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29E3-B78F-8CF6-80B9-04263D2579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BCBC5F-1BD1-BB1A-35A6-95DBC2EA39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3FD016-6AAB-C424-945A-B762B739FF1C}"/>
              </a:ext>
            </a:extLst>
          </p:cNvPr>
          <p:cNvSpPr>
            <a:spLocks noGrp="1"/>
          </p:cNvSpPr>
          <p:nvPr>
            <p:ph type="dt" sz="half" idx="10"/>
          </p:nvPr>
        </p:nvSpPr>
        <p:spPr/>
        <p:txBody>
          <a:bodyPr/>
          <a:lstStyle/>
          <a:p>
            <a:fld id="{9D82840B-74EC-4F3F-B103-5C90C462830B}" type="datetimeFigureOut">
              <a:rPr lang="en-IN" smtClean="0"/>
              <a:t>10-12-2022</a:t>
            </a:fld>
            <a:endParaRPr lang="en-IN"/>
          </a:p>
        </p:txBody>
      </p:sp>
      <p:sp>
        <p:nvSpPr>
          <p:cNvPr id="5" name="Footer Placeholder 4">
            <a:extLst>
              <a:ext uri="{FF2B5EF4-FFF2-40B4-BE49-F238E27FC236}">
                <a16:creationId xmlns:a16="http://schemas.microsoft.com/office/drawing/2014/main" id="{8901C147-3767-6D45-EA2E-A2B3214A8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07C1CC-DA41-E7D9-A607-793838B3FF60}"/>
              </a:ext>
            </a:extLst>
          </p:cNvPr>
          <p:cNvSpPr>
            <a:spLocks noGrp="1"/>
          </p:cNvSpPr>
          <p:nvPr>
            <p:ph type="sldNum" sz="quarter" idx="12"/>
          </p:nvPr>
        </p:nvSpPr>
        <p:spPr/>
        <p:txBody>
          <a:bodyPr/>
          <a:lstStyle/>
          <a:p>
            <a:fld id="{309694A4-8E78-44E8-9A6B-3C41E796DB17}" type="slidenum">
              <a:rPr lang="en-IN" smtClean="0"/>
              <a:t>‹#›</a:t>
            </a:fld>
            <a:endParaRPr lang="en-IN"/>
          </a:p>
        </p:txBody>
      </p:sp>
    </p:spTree>
    <p:extLst>
      <p:ext uri="{BB962C8B-B14F-4D97-AF65-F5344CB8AC3E}">
        <p14:creationId xmlns:p14="http://schemas.microsoft.com/office/powerpoint/2010/main" val="4010807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B6C4-3274-CA03-D5EE-D45F19F6C2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F6C9B9-4963-246F-0B7A-32A88CCE2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9AF188-74EC-1402-0C16-7907B16549C7}"/>
              </a:ext>
            </a:extLst>
          </p:cNvPr>
          <p:cNvSpPr>
            <a:spLocks noGrp="1"/>
          </p:cNvSpPr>
          <p:nvPr>
            <p:ph type="dt" sz="half" idx="10"/>
          </p:nvPr>
        </p:nvSpPr>
        <p:spPr/>
        <p:txBody>
          <a:bodyPr/>
          <a:lstStyle/>
          <a:p>
            <a:fld id="{9D82840B-74EC-4F3F-B103-5C90C462830B}" type="datetimeFigureOut">
              <a:rPr lang="en-IN" smtClean="0"/>
              <a:t>10-12-2022</a:t>
            </a:fld>
            <a:endParaRPr lang="en-IN"/>
          </a:p>
        </p:txBody>
      </p:sp>
      <p:sp>
        <p:nvSpPr>
          <p:cNvPr id="5" name="Footer Placeholder 4">
            <a:extLst>
              <a:ext uri="{FF2B5EF4-FFF2-40B4-BE49-F238E27FC236}">
                <a16:creationId xmlns:a16="http://schemas.microsoft.com/office/drawing/2014/main" id="{1D42976C-8814-2072-CC9E-E27460DE28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FCFED0-B6A6-3555-A440-60B41CF881A0}"/>
              </a:ext>
            </a:extLst>
          </p:cNvPr>
          <p:cNvSpPr>
            <a:spLocks noGrp="1"/>
          </p:cNvSpPr>
          <p:nvPr>
            <p:ph type="sldNum" sz="quarter" idx="12"/>
          </p:nvPr>
        </p:nvSpPr>
        <p:spPr/>
        <p:txBody>
          <a:bodyPr/>
          <a:lstStyle/>
          <a:p>
            <a:fld id="{309694A4-8E78-44E8-9A6B-3C41E796DB17}" type="slidenum">
              <a:rPr lang="en-IN" smtClean="0"/>
              <a:t>‹#›</a:t>
            </a:fld>
            <a:endParaRPr lang="en-IN"/>
          </a:p>
        </p:txBody>
      </p:sp>
    </p:spTree>
    <p:extLst>
      <p:ext uri="{BB962C8B-B14F-4D97-AF65-F5344CB8AC3E}">
        <p14:creationId xmlns:p14="http://schemas.microsoft.com/office/powerpoint/2010/main" val="44507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9E846-62F9-BB0F-3A28-46C7F545FD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DC41CE-EC9F-57D9-F4F4-883A2C620D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46604-0DDD-E302-EEAB-0EBD7A057F60}"/>
              </a:ext>
            </a:extLst>
          </p:cNvPr>
          <p:cNvSpPr>
            <a:spLocks noGrp="1"/>
          </p:cNvSpPr>
          <p:nvPr>
            <p:ph type="dt" sz="half" idx="10"/>
          </p:nvPr>
        </p:nvSpPr>
        <p:spPr/>
        <p:txBody>
          <a:bodyPr/>
          <a:lstStyle/>
          <a:p>
            <a:fld id="{9D82840B-74EC-4F3F-B103-5C90C462830B}" type="datetimeFigureOut">
              <a:rPr lang="en-IN" smtClean="0"/>
              <a:t>10-12-2022</a:t>
            </a:fld>
            <a:endParaRPr lang="en-IN"/>
          </a:p>
        </p:txBody>
      </p:sp>
      <p:sp>
        <p:nvSpPr>
          <p:cNvPr id="5" name="Footer Placeholder 4">
            <a:extLst>
              <a:ext uri="{FF2B5EF4-FFF2-40B4-BE49-F238E27FC236}">
                <a16:creationId xmlns:a16="http://schemas.microsoft.com/office/drawing/2014/main" id="{54BB72FD-4A8B-589B-BCB3-7379DDAB83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9A9E42-9C6C-79CF-E630-C94A12A440DC}"/>
              </a:ext>
            </a:extLst>
          </p:cNvPr>
          <p:cNvSpPr>
            <a:spLocks noGrp="1"/>
          </p:cNvSpPr>
          <p:nvPr>
            <p:ph type="sldNum" sz="quarter" idx="12"/>
          </p:nvPr>
        </p:nvSpPr>
        <p:spPr/>
        <p:txBody>
          <a:bodyPr/>
          <a:lstStyle/>
          <a:p>
            <a:fld id="{309694A4-8E78-44E8-9A6B-3C41E796DB17}" type="slidenum">
              <a:rPr lang="en-IN" smtClean="0"/>
              <a:t>‹#›</a:t>
            </a:fld>
            <a:endParaRPr lang="en-IN"/>
          </a:p>
        </p:txBody>
      </p:sp>
    </p:spTree>
    <p:extLst>
      <p:ext uri="{BB962C8B-B14F-4D97-AF65-F5344CB8AC3E}">
        <p14:creationId xmlns:p14="http://schemas.microsoft.com/office/powerpoint/2010/main" val="404950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C534-5C11-4236-4531-13A2EE3A96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B026D1-9B0E-BB39-EA31-8F41736B11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8245E4-B738-D914-1A92-D453A6BAA52E}"/>
              </a:ext>
            </a:extLst>
          </p:cNvPr>
          <p:cNvSpPr>
            <a:spLocks noGrp="1"/>
          </p:cNvSpPr>
          <p:nvPr>
            <p:ph type="dt" sz="half" idx="10"/>
          </p:nvPr>
        </p:nvSpPr>
        <p:spPr/>
        <p:txBody>
          <a:bodyPr/>
          <a:lstStyle/>
          <a:p>
            <a:fld id="{9D82840B-74EC-4F3F-B103-5C90C462830B}" type="datetimeFigureOut">
              <a:rPr lang="en-IN" smtClean="0"/>
              <a:t>10-12-2022</a:t>
            </a:fld>
            <a:endParaRPr lang="en-IN"/>
          </a:p>
        </p:txBody>
      </p:sp>
      <p:sp>
        <p:nvSpPr>
          <p:cNvPr id="5" name="Footer Placeholder 4">
            <a:extLst>
              <a:ext uri="{FF2B5EF4-FFF2-40B4-BE49-F238E27FC236}">
                <a16:creationId xmlns:a16="http://schemas.microsoft.com/office/drawing/2014/main" id="{AEE38A2B-64A5-CC05-7240-5297B361F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60AB0F-A08A-C5D9-1740-47311C5F636B}"/>
              </a:ext>
            </a:extLst>
          </p:cNvPr>
          <p:cNvSpPr>
            <a:spLocks noGrp="1"/>
          </p:cNvSpPr>
          <p:nvPr>
            <p:ph type="sldNum" sz="quarter" idx="12"/>
          </p:nvPr>
        </p:nvSpPr>
        <p:spPr/>
        <p:txBody>
          <a:bodyPr/>
          <a:lstStyle/>
          <a:p>
            <a:fld id="{309694A4-8E78-44E8-9A6B-3C41E796DB17}" type="slidenum">
              <a:rPr lang="en-IN" smtClean="0"/>
              <a:t>‹#›</a:t>
            </a:fld>
            <a:endParaRPr lang="en-IN"/>
          </a:p>
        </p:txBody>
      </p:sp>
    </p:spTree>
    <p:extLst>
      <p:ext uri="{BB962C8B-B14F-4D97-AF65-F5344CB8AC3E}">
        <p14:creationId xmlns:p14="http://schemas.microsoft.com/office/powerpoint/2010/main" val="409984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DCD6-8AF3-6FF8-1D2B-A3B3FD6EE6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5598B2-5AD0-5019-96C6-4857E2092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AE5E84-733A-6271-9326-BCCB52ADACF5}"/>
              </a:ext>
            </a:extLst>
          </p:cNvPr>
          <p:cNvSpPr>
            <a:spLocks noGrp="1"/>
          </p:cNvSpPr>
          <p:nvPr>
            <p:ph type="dt" sz="half" idx="10"/>
          </p:nvPr>
        </p:nvSpPr>
        <p:spPr/>
        <p:txBody>
          <a:bodyPr/>
          <a:lstStyle/>
          <a:p>
            <a:fld id="{9D82840B-74EC-4F3F-B103-5C90C462830B}" type="datetimeFigureOut">
              <a:rPr lang="en-IN" smtClean="0"/>
              <a:t>10-12-2022</a:t>
            </a:fld>
            <a:endParaRPr lang="en-IN"/>
          </a:p>
        </p:txBody>
      </p:sp>
      <p:sp>
        <p:nvSpPr>
          <p:cNvPr id="5" name="Footer Placeholder 4">
            <a:extLst>
              <a:ext uri="{FF2B5EF4-FFF2-40B4-BE49-F238E27FC236}">
                <a16:creationId xmlns:a16="http://schemas.microsoft.com/office/drawing/2014/main" id="{2ADAC514-7996-3517-B3CF-E278E3A7EB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57131D-6EC6-A7F7-2C96-62F45C86E711}"/>
              </a:ext>
            </a:extLst>
          </p:cNvPr>
          <p:cNvSpPr>
            <a:spLocks noGrp="1"/>
          </p:cNvSpPr>
          <p:nvPr>
            <p:ph type="sldNum" sz="quarter" idx="12"/>
          </p:nvPr>
        </p:nvSpPr>
        <p:spPr/>
        <p:txBody>
          <a:bodyPr/>
          <a:lstStyle/>
          <a:p>
            <a:fld id="{309694A4-8E78-44E8-9A6B-3C41E796DB17}" type="slidenum">
              <a:rPr lang="en-IN" smtClean="0"/>
              <a:t>‹#›</a:t>
            </a:fld>
            <a:endParaRPr lang="en-IN"/>
          </a:p>
        </p:txBody>
      </p:sp>
    </p:spTree>
    <p:extLst>
      <p:ext uri="{BB962C8B-B14F-4D97-AF65-F5344CB8AC3E}">
        <p14:creationId xmlns:p14="http://schemas.microsoft.com/office/powerpoint/2010/main" val="285249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FEDE-5E8C-C569-ED9A-2EB3E04FCF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41A16B-7704-6DC1-BD86-2E65F83272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515E49-B369-C5F5-7EDA-70FB30917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2CFF71-90D6-210A-B7B8-EE641AC975C2}"/>
              </a:ext>
            </a:extLst>
          </p:cNvPr>
          <p:cNvSpPr>
            <a:spLocks noGrp="1"/>
          </p:cNvSpPr>
          <p:nvPr>
            <p:ph type="dt" sz="half" idx="10"/>
          </p:nvPr>
        </p:nvSpPr>
        <p:spPr/>
        <p:txBody>
          <a:bodyPr/>
          <a:lstStyle/>
          <a:p>
            <a:fld id="{9D82840B-74EC-4F3F-B103-5C90C462830B}" type="datetimeFigureOut">
              <a:rPr lang="en-IN" smtClean="0"/>
              <a:t>10-12-2022</a:t>
            </a:fld>
            <a:endParaRPr lang="en-IN"/>
          </a:p>
        </p:txBody>
      </p:sp>
      <p:sp>
        <p:nvSpPr>
          <p:cNvPr id="6" name="Footer Placeholder 5">
            <a:extLst>
              <a:ext uri="{FF2B5EF4-FFF2-40B4-BE49-F238E27FC236}">
                <a16:creationId xmlns:a16="http://schemas.microsoft.com/office/drawing/2014/main" id="{0F8CB3D3-D4AD-E9D3-C981-C6F8D2206B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990D46-3E08-56E4-625E-7A5D9046E134}"/>
              </a:ext>
            </a:extLst>
          </p:cNvPr>
          <p:cNvSpPr>
            <a:spLocks noGrp="1"/>
          </p:cNvSpPr>
          <p:nvPr>
            <p:ph type="sldNum" sz="quarter" idx="12"/>
          </p:nvPr>
        </p:nvSpPr>
        <p:spPr/>
        <p:txBody>
          <a:bodyPr/>
          <a:lstStyle/>
          <a:p>
            <a:fld id="{309694A4-8E78-44E8-9A6B-3C41E796DB17}" type="slidenum">
              <a:rPr lang="en-IN" smtClean="0"/>
              <a:t>‹#›</a:t>
            </a:fld>
            <a:endParaRPr lang="en-IN"/>
          </a:p>
        </p:txBody>
      </p:sp>
    </p:spTree>
    <p:extLst>
      <p:ext uri="{BB962C8B-B14F-4D97-AF65-F5344CB8AC3E}">
        <p14:creationId xmlns:p14="http://schemas.microsoft.com/office/powerpoint/2010/main" val="415585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11EC-7669-8A86-FF48-E263636481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B227C0-0830-4CEE-3490-7BF5B1A79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703818-0FE0-0C3F-5522-BD2A1E371F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AB28B8-21B6-4F84-14B2-0CA9A17EF0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60C60C-ACB0-AD95-FC5D-F8AD44046F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D2466A-3025-79F4-DE7A-12A6BCFDB78D}"/>
              </a:ext>
            </a:extLst>
          </p:cNvPr>
          <p:cNvSpPr>
            <a:spLocks noGrp="1"/>
          </p:cNvSpPr>
          <p:nvPr>
            <p:ph type="dt" sz="half" idx="10"/>
          </p:nvPr>
        </p:nvSpPr>
        <p:spPr/>
        <p:txBody>
          <a:bodyPr/>
          <a:lstStyle/>
          <a:p>
            <a:fld id="{9D82840B-74EC-4F3F-B103-5C90C462830B}" type="datetimeFigureOut">
              <a:rPr lang="en-IN" smtClean="0"/>
              <a:t>10-12-2022</a:t>
            </a:fld>
            <a:endParaRPr lang="en-IN"/>
          </a:p>
        </p:txBody>
      </p:sp>
      <p:sp>
        <p:nvSpPr>
          <p:cNvPr id="8" name="Footer Placeholder 7">
            <a:extLst>
              <a:ext uri="{FF2B5EF4-FFF2-40B4-BE49-F238E27FC236}">
                <a16:creationId xmlns:a16="http://schemas.microsoft.com/office/drawing/2014/main" id="{1BC272F6-8E15-2143-BBBE-03D3C25113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DF61DD-1C18-A17A-6B8E-723276F26F3A}"/>
              </a:ext>
            </a:extLst>
          </p:cNvPr>
          <p:cNvSpPr>
            <a:spLocks noGrp="1"/>
          </p:cNvSpPr>
          <p:nvPr>
            <p:ph type="sldNum" sz="quarter" idx="12"/>
          </p:nvPr>
        </p:nvSpPr>
        <p:spPr/>
        <p:txBody>
          <a:bodyPr/>
          <a:lstStyle/>
          <a:p>
            <a:fld id="{309694A4-8E78-44E8-9A6B-3C41E796DB17}" type="slidenum">
              <a:rPr lang="en-IN" smtClean="0"/>
              <a:t>‹#›</a:t>
            </a:fld>
            <a:endParaRPr lang="en-IN"/>
          </a:p>
        </p:txBody>
      </p:sp>
    </p:spTree>
    <p:extLst>
      <p:ext uri="{BB962C8B-B14F-4D97-AF65-F5344CB8AC3E}">
        <p14:creationId xmlns:p14="http://schemas.microsoft.com/office/powerpoint/2010/main" val="96940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D75C-D551-FF04-1368-378D6022E6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BCB3A6-402F-D3A5-495A-A25D255ED30F}"/>
              </a:ext>
            </a:extLst>
          </p:cNvPr>
          <p:cNvSpPr>
            <a:spLocks noGrp="1"/>
          </p:cNvSpPr>
          <p:nvPr>
            <p:ph type="dt" sz="half" idx="10"/>
          </p:nvPr>
        </p:nvSpPr>
        <p:spPr/>
        <p:txBody>
          <a:bodyPr/>
          <a:lstStyle/>
          <a:p>
            <a:fld id="{9D82840B-74EC-4F3F-B103-5C90C462830B}" type="datetimeFigureOut">
              <a:rPr lang="en-IN" smtClean="0"/>
              <a:t>10-12-2022</a:t>
            </a:fld>
            <a:endParaRPr lang="en-IN"/>
          </a:p>
        </p:txBody>
      </p:sp>
      <p:sp>
        <p:nvSpPr>
          <p:cNvPr id="4" name="Footer Placeholder 3">
            <a:extLst>
              <a:ext uri="{FF2B5EF4-FFF2-40B4-BE49-F238E27FC236}">
                <a16:creationId xmlns:a16="http://schemas.microsoft.com/office/drawing/2014/main" id="{71D1F9C4-A892-7863-57AC-F0B8DC5F6E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AD0F08-781C-0451-C01D-D68461F0FBD7}"/>
              </a:ext>
            </a:extLst>
          </p:cNvPr>
          <p:cNvSpPr>
            <a:spLocks noGrp="1"/>
          </p:cNvSpPr>
          <p:nvPr>
            <p:ph type="sldNum" sz="quarter" idx="12"/>
          </p:nvPr>
        </p:nvSpPr>
        <p:spPr/>
        <p:txBody>
          <a:bodyPr/>
          <a:lstStyle/>
          <a:p>
            <a:fld id="{309694A4-8E78-44E8-9A6B-3C41E796DB17}" type="slidenum">
              <a:rPr lang="en-IN" smtClean="0"/>
              <a:t>‹#›</a:t>
            </a:fld>
            <a:endParaRPr lang="en-IN"/>
          </a:p>
        </p:txBody>
      </p:sp>
    </p:spTree>
    <p:extLst>
      <p:ext uri="{BB962C8B-B14F-4D97-AF65-F5344CB8AC3E}">
        <p14:creationId xmlns:p14="http://schemas.microsoft.com/office/powerpoint/2010/main" val="222340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4964AC-3AA3-C8BD-46D4-86C594D68156}"/>
              </a:ext>
            </a:extLst>
          </p:cNvPr>
          <p:cNvSpPr>
            <a:spLocks noGrp="1"/>
          </p:cNvSpPr>
          <p:nvPr>
            <p:ph type="dt" sz="half" idx="10"/>
          </p:nvPr>
        </p:nvSpPr>
        <p:spPr/>
        <p:txBody>
          <a:bodyPr/>
          <a:lstStyle/>
          <a:p>
            <a:fld id="{9D82840B-74EC-4F3F-B103-5C90C462830B}" type="datetimeFigureOut">
              <a:rPr lang="en-IN" smtClean="0"/>
              <a:t>10-12-2022</a:t>
            </a:fld>
            <a:endParaRPr lang="en-IN"/>
          </a:p>
        </p:txBody>
      </p:sp>
      <p:sp>
        <p:nvSpPr>
          <p:cNvPr id="3" name="Footer Placeholder 2">
            <a:extLst>
              <a:ext uri="{FF2B5EF4-FFF2-40B4-BE49-F238E27FC236}">
                <a16:creationId xmlns:a16="http://schemas.microsoft.com/office/drawing/2014/main" id="{8B5C6EF8-AC6B-3BCC-65D6-61DAF3E78C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FF03A1-46D2-2ED3-9284-14B2C84BE1EB}"/>
              </a:ext>
            </a:extLst>
          </p:cNvPr>
          <p:cNvSpPr>
            <a:spLocks noGrp="1"/>
          </p:cNvSpPr>
          <p:nvPr>
            <p:ph type="sldNum" sz="quarter" idx="12"/>
          </p:nvPr>
        </p:nvSpPr>
        <p:spPr/>
        <p:txBody>
          <a:bodyPr/>
          <a:lstStyle/>
          <a:p>
            <a:fld id="{309694A4-8E78-44E8-9A6B-3C41E796DB17}" type="slidenum">
              <a:rPr lang="en-IN" smtClean="0"/>
              <a:t>‹#›</a:t>
            </a:fld>
            <a:endParaRPr lang="en-IN"/>
          </a:p>
        </p:txBody>
      </p:sp>
    </p:spTree>
    <p:extLst>
      <p:ext uri="{BB962C8B-B14F-4D97-AF65-F5344CB8AC3E}">
        <p14:creationId xmlns:p14="http://schemas.microsoft.com/office/powerpoint/2010/main" val="189347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23FD-09F5-9FF6-B406-2583D64862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FEEF28-0D95-5A09-C95D-4298CD859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4F2523-9E62-EB74-D513-C20CE384B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11138-841C-6763-9002-F1A2BD3E79C4}"/>
              </a:ext>
            </a:extLst>
          </p:cNvPr>
          <p:cNvSpPr>
            <a:spLocks noGrp="1"/>
          </p:cNvSpPr>
          <p:nvPr>
            <p:ph type="dt" sz="half" idx="10"/>
          </p:nvPr>
        </p:nvSpPr>
        <p:spPr/>
        <p:txBody>
          <a:bodyPr/>
          <a:lstStyle/>
          <a:p>
            <a:fld id="{9D82840B-74EC-4F3F-B103-5C90C462830B}" type="datetimeFigureOut">
              <a:rPr lang="en-IN" smtClean="0"/>
              <a:t>10-12-2022</a:t>
            </a:fld>
            <a:endParaRPr lang="en-IN"/>
          </a:p>
        </p:txBody>
      </p:sp>
      <p:sp>
        <p:nvSpPr>
          <p:cNvPr id="6" name="Footer Placeholder 5">
            <a:extLst>
              <a:ext uri="{FF2B5EF4-FFF2-40B4-BE49-F238E27FC236}">
                <a16:creationId xmlns:a16="http://schemas.microsoft.com/office/drawing/2014/main" id="{885C8EB0-993C-0FA7-76C5-0F18DEBB0A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1C491C-C1B8-556A-8C52-ABCECB2FFB39}"/>
              </a:ext>
            </a:extLst>
          </p:cNvPr>
          <p:cNvSpPr>
            <a:spLocks noGrp="1"/>
          </p:cNvSpPr>
          <p:nvPr>
            <p:ph type="sldNum" sz="quarter" idx="12"/>
          </p:nvPr>
        </p:nvSpPr>
        <p:spPr/>
        <p:txBody>
          <a:bodyPr/>
          <a:lstStyle/>
          <a:p>
            <a:fld id="{309694A4-8E78-44E8-9A6B-3C41E796DB17}" type="slidenum">
              <a:rPr lang="en-IN" smtClean="0"/>
              <a:t>‹#›</a:t>
            </a:fld>
            <a:endParaRPr lang="en-IN"/>
          </a:p>
        </p:txBody>
      </p:sp>
    </p:spTree>
    <p:extLst>
      <p:ext uri="{BB962C8B-B14F-4D97-AF65-F5344CB8AC3E}">
        <p14:creationId xmlns:p14="http://schemas.microsoft.com/office/powerpoint/2010/main" val="153919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B18C-6BEC-7BAE-620D-27491CA37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B79454-02E9-75EC-D67F-4341F88ABB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F48668-D522-CDB1-03C6-800403DB5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A5498-9CF4-0D95-920A-2FA05A7252FA}"/>
              </a:ext>
            </a:extLst>
          </p:cNvPr>
          <p:cNvSpPr>
            <a:spLocks noGrp="1"/>
          </p:cNvSpPr>
          <p:nvPr>
            <p:ph type="dt" sz="half" idx="10"/>
          </p:nvPr>
        </p:nvSpPr>
        <p:spPr/>
        <p:txBody>
          <a:bodyPr/>
          <a:lstStyle/>
          <a:p>
            <a:fld id="{9D82840B-74EC-4F3F-B103-5C90C462830B}" type="datetimeFigureOut">
              <a:rPr lang="en-IN" smtClean="0"/>
              <a:t>10-12-2022</a:t>
            </a:fld>
            <a:endParaRPr lang="en-IN"/>
          </a:p>
        </p:txBody>
      </p:sp>
      <p:sp>
        <p:nvSpPr>
          <p:cNvPr id="6" name="Footer Placeholder 5">
            <a:extLst>
              <a:ext uri="{FF2B5EF4-FFF2-40B4-BE49-F238E27FC236}">
                <a16:creationId xmlns:a16="http://schemas.microsoft.com/office/drawing/2014/main" id="{966E88AE-B078-228C-FC28-B56676945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EA1BD5-3729-D743-4E28-0DD2EE6030B9}"/>
              </a:ext>
            </a:extLst>
          </p:cNvPr>
          <p:cNvSpPr>
            <a:spLocks noGrp="1"/>
          </p:cNvSpPr>
          <p:nvPr>
            <p:ph type="sldNum" sz="quarter" idx="12"/>
          </p:nvPr>
        </p:nvSpPr>
        <p:spPr/>
        <p:txBody>
          <a:bodyPr/>
          <a:lstStyle/>
          <a:p>
            <a:fld id="{309694A4-8E78-44E8-9A6B-3C41E796DB17}" type="slidenum">
              <a:rPr lang="en-IN" smtClean="0"/>
              <a:t>‹#›</a:t>
            </a:fld>
            <a:endParaRPr lang="en-IN"/>
          </a:p>
        </p:txBody>
      </p:sp>
    </p:spTree>
    <p:extLst>
      <p:ext uri="{BB962C8B-B14F-4D97-AF65-F5344CB8AC3E}">
        <p14:creationId xmlns:p14="http://schemas.microsoft.com/office/powerpoint/2010/main" val="270795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2361D-A52A-16DE-FE6E-EA13B5EE8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5FB0A3-75F8-0C99-C873-66A7C468D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15C4D5-0043-B2CF-4436-75867D11C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2840B-74EC-4F3F-B103-5C90C462830B}" type="datetimeFigureOut">
              <a:rPr lang="en-IN" smtClean="0"/>
              <a:t>10-12-2022</a:t>
            </a:fld>
            <a:endParaRPr lang="en-IN"/>
          </a:p>
        </p:txBody>
      </p:sp>
      <p:sp>
        <p:nvSpPr>
          <p:cNvPr id="5" name="Footer Placeholder 4">
            <a:extLst>
              <a:ext uri="{FF2B5EF4-FFF2-40B4-BE49-F238E27FC236}">
                <a16:creationId xmlns:a16="http://schemas.microsoft.com/office/drawing/2014/main" id="{643C7C20-36D3-8D59-EAB1-3ADFD52CD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8A9586-5FD1-BEBD-5DF1-77083DB777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694A4-8E78-44E8-9A6B-3C41E796DB17}" type="slidenum">
              <a:rPr lang="en-IN" smtClean="0"/>
              <a:t>‹#›</a:t>
            </a:fld>
            <a:endParaRPr lang="en-IN"/>
          </a:p>
        </p:txBody>
      </p:sp>
    </p:spTree>
    <p:extLst>
      <p:ext uri="{BB962C8B-B14F-4D97-AF65-F5344CB8AC3E}">
        <p14:creationId xmlns:p14="http://schemas.microsoft.com/office/powerpoint/2010/main" val="2713258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D14E70-5F2A-D932-E57E-7409A6A07C34}"/>
              </a:ext>
            </a:extLst>
          </p:cNvPr>
          <p:cNvPicPr>
            <a:picLocks noChangeAspect="1"/>
          </p:cNvPicPr>
          <p:nvPr/>
        </p:nvPicPr>
        <p:blipFill>
          <a:blip r:embed="rId2"/>
          <a:stretch>
            <a:fillRect/>
          </a:stretch>
        </p:blipFill>
        <p:spPr>
          <a:xfrm>
            <a:off x="0" y="-154004"/>
            <a:ext cx="12192000" cy="6858000"/>
          </a:xfrm>
          <a:prstGeom prst="rect">
            <a:avLst/>
          </a:prstGeom>
        </p:spPr>
      </p:pic>
      <p:sp>
        <p:nvSpPr>
          <p:cNvPr id="6" name="TextBox 5">
            <a:extLst>
              <a:ext uri="{FF2B5EF4-FFF2-40B4-BE49-F238E27FC236}">
                <a16:creationId xmlns:a16="http://schemas.microsoft.com/office/drawing/2014/main" id="{9BD768C4-E0AA-B55F-EC4D-32A04B849427}"/>
              </a:ext>
            </a:extLst>
          </p:cNvPr>
          <p:cNvSpPr txBox="1"/>
          <p:nvPr/>
        </p:nvSpPr>
        <p:spPr>
          <a:xfrm>
            <a:off x="3349592" y="1742173"/>
            <a:ext cx="6400800" cy="769441"/>
          </a:xfrm>
          <a:prstGeom prst="rect">
            <a:avLst/>
          </a:prstGeom>
          <a:noFill/>
        </p:spPr>
        <p:txBody>
          <a:bodyPr wrap="square" rtlCol="0">
            <a:spAutoFit/>
          </a:bodyPr>
          <a:lstStyle/>
          <a:p>
            <a:r>
              <a:rPr lang="en-IN" sz="4400" dirty="0">
                <a:latin typeface="Agency FB" panose="020B0503020202020204" pitchFamily="34" charset="0"/>
              </a:rPr>
              <a:t>THE REALITY OF PCOD AND PCOS</a:t>
            </a:r>
          </a:p>
        </p:txBody>
      </p:sp>
      <p:pic>
        <p:nvPicPr>
          <p:cNvPr id="8" name="Picture 7">
            <a:extLst>
              <a:ext uri="{FF2B5EF4-FFF2-40B4-BE49-F238E27FC236}">
                <a16:creationId xmlns:a16="http://schemas.microsoft.com/office/drawing/2014/main" id="{D36FE217-D394-8B2E-5E12-D0DDE9B486F4}"/>
              </a:ext>
            </a:extLst>
          </p:cNvPr>
          <p:cNvPicPr>
            <a:picLocks noChangeAspect="1"/>
          </p:cNvPicPr>
          <p:nvPr/>
        </p:nvPicPr>
        <p:blipFill>
          <a:blip r:embed="rId3"/>
          <a:stretch>
            <a:fillRect/>
          </a:stretch>
        </p:blipFill>
        <p:spPr>
          <a:xfrm>
            <a:off x="4598837" y="2901008"/>
            <a:ext cx="2735614" cy="27420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0870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D30115-7324-95DF-DD7B-8F04744D5FB7}"/>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04FED6A5-6A35-8DF5-ED12-C082ACF94EC2}"/>
              </a:ext>
            </a:extLst>
          </p:cNvPr>
          <p:cNvSpPr txBox="1"/>
          <p:nvPr/>
        </p:nvSpPr>
        <p:spPr>
          <a:xfrm>
            <a:off x="1039528" y="654519"/>
            <a:ext cx="5515276" cy="646331"/>
          </a:xfrm>
          <a:prstGeom prst="rect">
            <a:avLst/>
          </a:prstGeom>
          <a:noFill/>
        </p:spPr>
        <p:txBody>
          <a:bodyPr wrap="square" rtlCol="0">
            <a:spAutoFit/>
          </a:bodyPr>
          <a:lstStyle/>
          <a:p>
            <a:r>
              <a:rPr lang="en-IN" sz="3600" dirty="0">
                <a:latin typeface="Agency FB" panose="020B0503020202020204" pitchFamily="34" charset="0"/>
              </a:rPr>
              <a:t>PROBLEM DEFINITION</a:t>
            </a:r>
          </a:p>
        </p:txBody>
      </p:sp>
      <p:pic>
        <p:nvPicPr>
          <p:cNvPr id="5" name="Picture 4">
            <a:extLst>
              <a:ext uri="{FF2B5EF4-FFF2-40B4-BE49-F238E27FC236}">
                <a16:creationId xmlns:a16="http://schemas.microsoft.com/office/drawing/2014/main" id="{6EDDF87B-99A2-CB9F-64D3-E4C5AA032DB2}"/>
              </a:ext>
            </a:extLst>
          </p:cNvPr>
          <p:cNvPicPr>
            <a:picLocks noChangeAspect="1"/>
          </p:cNvPicPr>
          <p:nvPr/>
        </p:nvPicPr>
        <p:blipFill rotWithShape="1">
          <a:blip r:embed="rId3"/>
          <a:srcRect l="10549" t="32591" r="6110" b="-4924"/>
          <a:stretch/>
        </p:blipFill>
        <p:spPr>
          <a:xfrm>
            <a:off x="7122695" y="3895886"/>
            <a:ext cx="4369869" cy="22209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EF9965E0-56B1-69E6-F098-45F62D31B3B5}"/>
              </a:ext>
            </a:extLst>
          </p:cNvPr>
          <p:cNvSpPr txBox="1"/>
          <p:nvPr/>
        </p:nvSpPr>
        <p:spPr>
          <a:xfrm>
            <a:off x="1039528" y="1809549"/>
            <a:ext cx="9259504" cy="4339650"/>
          </a:xfrm>
          <a:prstGeom prst="rect">
            <a:avLst/>
          </a:prstGeom>
          <a:noFill/>
        </p:spPr>
        <p:txBody>
          <a:bodyPr wrap="square" rtlCol="0">
            <a:spAutoFit/>
          </a:bodyPr>
          <a:lstStyle/>
          <a:p>
            <a:r>
              <a:rPr lang="en-IN" sz="2400" dirty="0"/>
              <a:t>Now a days a lot of women face problems like PCOD, PCOS with respect to periods. What they get  is that assistance about that and What can be done to cure it, they also get insight about are exercises to do. And What about behind the scenes??? </a:t>
            </a:r>
          </a:p>
          <a:p>
            <a:r>
              <a:rPr lang="en-IN" sz="2400" dirty="0"/>
              <a:t>The stress, the  drama , the anxiety and the mood swings , the weight gain and what not.</a:t>
            </a:r>
          </a:p>
          <a:p>
            <a:endParaRPr lang="en-IN" sz="2400" dirty="0"/>
          </a:p>
          <a:p>
            <a:r>
              <a:rPr lang="en-IN" sz="2400" dirty="0"/>
              <a:t>The issues they face are know by only them </a:t>
            </a:r>
          </a:p>
          <a:p>
            <a:r>
              <a:rPr lang="en-IN" sz="2400" dirty="0"/>
              <a:t>and they lag in being understood too</a:t>
            </a:r>
          </a:p>
          <a:p>
            <a:endParaRPr lang="en-IN" sz="2400" dirty="0"/>
          </a:p>
          <a:p>
            <a:endParaRPr lang="en-IN" dirty="0"/>
          </a:p>
          <a:p>
            <a:endParaRPr lang="en-IN" dirty="0"/>
          </a:p>
        </p:txBody>
      </p:sp>
    </p:spTree>
    <p:extLst>
      <p:ext uri="{BB962C8B-B14F-4D97-AF65-F5344CB8AC3E}">
        <p14:creationId xmlns:p14="http://schemas.microsoft.com/office/powerpoint/2010/main" val="291990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F2D817-03FC-1056-32BA-4A80F48154CF}"/>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14EBF660-E3B7-A410-1D5F-64BBC1511002}"/>
              </a:ext>
            </a:extLst>
          </p:cNvPr>
          <p:cNvSpPr txBox="1"/>
          <p:nvPr/>
        </p:nvSpPr>
        <p:spPr>
          <a:xfrm>
            <a:off x="741145" y="712269"/>
            <a:ext cx="5813659" cy="646331"/>
          </a:xfrm>
          <a:prstGeom prst="rect">
            <a:avLst/>
          </a:prstGeom>
          <a:noFill/>
        </p:spPr>
        <p:txBody>
          <a:bodyPr wrap="square" rtlCol="0">
            <a:spAutoFit/>
          </a:bodyPr>
          <a:lstStyle/>
          <a:p>
            <a:r>
              <a:rPr lang="en-IN" sz="3600" dirty="0">
                <a:latin typeface="Agency FB" panose="020B0503020202020204" pitchFamily="34" charset="0"/>
              </a:rPr>
              <a:t>INTRODUCTION</a:t>
            </a:r>
          </a:p>
        </p:txBody>
      </p:sp>
      <p:sp>
        <p:nvSpPr>
          <p:cNvPr id="5" name="TextBox 4">
            <a:extLst>
              <a:ext uri="{FF2B5EF4-FFF2-40B4-BE49-F238E27FC236}">
                <a16:creationId xmlns:a16="http://schemas.microsoft.com/office/drawing/2014/main" id="{C6BA5062-B0A9-D07C-AE9C-4817DA95EF4A}"/>
              </a:ext>
            </a:extLst>
          </p:cNvPr>
          <p:cNvSpPr txBox="1"/>
          <p:nvPr/>
        </p:nvSpPr>
        <p:spPr>
          <a:xfrm>
            <a:off x="962525" y="1674795"/>
            <a:ext cx="10549289"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t>Considering the problem we are trying to provide comfort trough the website () .  </a:t>
            </a:r>
          </a:p>
          <a:p>
            <a:pPr marL="342900" indent="-342900">
              <a:lnSpc>
                <a:spcPct val="150000"/>
              </a:lnSpc>
              <a:buFont typeface="Arial" panose="020B0604020202020204" pitchFamily="34" charset="0"/>
              <a:buChar char="•"/>
            </a:pPr>
            <a:r>
              <a:rPr lang="en-IN" sz="2400" dirty="0"/>
              <a:t>The website contains blog area where users can share their experiences about their journey about what they have gone trough and going trough in the form of blogs.</a:t>
            </a:r>
          </a:p>
          <a:p>
            <a:pPr marL="342900" indent="-342900">
              <a:lnSpc>
                <a:spcPct val="150000"/>
              </a:lnSpc>
              <a:buFont typeface="Arial" panose="020B0604020202020204" pitchFamily="34" charset="0"/>
              <a:buChar char="•"/>
            </a:pPr>
            <a:r>
              <a:rPr lang="en-IN" sz="2400" dirty="0"/>
              <a:t>So that the other user who are going trough similar situation</a:t>
            </a:r>
          </a:p>
          <a:p>
            <a:pPr>
              <a:lnSpc>
                <a:spcPct val="150000"/>
              </a:lnSpc>
            </a:pPr>
            <a:r>
              <a:rPr lang="en-IN" sz="2400" dirty="0"/>
              <a:t>     can get to know that they are not alone, and can get a help trough</a:t>
            </a:r>
            <a:r>
              <a:rPr lang="en-IN" dirty="0"/>
              <a:t>.</a:t>
            </a:r>
          </a:p>
        </p:txBody>
      </p:sp>
      <p:pic>
        <p:nvPicPr>
          <p:cNvPr id="6" name="Picture 5">
            <a:extLst>
              <a:ext uri="{FF2B5EF4-FFF2-40B4-BE49-F238E27FC236}">
                <a16:creationId xmlns:a16="http://schemas.microsoft.com/office/drawing/2014/main" id="{AC83AC0C-6FB5-1C7D-B6A4-D621CE51F8A6}"/>
              </a:ext>
            </a:extLst>
          </p:cNvPr>
          <p:cNvPicPr>
            <a:picLocks noChangeAspect="1"/>
          </p:cNvPicPr>
          <p:nvPr/>
        </p:nvPicPr>
        <p:blipFill>
          <a:blip r:embed="rId3"/>
          <a:stretch>
            <a:fillRect/>
          </a:stretch>
        </p:blipFill>
        <p:spPr>
          <a:xfrm>
            <a:off x="9660556" y="4257576"/>
            <a:ext cx="1851258" cy="1851258"/>
          </a:xfrm>
          <a:prstGeom prst="rect">
            <a:avLst/>
          </a:prstGeom>
        </p:spPr>
      </p:pic>
    </p:spTree>
    <p:extLst>
      <p:ext uri="{BB962C8B-B14F-4D97-AF65-F5344CB8AC3E}">
        <p14:creationId xmlns:p14="http://schemas.microsoft.com/office/powerpoint/2010/main" val="107333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7729FC-3F37-FA6E-87F3-18C30FCAFA48}"/>
              </a:ext>
            </a:extLst>
          </p:cNvPr>
          <p:cNvPicPr>
            <a:picLocks noChangeAspect="1"/>
          </p:cNvPicPr>
          <p:nvPr/>
        </p:nvPicPr>
        <p:blipFill>
          <a:blip r:embed="rId2"/>
          <a:stretch>
            <a:fillRect/>
          </a:stretch>
        </p:blipFill>
        <p:spPr>
          <a:xfrm>
            <a:off x="0" y="0"/>
            <a:ext cx="12192000" cy="6857999"/>
          </a:xfrm>
          <a:prstGeom prst="rect">
            <a:avLst/>
          </a:prstGeom>
        </p:spPr>
      </p:pic>
      <p:sp>
        <p:nvSpPr>
          <p:cNvPr id="5" name="TextBox 4">
            <a:extLst>
              <a:ext uri="{FF2B5EF4-FFF2-40B4-BE49-F238E27FC236}">
                <a16:creationId xmlns:a16="http://schemas.microsoft.com/office/drawing/2014/main" id="{ECEAA00D-8AB2-ACDF-EFF7-814EE38D642C}"/>
              </a:ext>
            </a:extLst>
          </p:cNvPr>
          <p:cNvSpPr txBox="1"/>
          <p:nvPr/>
        </p:nvSpPr>
        <p:spPr>
          <a:xfrm>
            <a:off x="3000676" y="2685796"/>
            <a:ext cx="6193856" cy="369332"/>
          </a:xfrm>
          <a:prstGeom prst="rect">
            <a:avLst/>
          </a:prstGeom>
          <a:noFill/>
        </p:spPr>
        <p:txBody>
          <a:bodyPr wrap="square">
            <a:spAutoFit/>
          </a:bodyPr>
          <a:lstStyle/>
          <a:p>
            <a:r>
              <a:rPr lang="en-US" dirty="0"/>
              <a:t>.</a:t>
            </a:r>
            <a:endParaRPr lang="en-IN" dirty="0"/>
          </a:p>
        </p:txBody>
      </p:sp>
      <p:sp>
        <p:nvSpPr>
          <p:cNvPr id="10" name="TextBox 9">
            <a:extLst>
              <a:ext uri="{FF2B5EF4-FFF2-40B4-BE49-F238E27FC236}">
                <a16:creationId xmlns:a16="http://schemas.microsoft.com/office/drawing/2014/main" id="{59F7BFD8-E1D7-B178-824A-0E58FC345FBD}"/>
              </a:ext>
            </a:extLst>
          </p:cNvPr>
          <p:cNvSpPr txBox="1"/>
          <p:nvPr/>
        </p:nvSpPr>
        <p:spPr>
          <a:xfrm>
            <a:off x="635266" y="269508"/>
            <a:ext cx="5919537" cy="984885"/>
          </a:xfrm>
          <a:prstGeom prst="rect">
            <a:avLst/>
          </a:prstGeom>
          <a:noFill/>
        </p:spPr>
        <p:txBody>
          <a:bodyPr wrap="square" rtlCol="0">
            <a:spAutoFit/>
          </a:bodyPr>
          <a:lstStyle/>
          <a:p>
            <a:endParaRPr lang="en-IN" dirty="0"/>
          </a:p>
          <a:p>
            <a:r>
              <a:rPr lang="en-IN" sz="4000" dirty="0">
                <a:latin typeface="Agency FB" panose="020B0503020202020204" pitchFamily="34" charset="0"/>
              </a:rPr>
              <a:t>OUR APPROACH</a:t>
            </a:r>
          </a:p>
        </p:txBody>
      </p:sp>
      <p:sp>
        <p:nvSpPr>
          <p:cNvPr id="11" name="TextBox 10">
            <a:extLst>
              <a:ext uri="{FF2B5EF4-FFF2-40B4-BE49-F238E27FC236}">
                <a16:creationId xmlns:a16="http://schemas.microsoft.com/office/drawing/2014/main" id="{CA350125-FA76-0C7D-D656-7FA7B72221CE}"/>
              </a:ext>
            </a:extLst>
          </p:cNvPr>
          <p:cNvSpPr txBox="1"/>
          <p:nvPr/>
        </p:nvSpPr>
        <p:spPr>
          <a:xfrm>
            <a:off x="1270535" y="1495025"/>
            <a:ext cx="8489482" cy="4062651"/>
          </a:xfrm>
          <a:prstGeom prst="rect">
            <a:avLst/>
          </a:prstGeom>
          <a:noFill/>
        </p:spPr>
        <p:txBody>
          <a:bodyPr wrap="square" rtlCol="0">
            <a:spAutoFit/>
          </a:bodyPr>
          <a:lstStyle/>
          <a:p>
            <a:pPr marL="342900" indent="-342900">
              <a:buFont typeface="Arial" panose="020B0604020202020204" pitchFamily="34" charset="0"/>
              <a:buChar char="•"/>
            </a:pPr>
            <a:r>
              <a:rPr lang="en-IN" sz="2400" dirty="0"/>
              <a:t>The current existing blogs gives you assistances about how you can overcome what can you eat the exercises you can do. </a:t>
            </a:r>
          </a:p>
          <a:p>
            <a:pPr marL="342900" indent="-342900">
              <a:buFont typeface="Arial" panose="020B0604020202020204" pitchFamily="34" charset="0"/>
              <a:buChar char="•"/>
            </a:pPr>
            <a:r>
              <a:rPr lang="en-IN" sz="2400" dirty="0"/>
              <a:t>Many young women often feel shy to share their condition and to openly speak about it. They will be going trough a lot of mental, physical changes rapidly, for example there are instances of gaining  a 5kg of weight over a span of month.</a:t>
            </a:r>
          </a:p>
          <a:p>
            <a:pPr marL="342900" indent="-342900">
              <a:buFont typeface="Arial" panose="020B0604020202020204" pitchFamily="34" charset="0"/>
              <a:buChar char="•"/>
            </a:pPr>
            <a:r>
              <a:rPr lang="en-IN" sz="2400" dirty="0"/>
              <a:t>Our approach to all these above problems is that, Women here they can share their own life stories of how they have overcome the problems like PCOD and PCOS.</a:t>
            </a:r>
          </a:p>
          <a:p>
            <a:pPr marL="342900" indent="-342900">
              <a:buAutoNum type="arabicPeriod"/>
            </a:pPr>
            <a:endParaRPr lang="en-IN" sz="2400" dirty="0"/>
          </a:p>
          <a:p>
            <a:pPr marL="342900" indent="-342900">
              <a:buAutoNum type="arabicPeriod"/>
            </a:pPr>
            <a:endParaRPr lang="en-IN" dirty="0"/>
          </a:p>
        </p:txBody>
      </p:sp>
    </p:spTree>
    <p:extLst>
      <p:ext uri="{BB962C8B-B14F-4D97-AF65-F5344CB8AC3E}">
        <p14:creationId xmlns:p14="http://schemas.microsoft.com/office/powerpoint/2010/main" val="297171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CC4C4A-F85A-D443-E40E-BF67F6DB0F73}"/>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662B1E84-B706-C5B9-4179-257C730FF419}"/>
              </a:ext>
            </a:extLst>
          </p:cNvPr>
          <p:cNvSpPr txBox="1"/>
          <p:nvPr/>
        </p:nvSpPr>
        <p:spPr>
          <a:xfrm>
            <a:off x="596766" y="556537"/>
            <a:ext cx="5139890" cy="769441"/>
          </a:xfrm>
          <a:prstGeom prst="rect">
            <a:avLst/>
          </a:prstGeom>
          <a:noFill/>
        </p:spPr>
        <p:txBody>
          <a:bodyPr wrap="square" rtlCol="0">
            <a:spAutoFit/>
          </a:bodyPr>
          <a:lstStyle/>
          <a:p>
            <a:r>
              <a:rPr lang="en-IN" sz="4400" dirty="0">
                <a:solidFill>
                  <a:srgbClr val="C00000"/>
                </a:solidFill>
                <a:latin typeface="Agency FB" panose="020B0503020202020204" pitchFamily="34" charset="0"/>
              </a:rPr>
              <a:t>The final idea of the project</a:t>
            </a:r>
            <a:r>
              <a:rPr lang="en-IN" sz="3600" dirty="0">
                <a:latin typeface="Agency FB" panose="020B0503020202020204" pitchFamily="34" charset="0"/>
              </a:rPr>
              <a:t>:</a:t>
            </a:r>
          </a:p>
        </p:txBody>
      </p:sp>
      <p:sp>
        <p:nvSpPr>
          <p:cNvPr id="4" name="TextBox 3">
            <a:extLst>
              <a:ext uri="{FF2B5EF4-FFF2-40B4-BE49-F238E27FC236}">
                <a16:creationId xmlns:a16="http://schemas.microsoft.com/office/drawing/2014/main" id="{6FF28476-40BE-645E-0B89-A61F048CDE3B}"/>
              </a:ext>
            </a:extLst>
          </p:cNvPr>
          <p:cNvSpPr txBox="1"/>
          <p:nvPr/>
        </p:nvSpPr>
        <p:spPr>
          <a:xfrm>
            <a:off x="1357162" y="1636294"/>
            <a:ext cx="9586762" cy="2862322"/>
          </a:xfrm>
          <a:prstGeom prst="rect">
            <a:avLst/>
          </a:prstGeom>
          <a:noFill/>
        </p:spPr>
        <p:txBody>
          <a:bodyPr wrap="square" rtlCol="0">
            <a:spAutoFit/>
          </a:bodyPr>
          <a:lstStyle/>
          <a:p>
            <a:pPr marL="285750" indent="-285750">
              <a:buFont typeface="Wingdings" panose="05000000000000000000" pitchFamily="2" charset="2"/>
              <a:buChar char="ü"/>
            </a:pPr>
            <a:r>
              <a:rPr lang="en-IN" sz="3600" dirty="0">
                <a:latin typeface="Agency FB" panose="020B0503020202020204" pitchFamily="34" charset="0"/>
              </a:rPr>
              <a:t>A real life stories blog </a:t>
            </a:r>
          </a:p>
          <a:p>
            <a:pPr marL="285750" indent="-285750">
              <a:buFont typeface="Wingdings" panose="05000000000000000000" pitchFamily="2" charset="2"/>
              <a:buChar char="ü"/>
            </a:pPr>
            <a:r>
              <a:rPr lang="en-IN" sz="3600" dirty="0">
                <a:latin typeface="Agency FB" panose="020B0503020202020204" pitchFamily="34" charset="0"/>
              </a:rPr>
              <a:t> user can share the stories trough blog</a:t>
            </a:r>
          </a:p>
          <a:p>
            <a:pPr marL="285750" indent="-285750">
              <a:buFont typeface="Wingdings" panose="05000000000000000000" pitchFamily="2" charset="2"/>
              <a:buChar char="ü"/>
            </a:pPr>
            <a:r>
              <a:rPr lang="en-IN" sz="3600" dirty="0">
                <a:latin typeface="Agency FB" panose="020B0503020202020204" pitchFamily="34" charset="0"/>
              </a:rPr>
              <a:t>A private chat between the users </a:t>
            </a:r>
          </a:p>
          <a:p>
            <a:pPr marL="285750" indent="-285750">
              <a:buFont typeface="Wingdings" panose="05000000000000000000" pitchFamily="2" charset="2"/>
              <a:buChar char="ü"/>
            </a:pPr>
            <a:r>
              <a:rPr lang="en-IN" sz="3600" dirty="0">
                <a:latin typeface="Agency FB" panose="020B0503020202020204" pitchFamily="34" charset="0"/>
              </a:rPr>
              <a:t>A period calendar</a:t>
            </a:r>
          </a:p>
          <a:p>
            <a:endParaRPr lang="en-IN" dirty="0"/>
          </a:p>
          <a:p>
            <a:endParaRPr lang="en-IN" dirty="0"/>
          </a:p>
        </p:txBody>
      </p:sp>
    </p:spTree>
    <p:extLst>
      <p:ext uri="{BB962C8B-B14F-4D97-AF65-F5344CB8AC3E}">
        <p14:creationId xmlns:p14="http://schemas.microsoft.com/office/powerpoint/2010/main" val="2667369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FD7C64-0AAF-5DE9-07DA-E1936B3D636C}"/>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DFDDDA5D-6DFB-1B0C-C646-10FF6B885EEF}"/>
              </a:ext>
            </a:extLst>
          </p:cNvPr>
          <p:cNvSpPr txBox="1"/>
          <p:nvPr/>
        </p:nvSpPr>
        <p:spPr>
          <a:xfrm>
            <a:off x="962527" y="616017"/>
            <a:ext cx="6285296" cy="646331"/>
          </a:xfrm>
          <a:prstGeom prst="rect">
            <a:avLst/>
          </a:prstGeom>
          <a:noFill/>
        </p:spPr>
        <p:txBody>
          <a:bodyPr wrap="square" rtlCol="0">
            <a:spAutoFit/>
          </a:bodyPr>
          <a:lstStyle/>
          <a:p>
            <a:r>
              <a:rPr lang="en-IN" sz="3600" dirty="0" smtClean="0">
                <a:latin typeface="Agency FB" panose="020B0503020202020204" pitchFamily="34" charset="0"/>
              </a:rPr>
              <a:t>Glimpse of our vision</a:t>
            </a:r>
          </a:p>
        </p:txBody>
      </p:sp>
      <p:pic>
        <p:nvPicPr>
          <p:cNvPr id="4" name="Picture 3">
            <a:extLst>
              <a:ext uri="{FF2B5EF4-FFF2-40B4-BE49-F238E27FC236}">
                <a16:creationId xmlns:a16="http://schemas.microsoft.com/office/drawing/2014/main" id="{AFABD5E8-029F-1CB9-DFBE-454315F028E7}"/>
              </a:ext>
            </a:extLst>
          </p:cNvPr>
          <p:cNvPicPr>
            <a:picLocks noChangeAspect="1"/>
          </p:cNvPicPr>
          <p:nvPr/>
        </p:nvPicPr>
        <p:blipFill>
          <a:blip r:embed="rId3"/>
          <a:stretch>
            <a:fillRect/>
          </a:stretch>
        </p:blipFill>
        <p:spPr>
          <a:xfrm>
            <a:off x="1280161" y="1626168"/>
            <a:ext cx="7469204" cy="3579346"/>
          </a:xfrm>
          <a:prstGeom prst="rect">
            <a:avLst/>
          </a:prstGeom>
        </p:spPr>
      </p:pic>
    </p:spTree>
    <p:extLst>
      <p:ext uri="{BB962C8B-B14F-4D97-AF65-F5344CB8AC3E}">
        <p14:creationId xmlns:p14="http://schemas.microsoft.com/office/powerpoint/2010/main" val="227971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00B45B-6E8C-BC8A-08B6-F51DAD7E0746}"/>
              </a:ext>
            </a:extLst>
          </p:cNvPr>
          <p:cNvPicPr>
            <a:picLocks noChangeAspect="1"/>
          </p:cNvPicPr>
          <p:nvPr/>
        </p:nvPicPr>
        <p:blipFill>
          <a:blip r:embed="rId2"/>
          <a:stretch>
            <a:fillRect/>
          </a:stretch>
        </p:blipFill>
        <p:spPr>
          <a:xfrm>
            <a:off x="0" y="0"/>
            <a:ext cx="12192000" cy="6857999"/>
          </a:xfrm>
          <a:prstGeom prst="rect">
            <a:avLst/>
          </a:prstGeom>
        </p:spPr>
      </p:pic>
      <p:pic>
        <p:nvPicPr>
          <p:cNvPr id="3" name="Picture 2">
            <a:extLst>
              <a:ext uri="{FF2B5EF4-FFF2-40B4-BE49-F238E27FC236}">
                <a16:creationId xmlns:a16="http://schemas.microsoft.com/office/drawing/2014/main" id="{06B3134C-B0C0-25D7-C1A9-855CC5CECC4B}"/>
              </a:ext>
            </a:extLst>
          </p:cNvPr>
          <p:cNvPicPr>
            <a:picLocks noChangeAspect="1"/>
          </p:cNvPicPr>
          <p:nvPr/>
        </p:nvPicPr>
        <p:blipFill>
          <a:blip r:embed="rId3"/>
          <a:stretch>
            <a:fillRect/>
          </a:stretch>
        </p:blipFill>
        <p:spPr>
          <a:xfrm>
            <a:off x="837398" y="981777"/>
            <a:ext cx="9738156" cy="4716008"/>
          </a:xfrm>
          <a:prstGeom prst="rect">
            <a:avLst/>
          </a:prstGeom>
        </p:spPr>
      </p:pic>
    </p:spTree>
    <p:extLst>
      <p:ext uri="{BB962C8B-B14F-4D97-AF65-F5344CB8AC3E}">
        <p14:creationId xmlns:p14="http://schemas.microsoft.com/office/powerpoint/2010/main" val="117588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7AB891-BBBC-DF73-4423-2C134E6CC3B2}"/>
              </a:ext>
            </a:extLst>
          </p:cNvPr>
          <p:cNvPicPr>
            <a:picLocks noChangeAspect="1"/>
          </p:cNvPicPr>
          <p:nvPr/>
        </p:nvPicPr>
        <p:blipFill>
          <a:blip r:embed="rId2"/>
          <a:stretch>
            <a:fillRect/>
          </a:stretch>
        </p:blipFill>
        <p:spPr>
          <a:xfrm>
            <a:off x="0" y="0"/>
            <a:ext cx="12192000" cy="6857999"/>
          </a:xfrm>
          <a:prstGeom prst="rect">
            <a:avLst/>
          </a:prstGeom>
        </p:spPr>
      </p:pic>
      <p:pic>
        <p:nvPicPr>
          <p:cNvPr id="3" name="Picture 2">
            <a:extLst>
              <a:ext uri="{FF2B5EF4-FFF2-40B4-BE49-F238E27FC236}">
                <a16:creationId xmlns:a16="http://schemas.microsoft.com/office/drawing/2014/main" id="{760B1BBF-D777-E326-2823-F8B04B04B4CA}"/>
              </a:ext>
            </a:extLst>
          </p:cNvPr>
          <p:cNvPicPr>
            <a:picLocks noChangeAspect="1"/>
          </p:cNvPicPr>
          <p:nvPr/>
        </p:nvPicPr>
        <p:blipFill>
          <a:blip r:embed="rId3"/>
          <a:stretch>
            <a:fillRect/>
          </a:stretch>
        </p:blipFill>
        <p:spPr>
          <a:xfrm>
            <a:off x="1078031" y="1039728"/>
            <a:ext cx="9586762" cy="4778541"/>
          </a:xfrm>
          <a:prstGeom prst="rect">
            <a:avLst/>
          </a:prstGeom>
        </p:spPr>
      </p:pic>
    </p:spTree>
    <p:extLst>
      <p:ext uri="{BB962C8B-B14F-4D97-AF65-F5344CB8AC3E}">
        <p14:creationId xmlns:p14="http://schemas.microsoft.com/office/powerpoint/2010/main" val="216177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749A84-DB99-40D9-6A34-45F70CC00528}"/>
              </a:ext>
            </a:extLst>
          </p:cNvPr>
          <p:cNvPicPr>
            <a:picLocks noChangeAspect="1"/>
          </p:cNvPicPr>
          <p:nvPr/>
        </p:nvPicPr>
        <p:blipFill>
          <a:blip r:embed="rId2"/>
          <a:stretch>
            <a:fillRect/>
          </a:stretch>
        </p:blipFill>
        <p:spPr>
          <a:xfrm>
            <a:off x="0" y="0"/>
            <a:ext cx="12192000" cy="6857999"/>
          </a:xfrm>
          <a:prstGeom prst="rect">
            <a:avLst/>
          </a:prstGeom>
        </p:spPr>
      </p:pic>
      <p:pic>
        <p:nvPicPr>
          <p:cNvPr id="3" name="Picture 2">
            <a:extLst>
              <a:ext uri="{FF2B5EF4-FFF2-40B4-BE49-F238E27FC236}">
                <a16:creationId xmlns:a16="http://schemas.microsoft.com/office/drawing/2014/main" id="{DB1C7FAB-0894-1D5C-AD2C-7B4C4B44815C}"/>
              </a:ext>
            </a:extLst>
          </p:cNvPr>
          <p:cNvPicPr>
            <a:picLocks noChangeAspect="1"/>
          </p:cNvPicPr>
          <p:nvPr/>
        </p:nvPicPr>
        <p:blipFill>
          <a:blip r:embed="rId3"/>
          <a:stretch>
            <a:fillRect/>
          </a:stretch>
        </p:blipFill>
        <p:spPr>
          <a:xfrm>
            <a:off x="1837297" y="703726"/>
            <a:ext cx="8517406" cy="5206486"/>
          </a:xfrm>
          <a:prstGeom prst="rect">
            <a:avLst/>
          </a:prstGeom>
        </p:spPr>
      </p:pic>
    </p:spTree>
    <p:extLst>
      <p:ext uri="{BB962C8B-B14F-4D97-AF65-F5344CB8AC3E}">
        <p14:creationId xmlns:p14="http://schemas.microsoft.com/office/powerpoint/2010/main" val="1202290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TotalTime>
  <Words>306</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Agency FB</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mathapatispurti@gmail.com</dc:creator>
  <cp:lastModifiedBy>HP</cp:lastModifiedBy>
  <cp:revision>5</cp:revision>
  <dcterms:created xsi:type="dcterms:W3CDTF">2022-12-09T21:39:30Z</dcterms:created>
  <dcterms:modified xsi:type="dcterms:W3CDTF">2022-12-10T00:13:13Z</dcterms:modified>
</cp:coreProperties>
</file>