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7" r:id="rId2"/>
    <p:sldId id="260" r:id="rId3"/>
    <p:sldId id="261" r:id="rId4"/>
    <p:sldId id="262" r:id="rId5"/>
    <p:sldId id="28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24"/>
    <p:restoredTop sz="95903"/>
  </p:normalViewPr>
  <p:slideViewPr>
    <p:cSldViewPr snapToGrid="0" snapToObjects="1">
      <p:cViewPr varScale="1">
        <p:scale>
          <a:sx n="109" d="100"/>
          <a:sy n="109"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EDC04-CAF0-4F8C-9564-0D60451966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0519242-3C53-469E-B2E6-7FEB0EDF410F}">
      <dgm:prSet/>
      <dgm:spPr/>
      <dgm:t>
        <a:bodyPr/>
        <a:lstStyle/>
        <a:p>
          <a:r>
            <a:rPr lang="en-US" dirty="0"/>
            <a:t>People who are planning for a vacation, will look for a resort which provides various amenities along with a good resort.</a:t>
          </a:r>
        </a:p>
      </dgm:t>
    </dgm:pt>
    <dgm:pt modelId="{F3B79AF6-3326-44F3-ABC0-CBF91F80D6AB}" type="parTrans" cxnId="{9DBC1E72-89FB-493F-AED0-97E24D317B61}">
      <dgm:prSet/>
      <dgm:spPr/>
      <dgm:t>
        <a:bodyPr/>
        <a:lstStyle/>
        <a:p>
          <a:endParaRPr lang="en-US"/>
        </a:p>
      </dgm:t>
    </dgm:pt>
    <dgm:pt modelId="{977D29AB-579D-4032-B924-85978F2102BB}" type="sibTrans" cxnId="{9DBC1E72-89FB-493F-AED0-97E24D317B61}">
      <dgm:prSet/>
      <dgm:spPr/>
      <dgm:t>
        <a:bodyPr/>
        <a:lstStyle/>
        <a:p>
          <a:endParaRPr lang="en-US"/>
        </a:p>
      </dgm:t>
    </dgm:pt>
    <dgm:pt modelId="{7BB3EFBB-3B13-4EFD-86F4-CABEE6284A58}">
      <dgm:prSet/>
      <dgm:spPr/>
      <dgm:t>
        <a:bodyPr/>
        <a:lstStyle/>
        <a:p>
          <a:r>
            <a:rPr lang="en-US"/>
            <a:t>Hotel Management usually concentrates only on managing bookings of the room and do not take care of other recreational events</a:t>
          </a:r>
        </a:p>
      </dgm:t>
    </dgm:pt>
    <dgm:pt modelId="{6413AF0E-86A4-4EA0-BFD2-A342FA968EBD}" type="parTrans" cxnId="{B705E74D-7A20-43E4-A7B2-EF428E4A0163}">
      <dgm:prSet/>
      <dgm:spPr/>
      <dgm:t>
        <a:bodyPr/>
        <a:lstStyle/>
        <a:p>
          <a:endParaRPr lang="en-US"/>
        </a:p>
      </dgm:t>
    </dgm:pt>
    <dgm:pt modelId="{3DC48A99-8F75-4DAB-B256-29E662766B1A}" type="sibTrans" cxnId="{B705E74D-7A20-43E4-A7B2-EF428E4A0163}">
      <dgm:prSet/>
      <dgm:spPr/>
      <dgm:t>
        <a:bodyPr/>
        <a:lstStyle/>
        <a:p>
          <a:endParaRPr lang="en-US"/>
        </a:p>
      </dgm:t>
    </dgm:pt>
    <dgm:pt modelId="{58CC2E53-8DD9-4318-8AA6-D81C80BA6F93}">
      <dgm:prSet/>
      <dgm:spPr/>
      <dgm:t>
        <a:bodyPr/>
        <a:lstStyle/>
        <a:p>
          <a:r>
            <a:rPr lang="en-US" dirty="0"/>
            <a:t>To help clients find their best time with events like catering, entertainment, resort and other features we have created an application called RIVERSTONE EVENT MANAGEMENT</a:t>
          </a:r>
        </a:p>
      </dgm:t>
    </dgm:pt>
    <dgm:pt modelId="{A5AF1828-F181-4F81-9EDA-50F03AB77CF1}" type="parTrans" cxnId="{0693FE00-4DA5-4D86-8374-CC9725ADFC4B}">
      <dgm:prSet/>
      <dgm:spPr/>
      <dgm:t>
        <a:bodyPr/>
        <a:lstStyle/>
        <a:p>
          <a:endParaRPr lang="en-US"/>
        </a:p>
      </dgm:t>
    </dgm:pt>
    <dgm:pt modelId="{0985DDD4-37D2-4673-873C-6A1D8A07158C}" type="sibTrans" cxnId="{0693FE00-4DA5-4D86-8374-CC9725ADFC4B}">
      <dgm:prSet/>
      <dgm:spPr/>
      <dgm:t>
        <a:bodyPr/>
        <a:lstStyle/>
        <a:p>
          <a:endParaRPr lang="en-US"/>
        </a:p>
      </dgm:t>
    </dgm:pt>
    <dgm:pt modelId="{59CD2E78-24DD-4792-8C03-BB69FD8DC2FA}" type="pres">
      <dgm:prSet presAssocID="{486EDC04-CAF0-4F8C-9564-0D60451966FA}" presName="root" presStyleCnt="0">
        <dgm:presLayoutVars>
          <dgm:dir/>
          <dgm:resizeHandles val="exact"/>
        </dgm:presLayoutVars>
      </dgm:prSet>
      <dgm:spPr/>
    </dgm:pt>
    <dgm:pt modelId="{F925A811-1F53-4C30-9FBD-F15F50E20D23}" type="pres">
      <dgm:prSet presAssocID="{10519242-3C53-469E-B2E6-7FEB0EDF410F}" presName="compNode" presStyleCnt="0"/>
      <dgm:spPr/>
    </dgm:pt>
    <dgm:pt modelId="{D583E163-0822-4775-A1D3-077788907836}" type="pres">
      <dgm:prSet presAssocID="{10519242-3C53-469E-B2E6-7FEB0EDF410F}" presName="bgRect" presStyleLbl="bgShp" presStyleIdx="0" presStyleCnt="3"/>
      <dgm:spPr/>
    </dgm:pt>
    <dgm:pt modelId="{2FB027EA-FF5E-428B-ADCB-F2C26C507EB8}" type="pres">
      <dgm:prSet presAssocID="{10519242-3C53-469E-B2E6-7FEB0EDF41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d"/>
        </a:ext>
      </dgm:extLst>
    </dgm:pt>
    <dgm:pt modelId="{A2D44991-C766-4116-993F-04693E723D91}" type="pres">
      <dgm:prSet presAssocID="{10519242-3C53-469E-B2E6-7FEB0EDF410F}" presName="spaceRect" presStyleCnt="0"/>
      <dgm:spPr/>
    </dgm:pt>
    <dgm:pt modelId="{4B88A33E-045D-4E9B-AC2D-0E002A2107B6}" type="pres">
      <dgm:prSet presAssocID="{10519242-3C53-469E-B2E6-7FEB0EDF410F}" presName="parTx" presStyleLbl="revTx" presStyleIdx="0" presStyleCnt="3">
        <dgm:presLayoutVars>
          <dgm:chMax val="0"/>
          <dgm:chPref val="0"/>
        </dgm:presLayoutVars>
      </dgm:prSet>
      <dgm:spPr/>
    </dgm:pt>
    <dgm:pt modelId="{0FF768EB-5E0E-4BE6-B97C-1CC98B629E65}" type="pres">
      <dgm:prSet presAssocID="{977D29AB-579D-4032-B924-85978F2102BB}" presName="sibTrans" presStyleCnt="0"/>
      <dgm:spPr/>
    </dgm:pt>
    <dgm:pt modelId="{11A5280F-F9DC-4EBD-BDD3-8EDF4FE889DA}" type="pres">
      <dgm:prSet presAssocID="{7BB3EFBB-3B13-4EFD-86F4-CABEE6284A58}" presName="compNode" presStyleCnt="0"/>
      <dgm:spPr/>
    </dgm:pt>
    <dgm:pt modelId="{87CF57D4-9B21-4D20-80D8-3365C70A30E6}" type="pres">
      <dgm:prSet presAssocID="{7BB3EFBB-3B13-4EFD-86F4-CABEE6284A58}" presName="bgRect" presStyleLbl="bgShp" presStyleIdx="1" presStyleCnt="3"/>
      <dgm:spPr/>
    </dgm:pt>
    <dgm:pt modelId="{846A6E27-0AF5-4CBE-8FBC-CE172017DC3D}" type="pres">
      <dgm:prSet presAssocID="{7BB3EFBB-3B13-4EFD-86F4-CABEE6284A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leep"/>
        </a:ext>
      </dgm:extLst>
    </dgm:pt>
    <dgm:pt modelId="{752DC970-9186-4BB8-8D37-A215D7662CB4}" type="pres">
      <dgm:prSet presAssocID="{7BB3EFBB-3B13-4EFD-86F4-CABEE6284A58}" presName="spaceRect" presStyleCnt="0"/>
      <dgm:spPr/>
    </dgm:pt>
    <dgm:pt modelId="{A51F9117-E8FD-41AC-8166-96657E1615FD}" type="pres">
      <dgm:prSet presAssocID="{7BB3EFBB-3B13-4EFD-86F4-CABEE6284A58}" presName="parTx" presStyleLbl="revTx" presStyleIdx="1" presStyleCnt="3">
        <dgm:presLayoutVars>
          <dgm:chMax val="0"/>
          <dgm:chPref val="0"/>
        </dgm:presLayoutVars>
      </dgm:prSet>
      <dgm:spPr/>
    </dgm:pt>
    <dgm:pt modelId="{F80232C6-1620-4222-9D37-D9A70719709D}" type="pres">
      <dgm:prSet presAssocID="{3DC48A99-8F75-4DAB-B256-29E662766B1A}" presName="sibTrans" presStyleCnt="0"/>
      <dgm:spPr/>
    </dgm:pt>
    <dgm:pt modelId="{6E6E7845-AF65-4292-B489-5446FF9E991A}" type="pres">
      <dgm:prSet presAssocID="{58CC2E53-8DD9-4318-8AA6-D81C80BA6F93}" presName="compNode" presStyleCnt="0"/>
      <dgm:spPr/>
    </dgm:pt>
    <dgm:pt modelId="{5D727C20-E2F9-4334-80F8-13949386241A}" type="pres">
      <dgm:prSet presAssocID="{58CC2E53-8DD9-4318-8AA6-D81C80BA6F93}" presName="bgRect" presStyleLbl="bgShp" presStyleIdx="2" presStyleCnt="3"/>
      <dgm:spPr/>
    </dgm:pt>
    <dgm:pt modelId="{0AE23CB9-867A-44B5-91A1-47433C0B24B6}" type="pres">
      <dgm:prSet presAssocID="{58CC2E53-8DD9-4318-8AA6-D81C80BA6F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0889EA2B-67F3-4028-952B-41C715448FAC}" type="pres">
      <dgm:prSet presAssocID="{58CC2E53-8DD9-4318-8AA6-D81C80BA6F93}" presName="spaceRect" presStyleCnt="0"/>
      <dgm:spPr/>
    </dgm:pt>
    <dgm:pt modelId="{F892A4F3-C1BB-49B6-AED4-4C953C864E1B}" type="pres">
      <dgm:prSet presAssocID="{58CC2E53-8DD9-4318-8AA6-D81C80BA6F93}" presName="parTx" presStyleLbl="revTx" presStyleIdx="2" presStyleCnt="3">
        <dgm:presLayoutVars>
          <dgm:chMax val="0"/>
          <dgm:chPref val="0"/>
        </dgm:presLayoutVars>
      </dgm:prSet>
      <dgm:spPr/>
    </dgm:pt>
  </dgm:ptLst>
  <dgm:cxnLst>
    <dgm:cxn modelId="{0693FE00-4DA5-4D86-8374-CC9725ADFC4B}" srcId="{486EDC04-CAF0-4F8C-9564-0D60451966FA}" destId="{58CC2E53-8DD9-4318-8AA6-D81C80BA6F93}" srcOrd="2" destOrd="0" parTransId="{A5AF1828-F181-4F81-9EDA-50F03AB77CF1}" sibTransId="{0985DDD4-37D2-4673-873C-6A1D8A07158C}"/>
    <dgm:cxn modelId="{3E7E0339-E3B7-472A-8F94-4A2270D764F1}" type="presOf" srcId="{486EDC04-CAF0-4F8C-9564-0D60451966FA}" destId="{59CD2E78-24DD-4792-8C03-BB69FD8DC2FA}" srcOrd="0" destOrd="0" presId="urn:microsoft.com/office/officeart/2018/2/layout/IconVerticalSolidList"/>
    <dgm:cxn modelId="{B705E74D-7A20-43E4-A7B2-EF428E4A0163}" srcId="{486EDC04-CAF0-4F8C-9564-0D60451966FA}" destId="{7BB3EFBB-3B13-4EFD-86F4-CABEE6284A58}" srcOrd="1" destOrd="0" parTransId="{6413AF0E-86A4-4EA0-BFD2-A342FA968EBD}" sibTransId="{3DC48A99-8F75-4DAB-B256-29E662766B1A}"/>
    <dgm:cxn modelId="{53863870-E715-4C2C-A170-B99381AA74A1}" type="presOf" srcId="{58CC2E53-8DD9-4318-8AA6-D81C80BA6F93}" destId="{F892A4F3-C1BB-49B6-AED4-4C953C864E1B}" srcOrd="0" destOrd="0" presId="urn:microsoft.com/office/officeart/2018/2/layout/IconVerticalSolidList"/>
    <dgm:cxn modelId="{9DBC1E72-89FB-493F-AED0-97E24D317B61}" srcId="{486EDC04-CAF0-4F8C-9564-0D60451966FA}" destId="{10519242-3C53-469E-B2E6-7FEB0EDF410F}" srcOrd="0" destOrd="0" parTransId="{F3B79AF6-3326-44F3-ABC0-CBF91F80D6AB}" sibTransId="{977D29AB-579D-4032-B924-85978F2102BB}"/>
    <dgm:cxn modelId="{10F859C5-5B58-4D7E-914A-D6ED99B2FF9F}" type="presOf" srcId="{10519242-3C53-469E-B2E6-7FEB0EDF410F}" destId="{4B88A33E-045D-4E9B-AC2D-0E002A2107B6}" srcOrd="0" destOrd="0" presId="urn:microsoft.com/office/officeart/2018/2/layout/IconVerticalSolidList"/>
    <dgm:cxn modelId="{A6DBEFF1-35B0-49EC-ADF1-E665049FFD3C}" type="presOf" srcId="{7BB3EFBB-3B13-4EFD-86F4-CABEE6284A58}" destId="{A51F9117-E8FD-41AC-8166-96657E1615FD}" srcOrd="0" destOrd="0" presId="urn:microsoft.com/office/officeart/2018/2/layout/IconVerticalSolidList"/>
    <dgm:cxn modelId="{3C5D0AF2-5E5A-4E89-9041-1FDF2DCF3AEE}" type="presParOf" srcId="{59CD2E78-24DD-4792-8C03-BB69FD8DC2FA}" destId="{F925A811-1F53-4C30-9FBD-F15F50E20D23}" srcOrd="0" destOrd="0" presId="urn:microsoft.com/office/officeart/2018/2/layout/IconVerticalSolidList"/>
    <dgm:cxn modelId="{4E2F88D7-417B-4F8D-9506-0E50DB0C048E}" type="presParOf" srcId="{F925A811-1F53-4C30-9FBD-F15F50E20D23}" destId="{D583E163-0822-4775-A1D3-077788907836}" srcOrd="0" destOrd="0" presId="urn:microsoft.com/office/officeart/2018/2/layout/IconVerticalSolidList"/>
    <dgm:cxn modelId="{F3AC1345-3639-487D-AAF6-A526DE3CBB1B}" type="presParOf" srcId="{F925A811-1F53-4C30-9FBD-F15F50E20D23}" destId="{2FB027EA-FF5E-428B-ADCB-F2C26C507EB8}" srcOrd="1" destOrd="0" presId="urn:microsoft.com/office/officeart/2018/2/layout/IconVerticalSolidList"/>
    <dgm:cxn modelId="{77C9379C-7851-474C-9208-852BB5230AC4}" type="presParOf" srcId="{F925A811-1F53-4C30-9FBD-F15F50E20D23}" destId="{A2D44991-C766-4116-993F-04693E723D91}" srcOrd="2" destOrd="0" presId="urn:microsoft.com/office/officeart/2018/2/layout/IconVerticalSolidList"/>
    <dgm:cxn modelId="{EA8849A1-946B-4DF3-867D-CB2A031ACAC4}" type="presParOf" srcId="{F925A811-1F53-4C30-9FBD-F15F50E20D23}" destId="{4B88A33E-045D-4E9B-AC2D-0E002A2107B6}" srcOrd="3" destOrd="0" presId="urn:microsoft.com/office/officeart/2018/2/layout/IconVerticalSolidList"/>
    <dgm:cxn modelId="{16A2CE79-1F8B-47D7-99E7-6F4AA3D82D9C}" type="presParOf" srcId="{59CD2E78-24DD-4792-8C03-BB69FD8DC2FA}" destId="{0FF768EB-5E0E-4BE6-B97C-1CC98B629E65}" srcOrd="1" destOrd="0" presId="urn:microsoft.com/office/officeart/2018/2/layout/IconVerticalSolidList"/>
    <dgm:cxn modelId="{CE8702AC-5B6D-4EC9-A10D-2BCCEAB859DE}" type="presParOf" srcId="{59CD2E78-24DD-4792-8C03-BB69FD8DC2FA}" destId="{11A5280F-F9DC-4EBD-BDD3-8EDF4FE889DA}" srcOrd="2" destOrd="0" presId="urn:microsoft.com/office/officeart/2018/2/layout/IconVerticalSolidList"/>
    <dgm:cxn modelId="{8C8815C2-6035-47CF-A7B4-5FE26FADB243}" type="presParOf" srcId="{11A5280F-F9DC-4EBD-BDD3-8EDF4FE889DA}" destId="{87CF57D4-9B21-4D20-80D8-3365C70A30E6}" srcOrd="0" destOrd="0" presId="urn:microsoft.com/office/officeart/2018/2/layout/IconVerticalSolidList"/>
    <dgm:cxn modelId="{C6436C4C-9581-4BE6-BF1A-5DE778C67924}" type="presParOf" srcId="{11A5280F-F9DC-4EBD-BDD3-8EDF4FE889DA}" destId="{846A6E27-0AF5-4CBE-8FBC-CE172017DC3D}" srcOrd="1" destOrd="0" presId="urn:microsoft.com/office/officeart/2018/2/layout/IconVerticalSolidList"/>
    <dgm:cxn modelId="{31B1C120-9F97-4726-BB2B-EE392AC9239D}" type="presParOf" srcId="{11A5280F-F9DC-4EBD-BDD3-8EDF4FE889DA}" destId="{752DC970-9186-4BB8-8D37-A215D7662CB4}" srcOrd="2" destOrd="0" presId="urn:microsoft.com/office/officeart/2018/2/layout/IconVerticalSolidList"/>
    <dgm:cxn modelId="{71F8BF3D-8F41-4C2D-BE9A-D7503640512F}" type="presParOf" srcId="{11A5280F-F9DC-4EBD-BDD3-8EDF4FE889DA}" destId="{A51F9117-E8FD-41AC-8166-96657E1615FD}" srcOrd="3" destOrd="0" presId="urn:microsoft.com/office/officeart/2018/2/layout/IconVerticalSolidList"/>
    <dgm:cxn modelId="{98FD790C-043B-4461-863F-B153D51ED615}" type="presParOf" srcId="{59CD2E78-24DD-4792-8C03-BB69FD8DC2FA}" destId="{F80232C6-1620-4222-9D37-D9A70719709D}" srcOrd="3" destOrd="0" presId="urn:microsoft.com/office/officeart/2018/2/layout/IconVerticalSolidList"/>
    <dgm:cxn modelId="{31E638B6-B4FF-48F9-AA6F-8BA1BE010958}" type="presParOf" srcId="{59CD2E78-24DD-4792-8C03-BB69FD8DC2FA}" destId="{6E6E7845-AF65-4292-B489-5446FF9E991A}" srcOrd="4" destOrd="0" presId="urn:microsoft.com/office/officeart/2018/2/layout/IconVerticalSolidList"/>
    <dgm:cxn modelId="{80A4C6D7-75A3-48B0-9904-2F756F00E8D8}" type="presParOf" srcId="{6E6E7845-AF65-4292-B489-5446FF9E991A}" destId="{5D727C20-E2F9-4334-80F8-13949386241A}" srcOrd="0" destOrd="0" presId="urn:microsoft.com/office/officeart/2018/2/layout/IconVerticalSolidList"/>
    <dgm:cxn modelId="{0FDC9E6F-88D6-4E27-B837-304303688C49}" type="presParOf" srcId="{6E6E7845-AF65-4292-B489-5446FF9E991A}" destId="{0AE23CB9-867A-44B5-91A1-47433C0B24B6}" srcOrd="1" destOrd="0" presId="urn:microsoft.com/office/officeart/2018/2/layout/IconVerticalSolidList"/>
    <dgm:cxn modelId="{740F699D-0A98-4E41-8258-ED58F131A10E}" type="presParOf" srcId="{6E6E7845-AF65-4292-B489-5446FF9E991A}" destId="{0889EA2B-67F3-4028-952B-41C715448FAC}" srcOrd="2" destOrd="0" presId="urn:microsoft.com/office/officeart/2018/2/layout/IconVerticalSolidList"/>
    <dgm:cxn modelId="{8EEF47E0-5E1E-4EBB-AA40-FE88A840C0FE}" type="presParOf" srcId="{6E6E7845-AF65-4292-B489-5446FF9E991A}" destId="{F892A4F3-C1BB-49B6-AED4-4C953C864E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2CB04-0546-4B22-83D0-0E7DAD1B48E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1AA317-25C8-4937-90F3-1E938E481BE3}">
      <dgm:prSet/>
      <dgm:spPr/>
      <dgm:t>
        <a:bodyPr/>
        <a:lstStyle/>
        <a:p>
          <a:r>
            <a:rPr lang="en-US"/>
            <a:t>To create a centralized platform for  to book rooms, manage events, manage resorts, manage music and manage catering</a:t>
          </a:r>
        </a:p>
      </dgm:t>
    </dgm:pt>
    <dgm:pt modelId="{8675513C-BBFD-46DA-AE88-1DF2FF488E76}" type="parTrans" cxnId="{FBE95D95-0896-466E-80B8-B43AD10DACBD}">
      <dgm:prSet/>
      <dgm:spPr/>
      <dgm:t>
        <a:bodyPr/>
        <a:lstStyle/>
        <a:p>
          <a:endParaRPr lang="en-US"/>
        </a:p>
      </dgm:t>
    </dgm:pt>
    <dgm:pt modelId="{8F27B317-AB4A-444B-A6B0-287953438AD8}" type="sibTrans" cxnId="{FBE95D95-0896-466E-80B8-B43AD10DACBD}">
      <dgm:prSet/>
      <dgm:spPr/>
      <dgm:t>
        <a:bodyPr/>
        <a:lstStyle/>
        <a:p>
          <a:endParaRPr lang="en-US"/>
        </a:p>
      </dgm:t>
    </dgm:pt>
    <dgm:pt modelId="{05D9C0EB-6091-40A5-B96E-7E791E9E6946}">
      <dgm:prSet/>
      <dgm:spPr/>
      <dgm:t>
        <a:bodyPr/>
        <a:lstStyle/>
        <a:p>
          <a:r>
            <a:rPr lang="en-US"/>
            <a:t>Users can request for a room, select a trainer, physician or therapist of their choice.  Event Manager will organize parties, weddings and photography sessions. Resort Manager will manage the lounge and car services. Catering Manager will check on Delivery agent. Music Manager will organize DJs, Live singing and Jazz</a:t>
          </a:r>
        </a:p>
      </dgm:t>
    </dgm:pt>
    <dgm:pt modelId="{C28116B8-BE5E-4198-8ECE-77C21BF8989E}" type="parTrans" cxnId="{C47D348C-CCAE-4B9B-ABC2-3FCDAB6F2E7C}">
      <dgm:prSet/>
      <dgm:spPr/>
      <dgm:t>
        <a:bodyPr/>
        <a:lstStyle/>
        <a:p>
          <a:endParaRPr lang="en-US"/>
        </a:p>
      </dgm:t>
    </dgm:pt>
    <dgm:pt modelId="{F32F2157-B1B1-4A46-A5FC-ABFB51AE8996}" type="sibTrans" cxnId="{C47D348C-CCAE-4B9B-ABC2-3FCDAB6F2E7C}">
      <dgm:prSet/>
      <dgm:spPr/>
      <dgm:t>
        <a:bodyPr/>
        <a:lstStyle/>
        <a:p>
          <a:endParaRPr lang="en-US"/>
        </a:p>
      </dgm:t>
    </dgm:pt>
    <dgm:pt modelId="{08EDEFFA-96B9-E742-914C-83E4A6EE94A0}" type="pres">
      <dgm:prSet presAssocID="{CCB2CB04-0546-4B22-83D0-0E7DAD1B48E7}" presName="hierChild1" presStyleCnt="0">
        <dgm:presLayoutVars>
          <dgm:chPref val="1"/>
          <dgm:dir/>
          <dgm:animOne val="branch"/>
          <dgm:animLvl val="lvl"/>
          <dgm:resizeHandles/>
        </dgm:presLayoutVars>
      </dgm:prSet>
      <dgm:spPr/>
    </dgm:pt>
    <dgm:pt modelId="{C29B3C71-6B73-894E-B67E-42689EC5EADF}" type="pres">
      <dgm:prSet presAssocID="{B71AA317-25C8-4937-90F3-1E938E481BE3}" presName="hierRoot1" presStyleCnt="0"/>
      <dgm:spPr/>
    </dgm:pt>
    <dgm:pt modelId="{E2FEEC48-39C4-E849-9123-326DB360A493}" type="pres">
      <dgm:prSet presAssocID="{B71AA317-25C8-4937-90F3-1E938E481BE3}" presName="composite" presStyleCnt="0"/>
      <dgm:spPr/>
    </dgm:pt>
    <dgm:pt modelId="{D0FAFA5E-03FE-9746-92B2-A639CCA649E3}" type="pres">
      <dgm:prSet presAssocID="{B71AA317-25C8-4937-90F3-1E938E481BE3}" presName="background" presStyleLbl="node0" presStyleIdx="0" presStyleCnt="2"/>
      <dgm:spPr/>
    </dgm:pt>
    <dgm:pt modelId="{1B809260-5775-4446-AE99-908C3069ECA0}" type="pres">
      <dgm:prSet presAssocID="{B71AA317-25C8-4937-90F3-1E938E481BE3}" presName="text" presStyleLbl="fgAcc0" presStyleIdx="0" presStyleCnt="2">
        <dgm:presLayoutVars>
          <dgm:chPref val="3"/>
        </dgm:presLayoutVars>
      </dgm:prSet>
      <dgm:spPr/>
    </dgm:pt>
    <dgm:pt modelId="{2D3BEB52-8572-BA4D-B122-F5000E44DAA4}" type="pres">
      <dgm:prSet presAssocID="{B71AA317-25C8-4937-90F3-1E938E481BE3}" presName="hierChild2" presStyleCnt="0"/>
      <dgm:spPr/>
    </dgm:pt>
    <dgm:pt modelId="{7AEC26FE-BAD1-084A-A210-47078981812A}" type="pres">
      <dgm:prSet presAssocID="{05D9C0EB-6091-40A5-B96E-7E791E9E6946}" presName="hierRoot1" presStyleCnt="0"/>
      <dgm:spPr/>
    </dgm:pt>
    <dgm:pt modelId="{AAF51D99-2970-7549-8C44-1CD9BB738F74}" type="pres">
      <dgm:prSet presAssocID="{05D9C0EB-6091-40A5-B96E-7E791E9E6946}" presName="composite" presStyleCnt="0"/>
      <dgm:spPr/>
    </dgm:pt>
    <dgm:pt modelId="{08F0C730-D3DE-F541-9C28-8C3380DD77DF}" type="pres">
      <dgm:prSet presAssocID="{05D9C0EB-6091-40A5-B96E-7E791E9E6946}" presName="background" presStyleLbl="node0" presStyleIdx="1" presStyleCnt="2"/>
      <dgm:spPr/>
    </dgm:pt>
    <dgm:pt modelId="{1C5C18C0-6F72-2445-B609-48D0A3853A89}" type="pres">
      <dgm:prSet presAssocID="{05D9C0EB-6091-40A5-B96E-7E791E9E6946}" presName="text" presStyleLbl="fgAcc0" presStyleIdx="1" presStyleCnt="2">
        <dgm:presLayoutVars>
          <dgm:chPref val="3"/>
        </dgm:presLayoutVars>
      </dgm:prSet>
      <dgm:spPr/>
    </dgm:pt>
    <dgm:pt modelId="{7244A5C3-A985-F84F-AA9D-59702EE68C23}" type="pres">
      <dgm:prSet presAssocID="{05D9C0EB-6091-40A5-B96E-7E791E9E6946}" presName="hierChild2" presStyleCnt="0"/>
      <dgm:spPr/>
    </dgm:pt>
  </dgm:ptLst>
  <dgm:cxnLst>
    <dgm:cxn modelId="{D8314B2D-FF66-9E4B-97A3-3DCA4EAE3CF9}" type="presOf" srcId="{05D9C0EB-6091-40A5-B96E-7E791E9E6946}" destId="{1C5C18C0-6F72-2445-B609-48D0A3853A89}" srcOrd="0" destOrd="0" presId="urn:microsoft.com/office/officeart/2005/8/layout/hierarchy1"/>
    <dgm:cxn modelId="{F01FAD7C-FF1B-E744-B867-0B012A04F5DA}" type="presOf" srcId="{B71AA317-25C8-4937-90F3-1E938E481BE3}" destId="{1B809260-5775-4446-AE99-908C3069ECA0}" srcOrd="0" destOrd="0" presId="urn:microsoft.com/office/officeart/2005/8/layout/hierarchy1"/>
    <dgm:cxn modelId="{C47D348C-CCAE-4B9B-ABC2-3FCDAB6F2E7C}" srcId="{CCB2CB04-0546-4B22-83D0-0E7DAD1B48E7}" destId="{05D9C0EB-6091-40A5-B96E-7E791E9E6946}" srcOrd="1" destOrd="0" parTransId="{C28116B8-BE5E-4198-8ECE-77C21BF8989E}" sibTransId="{F32F2157-B1B1-4A46-A5FC-ABFB51AE8996}"/>
    <dgm:cxn modelId="{FBE95D95-0896-466E-80B8-B43AD10DACBD}" srcId="{CCB2CB04-0546-4B22-83D0-0E7DAD1B48E7}" destId="{B71AA317-25C8-4937-90F3-1E938E481BE3}" srcOrd="0" destOrd="0" parTransId="{8675513C-BBFD-46DA-AE88-1DF2FF488E76}" sibTransId="{8F27B317-AB4A-444B-A6B0-287953438AD8}"/>
    <dgm:cxn modelId="{9C7022CE-0A34-E640-AD38-841CAABB8CCC}" type="presOf" srcId="{CCB2CB04-0546-4B22-83D0-0E7DAD1B48E7}" destId="{08EDEFFA-96B9-E742-914C-83E4A6EE94A0}" srcOrd="0" destOrd="0" presId="urn:microsoft.com/office/officeart/2005/8/layout/hierarchy1"/>
    <dgm:cxn modelId="{0DDAB4EC-1391-2E40-A277-B3AB85564162}" type="presParOf" srcId="{08EDEFFA-96B9-E742-914C-83E4A6EE94A0}" destId="{C29B3C71-6B73-894E-B67E-42689EC5EADF}" srcOrd="0" destOrd="0" presId="urn:microsoft.com/office/officeart/2005/8/layout/hierarchy1"/>
    <dgm:cxn modelId="{73679901-7E53-694A-842E-C0C69DC13BF0}" type="presParOf" srcId="{C29B3C71-6B73-894E-B67E-42689EC5EADF}" destId="{E2FEEC48-39C4-E849-9123-326DB360A493}" srcOrd="0" destOrd="0" presId="urn:microsoft.com/office/officeart/2005/8/layout/hierarchy1"/>
    <dgm:cxn modelId="{F003C024-129F-5A48-97BE-2CAAB32F869C}" type="presParOf" srcId="{E2FEEC48-39C4-E849-9123-326DB360A493}" destId="{D0FAFA5E-03FE-9746-92B2-A639CCA649E3}" srcOrd="0" destOrd="0" presId="urn:microsoft.com/office/officeart/2005/8/layout/hierarchy1"/>
    <dgm:cxn modelId="{D8485A5C-2BD7-854B-849B-650E827FA291}" type="presParOf" srcId="{E2FEEC48-39C4-E849-9123-326DB360A493}" destId="{1B809260-5775-4446-AE99-908C3069ECA0}" srcOrd="1" destOrd="0" presId="urn:microsoft.com/office/officeart/2005/8/layout/hierarchy1"/>
    <dgm:cxn modelId="{090A35DC-354C-F54F-8964-1C8556E3957E}" type="presParOf" srcId="{C29B3C71-6B73-894E-B67E-42689EC5EADF}" destId="{2D3BEB52-8572-BA4D-B122-F5000E44DAA4}" srcOrd="1" destOrd="0" presId="urn:microsoft.com/office/officeart/2005/8/layout/hierarchy1"/>
    <dgm:cxn modelId="{5C823F4D-5115-154E-AF8F-6F23C60360FA}" type="presParOf" srcId="{08EDEFFA-96B9-E742-914C-83E4A6EE94A0}" destId="{7AEC26FE-BAD1-084A-A210-47078981812A}" srcOrd="1" destOrd="0" presId="urn:microsoft.com/office/officeart/2005/8/layout/hierarchy1"/>
    <dgm:cxn modelId="{38293A91-5730-8B4B-8CBF-28922DE39212}" type="presParOf" srcId="{7AEC26FE-BAD1-084A-A210-47078981812A}" destId="{AAF51D99-2970-7549-8C44-1CD9BB738F74}" srcOrd="0" destOrd="0" presId="urn:microsoft.com/office/officeart/2005/8/layout/hierarchy1"/>
    <dgm:cxn modelId="{46DF5D3F-3EBA-9B42-A4E3-78D075CF4261}" type="presParOf" srcId="{AAF51D99-2970-7549-8C44-1CD9BB738F74}" destId="{08F0C730-D3DE-F541-9C28-8C3380DD77DF}" srcOrd="0" destOrd="0" presId="urn:microsoft.com/office/officeart/2005/8/layout/hierarchy1"/>
    <dgm:cxn modelId="{7C58BC27-678D-904B-B5D9-3687F33420E5}" type="presParOf" srcId="{AAF51D99-2970-7549-8C44-1CD9BB738F74}" destId="{1C5C18C0-6F72-2445-B609-48D0A3853A89}" srcOrd="1" destOrd="0" presId="urn:microsoft.com/office/officeart/2005/8/layout/hierarchy1"/>
    <dgm:cxn modelId="{CDAEDED0-9FAC-1341-9A56-AC8CBB45A228}" type="presParOf" srcId="{7AEC26FE-BAD1-084A-A210-47078981812A}" destId="{7244A5C3-A985-F84F-AA9D-59702EE68C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3E163-0822-4775-A1D3-077788907836}">
      <dsp:nvSpPr>
        <dsp:cNvPr id="0" name=""/>
        <dsp:cNvSpPr/>
      </dsp:nvSpPr>
      <dsp:spPr>
        <a:xfrm>
          <a:off x="0" y="453"/>
          <a:ext cx="9604375" cy="1062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027EA-FF5E-428B-ADCB-F2C26C507EB8}">
      <dsp:nvSpPr>
        <dsp:cNvPr id="0" name=""/>
        <dsp:cNvSpPr/>
      </dsp:nvSpPr>
      <dsp:spPr>
        <a:xfrm>
          <a:off x="321294" y="239433"/>
          <a:ext cx="584172" cy="584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88A33E-045D-4E9B-AC2D-0E002A2107B6}">
      <dsp:nvSpPr>
        <dsp:cNvPr id="0" name=""/>
        <dsp:cNvSpPr/>
      </dsp:nvSpPr>
      <dsp:spPr>
        <a:xfrm>
          <a:off x="1226762" y="453"/>
          <a:ext cx="8377612"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889000">
            <a:lnSpc>
              <a:spcPct val="90000"/>
            </a:lnSpc>
            <a:spcBef>
              <a:spcPct val="0"/>
            </a:spcBef>
            <a:spcAft>
              <a:spcPct val="35000"/>
            </a:spcAft>
            <a:buNone/>
          </a:pPr>
          <a:r>
            <a:rPr lang="en-US" sz="2000" kern="1200" dirty="0"/>
            <a:t>People who are planning for a vacation, will look for a resort which provides various amenities along with a good resort.</a:t>
          </a:r>
        </a:p>
      </dsp:txBody>
      <dsp:txXfrm>
        <a:off x="1226762" y="453"/>
        <a:ext cx="8377612" cy="1062132"/>
      </dsp:txXfrm>
    </dsp:sp>
    <dsp:sp modelId="{87CF57D4-9B21-4D20-80D8-3365C70A30E6}">
      <dsp:nvSpPr>
        <dsp:cNvPr id="0" name=""/>
        <dsp:cNvSpPr/>
      </dsp:nvSpPr>
      <dsp:spPr>
        <a:xfrm>
          <a:off x="0" y="1328118"/>
          <a:ext cx="9604375" cy="1062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A6E27-0AF5-4CBE-8FBC-CE172017DC3D}">
      <dsp:nvSpPr>
        <dsp:cNvPr id="0" name=""/>
        <dsp:cNvSpPr/>
      </dsp:nvSpPr>
      <dsp:spPr>
        <a:xfrm>
          <a:off x="321294" y="1567098"/>
          <a:ext cx="584172" cy="584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F9117-E8FD-41AC-8166-96657E1615FD}">
      <dsp:nvSpPr>
        <dsp:cNvPr id="0" name=""/>
        <dsp:cNvSpPr/>
      </dsp:nvSpPr>
      <dsp:spPr>
        <a:xfrm>
          <a:off x="1226762" y="1328118"/>
          <a:ext cx="8377612"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889000">
            <a:lnSpc>
              <a:spcPct val="90000"/>
            </a:lnSpc>
            <a:spcBef>
              <a:spcPct val="0"/>
            </a:spcBef>
            <a:spcAft>
              <a:spcPct val="35000"/>
            </a:spcAft>
            <a:buNone/>
          </a:pPr>
          <a:r>
            <a:rPr lang="en-US" sz="2000" kern="1200"/>
            <a:t>Hotel Management usually concentrates only on managing bookings of the room and do not take care of other recreational events</a:t>
          </a:r>
        </a:p>
      </dsp:txBody>
      <dsp:txXfrm>
        <a:off x="1226762" y="1328118"/>
        <a:ext cx="8377612" cy="1062132"/>
      </dsp:txXfrm>
    </dsp:sp>
    <dsp:sp modelId="{5D727C20-E2F9-4334-80F8-13949386241A}">
      <dsp:nvSpPr>
        <dsp:cNvPr id="0" name=""/>
        <dsp:cNvSpPr/>
      </dsp:nvSpPr>
      <dsp:spPr>
        <a:xfrm>
          <a:off x="0" y="2655784"/>
          <a:ext cx="9604375" cy="1062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23CB9-867A-44B5-91A1-47433C0B24B6}">
      <dsp:nvSpPr>
        <dsp:cNvPr id="0" name=""/>
        <dsp:cNvSpPr/>
      </dsp:nvSpPr>
      <dsp:spPr>
        <a:xfrm>
          <a:off x="321294" y="2894763"/>
          <a:ext cx="584172" cy="584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2A4F3-C1BB-49B6-AED4-4C953C864E1B}">
      <dsp:nvSpPr>
        <dsp:cNvPr id="0" name=""/>
        <dsp:cNvSpPr/>
      </dsp:nvSpPr>
      <dsp:spPr>
        <a:xfrm>
          <a:off x="1226762" y="2655784"/>
          <a:ext cx="8377612"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889000">
            <a:lnSpc>
              <a:spcPct val="90000"/>
            </a:lnSpc>
            <a:spcBef>
              <a:spcPct val="0"/>
            </a:spcBef>
            <a:spcAft>
              <a:spcPct val="35000"/>
            </a:spcAft>
            <a:buNone/>
          </a:pPr>
          <a:r>
            <a:rPr lang="en-US" sz="2000" kern="1200" dirty="0"/>
            <a:t>To help clients find their best time with events like catering, entertainment, resort and other features we have created an application called RIVERSTONE EVENT MANAGEMENT</a:t>
          </a:r>
        </a:p>
      </dsp:txBody>
      <dsp:txXfrm>
        <a:off x="1226762" y="2655784"/>
        <a:ext cx="8377612" cy="106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AFA5E-03FE-9746-92B2-A639CCA649E3}">
      <dsp:nvSpPr>
        <dsp:cNvPr id="0" name=""/>
        <dsp:cNvSpPr/>
      </dsp:nvSpPr>
      <dsp:spPr>
        <a:xfrm>
          <a:off x="1134" y="251239"/>
          <a:ext cx="3980977" cy="252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09260-5775-4446-AE99-908C3069ECA0}">
      <dsp:nvSpPr>
        <dsp:cNvPr id="0" name=""/>
        <dsp:cNvSpPr/>
      </dsp:nvSpPr>
      <dsp:spPr>
        <a:xfrm>
          <a:off x="443464" y="671453"/>
          <a:ext cx="3980977" cy="2527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To create a centralized platform for  to book rooms, manage events, manage resorts, manage music and manage catering</a:t>
          </a:r>
        </a:p>
      </dsp:txBody>
      <dsp:txXfrm>
        <a:off x="517504" y="745493"/>
        <a:ext cx="3832897" cy="2379840"/>
      </dsp:txXfrm>
    </dsp:sp>
    <dsp:sp modelId="{08F0C730-D3DE-F541-9C28-8C3380DD77DF}">
      <dsp:nvSpPr>
        <dsp:cNvPr id="0" name=""/>
        <dsp:cNvSpPr/>
      </dsp:nvSpPr>
      <dsp:spPr>
        <a:xfrm>
          <a:off x="4866772" y="251239"/>
          <a:ext cx="3980977" cy="252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C18C0-6F72-2445-B609-48D0A3853A89}">
      <dsp:nvSpPr>
        <dsp:cNvPr id="0" name=""/>
        <dsp:cNvSpPr/>
      </dsp:nvSpPr>
      <dsp:spPr>
        <a:xfrm>
          <a:off x="5309103" y="671453"/>
          <a:ext cx="3980977" cy="25279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Users can request for a room, select a trainer, physician or therapist of their choice.  Event Manager will organize parties, weddings and photography sessions. Resort Manager will manage the lounge and car services. Catering Manager will check on Delivery agent. Music Manager will organize DJs, Live singing and Jazz</a:t>
          </a:r>
        </a:p>
      </dsp:txBody>
      <dsp:txXfrm>
        <a:off x="5383143" y="745493"/>
        <a:ext cx="3832897" cy="2379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402863-9DE9-49A8-8184-62A5C1418156}" type="datetimeFigureOut">
              <a:rPr lang="en-US" smtClean="0"/>
              <a:t>5/1/22</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226304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02863-9DE9-49A8-8184-62A5C1418156}"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64170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02863-9DE9-49A8-8184-62A5C1418156}"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11183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02863-9DE9-49A8-8184-62A5C1418156}"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6823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402863-9DE9-49A8-8184-62A5C1418156}"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7737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402863-9DE9-49A8-8184-62A5C1418156}" type="datetimeFigureOut">
              <a:rPr lang="en-US" smtClean="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88568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402863-9DE9-49A8-8184-62A5C1418156}" type="datetimeFigureOut">
              <a:rPr lang="en-US" smtClean="0"/>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79921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E402863-9DE9-49A8-8184-62A5C1418156}" type="datetimeFigureOut">
              <a:rPr lang="en-US" smtClean="0"/>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406660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02863-9DE9-49A8-8184-62A5C1418156}" type="datetimeFigureOut">
              <a:rPr lang="en-US" smtClean="0"/>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111638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E402863-9DE9-49A8-8184-62A5C1418156}" type="datetimeFigureOut">
              <a:rPr lang="en-US" smtClean="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19258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402863-9DE9-49A8-8184-62A5C1418156}" type="datetimeFigureOut">
              <a:rPr lang="en-US" smtClean="0"/>
              <a:t>5/1/22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A73A3D0-23DF-4B89-9096-3A47192438D6}" type="slidenum">
              <a:rPr lang="en-US" smtClean="0"/>
              <a:t>‹#›</a:t>
            </a:fld>
            <a:endParaRPr lang="en-US"/>
          </a:p>
        </p:txBody>
      </p:sp>
    </p:spTree>
    <p:extLst>
      <p:ext uri="{BB962C8B-B14F-4D97-AF65-F5344CB8AC3E}">
        <p14:creationId xmlns:p14="http://schemas.microsoft.com/office/powerpoint/2010/main" val="3511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402863-9DE9-49A8-8184-62A5C1418156}" type="datetimeFigureOut">
              <a:rPr lang="en-US" smtClean="0"/>
              <a:t>5/1/22</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73A3D0-23DF-4B89-9096-3A47192438D6}"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7650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y, outdoor, blue, dock&#10;&#10;Description automatically generated">
            <a:extLst>
              <a:ext uri="{FF2B5EF4-FFF2-40B4-BE49-F238E27FC236}">
                <a16:creationId xmlns:a16="http://schemas.microsoft.com/office/drawing/2014/main" id="{AF429E46-FFF5-0B19-A4B0-CEFBE5136215}"/>
              </a:ext>
            </a:extLst>
          </p:cNvPr>
          <p:cNvPicPr>
            <a:picLocks noChangeAspect="1"/>
          </p:cNvPicPr>
          <p:nvPr/>
        </p:nvPicPr>
        <p:blipFill rotWithShape="1">
          <a:blip r:embed="rId2">
            <a:alphaModFix amt="50000"/>
          </a:blip>
          <a:srcRect l="2501" r="17056" b="-1"/>
          <a:stretch/>
        </p:blipFill>
        <p:spPr>
          <a:xfrm>
            <a:off x="-32111" y="10"/>
            <a:ext cx="12191675" cy="6857990"/>
          </a:xfrm>
          <a:prstGeom prst="rect">
            <a:avLst/>
          </a:prstGeom>
        </p:spPr>
      </p:pic>
      <p:sp>
        <p:nvSpPr>
          <p:cNvPr id="2" name="Title 1">
            <a:extLst>
              <a:ext uri="{FF2B5EF4-FFF2-40B4-BE49-F238E27FC236}">
                <a16:creationId xmlns:a16="http://schemas.microsoft.com/office/drawing/2014/main" id="{614B970E-8E31-4090-9731-E8DADCEB490C}"/>
              </a:ext>
            </a:extLst>
          </p:cNvPr>
          <p:cNvSpPr>
            <a:spLocks noGrp="1"/>
          </p:cNvSpPr>
          <p:nvPr>
            <p:ph type="ctrTitle"/>
          </p:nvPr>
        </p:nvSpPr>
        <p:spPr>
          <a:xfrm>
            <a:off x="4976636" y="992221"/>
            <a:ext cx="6247308" cy="4873558"/>
          </a:xfrm>
        </p:spPr>
        <p:txBody>
          <a:bodyPr anchor="ctr">
            <a:normAutofit/>
          </a:bodyPr>
          <a:lstStyle/>
          <a:p>
            <a:r>
              <a:rPr lang="en-US" sz="4800" dirty="0">
                <a:solidFill>
                  <a:schemeClr val="tx1"/>
                </a:solidFill>
              </a:rPr>
              <a:t>Riverstone</a:t>
            </a:r>
            <a:br>
              <a:rPr lang="en-US" sz="4800" dirty="0">
                <a:solidFill>
                  <a:schemeClr val="tx1"/>
                </a:solidFill>
              </a:rPr>
            </a:br>
            <a:r>
              <a:rPr lang="en-US" sz="4800" dirty="0">
                <a:solidFill>
                  <a:schemeClr val="tx1"/>
                </a:solidFill>
              </a:rPr>
              <a:t>event</a:t>
            </a:r>
            <a:br>
              <a:rPr lang="en-US" sz="4800" dirty="0">
                <a:solidFill>
                  <a:schemeClr val="tx1"/>
                </a:solidFill>
              </a:rPr>
            </a:br>
            <a:r>
              <a:rPr lang="en-US" sz="4800" dirty="0">
                <a:solidFill>
                  <a:schemeClr val="tx1"/>
                </a:solidFill>
              </a:rPr>
              <a:t>management</a:t>
            </a:r>
            <a:br>
              <a:rPr lang="en-US" sz="4800" dirty="0">
                <a:solidFill>
                  <a:schemeClr val="tx1"/>
                </a:solidFill>
              </a:rPr>
            </a:br>
            <a:br>
              <a:rPr lang="en-US" sz="4800" dirty="0">
                <a:solidFill>
                  <a:schemeClr val="tx1"/>
                </a:solidFill>
              </a:rPr>
            </a:br>
            <a:endParaRPr lang="en-US" sz="4800" dirty="0">
              <a:solidFill>
                <a:schemeClr val="tx1"/>
              </a:solidFill>
            </a:endParaRPr>
          </a:p>
        </p:txBody>
      </p:sp>
      <p:sp>
        <p:nvSpPr>
          <p:cNvPr id="3" name="Subtitle 2">
            <a:extLst>
              <a:ext uri="{FF2B5EF4-FFF2-40B4-BE49-F238E27FC236}">
                <a16:creationId xmlns:a16="http://schemas.microsoft.com/office/drawing/2014/main" id="{D378C37D-78BB-489B-BF52-DA9D31838252}"/>
              </a:ext>
            </a:extLst>
          </p:cNvPr>
          <p:cNvSpPr>
            <a:spLocks noGrp="1"/>
          </p:cNvSpPr>
          <p:nvPr>
            <p:ph type="subTitle" idx="1"/>
          </p:nvPr>
        </p:nvSpPr>
        <p:spPr>
          <a:xfrm>
            <a:off x="359231" y="996610"/>
            <a:ext cx="4147453" cy="4864780"/>
          </a:xfrm>
        </p:spPr>
        <p:txBody>
          <a:bodyPr anchor="ctr">
            <a:normAutofit/>
          </a:bodyPr>
          <a:lstStyle/>
          <a:p>
            <a:pPr algn="r"/>
            <a:endParaRPr lang="en-US" sz="2000" dirty="0"/>
          </a:p>
        </p:txBody>
      </p:sp>
      <p:cxnSp>
        <p:nvCxnSpPr>
          <p:cNvPr id="23" name="Straight Connector 1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6D9D0-9E83-4C69-BE6B-8B46C77CA448}"/>
              </a:ext>
            </a:extLst>
          </p:cNvPr>
          <p:cNvSpPr>
            <a:spLocks noGrp="1"/>
          </p:cNvSpPr>
          <p:nvPr>
            <p:ph type="title"/>
          </p:nvPr>
        </p:nvSpPr>
        <p:spPr>
          <a:xfrm>
            <a:off x="1451579" y="804519"/>
            <a:ext cx="9291215" cy="1049235"/>
          </a:xfrm>
        </p:spPr>
        <p:txBody>
          <a:bodyPr>
            <a:normAutofit/>
          </a:bodyPr>
          <a:lstStyle/>
          <a:p>
            <a:r>
              <a:rPr lang="en-US" b="1"/>
              <a:t>PROBLEM STATEMENT</a:t>
            </a:r>
          </a:p>
        </p:txBody>
      </p:sp>
      <p:cxnSp>
        <p:nvCxnSpPr>
          <p:cNvPr id="22"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4" name="Content Placeholder 2">
            <a:extLst>
              <a:ext uri="{FF2B5EF4-FFF2-40B4-BE49-F238E27FC236}">
                <a16:creationId xmlns:a16="http://schemas.microsoft.com/office/drawing/2014/main" id="{CEB3DC8F-CFE3-D033-3BC9-547EE4620DF9}"/>
              </a:ext>
            </a:extLst>
          </p:cNvPr>
          <p:cNvGraphicFramePr>
            <a:graphicFrameLocks noGrp="1"/>
          </p:cNvGraphicFramePr>
          <p:nvPr>
            <p:ph idx="1"/>
            <p:extLst>
              <p:ext uri="{D42A27DB-BD31-4B8C-83A1-F6EECF244321}">
                <p14:modId xmlns:p14="http://schemas.microsoft.com/office/powerpoint/2010/main" val="28290663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7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3060-E328-4B85-B4B6-2118FD70F07C}"/>
              </a:ext>
            </a:extLst>
          </p:cNvPr>
          <p:cNvSpPr>
            <a:spLocks noGrp="1"/>
          </p:cNvSpPr>
          <p:nvPr>
            <p:ph type="title"/>
          </p:nvPr>
        </p:nvSpPr>
        <p:spPr/>
        <p:txBody>
          <a:bodyPr>
            <a:normAutofit/>
          </a:bodyPr>
          <a:lstStyle/>
          <a:p>
            <a:pPr algn="ctr"/>
            <a:r>
              <a:rPr lang="en-US" b="1"/>
              <a:t>APPROACH</a:t>
            </a:r>
            <a:endParaRPr lang="en-US" b="1" dirty="0"/>
          </a:p>
        </p:txBody>
      </p:sp>
      <p:graphicFrame>
        <p:nvGraphicFramePr>
          <p:cNvPr id="15" name="Content Placeholder 2">
            <a:extLst>
              <a:ext uri="{FF2B5EF4-FFF2-40B4-BE49-F238E27FC236}">
                <a16:creationId xmlns:a16="http://schemas.microsoft.com/office/drawing/2014/main" id="{F2C1FADA-1AF6-547C-87FD-B2C76E78B4F9}"/>
              </a:ext>
            </a:extLst>
          </p:cNvPr>
          <p:cNvGraphicFramePr>
            <a:graphicFrameLocks noGrp="1"/>
          </p:cNvGraphicFramePr>
          <p:nvPr>
            <p:ph idx="1"/>
          </p:nvPr>
        </p:nvGraphicFramePr>
        <p:xfrm>
          <a:off x="1451579" y="2015732"/>
          <a:ext cx="929121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91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Building with blue windows">
            <a:extLst>
              <a:ext uri="{FF2B5EF4-FFF2-40B4-BE49-F238E27FC236}">
                <a16:creationId xmlns:a16="http://schemas.microsoft.com/office/drawing/2014/main" id="{AA0BACB0-6466-200D-7273-F77E97F083DE}"/>
              </a:ext>
            </a:extLst>
          </p:cNvPr>
          <p:cNvPicPr>
            <a:picLocks noChangeAspect="1"/>
          </p:cNvPicPr>
          <p:nvPr/>
        </p:nvPicPr>
        <p:blipFill rotWithShape="1">
          <a:blip r:embed="rId2">
            <a:alphaModFix amt="50000"/>
            <a:grayscl/>
          </a:blip>
          <a:srcRect t="15728"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24A0F3E-0278-4E80-9F06-AB6B379AB77B}"/>
              </a:ext>
            </a:extLst>
          </p:cNvPr>
          <p:cNvSpPr>
            <a:spLocks noGrp="1"/>
          </p:cNvSpPr>
          <p:nvPr>
            <p:ph type="title"/>
          </p:nvPr>
        </p:nvSpPr>
        <p:spPr>
          <a:xfrm>
            <a:off x="1130271" y="1193800"/>
            <a:ext cx="3193050" cy="4699000"/>
          </a:xfrm>
        </p:spPr>
        <p:txBody>
          <a:bodyPr anchor="ctr">
            <a:normAutofit/>
          </a:bodyPr>
          <a:lstStyle/>
          <a:p>
            <a:r>
              <a:rPr lang="en-US" b="1"/>
              <a:t>AREAS TO FOCUS</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8A198E-F839-4268-8560-4595A9B991F5}"/>
              </a:ext>
            </a:extLst>
          </p:cNvPr>
          <p:cNvSpPr>
            <a:spLocks noGrp="1"/>
          </p:cNvSpPr>
          <p:nvPr>
            <p:ph idx="1"/>
          </p:nvPr>
        </p:nvSpPr>
        <p:spPr>
          <a:xfrm>
            <a:off x="4976636" y="1193800"/>
            <a:ext cx="6085091" cy="4699000"/>
          </a:xfrm>
        </p:spPr>
        <p:txBody>
          <a:bodyPr anchor="ctr">
            <a:normAutofit/>
          </a:bodyPr>
          <a:lstStyle/>
          <a:p>
            <a:r>
              <a:rPr lang="en-US"/>
              <a:t>1) Resort Management will help to enhance their resort features keeping in mind the demand</a:t>
            </a:r>
          </a:p>
          <a:p>
            <a:endParaRPr lang="en-US"/>
          </a:p>
          <a:p>
            <a:r>
              <a:rPr lang="en-US"/>
              <a:t>2) Customers demand will always be our main concern and we will be focusing on providing the right resources to our customers</a:t>
            </a:r>
          </a:p>
          <a:p>
            <a:endParaRPr lang="en-US"/>
          </a:p>
          <a:p>
            <a:r>
              <a:rPr lang="en-US"/>
              <a:t>3) Event Manager will take care on the important activities related to parties, weddings etc. and give the best deal to customers</a:t>
            </a:r>
          </a:p>
          <a:p>
            <a:endParaRPr lang="en-US"/>
          </a:p>
          <a:p>
            <a:endParaRPr lang="en-US"/>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94048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6CC98F-D8A0-4CE6-89B3-7EA353F521D8}"/>
              </a:ext>
            </a:extLst>
          </p:cNvPr>
          <p:cNvSpPr>
            <a:spLocks noGrp="1"/>
          </p:cNvSpPr>
          <p:nvPr>
            <p:ph type="title"/>
          </p:nvPr>
        </p:nvSpPr>
        <p:spPr>
          <a:xfrm>
            <a:off x="893523" y="804519"/>
            <a:ext cx="3160501" cy="4431360"/>
          </a:xfrm>
        </p:spPr>
        <p:txBody>
          <a:bodyPr anchor="ctr">
            <a:normAutofit/>
          </a:bodyPr>
          <a:lstStyle/>
          <a:p>
            <a:r>
              <a:rPr lang="en-US" b="1"/>
              <a:t>THANK YOU</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BFBA787-5543-4F93-BFD1-ACF7889FFDFF}"/>
              </a:ext>
            </a:extLst>
          </p:cNvPr>
          <p:cNvSpPr>
            <a:spLocks noGrp="1"/>
          </p:cNvSpPr>
          <p:nvPr>
            <p:ph idx="1"/>
          </p:nvPr>
        </p:nvSpPr>
        <p:spPr>
          <a:xfrm>
            <a:off x="4196863" y="804520"/>
            <a:ext cx="6543560" cy="4431359"/>
          </a:xfrm>
        </p:spPr>
        <p:txBody>
          <a:bodyPr anchor="ctr">
            <a:normAutofit/>
          </a:bodyPr>
          <a:lstStyle/>
          <a:p>
            <a:r>
              <a:rPr lang="en-US" b="1" dirty="0"/>
              <a:t>- Pavithra Ram Kumar 	       (NUID-002929680)</a:t>
            </a:r>
          </a:p>
          <a:p>
            <a:r>
              <a:rPr lang="en-US" b="1" dirty="0"/>
              <a:t>- Aishwarya </a:t>
            </a:r>
            <a:r>
              <a:rPr lang="en-US" b="1" dirty="0" err="1"/>
              <a:t>Wagdarkar</a:t>
            </a:r>
            <a:r>
              <a:rPr lang="en-US" b="1" dirty="0"/>
              <a:t> 	       (NUID-002964461)</a:t>
            </a:r>
          </a:p>
          <a:p>
            <a:r>
              <a:rPr lang="en-US" b="1" dirty="0"/>
              <a:t>- Satya </a:t>
            </a:r>
            <a:r>
              <a:rPr lang="en-US" b="1" dirty="0" err="1"/>
              <a:t>Sowri</a:t>
            </a:r>
            <a:r>
              <a:rPr lang="en-US" b="1" dirty="0"/>
              <a:t> Sampath </a:t>
            </a:r>
            <a:r>
              <a:rPr lang="en-US" b="1" dirty="0" err="1"/>
              <a:t>Korturti</a:t>
            </a:r>
            <a:r>
              <a:rPr lang="en-US" b="1" dirty="0"/>
              <a:t> (NUID-002926129)</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0668298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{CB61B878-6529-3345-8019-66081913311B}tf10001119_mac</Template>
  <TotalTime>411</TotalTime>
  <Words>252</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Rockwell</vt:lpstr>
      <vt:lpstr>Gallery</vt:lpstr>
      <vt:lpstr>Riverstone event management  </vt:lpstr>
      <vt:lpstr>PROBLEM STATEMENT</vt:lpstr>
      <vt:lpstr>APPROACH</vt:lpstr>
      <vt:lpstr>AREAS TO FOCUS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Satya Sowri Sampath Korturti</dc:creator>
  <cp:lastModifiedBy>Satya Sowri Sampath Korturti</cp:lastModifiedBy>
  <cp:revision>5</cp:revision>
  <dcterms:created xsi:type="dcterms:W3CDTF">2022-05-01T13:32:00Z</dcterms:created>
  <dcterms:modified xsi:type="dcterms:W3CDTF">2022-05-02T03:32:09Z</dcterms:modified>
</cp:coreProperties>
</file>