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>
      <p:cViewPr varScale="1">
        <p:scale>
          <a:sx n="93" d="100"/>
          <a:sy n="93" d="100"/>
        </p:scale>
        <p:origin x="513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4169117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049" y="2571744"/>
            <a:ext cx="8586457" cy="249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8509" y="580809"/>
            <a:ext cx="430698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wing/package-summary.html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uiswing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n_JiBjjsNVW7lVHY7yMVqLnArdZih0F/view?usp=sharing" TargetMode="External"/><Relationship Id="rId2" Type="http://schemas.openxmlformats.org/officeDocument/2006/relationships/hyperlink" Target="https://northeastern-my.sharepoint.com/:v:/g/personal/nakkina_p_northeastern_edu/ETljHbR5SThDh5-f_vhlQzkBg3qYrlZGEyEmA3Mx4tDrbA?e=Pb2gH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475" y="590550"/>
            <a:ext cx="25349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80" dirty="0"/>
              <a:t>C</a:t>
            </a:r>
            <a:r>
              <a:rPr sz="4000" spc="240" dirty="0"/>
              <a:t>S</a:t>
            </a:r>
            <a:r>
              <a:rPr sz="4000" spc="85" dirty="0"/>
              <a:t>YE6200</a:t>
            </a:r>
            <a:endParaRPr sz="4000" dirty="0"/>
          </a:p>
          <a:p>
            <a:pPr marL="12700" marR="525780">
              <a:lnSpc>
                <a:spcPct val="100000"/>
              </a:lnSpc>
            </a:pPr>
            <a:r>
              <a:rPr sz="4000" spc="265" dirty="0"/>
              <a:t>D</a:t>
            </a:r>
            <a:r>
              <a:rPr sz="4000" spc="85" dirty="0"/>
              <a:t>a</a:t>
            </a:r>
            <a:r>
              <a:rPr sz="4000" spc="-10" dirty="0"/>
              <a:t>y</a:t>
            </a:r>
            <a:r>
              <a:rPr sz="4000" spc="75" dirty="0"/>
              <a:t>ca</a:t>
            </a:r>
            <a:r>
              <a:rPr sz="4000" spc="30" dirty="0"/>
              <a:t>r</a:t>
            </a:r>
            <a:r>
              <a:rPr sz="4000" spc="65" dirty="0"/>
              <a:t>e  </a:t>
            </a:r>
            <a:r>
              <a:rPr sz="4000" spc="-10" dirty="0"/>
              <a:t>Project</a:t>
            </a:r>
            <a:endParaRPr sz="4000" dirty="0"/>
          </a:p>
        </p:txBody>
      </p:sp>
      <p:sp>
        <p:nvSpPr>
          <p:cNvPr id="8" name="object 8"/>
          <p:cNvSpPr/>
          <p:nvPr/>
        </p:nvSpPr>
        <p:spPr>
          <a:xfrm>
            <a:off x="4571990" y="877173"/>
            <a:ext cx="4381491" cy="3567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DC19C-03DE-448F-6BC8-148FD7F12AD1}"/>
              </a:ext>
            </a:extLst>
          </p:cNvPr>
          <p:cNvSpPr txBox="1"/>
          <p:nvPr/>
        </p:nvSpPr>
        <p:spPr>
          <a:xfrm>
            <a:off x="304801" y="2876551"/>
            <a:ext cx="3949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Prudhvi Hari Sai Charan Nakkina – 002928761</a:t>
            </a:r>
          </a:p>
          <a:p>
            <a:r>
              <a:rPr lang="en-US" dirty="0"/>
              <a:t>Satya Sowri Sampath Korturti - 002926129</a:t>
            </a:r>
          </a:p>
          <a:p>
            <a:r>
              <a:rPr lang="en-US" dirty="0"/>
              <a:t>Rajasekhar Reddy Gosala - 002198135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474" y="580809"/>
            <a:ext cx="2458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Teacher</a:t>
            </a:r>
            <a:r>
              <a:rPr spc="-415" dirty="0"/>
              <a:t> </a:t>
            </a:r>
            <a:r>
              <a:rPr spc="5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2895600" y="819150"/>
            <a:ext cx="4444709" cy="423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474" y="580809"/>
            <a:ext cx="4068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Student</a:t>
            </a:r>
            <a:r>
              <a:rPr spc="-245" dirty="0"/>
              <a:t> </a:t>
            </a:r>
            <a:r>
              <a:rPr lang="en-US" spc="35" dirty="0"/>
              <a:t>Vaccination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300517" y="1914556"/>
            <a:ext cx="298640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100965" indent="-332740">
              <a:lnSpc>
                <a:spcPct val="115700"/>
              </a:lnSpc>
              <a:spcBef>
                <a:spcPts val="100"/>
              </a:spcBef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latin typeface="Arial"/>
                <a:cs typeface="Arial"/>
              </a:rPr>
              <a:t>Added new immunization </a:t>
            </a:r>
            <a:r>
              <a:rPr sz="1350" dirty="0">
                <a:latin typeface="Arial"/>
                <a:cs typeface="Arial"/>
              </a:rPr>
              <a:t>records  </a:t>
            </a:r>
            <a:r>
              <a:rPr sz="1350" spc="-5" dirty="0">
                <a:latin typeface="Arial"/>
                <a:cs typeface="Arial"/>
              </a:rPr>
              <a:t>with </a:t>
            </a:r>
            <a:r>
              <a:rPr sz="1350" dirty="0">
                <a:latin typeface="Arial"/>
                <a:cs typeface="Arial"/>
              </a:rPr>
              <a:t>relevant </a:t>
            </a:r>
            <a:r>
              <a:rPr sz="1350" spc="-5" dirty="0">
                <a:latin typeface="Arial"/>
                <a:cs typeface="Arial"/>
              </a:rPr>
              <a:t>fields like  </a:t>
            </a:r>
            <a:r>
              <a:rPr sz="1350" b="1" spc="-5" dirty="0">
                <a:latin typeface="Arial"/>
                <a:cs typeface="Arial"/>
              </a:rPr>
              <a:t>vaccination </a:t>
            </a:r>
            <a:r>
              <a:rPr sz="1350" b="1" dirty="0">
                <a:latin typeface="Arial"/>
                <a:cs typeface="Arial"/>
              </a:rPr>
              <a:t>type, </a:t>
            </a:r>
            <a:r>
              <a:rPr sz="1350" b="1" spc="-5" dirty="0">
                <a:latin typeface="Arial"/>
                <a:cs typeface="Arial"/>
              </a:rPr>
              <a:t>date and  number of doses of </a:t>
            </a:r>
            <a:r>
              <a:rPr sz="1350" b="1" dirty="0">
                <a:latin typeface="Arial"/>
                <a:cs typeface="Arial"/>
              </a:rPr>
              <a:t>the  </a:t>
            </a:r>
            <a:r>
              <a:rPr sz="1350" b="1" spc="-5" dirty="0">
                <a:latin typeface="Arial"/>
                <a:cs typeface="Arial"/>
              </a:rPr>
              <a:t>vaccination </a:t>
            </a:r>
            <a:r>
              <a:rPr sz="1350" dirty="0">
                <a:latin typeface="Arial"/>
                <a:cs typeface="Arial"/>
              </a:rPr>
              <a:t>received, </a:t>
            </a:r>
            <a:r>
              <a:rPr sz="1350" spc="-5" dirty="0">
                <a:latin typeface="Arial"/>
                <a:cs typeface="Arial"/>
              </a:rPr>
              <a:t>etc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  <a:p>
            <a:pPr marL="344805" marR="5080" indent="-332740">
              <a:lnSpc>
                <a:spcPct val="115700"/>
              </a:lnSpc>
              <a:buChar char="●"/>
              <a:tabLst>
                <a:tab pos="344170" algn="l"/>
                <a:tab pos="345440" algn="l"/>
              </a:tabLst>
            </a:pPr>
            <a:r>
              <a:rPr sz="1350" dirty="0">
                <a:latin typeface="Arial"/>
                <a:cs typeface="Arial"/>
              </a:rPr>
              <a:t>Maintain </a:t>
            </a:r>
            <a:r>
              <a:rPr sz="1350" spc="-5" dirty="0">
                <a:latin typeface="Arial"/>
                <a:cs typeface="Arial"/>
              </a:rPr>
              <a:t>and </a:t>
            </a:r>
            <a:r>
              <a:rPr sz="1350" dirty="0">
                <a:latin typeface="Arial"/>
                <a:cs typeface="Arial"/>
              </a:rPr>
              <a:t>modify records </a:t>
            </a:r>
            <a:r>
              <a:rPr sz="1350" spc="-5" dirty="0">
                <a:latin typeface="Arial"/>
                <a:cs typeface="Arial"/>
              </a:rPr>
              <a:t>of</a:t>
            </a:r>
            <a:r>
              <a:rPr sz="1350" spc="-1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the  </a:t>
            </a:r>
            <a:r>
              <a:rPr sz="1350" dirty="0">
                <a:latin typeface="Arial"/>
                <a:cs typeface="Arial"/>
              </a:rPr>
              <a:t>received vaccinations </a:t>
            </a:r>
            <a:r>
              <a:rPr sz="1350" spc="-5" dirty="0">
                <a:latin typeface="Arial"/>
                <a:cs typeface="Arial"/>
              </a:rPr>
              <a:t>to </a:t>
            </a:r>
            <a:r>
              <a:rPr sz="1350" dirty="0">
                <a:latin typeface="Arial"/>
                <a:cs typeface="Arial"/>
              </a:rPr>
              <a:t>keep </a:t>
            </a:r>
            <a:r>
              <a:rPr sz="1350" spc="-5" dirty="0">
                <a:latin typeface="Arial"/>
                <a:cs typeface="Arial"/>
              </a:rPr>
              <a:t>the  data</a:t>
            </a:r>
            <a:r>
              <a:rPr sz="1350" spc="-1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updated.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4615" y="660673"/>
            <a:ext cx="4128591" cy="2138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4615" y="2947669"/>
            <a:ext cx="4128591" cy="2128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474" y="580809"/>
            <a:ext cx="4068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Student</a:t>
            </a:r>
            <a:r>
              <a:rPr spc="-245" dirty="0"/>
              <a:t> </a:t>
            </a:r>
            <a:r>
              <a:rPr lang="en-US" spc="35" dirty="0"/>
              <a:t>Vaccination</a:t>
            </a:r>
            <a:endParaRPr spc="35" dirty="0"/>
          </a:p>
        </p:txBody>
      </p:sp>
      <p:sp>
        <p:nvSpPr>
          <p:cNvPr id="3" name="object 3"/>
          <p:cNvSpPr/>
          <p:nvPr/>
        </p:nvSpPr>
        <p:spPr>
          <a:xfrm>
            <a:off x="1537396" y="1560321"/>
            <a:ext cx="6069187" cy="317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99" y="624183"/>
            <a:ext cx="550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Assigning</a:t>
            </a:r>
            <a:r>
              <a:rPr spc="-204" dirty="0"/>
              <a:t> </a:t>
            </a:r>
            <a:r>
              <a:rPr spc="75" dirty="0"/>
              <a:t>Group</a:t>
            </a:r>
            <a:r>
              <a:rPr spc="-210" dirty="0"/>
              <a:t> </a:t>
            </a:r>
            <a:r>
              <a:rPr spc="30" dirty="0"/>
              <a:t>to</a:t>
            </a:r>
            <a:r>
              <a:rPr spc="-204" dirty="0"/>
              <a:t> </a:t>
            </a:r>
            <a:r>
              <a:rPr spc="120" dirty="0"/>
              <a:t>Classroom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3D24FA9-5F6E-57D1-B3C9-13625136E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106783"/>
            <a:ext cx="4343400" cy="386273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63369B4-4388-26DB-7F90-6419AFD1F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" y="1276350"/>
            <a:ext cx="3962019" cy="3634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474" y="580809"/>
            <a:ext cx="3263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90" dirty="0">
                <a:solidFill>
                  <a:srgbClr val="1A1A1A"/>
                </a:solidFill>
                <a:latin typeface="Trebuchet MS"/>
                <a:cs typeface="Trebuchet MS"/>
              </a:rPr>
              <a:t>Employee</a:t>
            </a:r>
            <a:r>
              <a:rPr sz="3000" b="1" spc="-25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3000" b="1" spc="40" dirty="0">
                <a:solidFill>
                  <a:srgbClr val="1A1A1A"/>
                </a:solidFill>
                <a:latin typeface="Trebuchet MS"/>
                <a:cs typeface="Trebuchet MS"/>
              </a:rPr>
              <a:t>Review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1245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Class</a:t>
            </a:r>
            <a:r>
              <a:rPr spc="-355" dirty="0"/>
              <a:t> </a:t>
            </a:r>
            <a:r>
              <a:rPr spc="55" dirty="0"/>
              <a:t>View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2E51FAC-DC35-8712-EA12-C31D60F7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71700"/>
            <a:ext cx="4343400" cy="3862736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865D0D6-6020-5C4E-0FEA-E684FA8E6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3" y="1368641"/>
            <a:ext cx="4157127" cy="3194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99" y="614433"/>
            <a:ext cx="1111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</a:t>
            </a:r>
            <a:r>
              <a:rPr spc="30" dirty="0"/>
              <a:t>lerts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174" y="1507870"/>
            <a:ext cx="3610610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latin typeface="Arial"/>
                <a:cs typeface="Arial"/>
              </a:rPr>
              <a:t>Alert for upcoming/overdue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dates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46990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latin typeface="Arial"/>
                <a:cs typeface="Arial"/>
              </a:rPr>
              <a:t>Annual employee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review</a:t>
            </a:r>
          </a:p>
          <a:p>
            <a:pPr marL="469900" indent="-324485">
              <a:lnSpc>
                <a:spcPct val="100000"/>
              </a:lnSpc>
              <a:spcBef>
                <a:spcPts val="750"/>
              </a:spcBef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latin typeface="Arial"/>
                <a:cs typeface="Arial"/>
              </a:rPr>
              <a:t>Annual </a:t>
            </a:r>
            <a:r>
              <a:rPr sz="1250" dirty="0">
                <a:latin typeface="Arial"/>
                <a:cs typeface="Arial"/>
              </a:rPr>
              <a:t>registration </a:t>
            </a:r>
            <a:r>
              <a:rPr sz="1250" spc="-5" dirty="0">
                <a:latin typeface="Arial"/>
                <a:cs typeface="Arial"/>
              </a:rPr>
              <a:t>from original walk-in</a:t>
            </a:r>
            <a:r>
              <a:rPr sz="1250" spc="-8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date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6540" y="1441197"/>
            <a:ext cx="4269391" cy="282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174" y="2957594"/>
            <a:ext cx="4083316" cy="1304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148" y="590550"/>
            <a:ext cx="4229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Future</a:t>
            </a:r>
            <a:r>
              <a:rPr spc="-225" dirty="0"/>
              <a:t> </a:t>
            </a:r>
            <a:r>
              <a:rPr spc="85" dirty="0"/>
              <a:t>enhancements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148" y="2145295"/>
            <a:ext cx="457644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</a:tabLst>
            </a:pPr>
            <a:r>
              <a:rPr sz="1300" dirty="0">
                <a:latin typeface="AoyagiKouzanFontT"/>
                <a:cs typeface="AoyagiKouzanFontT"/>
              </a:rPr>
              <a:t>➔	</a:t>
            </a:r>
            <a:r>
              <a:rPr sz="1300" spc="-10" dirty="0">
                <a:latin typeface="Lato"/>
                <a:cs typeface="Lato"/>
              </a:rPr>
              <a:t>Make </a:t>
            </a:r>
            <a:r>
              <a:rPr sz="1300" spc="15" dirty="0">
                <a:latin typeface="Lato"/>
                <a:cs typeface="Lato"/>
              </a:rPr>
              <a:t>it</a:t>
            </a:r>
            <a:r>
              <a:rPr sz="1300" spc="-165" dirty="0">
                <a:latin typeface="Lato"/>
                <a:cs typeface="Lato"/>
              </a:rPr>
              <a:t> </a:t>
            </a:r>
            <a:r>
              <a:rPr sz="1300" spc="5" dirty="0">
                <a:latin typeface="Lato"/>
                <a:cs typeface="Lato"/>
              </a:rPr>
              <a:t>Scalable</a:t>
            </a:r>
            <a:endParaRPr sz="1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402590" algn="l"/>
              </a:tabLst>
            </a:pPr>
            <a:r>
              <a:rPr sz="1300" dirty="0">
                <a:latin typeface="AoyagiKouzanFontT"/>
                <a:cs typeface="AoyagiKouzanFontT"/>
              </a:rPr>
              <a:t>➔	</a:t>
            </a:r>
            <a:r>
              <a:rPr sz="1300" spc="5" dirty="0">
                <a:latin typeface="Lato"/>
                <a:cs typeface="Lato"/>
              </a:rPr>
              <a:t>Improvise</a:t>
            </a:r>
            <a:r>
              <a:rPr sz="1300" spc="-9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modules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to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handle</a:t>
            </a:r>
            <a:r>
              <a:rPr sz="1300" spc="-85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latency</a:t>
            </a: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402590" algn="l"/>
              </a:tabLst>
            </a:pPr>
            <a:r>
              <a:rPr sz="1300" dirty="0">
                <a:latin typeface="AoyagiKouzanFontT"/>
                <a:cs typeface="AoyagiKouzanFontT"/>
              </a:rPr>
              <a:t>➔	</a:t>
            </a:r>
            <a:r>
              <a:rPr sz="1300" spc="5" dirty="0">
                <a:latin typeface="Lato"/>
                <a:cs typeface="Lato"/>
              </a:rPr>
              <a:t>Implement </a:t>
            </a:r>
            <a:r>
              <a:rPr sz="1300" spc="-30" dirty="0">
                <a:latin typeface="Lato"/>
                <a:cs typeface="Lato"/>
              </a:rPr>
              <a:t>C/CD </a:t>
            </a:r>
            <a:r>
              <a:rPr sz="1300" spc="5" dirty="0">
                <a:latin typeface="Lato"/>
                <a:cs typeface="Lato"/>
              </a:rPr>
              <a:t>for </a:t>
            </a:r>
            <a:r>
              <a:rPr sz="1300" spc="-5" dirty="0">
                <a:latin typeface="Lato"/>
                <a:cs typeface="Lato"/>
              </a:rPr>
              <a:t>smooth </a:t>
            </a:r>
            <a:r>
              <a:rPr sz="1300" dirty="0">
                <a:latin typeface="Lato"/>
                <a:cs typeface="Lato"/>
              </a:rPr>
              <a:t>operations</a:t>
            </a:r>
            <a:r>
              <a:rPr sz="1300" spc="-240" dirty="0">
                <a:latin typeface="Lato"/>
                <a:cs typeface="Lato"/>
              </a:rPr>
              <a:t> </a:t>
            </a:r>
            <a:r>
              <a:rPr sz="1300" dirty="0">
                <a:latin typeface="Lato"/>
                <a:cs typeface="Lato"/>
              </a:rPr>
              <a:t>and </a:t>
            </a:r>
            <a:r>
              <a:rPr sz="1300" spc="-5" dirty="0">
                <a:latin typeface="Lato"/>
                <a:cs typeface="Lato"/>
              </a:rPr>
              <a:t>development</a:t>
            </a:r>
            <a:endParaRPr sz="13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374" y="326858"/>
            <a:ext cx="2065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>
                <a:solidFill>
                  <a:schemeClr val="tx1"/>
                </a:solidFill>
              </a:rPr>
              <a:t>C</a:t>
            </a:r>
            <a:r>
              <a:rPr spc="75" dirty="0">
                <a:solidFill>
                  <a:schemeClr val="tx1"/>
                </a:solidFill>
              </a:rPr>
              <a:t>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0148" y="1373971"/>
            <a:ext cx="8510270" cy="436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14999"/>
              </a:lnSpc>
              <a:spcBef>
                <a:spcPts val="100"/>
              </a:spcBef>
              <a:buChar char="●"/>
              <a:tabLst>
                <a:tab pos="336550" algn="l"/>
                <a:tab pos="337185" algn="l"/>
              </a:tabLst>
            </a:pPr>
            <a:r>
              <a:rPr sz="1250" spc="-15" dirty="0">
                <a:latin typeface="Arial"/>
                <a:cs typeface="Arial"/>
              </a:rPr>
              <a:t>We </a:t>
            </a:r>
            <a:r>
              <a:rPr sz="1250" spc="-5" dirty="0">
                <a:latin typeface="Arial"/>
                <a:cs typeface="Arial"/>
              </a:rPr>
              <a:t>are using </a:t>
            </a:r>
            <a:r>
              <a:rPr sz="1250" dirty="0">
                <a:latin typeface="Arial"/>
                <a:cs typeface="Arial"/>
              </a:rPr>
              <a:t>a </a:t>
            </a:r>
            <a:r>
              <a:rPr sz="1250" spc="-5" dirty="0">
                <a:latin typeface="Arial"/>
                <a:cs typeface="Arial"/>
              </a:rPr>
              <a:t>database(MySQL) and </a:t>
            </a:r>
            <a:r>
              <a:rPr sz="1250" dirty="0">
                <a:latin typeface="Arial"/>
                <a:cs typeface="Arial"/>
              </a:rPr>
              <a:t>JSwing </a:t>
            </a:r>
            <a:r>
              <a:rPr sz="1250" spc="-5" dirty="0">
                <a:latin typeface="Arial"/>
                <a:cs typeface="Arial"/>
              </a:rPr>
              <a:t>to present an easy to use interface for </a:t>
            </a:r>
            <a:r>
              <a:rPr sz="1250" dirty="0">
                <a:latin typeface="Arial"/>
                <a:cs typeface="Arial"/>
              </a:rPr>
              <a:t>children </a:t>
            </a:r>
            <a:r>
              <a:rPr sz="1250" spc="-5" dirty="0">
                <a:latin typeface="Arial"/>
                <a:cs typeface="Arial"/>
              </a:rPr>
              <a:t>to be </a:t>
            </a:r>
            <a:r>
              <a:rPr sz="1250" dirty="0">
                <a:latin typeface="Arial"/>
                <a:cs typeface="Arial"/>
              </a:rPr>
              <a:t>checked </a:t>
            </a:r>
            <a:r>
              <a:rPr sz="1250" spc="-5" dirty="0">
                <a:latin typeface="Arial"/>
                <a:cs typeface="Arial"/>
              </a:rPr>
              <a:t>in and  their information to be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managed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48" y="2335994"/>
            <a:ext cx="8415655" cy="436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14999"/>
              </a:lnSpc>
              <a:spcBef>
                <a:spcPts val="100"/>
              </a:spcBef>
              <a:buChar char="●"/>
              <a:tabLst>
                <a:tab pos="336550" algn="l"/>
                <a:tab pos="337185" algn="l"/>
              </a:tabLst>
            </a:pPr>
            <a:r>
              <a:rPr sz="1250" spc="-5" dirty="0">
                <a:latin typeface="Arial"/>
                <a:cs typeface="Arial"/>
              </a:rPr>
              <a:t>This </a:t>
            </a:r>
            <a:r>
              <a:rPr sz="1250" dirty="0">
                <a:latin typeface="Arial"/>
                <a:cs typeface="Arial"/>
              </a:rPr>
              <a:t>system </a:t>
            </a:r>
            <a:r>
              <a:rPr sz="1250" spc="-5" dirty="0">
                <a:latin typeface="Arial"/>
                <a:cs typeface="Arial"/>
              </a:rPr>
              <a:t>will help in </a:t>
            </a:r>
            <a:r>
              <a:rPr sz="1250" dirty="0">
                <a:latin typeface="Arial"/>
                <a:cs typeface="Arial"/>
              </a:rPr>
              <a:t>maintaining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records </a:t>
            </a:r>
            <a:r>
              <a:rPr sz="1250" spc="-5" dirty="0">
                <a:latin typeface="Arial"/>
                <a:cs typeface="Arial"/>
              </a:rPr>
              <a:t>of the </a:t>
            </a:r>
            <a:r>
              <a:rPr sz="1250" dirty="0">
                <a:latin typeface="Arial"/>
                <a:cs typeface="Arial"/>
              </a:rPr>
              <a:t>children </a:t>
            </a:r>
            <a:r>
              <a:rPr sz="1250" spc="-5" dirty="0">
                <a:latin typeface="Arial"/>
                <a:cs typeface="Arial"/>
              </a:rPr>
              <a:t>enrolled along with their </a:t>
            </a:r>
            <a:r>
              <a:rPr sz="1250" dirty="0">
                <a:latin typeface="Arial"/>
                <a:cs typeface="Arial"/>
              </a:rPr>
              <a:t>vaccination </a:t>
            </a:r>
            <a:r>
              <a:rPr sz="1250" spc="-5" dirty="0">
                <a:latin typeface="Arial"/>
                <a:cs typeface="Arial"/>
              </a:rPr>
              <a:t>anniversaries in  order to track their doses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timely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48" y="3298017"/>
            <a:ext cx="8662035" cy="436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14999"/>
              </a:lnSpc>
              <a:spcBef>
                <a:spcPts val="100"/>
              </a:spcBef>
              <a:buChar char="●"/>
              <a:tabLst>
                <a:tab pos="336550" algn="l"/>
                <a:tab pos="337185" algn="l"/>
              </a:tabLst>
            </a:pPr>
            <a:r>
              <a:rPr sz="1250" spc="-5" dirty="0">
                <a:latin typeface="Arial"/>
                <a:cs typeface="Arial"/>
              </a:rPr>
              <a:t>Periodic alerts and notifications </a:t>
            </a:r>
            <a:r>
              <a:rPr sz="1250" dirty="0">
                <a:latin typeface="Arial"/>
                <a:cs typeface="Arial"/>
              </a:rPr>
              <a:t>can keep </a:t>
            </a:r>
            <a:r>
              <a:rPr sz="1250" spc="-5" dirty="0">
                <a:latin typeface="Arial"/>
                <a:cs typeface="Arial"/>
              </a:rPr>
              <a:t>immunization </a:t>
            </a:r>
            <a:r>
              <a:rPr sz="1250" dirty="0">
                <a:latin typeface="Arial"/>
                <a:cs typeface="Arial"/>
              </a:rPr>
              <a:t>schedules </a:t>
            </a:r>
            <a:r>
              <a:rPr sz="1250" spc="-5" dirty="0">
                <a:latin typeface="Arial"/>
                <a:cs typeface="Arial"/>
              </a:rPr>
              <a:t>in </a:t>
            </a:r>
            <a:r>
              <a:rPr sz="1250" dirty="0">
                <a:latin typeface="Arial"/>
                <a:cs typeface="Arial"/>
              </a:rPr>
              <a:t>check </a:t>
            </a:r>
            <a:r>
              <a:rPr sz="1250" spc="-5" dirty="0">
                <a:latin typeface="Arial"/>
                <a:cs typeface="Arial"/>
              </a:rPr>
              <a:t>and will avoid the </a:t>
            </a:r>
            <a:r>
              <a:rPr sz="1250" dirty="0">
                <a:latin typeface="Arial"/>
                <a:cs typeface="Arial"/>
              </a:rPr>
              <a:t>children </a:t>
            </a:r>
            <a:r>
              <a:rPr sz="1250" spc="-5" dirty="0">
                <a:latin typeface="Arial"/>
                <a:cs typeface="Arial"/>
              </a:rPr>
              <a:t>from </a:t>
            </a:r>
            <a:r>
              <a:rPr sz="1250" dirty="0">
                <a:latin typeface="Arial"/>
                <a:cs typeface="Arial"/>
              </a:rPr>
              <a:t>missing </a:t>
            </a:r>
            <a:r>
              <a:rPr sz="1250" spc="-5" dirty="0">
                <a:latin typeface="Arial"/>
                <a:cs typeface="Arial"/>
              </a:rPr>
              <a:t>out  on their</a:t>
            </a:r>
            <a:r>
              <a:rPr sz="1250" spc="-1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vaccinations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148" y="4260041"/>
            <a:ext cx="8423275" cy="436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14999"/>
              </a:lnSpc>
              <a:spcBef>
                <a:spcPts val="100"/>
              </a:spcBef>
              <a:buChar char="●"/>
              <a:tabLst>
                <a:tab pos="336550" algn="l"/>
                <a:tab pos="337185" algn="l"/>
              </a:tabLst>
            </a:pPr>
            <a:r>
              <a:rPr sz="1250" spc="-5" dirty="0">
                <a:latin typeface="Arial"/>
                <a:cs typeface="Arial"/>
              </a:rPr>
              <a:t>The user friendly interface will help the admit to </a:t>
            </a:r>
            <a:r>
              <a:rPr sz="1250" dirty="0">
                <a:latin typeface="Arial"/>
                <a:cs typeface="Arial"/>
              </a:rPr>
              <a:t>record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dirty="0">
                <a:latin typeface="Arial"/>
                <a:cs typeface="Arial"/>
              </a:rPr>
              <a:t>maintain </a:t>
            </a:r>
            <a:r>
              <a:rPr sz="1250" spc="-5" dirty="0">
                <a:latin typeface="Arial"/>
                <a:cs typeface="Arial"/>
              </a:rPr>
              <a:t>the data of </a:t>
            </a:r>
            <a:r>
              <a:rPr sz="1250" dirty="0">
                <a:latin typeface="Arial"/>
                <a:cs typeface="Arial"/>
              </a:rPr>
              <a:t>students </a:t>
            </a:r>
            <a:r>
              <a:rPr sz="1250" spc="-5" dirty="0">
                <a:latin typeface="Arial"/>
                <a:cs typeface="Arial"/>
              </a:rPr>
              <a:t>and employees </a:t>
            </a:r>
            <a:r>
              <a:rPr sz="1250" dirty="0">
                <a:latin typeface="Arial"/>
                <a:cs typeface="Arial"/>
              </a:rPr>
              <a:t>(teachers)  </a:t>
            </a:r>
            <a:r>
              <a:rPr sz="1250" spc="-10" dirty="0">
                <a:latin typeface="Arial"/>
                <a:cs typeface="Arial"/>
              </a:rPr>
              <a:t>effectively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99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R</a:t>
            </a:r>
            <a:r>
              <a:rPr spc="60" dirty="0"/>
              <a:t>e</a:t>
            </a:r>
            <a:r>
              <a:rPr spc="-20" dirty="0"/>
              <a:t>f</a:t>
            </a:r>
            <a:r>
              <a:rPr spc="-30" dirty="0"/>
              <a:t>e</a:t>
            </a:r>
            <a:r>
              <a:rPr spc="-45" dirty="0"/>
              <a:t>r</a:t>
            </a:r>
            <a:r>
              <a:rPr spc="90" dirty="0"/>
              <a:t>en</a:t>
            </a:r>
            <a:r>
              <a:rPr spc="65" dirty="0"/>
              <a:t>c</a:t>
            </a:r>
            <a:r>
              <a:rPr spc="13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248" y="2116974"/>
            <a:ext cx="5487670" cy="9017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36550" algn="l"/>
                <a:tab pos="337185" algn="l"/>
              </a:tabLst>
            </a:pPr>
            <a:r>
              <a:rPr sz="1250" spc="-10" dirty="0">
                <a:solidFill>
                  <a:srgbClr val="1A1A1A"/>
                </a:solidFill>
                <a:latin typeface="Carlito"/>
                <a:cs typeface="Carlito"/>
                <a:hlinkClick r:id="rId2"/>
              </a:rPr>
              <a:t>https://docs.oracle.com/en/java/</a:t>
            </a:r>
            <a:endParaRPr sz="1250">
              <a:latin typeface="Carlito"/>
              <a:cs typeface="Carlito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336550" algn="l"/>
                <a:tab pos="337185" algn="l"/>
              </a:tabLst>
            </a:pPr>
            <a:r>
              <a:rPr sz="1250" spc="-10" dirty="0">
                <a:solidFill>
                  <a:srgbClr val="1A1A1A"/>
                </a:solidFill>
                <a:latin typeface="Carlito"/>
                <a:cs typeface="Carlito"/>
                <a:hlinkClick r:id="rId3"/>
              </a:rPr>
              <a:t>https://docs.oracle.com/javase/7/docs/api/javax/swing/package-summary.html</a:t>
            </a:r>
            <a:endParaRPr sz="1250">
              <a:latin typeface="Carlito"/>
              <a:cs typeface="Carlito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336550" algn="l"/>
                <a:tab pos="337185" algn="l"/>
              </a:tabLst>
            </a:pPr>
            <a:r>
              <a:rPr sz="1250" spc="-15" dirty="0">
                <a:solidFill>
                  <a:srgbClr val="1A1A1A"/>
                </a:solidFill>
                <a:latin typeface="Lato"/>
                <a:cs typeface="Lato"/>
                <a:hlinkClick r:id="rId4"/>
              </a:rPr>
              <a:t>https://docs.oracle.com/javase/tutorial/uiswing/index.html</a:t>
            </a:r>
            <a:endParaRPr sz="1250">
              <a:latin typeface="Lato"/>
              <a:cs typeface="Lato"/>
            </a:endParaRPr>
          </a:p>
          <a:p>
            <a:pPr marL="336550" indent="-324485">
              <a:lnSpc>
                <a:spcPct val="100000"/>
              </a:lnSpc>
              <a:spcBef>
                <a:spcPts val="225"/>
              </a:spcBef>
              <a:buFont typeface="Arial"/>
              <a:buChar char="●"/>
              <a:tabLst>
                <a:tab pos="336550" algn="l"/>
                <a:tab pos="337185" algn="l"/>
              </a:tabLst>
            </a:pPr>
            <a:r>
              <a:rPr sz="1250" spc="-35" dirty="0">
                <a:solidFill>
                  <a:srgbClr val="1A1A1A"/>
                </a:solidFill>
                <a:latin typeface="Lato"/>
                <a:cs typeface="Lato"/>
              </a:rPr>
              <a:t>https://dev.mysql.com/doc/</a:t>
            </a:r>
            <a:endParaRPr sz="1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49" y="625609"/>
            <a:ext cx="1903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Thank</a:t>
            </a:r>
            <a:r>
              <a:rPr spc="-355" dirty="0"/>
              <a:t> </a:t>
            </a:r>
            <a:r>
              <a:rPr spc="65" dirty="0"/>
              <a:t>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CD856-8B68-52C4-A019-687545F72B9F}"/>
              </a:ext>
            </a:extLst>
          </p:cNvPr>
          <p:cNvSpPr txBox="1"/>
          <p:nvPr/>
        </p:nvSpPr>
        <p:spPr>
          <a:xfrm>
            <a:off x="147984" y="1428750"/>
            <a:ext cx="82340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</a:p>
          <a:p>
            <a:endParaRPr lang="en-US" sz="2800" dirty="0"/>
          </a:p>
          <a:p>
            <a:r>
              <a:rPr lang="en-US" dirty="0"/>
              <a:t>Prudhvi Hari Sai Charan Nakkina – NUID: 002928761</a:t>
            </a:r>
          </a:p>
          <a:p>
            <a:r>
              <a:rPr lang="en-US" dirty="0"/>
              <a:t>Satya Sowri Sampath Korturti – NUID: 002926129</a:t>
            </a:r>
          </a:p>
          <a:p>
            <a:r>
              <a:rPr lang="en-US" dirty="0"/>
              <a:t>Rajasekhar Reddy Gosala – NUID: 002198135</a:t>
            </a:r>
          </a:p>
          <a:p>
            <a:endParaRPr lang="en-US" dirty="0"/>
          </a:p>
          <a:p>
            <a:r>
              <a:rPr lang="en-US" dirty="0"/>
              <a:t>Presentation link (please use northeastern mail ID) - </a:t>
            </a:r>
            <a:r>
              <a:rPr lang="en-US" dirty="0">
                <a:hlinkClick r:id="rId2"/>
              </a:rPr>
              <a:t>click here to play video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 Download link - </a:t>
            </a:r>
            <a:r>
              <a:rPr lang="en-US" dirty="0">
                <a:hlinkClick r:id="rId3"/>
              </a:rPr>
              <a:t>click here to download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69A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380233"/>
            <a:ext cx="137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15993" y="1441247"/>
            <a:ext cx="1146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Introduction</a:t>
            </a:r>
            <a:endParaRPr sz="16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5993" y="1927021"/>
            <a:ext cx="2361565" cy="269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Modules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600" spc="-2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Lato"/>
                <a:cs typeface="Lato"/>
              </a:rPr>
              <a:t>Technologies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solidFill>
                  <a:srgbClr val="FFFFFF"/>
                </a:solidFill>
                <a:latin typeface="Lato"/>
                <a:cs typeface="Lato"/>
              </a:rPr>
              <a:t>Registration</a:t>
            </a:r>
            <a:endParaRPr sz="1600">
              <a:latin typeface="Lato"/>
              <a:cs typeface="Lato"/>
            </a:endParaRPr>
          </a:p>
          <a:p>
            <a:pPr marL="12700" marR="370840">
              <a:lnSpc>
                <a:spcPct val="199200"/>
              </a:lnSpc>
            </a:pP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Student</a:t>
            </a:r>
            <a:r>
              <a:rPr sz="1600" spc="-13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Lato"/>
                <a:cs typeface="Lato"/>
              </a:rPr>
              <a:t>Immunization  </a:t>
            </a:r>
            <a:r>
              <a:rPr sz="1600" spc="15" dirty="0">
                <a:solidFill>
                  <a:srgbClr val="FFFFFF"/>
                </a:solidFill>
                <a:latin typeface="Lato"/>
                <a:cs typeface="Lato"/>
              </a:rPr>
              <a:t>Alerts</a:t>
            </a:r>
            <a:endParaRPr sz="1600">
              <a:latin typeface="Lato"/>
              <a:cs typeface="Lato"/>
            </a:endParaRPr>
          </a:p>
          <a:p>
            <a:pPr marL="12700" marR="401955">
              <a:lnSpc>
                <a:spcPct val="199200"/>
              </a:lnSpc>
            </a:pPr>
            <a:r>
              <a:rPr sz="1600" spc="-10" dirty="0">
                <a:solidFill>
                  <a:srgbClr val="FFFFFF"/>
                </a:solidFill>
                <a:latin typeface="Lato"/>
                <a:cs typeface="Lato"/>
              </a:rPr>
              <a:t>Employee </a:t>
            </a:r>
            <a:r>
              <a:rPr sz="1600" dirty="0">
                <a:solidFill>
                  <a:srgbClr val="FFFFFF"/>
                </a:solidFill>
                <a:latin typeface="Lato"/>
                <a:cs typeface="Lato"/>
              </a:rPr>
              <a:t>review  Future</a:t>
            </a:r>
            <a:r>
              <a:rPr sz="1600" spc="-1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Lato"/>
                <a:cs typeface="Lato"/>
              </a:rPr>
              <a:t>enhancements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1989" cy="5143439"/>
            <a:chOff x="1" y="0"/>
            <a:chExt cx="4571989" cy="5143439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6432"/>
            <a:ext cx="228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b="1" spc="-10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b="1" spc="65" dirty="0">
                <a:solidFill>
                  <a:srgbClr val="FFFFFF"/>
                </a:solidFill>
                <a:latin typeface="Trebuchet MS"/>
                <a:cs typeface="Trebuchet MS"/>
              </a:rPr>
              <a:t>oduction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285" y="623206"/>
            <a:ext cx="2953385" cy="359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7150" indent="-332740">
              <a:lnSpc>
                <a:spcPct val="115700"/>
              </a:lnSpc>
              <a:spcBef>
                <a:spcPts val="100"/>
              </a:spcBef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DayCare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model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to enroll</a:t>
            </a:r>
            <a:r>
              <a:rPr sz="1350" spc="-9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students 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from the age group if </a:t>
            </a:r>
            <a:r>
              <a:rPr sz="1350" b="1" dirty="0">
                <a:solidFill>
                  <a:srgbClr val="121212"/>
                </a:solidFill>
                <a:latin typeface="Arial"/>
                <a:cs typeface="Arial"/>
              </a:rPr>
              <a:t>6 to </a:t>
            </a:r>
            <a:r>
              <a:rPr sz="1350" b="1" spc="-5" dirty="0">
                <a:solidFill>
                  <a:srgbClr val="121212"/>
                </a:solidFill>
                <a:latin typeface="Arial"/>
                <a:cs typeface="Arial"/>
              </a:rPr>
              <a:t>60  months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and</a:t>
            </a:r>
            <a:r>
              <a:rPr sz="1350" spc="-1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above.</a:t>
            </a:r>
            <a:endParaRPr sz="1350">
              <a:latin typeface="Arial"/>
              <a:cs typeface="Arial"/>
            </a:endParaRPr>
          </a:p>
          <a:p>
            <a:pPr marL="344805" marR="235585" indent="-332740">
              <a:lnSpc>
                <a:spcPct val="115700"/>
              </a:lnSpc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Students and </a:t>
            </a:r>
            <a:r>
              <a:rPr sz="1350" spc="-25" dirty="0">
                <a:solidFill>
                  <a:srgbClr val="121212"/>
                </a:solidFill>
                <a:latin typeface="Arial"/>
                <a:cs typeface="Arial"/>
              </a:rPr>
              <a:t>Teachers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are first 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registered</a:t>
            </a:r>
            <a:endParaRPr sz="1350">
              <a:latin typeface="Arial"/>
              <a:cs typeface="Arial"/>
            </a:endParaRPr>
          </a:p>
          <a:p>
            <a:pPr marL="344805" marR="5080" indent="-332740">
              <a:lnSpc>
                <a:spcPct val="115700"/>
              </a:lnSpc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Students are assigned to teachers  according to </a:t>
            </a:r>
            <a:r>
              <a:rPr sz="1350" b="1" spc="-5" dirty="0">
                <a:solidFill>
                  <a:srgbClr val="121212"/>
                </a:solidFill>
                <a:latin typeface="Arial"/>
                <a:cs typeface="Arial"/>
              </a:rPr>
              <a:t>state</a:t>
            </a:r>
            <a:r>
              <a:rPr sz="1350" b="1" spc="-3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121212"/>
                </a:solidFill>
                <a:latin typeface="Arial"/>
                <a:cs typeface="Arial"/>
              </a:rPr>
              <a:t>regulations</a:t>
            </a:r>
            <a:endParaRPr sz="1350">
              <a:latin typeface="Arial"/>
              <a:cs typeface="Arial"/>
            </a:endParaRPr>
          </a:p>
          <a:p>
            <a:pPr marL="344805" marR="103505" indent="-332740">
              <a:lnSpc>
                <a:spcPct val="115700"/>
              </a:lnSpc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Registrations are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renewed </a:t>
            </a:r>
            <a:r>
              <a:rPr sz="1350" b="1" spc="-5" dirty="0">
                <a:solidFill>
                  <a:srgbClr val="121212"/>
                </a:solidFill>
                <a:latin typeface="Arial"/>
                <a:cs typeface="Arial"/>
              </a:rPr>
              <a:t>every  year</a:t>
            </a:r>
            <a:endParaRPr sz="1350">
              <a:latin typeface="Arial"/>
              <a:cs typeface="Arial"/>
            </a:endParaRPr>
          </a:p>
          <a:p>
            <a:pPr marL="344805" marR="180975" indent="-332740">
              <a:lnSpc>
                <a:spcPct val="115700"/>
              </a:lnSpc>
              <a:buFont typeface="Arial"/>
              <a:buChar char="●"/>
              <a:tabLst>
                <a:tab pos="344170" algn="l"/>
                <a:tab pos="345440" algn="l"/>
              </a:tabLst>
            </a:pPr>
            <a:r>
              <a:rPr sz="1350" b="1" spc="-5" dirty="0">
                <a:solidFill>
                  <a:srgbClr val="121212"/>
                </a:solidFill>
                <a:latin typeface="Arial"/>
                <a:cs typeface="Arial"/>
              </a:rPr>
              <a:t>Immunization anniversary  records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of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students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are</a:t>
            </a:r>
            <a:r>
              <a:rPr sz="1350" spc="-85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tracked</a:t>
            </a:r>
            <a:endParaRPr sz="1350">
              <a:latin typeface="Arial"/>
              <a:cs typeface="Arial"/>
            </a:endParaRPr>
          </a:p>
          <a:p>
            <a:pPr marL="344805" marR="353695" indent="-332740">
              <a:lnSpc>
                <a:spcPct val="115700"/>
              </a:lnSpc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Annual employee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reviews</a:t>
            </a:r>
            <a:r>
              <a:rPr sz="1350" spc="-90" dirty="0">
                <a:solidFill>
                  <a:srgbClr val="12121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are 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recorded</a:t>
            </a:r>
            <a:endParaRPr sz="1350">
              <a:latin typeface="Arial"/>
              <a:cs typeface="Arial"/>
            </a:endParaRPr>
          </a:p>
          <a:p>
            <a:pPr marL="344805" marR="306705" indent="-332740">
              <a:lnSpc>
                <a:spcPct val="115700"/>
              </a:lnSpc>
              <a:spcBef>
                <a:spcPts val="5"/>
              </a:spcBef>
              <a:buChar char="●"/>
              <a:tabLst>
                <a:tab pos="344170" algn="l"/>
                <a:tab pos="345440" algn="l"/>
              </a:tabLst>
            </a:pPr>
            <a:r>
              <a:rPr sz="1350" spc="-5" dirty="0">
                <a:solidFill>
                  <a:srgbClr val="121212"/>
                </a:solidFill>
                <a:latin typeface="Arial"/>
                <a:cs typeface="Arial"/>
              </a:rPr>
              <a:t>Alerts are produced based apt  </a:t>
            </a:r>
            <a:r>
              <a:rPr sz="1350" dirty="0">
                <a:solidFill>
                  <a:srgbClr val="121212"/>
                </a:solidFill>
                <a:latin typeface="Arial"/>
                <a:cs typeface="Arial"/>
              </a:rPr>
              <a:t>conditions.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49" y="166688"/>
            <a:ext cx="209423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073" y="524944"/>
            <a:ext cx="1707514" cy="18161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47980">
              <a:lnSpc>
                <a:spcPct val="100000"/>
              </a:lnSpc>
              <a:spcBef>
                <a:spcPts val="414"/>
              </a:spcBef>
              <a:buChar char="●"/>
              <a:tabLst>
                <a:tab pos="469265" algn="l"/>
                <a:tab pos="469900" algn="l"/>
              </a:tabLst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Swing</a:t>
            </a:r>
            <a:endParaRPr sz="1550">
              <a:latin typeface="Arial"/>
              <a:cs typeface="Arial"/>
            </a:endParaRPr>
          </a:p>
          <a:p>
            <a:pPr marL="469900" indent="-34798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MySQL</a:t>
            </a:r>
            <a:endParaRPr sz="1550">
              <a:latin typeface="Arial"/>
              <a:cs typeface="Arial"/>
            </a:endParaRPr>
          </a:p>
          <a:p>
            <a:pPr marL="469900" indent="-34798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550">
              <a:latin typeface="Arial"/>
              <a:cs typeface="Arial"/>
            </a:endParaRPr>
          </a:p>
          <a:p>
            <a:pPr marL="469900" indent="-34798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Netbeans</a:t>
            </a:r>
            <a:r>
              <a:rPr sz="1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Flowchart</a:t>
            </a: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4341" y="324688"/>
            <a:ext cx="17125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Packages used</a:t>
            </a:r>
            <a:r>
              <a:rPr sz="17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4102" y="733119"/>
            <a:ext cx="1721485" cy="8540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414"/>
              </a:spcBef>
              <a:buChar char="●"/>
              <a:tabLst>
                <a:tab pos="360045" algn="l"/>
                <a:tab pos="360680" algn="l"/>
              </a:tabLst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JDBC</a:t>
            </a:r>
            <a:endParaRPr sz="155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315"/>
              </a:spcBef>
              <a:buChar char="●"/>
              <a:tabLst>
                <a:tab pos="360045" algn="l"/>
                <a:tab pos="360680" algn="l"/>
              </a:tabLst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Swing</a:t>
            </a:r>
            <a:endParaRPr sz="1550">
              <a:latin typeface="Arial"/>
              <a:cs typeface="Arial"/>
            </a:endParaRPr>
          </a:p>
          <a:p>
            <a:pPr marL="360045" indent="-347980">
              <a:lnSpc>
                <a:spcPct val="100000"/>
              </a:lnSpc>
              <a:spcBef>
                <a:spcPts val="315"/>
              </a:spcBef>
              <a:buChar char="●"/>
              <a:tabLst>
                <a:tab pos="360045" algn="l"/>
                <a:tab pos="360680" algn="l"/>
              </a:tabLst>
            </a:pP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55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Arial"/>
                <a:cs typeface="Arial"/>
              </a:rPr>
              <a:t>Connector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849" y="160085"/>
            <a:ext cx="863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20" dirty="0">
                <a:solidFill>
                  <a:srgbClr val="FFFFFF"/>
                </a:solidFill>
                <a:latin typeface="Trebuchet MS"/>
                <a:cs typeface="Trebuchet MS"/>
              </a:rPr>
              <a:t>UML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0" y="130855"/>
            <a:ext cx="3713792" cy="4881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24" y="57784"/>
            <a:ext cx="21475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Main</a:t>
            </a:r>
            <a:r>
              <a:rPr spc="-260" dirty="0"/>
              <a:t> </a:t>
            </a:r>
            <a:r>
              <a:rPr spc="35" dirty="0"/>
              <a:t>Frame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686A9DF-5212-4B3D-2164-841B9C87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04" y="819150"/>
            <a:ext cx="5642195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4467" y="4019550"/>
            <a:ext cx="380682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50" b="1" spc="-5" dirty="0">
                <a:latin typeface="Arial"/>
                <a:cs typeface="Arial"/>
              </a:rPr>
              <a:t>Student registration </a:t>
            </a:r>
            <a:r>
              <a:rPr sz="1250" spc="-5" dirty="0">
                <a:latin typeface="Arial"/>
                <a:cs typeface="Arial"/>
              </a:rPr>
              <a:t>is implemented by obtaining the  </a:t>
            </a:r>
            <a:r>
              <a:rPr sz="1250" dirty="0">
                <a:latin typeface="Arial"/>
                <a:cs typeface="Arial"/>
              </a:rPr>
              <a:t>required </a:t>
            </a:r>
            <a:r>
              <a:rPr sz="1250" spc="-5" dirty="0">
                <a:latin typeface="Arial"/>
                <a:cs typeface="Arial"/>
              </a:rPr>
              <a:t>attributes of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students.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3182" y="4597400"/>
            <a:ext cx="370141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latin typeface="Arial"/>
                <a:cs typeface="Arial"/>
              </a:rPr>
              <a:t>Student </a:t>
            </a:r>
            <a:r>
              <a:rPr sz="1250" dirty="0">
                <a:latin typeface="Arial"/>
                <a:cs typeface="Arial"/>
              </a:rPr>
              <a:t>records can </a:t>
            </a:r>
            <a:r>
              <a:rPr sz="1250" spc="-5" dirty="0">
                <a:latin typeface="Arial"/>
                <a:cs typeface="Arial"/>
              </a:rPr>
              <a:t>be updated and </a:t>
            </a:r>
            <a:r>
              <a:rPr sz="1250" dirty="0">
                <a:latin typeface="Arial"/>
                <a:cs typeface="Arial"/>
              </a:rPr>
              <a:t>viewed </a:t>
            </a:r>
            <a:r>
              <a:rPr sz="1250" spc="-5" dirty="0">
                <a:latin typeface="Arial"/>
                <a:cs typeface="Arial"/>
              </a:rPr>
              <a:t>as</a:t>
            </a:r>
            <a:r>
              <a:rPr sz="1250" spc="-9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well.</a:t>
            </a:r>
            <a:endParaRPr sz="1250" dirty="0">
              <a:latin typeface="Arial"/>
              <a:cs typeface="Arial"/>
            </a:endParaRP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FAF1ED06-1E38-B052-8CEF-8D79F60F9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7" y="209550"/>
            <a:ext cx="7873733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3024" y="63880"/>
            <a:ext cx="20605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Arial"/>
                <a:cs typeface="Arial"/>
              </a:rPr>
              <a:t>STUDENT</a:t>
            </a:r>
            <a:r>
              <a:rPr lang="en-IN" spc="-85" dirty="0">
                <a:latin typeface="Arial"/>
                <a:cs typeface="Arial"/>
              </a:rPr>
              <a:t> </a:t>
            </a:r>
            <a:r>
              <a:rPr lang="en-IN" spc="-5" dirty="0">
                <a:latin typeface="Arial"/>
                <a:cs typeface="Arial"/>
              </a:rPr>
              <a:t>UPDATE</a:t>
            </a:r>
            <a:endParaRPr lang="en-IN" dirty="0">
              <a:latin typeface="Arial"/>
              <a:cs typeface="Arial"/>
            </a:endParaRPr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EF3D0EF-B39E-37B1-3A3B-95DBA0D82B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8150"/>
            <a:ext cx="7467600" cy="4467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474" y="580809"/>
            <a:ext cx="1491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T</a:t>
            </a:r>
            <a:r>
              <a:rPr spc="55" dirty="0"/>
              <a:t>eacher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E405D3D-F72E-137E-DC10-EA7B62775AF7}"/>
              </a:ext>
            </a:extLst>
          </p:cNvPr>
          <p:cNvSpPr txBox="1"/>
          <p:nvPr/>
        </p:nvSpPr>
        <p:spPr>
          <a:xfrm>
            <a:off x="177411" y="4464353"/>
            <a:ext cx="381317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50" b="1" spc="-20" dirty="0">
                <a:latin typeface="Arial"/>
                <a:cs typeface="Arial"/>
              </a:rPr>
              <a:t>Teacher </a:t>
            </a:r>
            <a:r>
              <a:rPr sz="1250" b="1" spc="-5" dirty="0">
                <a:latin typeface="Arial"/>
                <a:cs typeface="Arial"/>
              </a:rPr>
              <a:t>registration </a:t>
            </a:r>
            <a:r>
              <a:rPr sz="1250" spc="-5" dirty="0">
                <a:latin typeface="Arial"/>
                <a:cs typeface="Arial"/>
              </a:rPr>
              <a:t>is implemented by obtaining the  </a:t>
            </a:r>
            <a:r>
              <a:rPr sz="1250" dirty="0">
                <a:latin typeface="Arial"/>
                <a:cs typeface="Arial"/>
              </a:rPr>
              <a:t>required </a:t>
            </a:r>
            <a:r>
              <a:rPr lang="en-IN" sz="1250" spc="-5" dirty="0">
                <a:latin typeface="Arial"/>
                <a:cs typeface="Arial"/>
              </a:rPr>
              <a:t>attributes </a:t>
            </a:r>
            <a:r>
              <a:rPr sz="1250" spc="-5" dirty="0">
                <a:latin typeface="Arial"/>
                <a:cs typeface="Arial"/>
              </a:rPr>
              <a:t>of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teachers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CEB4F4E-E748-4692-DB25-C883FA151598}"/>
              </a:ext>
            </a:extLst>
          </p:cNvPr>
          <p:cNvSpPr txBox="1"/>
          <p:nvPr/>
        </p:nvSpPr>
        <p:spPr>
          <a:xfrm>
            <a:off x="4667209" y="4477201"/>
            <a:ext cx="37211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Arial"/>
                <a:cs typeface="Arial"/>
              </a:rPr>
              <a:t>Teacher </a:t>
            </a:r>
            <a:r>
              <a:rPr sz="1250" dirty="0">
                <a:latin typeface="Arial"/>
                <a:cs typeface="Arial"/>
              </a:rPr>
              <a:t>records can </a:t>
            </a:r>
            <a:r>
              <a:rPr sz="1250" spc="-5" dirty="0">
                <a:latin typeface="Arial"/>
                <a:cs typeface="Arial"/>
              </a:rPr>
              <a:t>be updated and </a:t>
            </a:r>
            <a:r>
              <a:rPr sz="1250" dirty="0">
                <a:latin typeface="Arial"/>
                <a:cs typeface="Arial"/>
              </a:rPr>
              <a:t>viewed </a:t>
            </a:r>
            <a:r>
              <a:rPr sz="1250" spc="-5" dirty="0">
                <a:latin typeface="Arial"/>
                <a:cs typeface="Arial"/>
              </a:rPr>
              <a:t>as</a:t>
            </a:r>
            <a:r>
              <a:rPr sz="1250" spc="-65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well.</a:t>
            </a:r>
            <a:endParaRPr sz="1250" dirty="0">
              <a:latin typeface="Arial"/>
              <a:cs typeface="Arial"/>
            </a:endParaRPr>
          </a:p>
        </p:txBody>
      </p:sp>
      <p:pic>
        <p:nvPicPr>
          <p:cNvPr id="10" name="Picture 9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79AAF9B7-A740-62B1-0776-8AD1BFB31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0" y="1276350"/>
            <a:ext cx="3809299" cy="3092328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B9A665E1-801F-F891-F42A-23364ABE04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47" y="580809"/>
            <a:ext cx="4119953" cy="3787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{A9241B26-7955-1B49-9B8B-AD509BFB9F19}tf10001077</Template>
  <TotalTime>351</TotalTime>
  <Words>462</Words>
  <Application>Microsoft Office PowerPoint</Application>
  <PresentationFormat>On-screen Show (16:9)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AoyagiKouzanFontT</vt:lpstr>
      <vt:lpstr>Arial</vt:lpstr>
      <vt:lpstr>Calibri</vt:lpstr>
      <vt:lpstr>Carlito</vt:lpstr>
      <vt:lpstr>Lato</vt:lpstr>
      <vt:lpstr>Trebuchet MS</vt:lpstr>
      <vt:lpstr>Office Theme</vt:lpstr>
      <vt:lpstr>CSYE6200 Daycare  Project</vt:lpstr>
      <vt:lpstr>Outline</vt:lpstr>
      <vt:lpstr>PowerPoint Presentation</vt:lpstr>
      <vt:lpstr>Technologies used :</vt:lpstr>
      <vt:lpstr>PowerPoint Presentation</vt:lpstr>
      <vt:lpstr>Main Frame</vt:lpstr>
      <vt:lpstr>PowerPoint Presentation</vt:lpstr>
      <vt:lpstr>PowerPoint Presentation</vt:lpstr>
      <vt:lpstr>Teacher</vt:lpstr>
      <vt:lpstr>Teacher View</vt:lpstr>
      <vt:lpstr>Student Vaccination</vt:lpstr>
      <vt:lpstr>Student Vaccination</vt:lpstr>
      <vt:lpstr>Assigning Group to Classroom</vt:lpstr>
      <vt:lpstr>Class View</vt:lpstr>
      <vt:lpstr>Alerts</vt:lpstr>
      <vt:lpstr>Future enhancements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Daycare-OOD</dc:title>
  <cp:lastModifiedBy>Prudhvi Hari Sai Charan Nakkina</cp:lastModifiedBy>
  <cp:revision>7</cp:revision>
  <dcterms:created xsi:type="dcterms:W3CDTF">2022-08-24T16:12:44Z</dcterms:created>
  <dcterms:modified xsi:type="dcterms:W3CDTF">2022-08-24T23:25:58Z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2022-08-24T00:00:00Z</vt:filetime>
  </property>
</Properties>
</file>