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1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58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1667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34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9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4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5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54CF-3EA1-4D28-9075-F15EA9EDFF4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612D45-DCFB-4487-900C-C3528A51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3942E3-0AD4-452A-8D98-D53315843891}"/>
              </a:ext>
            </a:extLst>
          </p:cNvPr>
          <p:cNvSpPr txBox="1"/>
          <p:nvPr/>
        </p:nvSpPr>
        <p:spPr>
          <a:xfrm>
            <a:off x="1134533" y="216386"/>
            <a:ext cx="5170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List of employees by Department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F76BF-AA14-44B3-8A86-6E4E1829D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4" y="1875549"/>
            <a:ext cx="4334933" cy="17397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923752-0DC1-4149-A7EA-00410180EAF7}"/>
              </a:ext>
            </a:extLst>
          </p:cNvPr>
          <p:cNvSpPr txBox="1"/>
          <p:nvPr/>
        </p:nvSpPr>
        <p:spPr>
          <a:xfrm>
            <a:off x="1397000" y="634958"/>
            <a:ext cx="5630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 a query to list all employees along with their respective department name -  include employee number, first name, last name and department no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5E7663-C2F5-4B28-8BB1-89FD68A11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4" y="4419599"/>
            <a:ext cx="3581900" cy="23283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42146F-B38E-4520-9359-AC3A271D69EC}"/>
              </a:ext>
            </a:extLst>
          </p:cNvPr>
          <p:cNvSpPr txBox="1"/>
          <p:nvPr/>
        </p:nvSpPr>
        <p:spPr>
          <a:xfrm>
            <a:off x="1490134" y="3534999"/>
            <a:ext cx="3780181" cy="656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2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ECD9DF-1F9D-4FBD-B6E3-D33D6507E984}"/>
              </a:ext>
            </a:extLst>
          </p:cNvPr>
          <p:cNvSpPr txBox="1"/>
          <p:nvPr/>
        </p:nvSpPr>
        <p:spPr>
          <a:xfrm>
            <a:off x="1278467" y="3386667"/>
            <a:ext cx="6280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4213-FD51-4870-A961-2F2FFE03976D}"/>
              </a:ext>
            </a:extLst>
          </p:cNvPr>
          <p:cNvSpPr txBox="1"/>
          <p:nvPr/>
        </p:nvSpPr>
        <p:spPr>
          <a:xfrm>
            <a:off x="889000" y="431800"/>
            <a:ext cx="65087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10"/>
            </a:pPr>
            <a:r>
              <a:rPr lang="en-US" dirty="0"/>
              <a:t> Longest serving employee- Question: Write a query</a:t>
            </a:r>
          </a:p>
          <a:p>
            <a:r>
              <a:rPr lang="en-US" dirty="0"/>
              <a:t>      to find the employees who have served the longest</a:t>
            </a:r>
          </a:p>
          <a:p>
            <a:r>
              <a:rPr lang="en-US" dirty="0"/>
              <a:t>      in the company - include  employee no., first name</a:t>
            </a:r>
          </a:p>
          <a:p>
            <a:r>
              <a:rPr lang="en-US" dirty="0"/>
              <a:t>      and last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75D6D-2733-4AB2-9249-679DA239F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08" y="2016598"/>
            <a:ext cx="3829584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85C0E-8FC7-451A-BC9E-128AB7263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67" y="4218380"/>
            <a:ext cx="277216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3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F2BB6C-3570-4205-83D5-22F07D1748E5}"/>
              </a:ext>
            </a:extLst>
          </p:cNvPr>
          <p:cNvSpPr txBox="1"/>
          <p:nvPr/>
        </p:nvSpPr>
        <p:spPr>
          <a:xfrm>
            <a:off x="618068" y="67735"/>
            <a:ext cx="855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2. Current and Past salaries of an employee </a:t>
            </a:r>
          </a:p>
          <a:p>
            <a:endParaRPr lang="en-US" dirty="0"/>
          </a:p>
          <a:p>
            <a:r>
              <a:rPr lang="en-US" dirty="0"/>
              <a:t>      Write a query to retrieve all the salary records of a given employee (by</a:t>
            </a:r>
          </a:p>
          <a:p>
            <a:r>
              <a:rPr lang="en-US" dirty="0"/>
              <a:t>      employee number) including employee number, salary, from date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37DAB-670D-4E25-9DD1-A4C8EA3F0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625600"/>
            <a:ext cx="3522134" cy="1269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2EC6F-C5B8-4DEA-9692-EAD4DEEE4F3B}"/>
              </a:ext>
            </a:extLst>
          </p:cNvPr>
          <p:cNvSpPr txBox="1"/>
          <p:nvPr/>
        </p:nvSpPr>
        <p:spPr>
          <a:xfrm>
            <a:off x="1080346" y="2772043"/>
            <a:ext cx="3123169" cy="656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4331CB-F830-43DE-875A-8F9C90D3B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9" y="3413004"/>
            <a:ext cx="3187515" cy="7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5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575368-5EE3-47D8-B96C-A2095BC3A000}"/>
              </a:ext>
            </a:extLst>
          </p:cNvPr>
          <p:cNvSpPr txBox="1"/>
          <p:nvPr/>
        </p:nvSpPr>
        <p:spPr>
          <a:xfrm>
            <a:off x="770021" y="449180"/>
            <a:ext cx="83739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3.  Employee with specific titles– </a:t>
            </a:r>
          </a:p>
          <a:p>
            <a:endParaRPr lang="en-US" dirty="0"/>
          </a:p>
          <a:p>
            <a:r>
              <a:rPr lang="en-US" dirty="0"/>
              <a:t>        Write a query to find all employees who have held a specific title—</a:t>
            </a:r>
          </a:p>
          <a:p>
            <a:r>
              <a:rPr lang="en-US" dirty="0"/>
              <a:t>        ( 'Engineer’) include employee number, first name and last name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95E49-451A-402E-910A-CB4ED769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964267"/>
            <a:ext cx="3699934" cy="99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A5498-366E-4225-B1D0-36050B62A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3713587"/>
            <a:ext cx="3396156" cy="2695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C34909-8152-421A-85C8-078A0A73F36B}"/>
              </a:ext>
            </a:extLst>
          </p:cNvPr>
          <p:cNvSpPr txBox="1"/>
          <p:nvPr/>
        </p:nvSpPr>
        <p:spPr>
          <a:xfrm>
            <a:off x="1295400" y="2959747"/>
            <a:ext cx="5875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1400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51397C-729B-436D-A9F6-6070257C1604}"/>
              </a:ext>
            </a:extLst>
          </p:cNvPr>
          <p:cNvSpPr txBox="1"/>
          <p:nvPr/>
        </p:nvSpPr>
        <p:spPr>
          <a:xfrm>
            <a:off x="584200" y="262467"/>
            <a:ext cx="9076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4. Departments with their Managers– </a:t>
            </a:r>
          </a:p>
          <a:p>
            <a:r>
              <a:rPr lang="en-US" dirty="0"/>
              <a:t>        Write a query to list all departments along with their current manager,</a:t>
            </a:r>
          </a:p>
          <a:p>
            <a:r>
              <a:rPr lang="en-US" dirty="0"/>
              <a:t>        including  department no. name, employee no. first name and last name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D48A9-51A2-4195-9255-01C2AB969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1404729"/>
            <a:ext cx="6019800" cy="16529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18000C-AAF3-414D-B01A-947FE5B76319}"/>
              </a:ext>
            </a:extLst>
          </p:cNvPr>
          <p:cNvSpPr txBox="1"/>
          <p:nvPr/>
        </p:nvSpPr>
        <p:spPr>
          <a:xfrm>
            <a:off x="990600" y="3318932"/>
            <a:ext cx="1871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BDFCB6-7935-4E75-8546-A256A868C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3800334"/>
            <a:ext cx="393437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0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9F202-4E20-4513-9B89-F1BB3271EE03}"/>
              </a:ext>
            </a:extLst>
          </p:cNvPr>
          <p:cNvSpPr txBox="1"/>
          <p:nvPr/>
        </p:nvSpPr>
        <p:spPr>
          <a:xfrm>
            <a:off x="882649" y="406168"/>
            <a:ext cx="80242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5.  Employee Count by Department – </a:t>
            </a:r>
          </a:p>
          <a:p>
            <a:r>
              <a:rPr lang="en-US" dirty="0"/>
              <a:t>        Write a query to count the no. of employees in each department.   </a:t>
            </a:r>
          </a:p>
          <a:p>
            <a:r>
              <a:rPr lang="en-US" dirty="0"/>
              <a:t>        include-department number, department name, employee count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4B7EC-ACAF-4924-AA83-85D519B2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75" y="1758214"/>
            <a:ext cx="5372850" cy="866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87662-E318-46E1-9BC2-0D5495723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75" y="3654281"/>
            <a:ext cx="3410426" cy="2038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7AD526-D2C8-4A0E-9F53-268438890646}"/>
              </a:ext>
            </a:extLst>
          </p:cNvPr>
          <p:cNvSpPr txBox="1"/>
          <p:nvPr/>
        </p:nvSpPr>
        <p:spPr>
          <a:xfrm>
            <a:off x="1432977" y="3053826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8506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11DE41-6838-4F84-BA31-EF66B7110CF7}"/>
              </a:ext>
            </a:extLst>
          </p:cNvPr>
          <p:cNvSpPr txBox="1"/>
          <p:nvPr/>
        </p:nvSpPr>
        <p:spPr>
          <a:xfrm>
            <a:off x="338667" y="127001"/>
            <a:ext cx="8811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Employees Birthdates in a given year </a:t>
            </a:r>
          </a:p>
          <a:p>
            <a:endParaRPr lang="en-US" dirty="0"/>
          </a:p>
          <a:p>
            <a:r>
              <a:rPr lang="en-US" dirty="0"/>
              <a:t>    Write a query to find all employees born in a specific year (e.g.1953- include</a:t>
            </a:r>
          </a:p>
          <a:p>
            <a:r>
              <a:rPr lang="en-US" dirty="0"/>
              <a:t>    year, employee no. first name, last name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BC0CB-DB6D-46A6-AB41-1341B0F9B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761067"/>
            <a:ext cx="7671108" cy="1200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AB723-9E8E-46D4-ABAC-5A53EDE18375}"/>
              </a:ext>
            </a:extLst>
          </p:cNvPr>
          <p:cNvSpPr txBox="1"/>
          <p:nvPr/>
        </p:nvSpPr>
        <p:spPr>
          <a:xfrm>
            <a:off x="635000" y="3078201"/>
            <a:ext cx="6838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A2722-4FD7-4314-A3F5-29CB66A6A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4" y="3714095"/>
            <a:ext cx="283884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0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DF831-AFB7-4362-AB41-9392790AC546}"/>
              </a:ext>
            </a:extLst>
          </p:cNvPr>
          <p:cNvSpPr txBox="1"/>
          <p:nvPr/>
        </p:nvSpPr>
        <p:spPr>
          <a:xfrm>
            <a:off x="819508" y="2173856"/>
            <a:ext cx="665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3E7A0-05B5-4F90-9F51-CD1C4AC359CF}"/>
              </a:ext>
            </a:extLst>
          </p:cNvPr>
          <p:cNvSpPr txBox="1"/>
          <p:nvPr/>
        </p:nvSpPr>
        <p:spPr>
          <a:xfrm>
            <a:off x="745067" y="67733"/>
            <a:ext cx="84052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7.  Employees hired in the last five years-</a:t>
            </a:r>
          </a:p>
          <a:p>
            <a:r>
              <a:rPr lang="en-US" dirty="0"/>
              <a:t>     Write a query to find all employees hired in the last 50 years.- include</a:t>
            </a:r>
          </a:p>
          <a:p>
            <a:r>
              <a:rPr lang="en-US" dirty="0"/>
              <a:t>     employee no. first name, last name, first date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2268B-ADCE-4E70-B017-293026049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13" y="1307807"/>
            <a:ext cx="3407434" cy="778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F77407-7679-4EE7-BB1A-C17E9873A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4" y="3020220"/>
            <a:ext cx="281026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1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8D1B16-3393-4327-840D-63C541C4F43B}"/>
              </a:ext>
            </a:extLst>
          </p:cNvPr>
          <p:cNvSpPr txBox="1"/>
          <p:nvPr/>
        </p:nvSpPr>
        <p:spPr>
          <a:xfrm>
            <a:off x="804333" y="389467"/>
            <a:ext cx="83460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7.  Average salary by department –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Write a query to calculate the average salary for each department. Include</a:t>
            </a:r>
          </a:p>
          <a:p>
            <a:r>
              <a:rPr lang="en-US" dirty="0"/>
              <a:t>    department employee no. first name, last name, first date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0CA59-5CBA-496C-98F1-A4682AD2C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" y="1878405"/>
            <a:ext cx="6968059" cy="1619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191476-502D-43E2-B4D8-C8B0E1B8FFF5}"/>
              </a:ext>
            </a:extLst>
          </p:cNvPr>
          <p:cNvSpPr txBox="1"/>
          <p:nvPr/>
        </p:nvSpPr>
        <p:spPr>
          <a:xfrm>
            <a:off x="922867" y="3601685"/>
            <a:ext cx="619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5AF41-66EE-4026-8628-52B1C1CC9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7" y="4258640"/>
            <a:ext cx="246731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0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393602-537D-4E8B-90C1-D429005BEE2E}"/>
              </a:ext>
            </a:extLst>
          </p:cNvPr>
          <p:cNvSpPr txBox="1"/>
          <p:nvPr/>
        </p:nvSpPr>
        <p:spPr>
          <a:xfrm>
            <a:off x="1195075" y="4134515"/>
            <a:ext cx="620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9A6AE-36B1-4A95-916A-73ECE1D95F84}"/>
              </a:ext>
            </a:extLst>
          </p:cNvPr>
          <p:cNvSpPr txBox="1"/>
          <p:nvPr/>
        </p:nvSpPr>
        <p:spPr>
          <a:xfrm>
            <a:off x="889000" y="465667"/>
            <a:ext cx="82613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9.  Gender distribution in each department –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Write a query to find gender distribution (no. of males and females) in </a:t>
            </a:r>
          </a:p>
          <a:p>
            <a:r>
              <a:rPr lang="en-US" dirty="0"/>
              <a:t>     each department  -- include  department no. department name, male and </a:t>
            </a:r>
          </a:p>
          <a:p>
            <a:r>
              <a:rPr lang="en-US" dirty="0"/>
              <a:t>     female 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E06C5-48D4-4BAD-A14E-7AD19B599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42" y="2181617"/>
            <a:ext cx="4467849" cy="1952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0475CC-F92B-4A3B-98FA-FA286C3B7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18" y="4696646"/>
            <a:ext cx="3315163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574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375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Sowri Rajan</dc:creator>
  <cp:lastModifiedBy>Sowri Rajan</cp:lastModifiedBy>
  <cp:revision>11</cp:revision>
  <dcterms:created xsi:type="dcterms:W3CDTF">2024-12-03T15:53:42Z</dcterms:created>
  <dcterms:modified xsi:type="dcterms:W3CDTF">2024-12-04T03:44:21Z</dcterms:modified>
</cp:coreProperties>
</file>