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E0B1-D4D3-482B-96F4-F1940F896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CE582-99F6-49D2-92AD-D5AE2ECDD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A7519-3EDF-4F0F-96FF-1DC48CB08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C07-7E94-4938-93C1-502CC6554536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56BB4-251D-46B7-A5BE-0D1E3DC4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AC78E-DEDD-4649-8ADC-D27E57B6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568-A4A9-42E8-BE63-DE8AFF54D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21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DAC4-2921-4BE1-A40D-8254C343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606CD-A210-42AE-B4B0-9082D30B1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EEDE5-3CEC-459B-B07F-360E4A61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C07-7E94-4938-93C1-502CC6554536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4C9CD-EFC1-4FCD-9855-8C115EC2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B8468-E89C-4061-9186-956F4BFE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568-A4A9-42E8-BE63-DE8AFF54D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07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BB746-848E-48CD-B223-67C2B1D66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1C4DD-588D-4EDD-829F-CE9E14521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F857A-6256-4140-A00C-1A3FBCC5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C07-7E94-4938-93C1-502CC6554536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B7A96-9789-4C88-B7E2-D09044A4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240B5-C048-4F88-BF63-3E9ACB2D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568-A4A9-42E8-BE63-DE8AFF54D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14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5244-693C-402E-AA85-04B09091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A8C1C-2B60-4B0C-B8EB-AB9096A73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10DBE-B0ED-41B3-8240-1EF7C441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C07-7E94-4938-93C1-502CC6554536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BA8BB-7C43-464F-82F9-DA455DFE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18896-7952-4952-8FE4-70598829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568-A4A9-42E8-BE63-DE8AFF54D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25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770D-39C6-4C42-A78F-1AABB9B4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33FEF-71C6-4AD4-8967-DF7E93E4A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1747E-8417-410B-AB29-A1373BC2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C07-7E94-4938-93C1-502CC6554536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14D80-08F3-4320-ABFC-1034A93B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6CF4F-9EE2-4228-A7AC-85AA80F5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568-A4A9-42E8-BE63-DE8AFF54D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72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1F07-5315-419D-B4F4-8FBDDF3B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EFE05-1E4D-4226-8E00-461A86784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D1875-4FD2-42CA-8A00-66F1A796C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A70CA-B4D0-4373-AB73-19682C1E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C07-7E94-4938-93C1-502CC6554536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EA769-FE3C-4616-AD94-587B1E3D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FFAA9-CD9C-4E08-AEBF-CEF3BC85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568-A4A9-42E8-BE63-DE8AFF54D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21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6D448-DB9D-4AF5-9B5F-54E8776D6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E6F3F-110E-4FEB-9E0D-66C17E1E5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CC2D0-0A57-4F38-BD14-E561E04CE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3B135-7809-47F3-9D12-2F916B25D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B1717-D89A-484F-AADC-10664A85E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36DF70-1DDB-41F5-AE45-39144C54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C07-7E94-4938-93C1-502CC6554536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4C4FC-94E5-41D0-8952-09182A34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EB7F1-C5FF-44C3-B1B3-644FAE2E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568-A4A9-42E8-BE63-DE8AFF54D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70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17F8-2FB4-46E9-9FF2-AAAD9BAFA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2FD26-D61C-47EE-9D34-48F2A1F0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C07-7E94-4938-93C1-502CC6554536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CB8E6-183F-4E23-B56F-1931338E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BA0DB-681F-4E2F-86C6-90AEBD2E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568-A4A9-42E8-BE63-DE8AFF54D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38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271184-DC7F-41CD-ADD7-202371D19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C07-7E94-4938-93C1-502CC6554536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DE4C1-7E8C-45BD-B435-E578E99D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972B7-E3E5-4A2D-ADED-AF2CF6A2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568-A4A9-42E8-BE63-DE8AFF54D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6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C810-92E7-442F-AD57-E830B45ED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BFF18-F644-44E8-9D3D-A248B138C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FA39F-012E-4F47-9197-28886720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7A3B8-F2CB-44E2-8EF9-BC8D9595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C07-7E94-4938-93C1-502CC6554536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ABC17-0064-4DC6-B4E4-6079AF9B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73509-6E7E-43AB-B02C-B7F228F7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568-A4A9-42E8-BE63-DE8AFF54D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25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8A16-F52E-418E-8A4E-36EF8B92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B710C-A0E6-46D3-B53E-D454237BC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CB7E1-086F-465A-AA67-4487E8167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79108-4622-4266-90A0-41388398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C07-7E94-4938-93C1-502CC6554536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9EBED-AF0F-4EB5-BDCD-9B449A4C9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7350F-C234-4CFC-858D-AB521578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568-A4A9-42E8-BE63-DE8AFF54D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50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B08EE-4BE0-4EBE-8C50-C32FE3E11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D4064-95EB-49B7-80A4-ADDECBAC6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57EAB-5B62-4256-BB66-9943E93A1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AEC07-7E94-4938-93C1-502CC6554536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64DAC-13BA-4792-B143-2411ECDE4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CBB9B-F6D2-4C13-84B0-382D691C4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4A568-A4A9-42E8-BE63-DE8AFF54D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66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CAD9FA-D4E3-421F-BEA5-9C4DC49A289C}"/>
              </a:ext>
            </a:extLst>
          </p:cNvPr>
          <p:cNvSpPr txBox="1"/>
          <p:nvPr/>
        </p:nvSpPr>
        <p:spPr>
          <a:xfrm>
            <a:off x="3048000" y="197346"/>
            <a:ext cx="6096000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-- TASK FOR 24</a:t>
            </a:r>
            <a:r>
              <a:rPr lang="en-IN" sz="1800" baseline="30000" dirty="0">
                <a:solidFill>
                  <a:srgbClr val="008000"/>
                </a:solidFill>
                <a:latin typeface="Consolas" panose="020B0609020204030204" pitchFamily="49" charset="0"/>
              </a:rPr>
              <a:t>TH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 APRIL 2025 - SQL CHALLENGES 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Creation of Two Tables  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-- First Table Employees1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Employees1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FirstName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Salary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DateHired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Departments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OUTPUT:</a:t>
            </a:r>
          </a:p>
          <a:p>
            <a:endParaRPr lang="en-IN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00A08B-24F4-4741-B689-823AE58A0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685" y="4939258"/>
            <a:ext cx="4016088" cy="1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19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22DD26-6A52-4941-B8BD-7C0664DEF096}"/>
              </a:ext>
            </a:extLst>
          </p:cNvPr>
          <p:cNvSpPr txBox="1"/>
          <p:nvPr/>
        </p:nvSpPr>
        <p:spPr>
          <a:xfrm>
            <a:off x="904875" y="504826"/>
            <a:ext cx="930592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-- Part 4 – Department-wise salary 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DepartmentName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salary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[Dept Salary]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Employees1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Departments1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DepartmentName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[Dept Salary]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E5645-0D60-44E1-BBD3-8F1CA5A28B17}"/>
              </a:ext>
            </a:extLst>
          </p:cNvPr>
          <p:cNvSpPr txBox="1"/>
          <p:nvPr/>
        </p:nvSpPr>
        <p:spPr>
          <a:xfrm>
            <a:off x="1352550" y="3872984"/>
            <a:ext cx="1657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OUTPUT: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D3DE9-07A3-41B3-A6E2-7B9814BB3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49" y="4453850"/>
            <a:ext cx="4103865" cy="156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38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1EC1DC-EA86-48F0-BF47-B6C9ECCFB116}"/>
              </a:ext>
            </a:extLst>
          </p:cNvPr>
          <p:cNvSpPr txBox="1"/>
          <p:nvPr/>
        </p:nvSpPr>
        <p:spPr>
          <a:xfrm>
            <a:off x="1019175" y="228600"/>
            <a:ext cx="812482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Part 5 - Creation of VIEW in SQL - Employee Information 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employee_info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CONCAT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Salary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Employees1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employee_info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IN" dirty="0"/>
              <a:t>OUTPUT:</a:t>
            </a:r>
          </a:p>
          <a:p>
            <a:endParaRPr lang="en-IN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D7227-ACFF-435B-9EA6-B909C9928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25" y="3577520"/>
            <a:ext cx="4330275" cy="195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90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5F68D7-DDA1-4B66-AAB6-EC2926D3EDDD}"/>
              </a:ext>
            </a:extLst>
          </p:cNvPr>
          <p:cNvSpPr txBox="1"/>
          <p:nvPr/>
        </p:nvSpPr>
        <p:spPr>
          <a:xfrm>
            <a:off x="3048000" y="277906"/>
            <a:ext cx="59794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-- Second Table Departments1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Departments1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IN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OUTPUT:</a:t>
            </a:r>
          </a:p>
          <a:p>
            <a:endParaRPr lang="en-IN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CC831-AE0C-4A75-87B8-825247455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38" y="2599161"/>
            <a:ext cx="2296037" cy="111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7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D809B8-3182-46B1-9167-EACD296343ED}"/>
              </a:ext>
            </a:extLst>
          </p:cNvPr>
          <p:cNvSpPr txBox="1"/>
          <p:nvPr/>
        </p:nvSpPr>
        <p:spPr>
          <a:xfrm>
            <a:off x="3114674" y="-98703"/>
            <a:ext cx="8505825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 I have worked on how to solve the following SQL Interview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Questions: 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 Part 1: Find the top 3 highest-paid 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employees in each department.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 HOW I worked on this query:  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 To start with I joined both the tables –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Employees1 and Departments1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Salary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DateHired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DepartmentName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Employees1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Departments1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d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44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EE64CF-A670-48D7-9433-3CA52782DB2C}"/>
              </a:ext>
            </a:extLst>
          </p:cNvPr>
          <p:cNvSpPr txBox="1"/>
          <p:nvPr/>
        </p:nvSpPr>
        <p:spPr>
          <a:xfrm>
            <a:off x="1658470" y="272988"/>
            <a:ext cx="865094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 Then I created a rank of the employees based on the salary and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department </a:t>
            </a: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DepartmentID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Salary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DateHired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DepartmentName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ROW_NUMBER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rank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Employees1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</a:p>
          <a:p>
            <a:pPr lvl="2"/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Departments1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d 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DepartmentID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39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6F61A4-3CD7-4259-A5EF-F070976E2DFF}"/>
              </a:ext>
            </a:extLst>
          </p:cNvPr>
          <p:cNvSpPr txBox="1"/>
          <p:nvPr/>
        </p:nvSpPr>
        <p:spPr>
          <a:xfrm>
            <a:off x="1030941" y="612844"/>
            <a:ext cx="943983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To arrive at three highest paid employees in each department, I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created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Ranked_Employee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CTE and 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solved this query 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Ranked_Employee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Salary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DateHired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DepartmentName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   ROW_NUMBER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rank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   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Employees1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   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Departments1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d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IN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FirstName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Salary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DateHired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DepartmentName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Ranked_Employee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rank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  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42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211260-3460-437B-9CF9-74B64D01D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18" y="1156446"/>
            <a:ext cx="5174235" cy="16820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B86234-8DAC-487C-B0BF-2B71658A0D4E}"/>
              </a:ext>
            </a:extLst>
          </p:cNvPr>
          <p:cNvSpPr txBox="1"/>
          <p:nvPr/>
        </p:nvSpPr>
        <p:spPr>
          <a:xfrm>
            <a:off x="1013012" y="582706"/>
            <a:ext cx="123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76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3DE581-0DA3-42F4-AD67-97142D9743D2}"/>
              </a:ext>
            </a:extLst>
          </p:cNvPr>
          <p:cNvSpPr txBox="1"/>
          <p:nvPr/>
        </p:nvSpPr>
        <p:spPr>
          <a:xfrm>
            <a:off x="977153" y="889844"/>
            <a:ext cx="969084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Part 2: Find the average salary of employees hired in last 5 years.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cte_Employees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CONCAT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salary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DateHired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Employees1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salary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Avg_Salary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cte_Employees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DateHired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Avg_Salary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/>
              <a:t>OUTPUT:</a:t>
            </a:r>
          </a:p>
          <a:p>
            <a:endParaRPr lang="en-IN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63E2A2-4CA3-43C7-AF00-14E89C3C4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2" y="6057879"/>
            <a:ext cx="3030070" cy="82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2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33B-2A8E-400E-9E5C-3D0ACC1159F7}"/>
              </a:ext>
            </a:extLst>
          </p:cNvPr>
          <p:cNvSpPr txBox="1"/>
          <p:nvPr/>
        </p:nvSpPr>
        <p:spPr>
          <a:xfrm>
            <a:off x="0" y="-1741646"/>
            <a:ext cx="11791950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 Part 3: Find the employees whose salary is less than the average salary of employees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hired in the last 5 years.</a:t>
            </a: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 Firstly I worked on the query of employees who were hired in the last five years by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creating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cte_employees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, followed it by average salary of employees (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avg_salary_CTE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) who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were hired in the last five years and finally compared it with the employees whose        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salaries are less than the average salary of all employees.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cte_Employees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CONCAT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salary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DateHired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Employees1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DateHired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avg_salary_CTE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salary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Avg_Salary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cte_Employees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ae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ae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full_name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ae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Salary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ase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Avg_Salary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cte_Employees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avg_salary_CTE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Avg_Salary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369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3424EA-03E0-4C09-9C88-D7F97BA8BDCF}"/>
              </a:ext>
            </a:extLst>
          </p:cNvPr>
          <p:cNvSpPr txBox="1"/>
          <p:nvPr/>
        </p:nvSpPr>
        <p:spPr>
          <a:xfrm>
            <a:off x="811384" y="428625"/>
            <a:ext cx="126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CA7690-C052-4E9D-A159-CC6990358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7" y="1203914"/>
            <a:ext cx="5317624" cy="159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42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810</Words>
  <Application>Microsoft Office PowerPoint</Application>
  <PresentationFormat>Widescreen</PresentationFormat>
  <Paragraphs>161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Sowri Rajan</dc:creator>
  <cp:lastModifiedBy>Sowri Rajan</cp:lastModifiedBy>
  <cp:revision>11</cp:revision>
  <dcterms:created xsi:type="dcterms:W3CDTF">2025-04-24T06:37:11Z</dcterms:created>
  <dcterms:modified xsi:type="dcterms:W3CDTF">2025-04-24T11:17:17Z</dcterms:modified>
</cp:coreProperties>
</file>