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oxima Nova Heavy" charset="1" panose="02000506030000020004"/>
      <p:regular r:id="rId15"/>
    </p:embeddedFont>
    <p:embeddedFont>
      <p:font typeface="Proxima Nova Bold" charset="1" panose="02000506030000020004"/>
      <p:regular r:id="rId16"/>
    </p:embeddedFont>
    <p:embeddedFont>
      <p:font typeface="Proxima Nova" charset="1" panose="02000506030000020004"/>
      <p:regular r:id="rId17"/>
    </p:embeddedFont>
    <p:embeddedFont>
      <p:font typeface="Proxima Nova Bold Italics" charset="1" panose="0200050603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alculator.aws/#/estimate?id=da29287fceea938bcd5e6eb0e89faf58c9065720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0470"/>
            <a:ext cx="5306682" cy="8703650"/>
          </a:xfrm>
          <a:custGeom>
            <a:avLst/>
            <a:gdLst/>
            <a:ahLst/>
            <a:cxnLst/>
            <a:rect r="r" b="b" t="t" l="l"/>
            <a:pathLst>
              <a:path h="8703650" w="5306682">
                <a:moveTo>
                  <a:pt x="0" y="0"/>
                </a:moveTo>
                <a:lnTo>
                  <a:pt x="5306682" y="0"/>
                </a:lnTo>
                <a:lnTo>
                  <a:pt x="5306682" y="8703650"/>
                </a:lnTo>
                <a:lnTo>
                  <a:pt x="0" y="8703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810689" y="7700105"/>
            <a:ext cx="4787789" cy="896388"/>
            <a:chOff x="0" y="0"/>
            <a:chExt cx="4787786" cy="8963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87773" cy="896366"/>
            </a:xfrm>
            <a:custGeom>
              <a:avLst/>
              <a:gdLst/>
              <a:ahLst/>
              <a:cxnLst/>
              <a:rect r="r" b="b" t="t" l="l"/>
              <a:pathLst>
                <a:path h="896366" w="4787773">
                  <a:moveTo>
                    <a:pt x="0" y="0"/>
                  </a:moveTo>
                  <a:lnTo>
                    <a:pt x="4787773" y="0"/>
                  </a:lnTo>
                  <a:lnTo>
                    <a:pt x="4787773" y="896366"/>
                  </a:lnTo>
                  <a:lnTo>
                    <a:pt x="0" y="896366"/>
                  </a:lnTo>
                  <a:lnTo>
                    <a:pt x="0" y="0"/>
                  </a:lnTo>
                </a:path>
              </a:pathLst>
            </a:custGeom>
            <a:solidFill>
              <a:srgbClr val="00306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295843" y="2373773"/>
            <a:ext cx="4992157" cy="38100"/>
          </a:xfrm>
          <a:custGeom>
            <a:avLst/>
            <a:gdLst/>
            <a:ahLst/>
            <a:cxnLst/>
            <a:rect r="r" b="b" t="t" l="l"/>
            <a:pathLst>
              <a:path h="38100" w="4992157">
                <a:moveTo>
                  <a:pt x="0" y="0"/>
                </a:moveTo>
                <a:lnTo>
                  <a:pt x="4992157" y="0"/>
                </a:lnTo>
                <a:lnTo>
                  <a:pt x="49921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305720" y="1029557"/>
            <a:ext cx="4982280" cy="856393"/>
            <a:chOff x="0" y="0"/>
            <a:chExt cx="4982286" cy="8563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82337" cy="856361"/>
            </a:xfrm>
            <a:custGeom>
              <a:avLst/>
              <a:gdLst/>
              <a:ahLst/>
              <a:cxnLst/>
              <a:rect r="r" b="b" t="t" l="l"/>
              <a:pathLst>
                <a:path h="856361" w="4982337">
                  <a:moveTo>
                    <a:pt x="681609" y="0"/>
                  </a:moveTo>
                  <a:cubicBezTo>
                    <a:pt x="647827" y="0"/>
                    <a:pt x="620395" y="27305"/>
                    <a:pt x="620395" y="61214"/>
                  </a:cubicBezTo>
                  <a:cubicBezTo>
                    <a:pt x="620395" y="95123"/>
                    <a:pt x="647700" y="122428"/>
                    <a:pt x="681609" y="122428"/>
                  </a:cubicBezTo>
                  <a:cubicBezTo>
                    <a:pt x="709295" y="122428"/>
                    <a:pt x="732790" y="104140"/>
                    <a:pt x="740283" y="78740"/>
                  </a:cubicBezTo>
                  <a:lnTo>
                    <a:pt x="2192655" y="78740"/>
                  </a:lnTo>
                  <a:lnTo>
                    <a:pt x="2395474" y="195707"/>
                  </a:lnTo>
                  <a:lnTo>
                    <a:pt x="2219706" y="297180"/>
                  </a:lnTo>
                  <a:lnTo>
                    <a:pt x="856107" y="297180"/>
                  </a:lnTo>
                  <a:lnTo>
                    <a:pt x="856107" y="332232"/>
                  </a:lnTo>
                  <a:lnTo>
                    <a:pt x="2228723" y="332232"/>
                  </a:lnTo>
                  <a:lnTo>
                    <a:pt x="2430399" y="215900"/>
                  </a:lnTo>
                  <a:lnTo>
                    <a:pt x="2735580" y="391795"/>
                  </a:lnTo>
                  <a:lnTo>
                    <a:pt x="2498725" y="528447"/>
                  </a:lnTo>
                  <a:lnTo>
                    <a:pt x="119634" y="528447"/>
                  </a:lnTo>
                  <a:cubicBezTo>
                    <a:pt x="112141" y="503174"/>
                    <a:pt x="88646" y="484759"/>
                    <a:pt x="60960" y="484759"/>
                  </a:cubicBezTo>
                  <a:cubicBezTo>
                    <a:pt x="29464" y="484759"/>
                    <a:pt x="3429" y="508508"/>
                    <a:pt x="127" y="539115"/>
                  </a:cubicBezTo>
                  <a:lnTo>
                    <a:pt x="0" y="539115"/>
                  </a:lnTo>
                  <a:lnTo>
                    <a:pt x="0" y="552831"/>
                  </a:lnTo>
                  <a:cubicBezTo>
                    <a:pt x="3429" y="583438"/>
                    <a:pt x="29337" y="607187"/>
                    <a:pt x="60833" y="607187"/>
                  </a:cubicBezTo>
                  <a:cubicBezTo>
                    <a:pt x="88519" y="607187"/>
                    <a:pt x="112014" y="588772"/>
                    <a:pt x="119507" y="563499"/>
                  </a:cubicBezTo>
                  <a:lnTo>
                    <a:pt x="2507742" y="563499"/>
                  </a:lnTo>
                  <a:lnTo>
                    <a:pt x="2770378" y="411861"/>
                  </a:lnTo>
                  <a:lnTo>
                    <a:pt x="3167126" y="640588"/>
                  </a:lnTo>
                  <a:lnTo>
                    <a:pt x="3357499" y="640588"/>
                  </a:lnTo>
                  <a:lnTo>
                    <a:pt x="3119374" y="778383"/>
                  </a:lnTo>
                  <a:lnTo>
                    <a:pt x="1236091" y="778383"/>
                  </a:lnTo>
                  <a:cubicBezTo>
                    <a:pt x="1228598" y="753110"/>
                    <a:pt x="1205103" y="734695"/>
                    <a:pt x="1177417" y="734695"/>
                  </a:cubicBezTo>
                  <a:cubicBezTo>
                    <a:pt x="1143635" y="734695"/>
                    <a:pt x="1116203" y="762000"/>
                    <a:pt x="1116203" y="795909"/>
                  </a:cubicBezTo>
                  <a:cubicBezTo>
                    <a:pt x="1116203" y="826389"/>
                    <a:pt x="1138428" y="851662"/>
                    <a:pt x="1167638" y="856361"/>
                  </a:cubicBezTo>
                  <a:lnTo>
                    <a:pt x="1187323" y="856361"/>
                  </a:lnTo>
                  <a:cubicBezTo>
                    <a:pt x="1210691" y="852551"/>
                    <a:pt x="1229614" y="835660"/>
                    <a:pt x="1236218" y="813435"/>
                  </a:cubicBezTo>
                  <a:lnTo>
                    <a:pt x="3128772" y="813435"/>
                  </a:lnTo>
                  <a:lnTo>
                    <a:pt x="3427730" y="640969"/>
                  </a:lnTo>
                  <a:lnTo>
                    <a:pt x="4242181" y="640969"/>
                  </a:lnTo>
                  <a:cubicBezTo>
                    <a:pt x="4249674" y="666242"/>
                    <a:pt x="4273169" y="684657"/>
                    <a:pt x="4300855" y="684657"/>
                  </a:cubicBezTo>
                  <a:cubicBezTo>
                    <a:pt x="4334637" y="684657"/>
                    <a:pt x="4362069" y="657352"/>
                    <a:pt x="4362069" y="623443"/>
                  </a:cubicBezTo>
                  <a:cubicBezTo>
                    <a:pt x="4362069" y="589534"/>
                    <a:pt x="4334764" y="562229"/>
                    <a:pt x="4300855" y="562229"/>
                  </a:cubicBezTo>
                  <a:cubicBezTo>
                    <a:pt x="4273169" y="562229"/>
                    <a:pt x="4249674" y="580644"/>
                    <a:pt x="4242181" y="605917"/>
                  </a:cubicBezTo>
                  <a:lnTo>
                    <a:pt x="3488563" y="605917"/>
                  </a:lnTo>
                  <a:lnTo>
                    <a:pt x="3749294" y="455295"/>
                  </a:lnTo>
                  <a:lnTo>
                    <a:pt x="4971415" y="455295"/>
                  </a:lnTo>
                  <a:lnTo>
                    <a:pt x="4971415" y="420116"/>
                  </a:lnTo>
                  <a:lnTo>
                    <a:pt x="3740023" y="420116"/>
                  </a:lnTo>
                  <a:lnTo>
                    <a:pt x="3418459" y="605790"/>
                  </a:lnTo>
                  <a:lnTo>
                    <a:pt x="3176270" y="605790"/>
                  </a:lnTo>
                  <a:lnTo>
                    <a:pt x="2805430" y="391922"/>
                  </a:lnTo>
                  <a:lnTo>
                    <a:pt x="2952623" y="306959"/>
                  </a:lnTo>
                  <a:lnTo>
                    <a:pt x="4982337" y="306959"/>
                  </a:lnTo>
                  <a:lnTo>
                    <a:pt x="4982337" y="271780"/>
                  </a:lnTo>
                  <a:lnTo>
                    <a:pt x="2943606" y="271780"/>
                  </a:lnTo>
                  <a:lnTo>
                    <a:pt x="2770505" y="371729"/>
                  </a:lnTo>
                  <a:lnTo>
                    <a:pt x="2465324" y="195834"/>
                  </a:lnTo>
                  <a:lnTo>
                    <a:pt x="2715133" y="51562"/>
                  </a:lnTo>
                  <a:lnTo>
                    <a:pt x="4596765" y="51562"/>
                  </a:lnTo>
                  <a:lnTo>
                    <a:pt x="4596765" y="16383"/>
                  </a:lnTo>
                  <a:lnTo>
                    <a:pt x="2705989" y="16383"/>
                  </a:lnTo>
                  <a:lnTo>
                    <a:pt x="2430399" y="175514"/>
                  </a:lnTo>
                  <a:lnTo>
                    <a:pt x="2201672" y="43688"/>
                  </a:lnTo>
                  <a:lnTo>
                    <a:pt x="740283" y="43688"/>
                  </a:lnTo>
                  <a:cubicBezTo>
                    <a:pt x="732790" y="18415"/>
                    <a:pt x="709295" y="0"/>
                    <a:pt x="681609" y="0"/>
                  </a:cubicBezTo>
                  <a:close/>
                </a:path>
              </a:pathLst>
            </a:custGeom>
            <a:solidFill>
              <a:srgbClr val="0E2F4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512951" y="3218221"/>
            <a:ext cx="3857006" cy="4481884"/>
            <a:chOff x="0" y="0"/>
            <a:chExt cx="3857003" cy="44818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2512" y="0"/>
              <a:ext cx="2724658" cy="4246118"/>
            </a:xfrm>
            <a:custGeom>
              <a:avLst/>
              <a:gdLst/>
              <a:ahLst/>
              <a:cxnLst/>
              <a:rect r="r" b="b" t="t" l="l"/>
              <a:pathLst>
                <a:path h="4246118" w="2724658">
                  <a:moveTo>
                    <a:pt x="50546" y="0"/>
                  </a:moveTo>
                  <a:lnTo>
                    <a:pt x="50546" y="0"/>
                  </a:lnTo>
                  <a:cubicBezTo>
                    <a:pt x="0" y="537972"/>
                    <a:pt x="55880" y="1080643"/>
                    <a:pt x="215011" y="1597025"/>
                  </a:cubicBezTo>
                  <a:cubicBezTo>
                    <a:pt x="374142" y="2113407"/>
                    <a:pt x="633476" y="2593467"/>
                    <a:pt x="978154" y="3009646"/>
                  </a:cubicBezTo>
                  <a:cubicBezTo>
                    <a:pt x="1322832" y="3425825"/>
                    <a:pt x="1745996" y="3769995"/>
                    <a:pt x="2223770" y="4022598"/>
                  </a:cubicBezTo>
                  <a:cubicBezTo>
                    <a:pt x="2385949" y="4108323"/>
                    <a:pt x="2553208" y="4182999"/>
                    <a:pt x="2724658" y="4246118"/>
                  </a:cubicBezTo>
                  <a:lnTo>
                    <a:pt x="2724658" y="2743581"/>
                  </a:lnTo>
                  <a:lnTo>
                    <a:pt x="2724658" y="2743581"/>
                  </a:lnTo>
                  <a:cubicBezTo>
                    <a:pt x="2459990" y="2583942"/>
                    <a:pt x="2223643" y="2380615"/>
                    <a:pt x="2026031" y="2141982"/>
                  </a:cubicBezTo>
                  <a:cubicBezTo>
                    <a:pt x="1795399" y="1863344"/>
                    <a:pt x="1621790" y="1542161"/>
                    <a:pt x="1515237" y="1196467"/>
                  </a:cubicBezTo>
                  <a:cubicBezTo>
                    <a:pt x="1408684" y="850773"/>
                    <a:pt x="1371346" y="487553"/>
                    <a:pt x="1405128" y="127508"/>
                  </a:cubicBezTo>
                  <a:lnTo>
                    <a:pt x="1405128" y="127508"/>
                  </a:lnTo>
                  <a:lnTo>
                    <a:pt x="50546" y="0"/>
                  </a:lnTo>
                  <a:lnTo>
                    <a:pt x="50546" y="0"/>
                  </a:lnTo>
                  <a:close/>
                </a:path>
              </a:pathLst>
            </a:custGeom>
            <a:solidFill>
              <a:srgbClr val="00306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306682" y="2288048"/>
            <a:ext cx="10939516" cy="572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b="true" sz="4034">
                <a:solidFill>
                  <a:srgbClr val="000000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ESCOLA DA NUVEM — EDN</a:t>
            </a:r>
          </a:p>
          <a:p>
            <a:pPr algn="l">
              <a:lnSpc>
                <a:spcPts val="18050"/>
              </a:lnSpc>
            </a:pPr>
            <a:r>
              <a:rPr lang="en-US" b="true" sz="1166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Trabalho de</a:t>
            </a:r>
          </a:p>
          <a:p>
            <a:pPr algn="l">
              <a:lnSpc>
                <a:spcPts val="5830"/>
              </a:lnSpc>
            </a:pPr>
            <a:r>
              <a:rPr lang="en-US" b="true" sz="1166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Conclusão </a:t>
            </a:r>
          </a:p>
          <a:p>
            <a:pPr algn="l">
              <a:lnSpc>
                <a:spcPts val="15706"/>
              </a:lnSpc>
            </a:pPr>
            <a:r>
              <a:rPr lang="en-US" b="true" sz="1166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 Curso</a:t>
            </a:r>
            <a:r>
              <a:rPr lang="en-US" b="true" sz="1166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- AWS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54628" y="7829359"/>
            <a:ext cx="4181856" cy="61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1"/>
              </a:lnSpc>
            </a:pPr>
            <a:r>
              <a:rPr lang="en-US" b="true" sz="3600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ALCANCE GLOBAL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24" y="3829"/>
            <a:ext cx="6225521" cy="6228645"/>
            <a:chOff x="0" y="0"/>
            <a:chExt cx="6225527" cy="6228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540" cy="6228588"/>
            </a:xfrm>
            <a:custGeom>
              <a:avLst/>
              <a:gdLst/>
              <a:ahLst/>
              <a:cxnLst/>
              <a:rect r="r" b="b" t="t" l="l"/>
              <a:pathLst>
                <a:path h="6228588" w="6225540">
                  <a:moveTo>
                    <a:pt x="2918587" y="254127"/>
                  </a:moveTo>
                  <a:cubicBezTo>
                    <a:pt x="2872867" y="254127"/>
                    <a:pt x="2835656" y="291338"/>
                    <a:pt x="2835656" y="337058"/>
                  </a:cubicBezTo>
                  <a:cubicBezTo>
                    <a:pt x="2835656" y="382778"/>
                    <a:pt x="2872867" y="419989"/>
                    <a:pt x="2918587" y="419989"/>
                  </a:cubicBezTo>
                  <a:cubicBezTo>
                    <a:pt x="2959608" y="419989"/>
                    <a:pt x="2993644" y="390017"/>
                    <a:pt x="3000375" y="351155"/>
                  </a:cubicBezTo>
                  <a:lnTo>
                    <a:pt x="6114923" y="351155"/>
                  </a:lnTo>
                  <a:cubicBezTo>
                    <a:pt x="6121146" y="375285"/>
                    <a:pt x="6143244" y="393319"/>
                    <a:pt x="6169279" y="393319"/>
                  </a:cubicBezTo>
                  <a:cubicBezTo>
                    <a:pt x="6200267" y="393319"/>
                    <a:pt x="6225540" y="368046"/>
                    <a:pt x="6225540" y="337058"/>
                  </a:cubicBezTo>
                  <a:cubicBezTo>
                    <a:pt x="6225540" y="306070"/>
                    <a:pt x="6200267" y="280797"/>
                    <a:pt x="6169279" y="280797"/>
                  </a:cubicBezTo>
                  <a:cubicBezTo>
                    <a:pt x="6143244" y="280797"/>
                    <a:pt x="6121146" y="298831"/>
                    <a:pt x="6114923" y="322961"/>
                  </a:cubicBezTo>
                  <a:lnTo>
                    <a:pt x="3000375" y="322961"/>
                  </a:lnTo>
                  <a:cubicBezTo>
                    <a:pt x="2993644" y="283845"/>
                    <a:pt x="2959481" y="254127"/>
                    <a:pt x="2918587" y="254127"/>
                  </a:cubicBezTo>
                  <a:close/>
                  <a:moveTo>
                    <a:pt x="597535" y="64389"/>
                  </a:moveTo>
                  <a:cubicBezTo>
                    <a:pt x="594233" y="64389"/>
                    <a:pt x="590804" y="65659"/>
                    <a:pt x="587883" y="68580"/>
                  </a:cubicBezTo>
                  <a:lnTo>
                    <a:pt x="289179" y="367411"/>
                  </a:lnTo>
                  <a:cubicBezTo>
                    <a:pt x="286385" y="369824"/>
                    <a:pt x="284353" y="373507"/>
                    <a:pt x="284353" y="378079"/>
                  </a:cubicBezTo>
                  <a:lnTo>
                    <a:pt x="284353" y="802513"/>
                  </a:lnTo>
                  <a:cubicBezTo>
                    <a:pt x="245237" y="809244"/>
                    <a:pt x="215519" y="843407"/>
                    <a:pt x="215519" y="884301"/>
                  </a:cubicBezTo>
                  <a:cubicBezTo>
                    <a:pt x="215519" y="930021"/>
                    <a:pt x="252730" y="967232"/>
                    <a:pt x="298450" y="967232"/>
                  </a:cubicBezTo>
                  <a:cubicBezTo>
                    <a:pt x="344170" y="967232"/>
                    <a:pt x="381381" y="930021"/>
                    <a:pt x="381381" y="884301"/>
                  </a:cubicBezTo>
                  <a:cubicBezTo>
                    <a:pt x="381381" y="843407"/>
                    <a:pt x="351536" y="809244"/>
                    <a:pt x="312547" y="802386"/>
                  </a:cubicBezTo>
                  <a:lnTo>
                    <a:pt x="312547" y="383794"/>
                  </a:lnTo>
                  <a:lnTo>
                    <a:pt x="603631" y="92583"/>
                  </a:lnTo>
                  <a:lnTo>
                    <a:pt x="2266315" y="92583"/>
                  </a:lnTo>
                  <a:lnTo>
                    <a:pt x="2778887" y="605155"/>
                  </a:lnTo>
                  <a:cubicBezTo>
                    <a:pt x="2779649" y="605917"/>
                    <a:pt x="2780284" y="606425"/>
                    <a:pt x="2781173" y="606933"/>
                  </a:cubicBezTo>
                  <a:cubicBezTo>
                    <a:pt x="2783840" y="608584"/>
                    <a:pt x="2786507" y="609219"/>
                    <a:pt x="2789047" y="609219"/>
                  </a:cubicBezTo>
                  <a:cubicBezTo>
                    <a:pt x="2789555" y="609219"/>
                    <a:pt x="2790063" y="609219"/>
                    <a:pt x="2790444" y="609092"/>
                  </a:cubicBezTo>
                  <a:lnTo>
                    <a:pt x="4259072" y="609092"/>
                  </a:lnTo>
                  <a:cubicBezTo>
                    <a:pt x="4265295" y="633222"/>
                    <a:pt x="4287393" y="651256"/>
                    <a:pt x="4313428" y="651256"/>
                  </a:cubicBezTo>
                  <a:cubicBezTo>
                    <a:pt x="4344416" y="651256"/>
                    <a:pt x="4369689" y="625983"/>
                    <a:pt x="4369689" y="594995"/>
                  </a:cubicBezTo>
                  <a:cubicBezTo>
                    <a:pt x="4369689" y="564007"/>
                    <a:pt x="4344416" y="538734"/>
                    <a:pt x="4313428" y="538734"/>
                  </a:cubicBezTo>
                  <a:cubicBezTo>
                    <a:pt x="4287393" y="538734"/>
                    <a:pt x="4265295" y="556768"/>
                    <a:pt x="4259072" y="580898"/>
                  </a:cubicBezTo>
                  <a:lnTo>
                    <a:pt x="2794635" y="580898"/>
                  </a:lnTo>
                  <a:lnTo>
                    <a:pt x="2282825" y="69088"/>
                  </a:lnTo>
                  <a:cubicBezTo>
                    <a:pt x="2280412" y="66294"/>
                    <a:pt x="2276729" y="64262"/>
                    <a:pt x="2272157" y="64262"/>
                  </a:cubicBezTo>
                  <a:lnTo>
                    <a:pt x="599059" y="64262"/>
                  </a:lnTo>
                  <a:cubicBezTo>
                    <a:pt x="598551" y="64262"/>
                    <a:pt x="598043" y="64135"/>
                    <a:pt x="597535" y="64135"/>
                  </a:cubicBezTo>
                  <a:close/>
                  <a:moveTo>
                    <a:pt x="1179576" y="558165"/>
                  </a:moveTo>
                  <a:cubicBezTo>
                    <a:pt x="1172464" y="558292"/>
                    <a:pt x="1165479" y="563499"/>
                    <a:pt x="1165479" y="572262"/>
                  </a:cubicBezTo>
                  <a:lnTo>
                    <a:pt x="1165479" y="1005078"/>
                  </a:lnTo>
                  <a:cubicBezTo>
                    <a:pt x="1126363" y="1011809"/>
                    <a:pt x="1096645" y="1045972"/>
                    <a:pt x="1096645" y="1086866"/>
                  </a:cubicBezTo>
                  <a:cubicBezTo>
                    <a:pt x="1096645" y="1132586"/>
                    <a:pt x="1133856" y="1169797"/>
                    <a:pt x="1179576" y="1169797"/>
                  </a:cubicBezTo>
                  <a:cubicBezTo>
                    <a:pt x="1225296" y="1169797"/>
                    <a:pt x="1262507" y="1132586"/>
                    <a:pt x="1262507" y="1086866"/>
                  </a:cubicBezTo>
                  <a:cubicBezTo>
                    <a:pt x="1262507" y="1045845"/>
                    <a:pt x="1232662" y="1011809"/>
                    <a:pt x="1193673" y="1005078"/>
                  </a:cubicBezTo>
                  <a:lnTo>
                    <a:pt x="1193673" y="586232"/>
                  </a:lnTo>
                  <a:lnTo>
                    <a:pt x="1629410" y="586232"/>
                  </a:lnTo>
                  <a:lnTo>
                    <a:pt x="2129282" y="1086104"/>
                  </a:lnTo>
                  <a:cubicBezTo>
                    <a:pt x="2130044" y="1086866"/>
                    <a:pt x="2130679" y="1087374"/>
                    <a:pt x="2131568" y="1087882"/>
                  </a:cubicBezTo>
                  <a:cubicBezTo>
                    <a:pt x="2134235" y="1089533"/>
                    <a:pt x="2137029" y="1090168"/>
                    <a:pt x="2139569" y="1090168"/>
                  </a:cubicBezTo>
                  <a:cubicBezTo>
                    <a:pt x="2140077" y="1090168"/>
                    <a:pt x="2140585" y="1090168"/>
                    <a:pt x="2140966" y="1090041"/>
                  </a:cubicBezTo>
                  <a:lnTo>
                    <a:pt x="2825115" y="1090041"/>
                  </a:lnTo>
                  <a:lnTo>
                    <a:pt x="2976626" y="1352550"/>
                  </a:lnTo>
                  <a:cubicBezTo>
                    <a:pt x="2977007" y="1353566"/>
                    <a:pt x="2977769" y="1354328"/>
                    <a:pt x="2978404" y="1355090"/>
                  </a:cubicBezTo>
                  <a:cubicBezTo>
                    <a:pt x="2981452" y="1358265"/>
                    <a:pt x="2984881" y="1359662"/>
                    <a:pt x="2988437" y="1359662"/>
                  </a:cubicBezTo>
                  <a:cubicBezTo>
                    <a:pt x="2988945" y="1359662"/>
                    <a:pt x="2989326" y="1359662"/>
                    <a:pt x="2989834" y="1359535"/>
                  </a:cubicBezTo>
                  <a:lnTo>
                    <a:pt x="4084320" y="1359535"/>
                  </a:lnTo>
                  <a:cubicBezTo>
                    <a:pt x="4088384" y="1382903"/>
                    <a:pt x="4102481" y="1404366"/>
                    <a:pt x="4124579" y="1417320"/>
                  </a:cubicBezTo>
                  <a:cubicBezTo>
                    <a:pt x="4137660" y="1424813"/>
                    <a:pt x="4152011" y="1428496"/>
                    <a:pt x="4165981" y="1428496"/>
                  </a:cubicBezTo>
                  <a:cubicBezTo>
                    <a:pt x="4194556" y="1428496"/>
                    <a:pt x="4222369" y="1413637"/>
                    <a:pt x="4237863" y="1386967"/>
                  </a:cubicBezTo>
                  <a:cubicBezTo>
                    <a:pt x="4258437" y="1351280"/>
                    <a:pt x="4249548" y="1307211"/>
                    <a:pt x="4218941" y="1281684"/>
                  </a:cubicBezTo>
                  <a:lnTo>
                    <a:pt x="4417950" y="937006"/>
                  </a:lnTo>
                  <a:lnTo>
                    <a:pt x="5174362" y="937006"/>
                  </a:lnTo>
                  <a:cubicBezTo>
                    <a:pt x="5180585" y="961136"/>
                    <a:pt x="5202683" y="979170"/>
                    <a:pt x="5228718" y="979170"/>
                  </a:cubicBezTo>
                  <a:cubicBezTo>
                    <a:pt x="5259706" y="979170"/>
                    <a:pt x="5284979" y="953897"/>
                    <a:pt x="5284979" y="922909"/>
                  </a:cubicBezTo>
                  <a:cubicBezTo>
                    <a:pt x="5284979" y="891921"/>
                    <a:pt x="5259706" y="866648"/>
                    <a:pt x="5228718" y="866648"/>
                  </a:cubicBezTo>
                  <a:cubicBezTo>
                    <a:pt x="5202683" y="866648"/>
                    <a:pt x="5180585" y="884682"/>
                    <a:pt x="5174362" y="908812"/>
                  </a:cubicBezTo>
                  <a:lnTo>
                    <a:pt x="4409822" y="908812"/>
                  </a:lnTo>
                  <a:cubicBezTo>
                    <a:pt x="4405123" y="908812"/>
                    <a:pt x="4400424" y="910971"/>
                    <a:pt x="4397756" y="915797"/>
                  </a:cubicBezTo>
                  <a:lnTo>
                    <a:pt x="4194810" y="1267587"/>
                  </a:lnTo>
                  <a:cubicBezTo>
                    <a:pt x="4185412" y="1264158"/>
                    <a:pt x="4175760" y="1262380"/>
                    <a:pt x="4166108" y="1262380"/>
                  </a:cubicBezTo>
                  <a:cubicBezTo>
                    <a:pt x="4137533" y="1262380"/>
                    <a:pt x="4109847" y="1277239"/>
                    <a:pt x="4094353" y="1303782"/>
                  </a:cubicBezTo>
                  <a:cubicBezTo>
                    <a:pt x="4089273" y="1312545"/>
                    <a:pt x="4085971" y="1321816"/>
                    <a:pt x="4084320" y="1331214"/>
                  </a:cubicBezTo>
                  <a:lnTo>
                    <a:pt x="2996819" y="1331214"/>
                  </a:lnTo>
                  <a:lnTo>
                    <a:pt x="2845308" y="1069213"/>
                  </a:lnTo>
                  <a:cubicBezTo>
                    <a:pt x="2843022" y="1065149"/>
                    <a:pt x="2838958" y="1062228"/>
                    <a:pt x="2833243" y="1062228"/>
                  </a:cubicBezTo>
                  <a:lnTo>
                    <a:pt x="2145157" y="1062228"/>
                  </a:lnTo>
                  <a:lnTo>
                    <a:pt x="1645793" y="562864"/>
                  </a:lnTo>
                  <a:cubicBezTo>
                    <a:pt x="1643380" y="560070"/>
                    <a:pt x="1639697" y="558038"/>
                    <a:pt x="1635125" y="558038"/>
                  </a:cubicBezTo>
                  <a:close/>
                  <a:moveTo>
                    <a:pt x="876300" y="573532"/>
                  </a:moveTo>
                  <a:cubicBezTo>
                    <a:pt x="830580" y="573532"/>
                    <a:pt x="793369" y="610743"/>
                    <a:pt x="793369" y="656463"/>
                  </a:cubicBezTo>
                  <a:cubicBezTo>
                    <a:pt x="793369" y="697357"/>
                    <a:pt x="823214" y="731520"/>
                    <a:pt x="862076" y="738378"/>
                  </a:cubicBezTo>
                  <a:lnTo>
                    <a:pt x="862076" y="1154303"/>
                  </a:lnTo>
                  <a:cubicBezTo>
                    <a:pt x="862076" y="1155827"/>
                    <a:pt x="862330" y="1157097"/>
                    <a:pt x="862838" y="1158494"/>
                  </a:cubicBezTo>
                  <a:cubicBezTo>
                    <a:pt x="863854" y="1161161"/>
                    <a:pt x="865378" y="1163320"/>
                    <a:pt x="867029" y="1164844"/>
                  </a:cubicBezTo>
                  <a:lnTo>
                    <a:pt x="1790065" y="2087880"/>
                  </a:lnTo>
                  <a:lnTo>
                    <a:pt x="1790065" y="2440940"/>
                  </a:lnTo>
                  <a:cubicBezTo>
                    <a:pt x="1765935" y="2447163"/>
                    <a:pt x="1747901" y="2469261"/>
                    <a:pt x="1747901" y="2495296"/>
                  </a:cubicBezTo>
                  <a:cubicBezTo>
                    <a:pt x="1747901" y="2526284"/>
                    <a:pt x="1773174" y="2551557"/>
                    <a:pt x="1804162" y="2551557"/>
                  </a:cubicBezTo>
                  <a:cubicBezTo>
                    <a:pt x="1835150" y="2551557"/>
                    <a:pt x="1860423" y="2526284"/>
                    <a:pt x="1860423" y="2495296"/>
                  </a:cubicBezTo>
                  <a:cubicBezTo>
                    <a:pt x="1860423" y="2469261"/>
                    <a:pt x="1842389" y="2447163"/>
                    <a:pt x="1818259" y="2440940"/>
                  </a:cubicBezTo>
                  <a:lnTo>
                    <a:pt x="1818259" y="2083308"/>
                  </a:lnTo>
                  <a:cubicBezTo>
                    <a:pt x="1818640" y="2079625"/>
                    <a:pt x="1817497" y="2075561"/>
                    <a:pt x="1814195" y="2072259"/>
                  </a:cubicBezTo>
                  <a:lnTo>
                    <a:pt x="890270" y="1148461"/>
                  </a:lnTo>
                  <a:lnTo>
                    <a:pt x="890270" y="738378"/>
                  </a:lnTo>
                  <a:cubicBezTo>
                    <a:pt x="929386" y="731647"/>
                    <a:pt x="959104" y="697484"/>
                    <a:pt x="959104" y="656590"/>
                  </a:cubicBezTo>
                  <a:cubicBezTo>
                    <a:pt x="959104" y="610870"/>
                    <a:pt x="921893" y="573659"/>
                    <a:pt x="876173" y="573659"/>
                  </a:cubicBezTo>
                  <a:close/>
                  <a:moveTo>
                    <a:pt x="1719961" y="300736"/>
                  </a:moveTo>
                  <a:cubicBezTo>
                    <a:pt x="1719453" y="300736"/>
                    <a:pt x="1718818" y="300736"/>
                    <a:pt x="1718310" y="300863"/>
                  </a:cubicBezTo>
                  <a:lnTo>
                    <a:pt x="804545" y="300863"/>
                  </a:lnTo>
                  <a:cubicBezTo>
                    <a:pt x="800608" y="300863"/>
                    <a:pt x="797052" y="302387"/>
                    <a:pt x="794512" y="304927"/>
                  </a:cubicBezTo>
                  <a:lnTo>
                    <a:pt x="551942" y="547497"/>
                  </a:lnTo>
                  <a:cubicBezTo>
                    <a:pt x="551180" y="548259"/>
                    <a:pt x="550672" y="548894"/>
                    <a:pt x="550164" y="549783"/>
                  </a:cubicBezTo>
                  <a:cubicBezTo>
                    <a:pt x="548259" y="552958"/>
                    <a:pt x="547497" y="556260"/>
                    <a:pt x="547878" y="559181"/>
                  </a:cubicBezTo>
                  <a:lnTo>
                    <a:pt x="547878" y="1247140"/>
                  </a:lnTo>
                  <a:cubicBezTo>
                    <a:pt x="547878" y="1248664"/>
                    <a:pt x="548132" y="1249934"/>
                    <a:pt x="548640" y="1251331"/>
                  </a:cubicBezTo>
                  <a:cubicBezTo>
                    <a:pt x="549783" y="1254379"/>
                    <a:pt x="551434" y="1256665"/>
                    <a:pt x="553466" y="1258189"/>
                  </a:cubicBezTo>
                  <a:lnTo>
                    <a:pt x="1449832" y="2077466"/>
                  </a:lnTo>
                  <a:lnTo>
                    <a:pt x="1449832" y="3208528"/>
                  </a:lnTo>
                  <a:cubicBezTo>
                    <a:pt x="1425702" y="3214751"/>
                    <a:pt x="1407668" y="3236722"/>
                    <a:pt x="1407668" y="3262884"/>
                  </a:cubicBezTo>
                  <a:cubicBezTo>
                    <a:pt x="1407668" y="3293872"/>
                    <a:pt x="1432941" y="3319145"/>
                    <a:pt x="1463929" y="3319145"/>
                  </a:cubicBezTo>
                  <a:cubicBezTo>
                    <a:pt x="1494917" y="3319145"/>
                    <a:pt x="1520190" y="3293872"/>
                    <a:pt x="1520190" y="3262884"/>
                  </a:cubicBezTo>
                  <a:cubicBezTo>
                    <a:pt x="1520190" y="3236849"/>
                    <a:pt x="1502156" y="3214751"/>
                    <a:pt x="1478026" y="3208528"/>
                  </a:cubicBezTo>
                  <a:lnTo>
                    <a:pt x="1478026" y="2072259"/>
                  </a:lnTo>
                  <a:cubicBezTo>
                    <a:pt x="1478280" y="2068322"/>
                    <a:pt x="1476883" y="2064131"/>
                    <a:pt x="1473327" y="2060956"/>
                  </a:cubicBezTo>
                  <a:lnTo>
                    <a:pt x="576072" y="1240790"/>
                  </a:lnTo>
                  <a:lnTo>
                    <a:pt x="576072" y="563372"/>
                  </a:lnTo>
                  <a:lnTo>
                    <a:pt x="810260" y="328930"/>
                  </a:lnTo>
                  <a:lnTo>
                    <a:pt x="1713611" y="328930"/>
                  </a:lnTo>
                  <a:lnTo>
                    <a:pt x="2211451" y="826770"/>
                  </a:lnTo>
                  <a:cubicBezTo>
                    <a:pt x="2213991" y="829310"/>
                    <a:pt x="2217547" y="830834"/>
                    <a:pt x="2221484" y="830834"/>
                  </a:cubicBezTo>
                  <a:lnTo>
                    <a:pt x="3337560" y="830834"/>
                  </a:lnTo>
                  <a:cubicBezTo>
                    <a:pt x="3344291" y="869950"/>
                    <a:pt x="3378454" y="899668"/>
                    <a:pt x="3419348" y="899668"/>
                  </a:cubicBezTo>
                  <a:cubicBezTo>
                    <a:pt x="3465068" y="899668"/>
                    <a:pt x="3502279" y="862457"/>
                    <a:pt x="3502279" y="816737"/>
                  </a:cubicBezTo>
                  <a:cubicBezTo>
                    <a:pt x="3502279" y="771017"/>
                    <a:pt x="3465068" y="733806"/>
                    <a:pt x="3419348" y="733806"/>
                  </a:cubicBezTo>
                  <a:cubicBezTo>
                    <a:pt x="3378454" y="733806"/>
                    <a:pt x="3344291" y="763651"/>
                    <a:pt x="3337687" y="802640"/>
                  </a:cubicBezTo>
                  <a:lnTo>
                    <a:pt x="2227580" y="802640"/>
                  </a:lnTo>
                  <a:lnTo>
                    <a:pt x="1729740" y="304800"/>
                  </a:lnTo>
                  <a:cubicBezTo>
                    <a:pt x="1728978" y="304038"/>
                    <a:pt x="1728343" y="303530"/>
                    <a:pt x="1727454" y="303022"/>
                  </a:cubicBezTo>
                  <a:cubicBezTo>
                    <a:pt x="1724914" y="301371"/>
                    <a:pt x="1722374" y="300609"/>
                    <a:pt x="1719834" y="300609"/>
                  </a:cubicBezTo>
                  <a:close/>
                  <a:moveTo>
                    <a:pt x="1303655" y="2676398"/>
                  </a:moveTo>
                  <a:cubicBezTo>
                    <a:pt x="1289685" y="2676398"/>
                    <a:pt x="1275461" y="2679954"/>
                    <a:pt x="1262380" y="2687574"/>
                  </a:cubicBezTo>
                  <a:cubicBezTo>
                    <a:pt x="1226820" y="2708275"/>
                    <a:pt x="1212469" y="2750947"/>
                    <a:pt x="1226058" y="2788031"/>
                  </a:cubicBezTo>
                  <a:lnTo>
                    <a:pt x="1174877" y="2817495"/>
                  </a:lnTo>
                  <a:cubicBezTo>
                    <a:pt x="1173861" y="2818003"/>
                    <a:pt x="1173099" y="2818638"/>
                    <a:pt x="1172337" y="2819273"/>
                  </a:cubicBezTo>
                  <a:cubicBezTo>
                    <a:pt x="1168781" y="2822702"/>
                    <a:pt x="1167384" y="2826766"/>
                    <a:pt x="1167892" y="2830703"/>
                  </a:cubicBezTo>
                  <a:lnTo>
                    <a:pt x="1167892" y="3413887"/>
                  </a:lnTo>
                  <a:cubicBezTo>
                    <a:pt x="1143762" y="3420110"/>
                    <a:pt x="1125728" y="3442208"/>
                    <a:pt x="1125728" y="3468243"/>
                  </a:cubicBezTo>
                  <a:cubicBezTo>
                    <a:pt x="1125728" y="3499231"/>
                    <a:pt x="1151001" y="3524504"/>
                    <a:pt x="1181989" y="3524504"/>
                  </a:cubicBezTo>
                  <a:cubicBezTo>
                    <a:pt x="1212977" y="3524504"/>
                    <a:pt x="1238250" y="3499231"/>
                    <a:pt x="1238250" y="3468243"/>
                  </a:cubicBezTo>
                  <a:cubicBezTo>
                    <a:pt x="1238250" y="3442208"/>
                    <a:pt x="1220216" y="3420110"/>
                    <a:pt x="1196086" y="3413887"/>
                  </a:cubicBezTo>
                  <a:lnTo>
                    <a:pt x="1196086" y="2837942"/>
                  </a:lnTo>
                  <a:lnTo>
                    <a:pt x="1240282" y="2812415"/>
                  </a:lnTo>
                  <a:cubicBezTo>
                    <a:pt x="1256411" y="2831719"/>
                    <a:pt x="1280033" y="2842387"/>
                    <a:pt x="1304163" y="2842387"/>
                  </a:cubicBezTo>
                  <a:cubicBezTo>
                    <a:pt x="1318133" y="2842387"/>
                    <a:pt x="1332357" y="2838831"/>
                    <a:pt x="1345438" y="2831338"/>
                  </a:cubicBezTo>
                  <a:cubicBezTo>
                    <a:pt x="1385062" y="2808478"/>
                    <a:pt x="1398524" y="2757805"/>
                    <a:pt x="1375791" y="2718054"/>
                  </a:cubicBezTo>
                  <a:cubicBezTo>
                    <a:pt x="1360170" y="2691511"/>
                    <a:pt x="1332357" y="2676525"/>
                    <a:pt x="1303782" y="2676525"/>
                  </a:cubicBezTo>
                  <a:close/>
                  <a:moveTo>
                    <a:pt x="79121" y="0"/>
                  </a:moveTo>
                  <a:cubicBezTo>
                    <a:pt x="42037" y="0"/>
                    <a:pt x="10668" y="24511"/>
                    <a:pt x="0" y="58039"/>
                  </a:cubicBezTo>
                  <a:lnTo>
                    <a:pt x="0" y="58039"/>
                  </a:lnTo>
                  <a:lnTo>
                    <a:pt x="0" y="107823"/>
                  </a:lnTo>
                  <a:cubicBezTo>
                    <a:pt x="9271" y="137033"/>
                    <a:pt x="34290" y="159385"/>
                    <a:pt x="64897" y="164592"/>
                  </a:cubicBezTo>
                  <a:lnTo>
                    <a:pt x="64897" y="1356614"/>
                  </a:lnTo>
                  <a:cubicBezTo>
                    <a:pt x="64897" y="1358138"/>
                    <a:pt x="65151" y="1359408"/>
                    <a:pt x="65659" y="1360805"/>
                  </a:cubicBezTo>
                  <a:cubicBezTo>
                    <a:pt x="66802" y="1363980"/>
                    <a:pt x="68453" y="1366393"/>
                    <a:pt x="70739" y="1367917"/>
                  </a:cubicBezTo>
                  <a:lnTo>
                    <a:pt x="782955" y="1979930"/>
                  </a:lnTo>
                  <a:lnTo>
                    <a:pt x="782955" y="3653536"/>
                  </a:lnTo>
                  <a:cubicBezTo>
                    <a:pt x="766826" y="3656330"/>
                    <a:pt x="751205" y="3664077"/>
                    <a:pt x="738378" y="3676650"/>
                  </a:cubicBezTo>
                  <a:cubicBezTo>
                    <a:pt x="705993" y="3709797"/>
                    <a:pt x="705993" y="3760978"/>
                    <a:pt x="738378" y="3793998"/>
                  </a:cubicBezTo>
                  <a:cubicBezTo>
                    <a:pt x="754888" y="3810127"/>
                    <a:pt x="775970" y="3818255"/>
                    <a:pt x="797052" y="3818255"/>
                  </a:cubicBezTo>
                  <a:cubicBezTo>
                    <a:pt x="813689" y="3818255"/>
                    <a:pt x="830453" y="3813175"/>
                    <a:pt x="844804" y="3803015"/>
                  </a:cubicBezTo>
                  <a:lnTo>
                    <a:pt x="1259078" y="4217289"/>
                  </a:lnTo>
                  <a:lnTo>
                    <a:pt x="1259078" y="4933569"/>
                  </a:lnTo>
                  <a:cubicBezTo>
                    <a:pt x="1234948" y="4939792"/>
                    <a:pt x="1216914" y="4961890"/>
                    <a:pt x="1216914" y="4987925"/>
                  </a:cubicBezTo>
                  <a:cubicBezTo>
                    <a:pt x="1216914" y="5018913"/>
                    <a:pt x="1242187" y="5044186"/>
                    <a:pt x="1273175" y="5044186"/>
                  </a:cubicBezTo>
                  <a:cubicBezTo>
                    <a:pt x="1304163" y="5044186"/>
                    <a:pt x="1329436" y="5018913"/>
                    <a:pt x="1329436" y="4987925"/>
                  </a:cubicBezTo>
                  <a:cubicBezTo>
                    <a:pt x="1329436" y="4961890"/>
                    <a:pt x="1311402" y="4939792"/>
                    <a:pt x="1287272" y="4933569"/>
                  </a:cubicBezTo>
                  <a:lnTo>
                    <a:pt x="1287272" y="4212590"/>
                  </a:lnTo>
                  <a:cubicBezTo>
                    <a:pt x="1287653" y="4208907"/>
                    <a:pt x="1286510" y="4204843"/>
                    <a:pt x="1283208" y="4201541"/>
                  </a:cubicBezTo>
                  <a:lnTo>
                    <a:pt x="864743" y="3783203"/>
                  </a:lnTo>
                  <a:cubicBezTo>
                    <a:pt x="887857" y="3750564"/>
                    <a:pt x="884809" y="3706495"/>
                    <a:pt x="855726" y="3676777"/>
                  </a:cubicBezTo>
                  <a:cubicBezTo>
                    <a:pt x="842899" y="3664204"/>
                    <a:pt x="827278" y="3656584"/>
                    <a:pt x="811149" y="3653663"/>
                  </a:cubicBezTo>
                  <a:lnTo>
                    <a:pt x="811149" y="1974088"/>
                  </a:lnTo>
                  <a:cubicBezTo>
                    <a:pt x="811276" y="1970278"/>
                    <a:pt x="809752" y="1966214"/>
                    <a:pt x="806196" y="1963166"/>
                  </a:cubicBezTo>
                  <a:lnTo>
                    <a:pt x="93218" y="1350264"/>
                  </a:lnTo>
                  <a:lnTo>
                    <a:pt x="93218" y="164719"/>
                  </a:lnTo>
                  <a:cubicBezTo>
                    <a:pt x="132334" y="157988"/>
                    <a:pt x="162052" y="123825"/>
                    <a:pt x="162052" y="82931"/>
                  </a:cubicBezTo>
                  <a:cubicBezTo>
                    <a:pt x="162052" y="37211"/>
                    <a:pt x="124841" y="0"/>
                    <a:pt x="79121" y="0"/>
                  </a:cubicBezTo>
                  <a:close/>
                  <a:moveTo>
                    <a:pt x="438023" y="2003933"/>
                  </a:moveTo>
                  <a:cubicBezTo>
                    <a:pt x="392303" y="2003933"/>
                    <a:pt x="355092" y="2041144"/>
                    <a:pt x="355092" y="2086864"/>
                  </a:cubicBezTo>
                  <a:cubicBezTo>
                    <a:pt x="355092" y="2127758"/>
                    <a:pt x="385064" y="2161921"/>
                    <a:pt x="423926" y="2168652"/>
                  </a:cubicBezTo>
                  <a:lnTo>
                    <a:pt x="423926" y="6118733"/>
                  </a:lnTo>
                  <a:cubicBezTo>
                    <a:pt x="399796" y="6124956"/>
                    <a:pt x="381762" y="6147054"/>
                    <a:pt x="381762" y="6173089"/>
                  </a:cubicBezTo>
                  <a:cubicBezTo>
                    <a:pt x="381762" y="6201029"/>
                    <a:pt x="402336" y="6224397"/>
                    <a:pt x="429133" y="6228588"/>
                  </a:cubicBezTo>
                  <a:lnTo>
                    <a:pt x="446913" y="6228588"/>
                  </a:lnTo>
                  <a:cubicBezTo>
                    <a:pt x="473710" y="6224270"/>
                    <a:pt x="494284" y="6201029"/>
                    <a:pt x="494284" y="6173089"/>
                  </a:cubicBezTo>
                  <a:cubicBezTo>
                    <a:pt x="494284" y="6147054"/>
                    <a:pt x="476250" y="6124956"/>
                    <a:pt x="452120" y="6118733"/>
                  </a:cubicBezTo>
                  <a:lnTo>
                    <a:pt x="452120" y="2168652"/>
                  </a:lnTo>
                  <a:cubicBezTo>
                    <a:pt x="491236" y="2161921"/>
                    <a:pt x="520954" y="2127758"/>
                    <a:pt x="520954" y="2086864"/>
                  </a:cubicBezTo>
                  <a:cubicBezTo>
                    <a:pt x="520954" y="2041144"/>
                    <a:pt x="483743" y="2003933"/>
                    <a:pt x="438023" y="2003933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95370" y="7258831"/>
            <a:ext cx="2819400" cy="2817686"/>
            <a:chOff x="0" y="0"/>
            <a:chExt cx="2819400" cy="281768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19273" cy="2817622"/>
            </a:xfrm>
            <a:custGeom>
              <a:avLst/>
              <a:gdLst/>
              <a:ahLst/>
              <a:cxnLst/>
              <a:rect r="r" b="b" t="t" l="l"/>
              <a:pathLst>
                <a:path h="2817622" w="2819273">
                  <a:moveTo>
                    <a:pt x="108712" y="0"/>
                  </a:moveTo>
                  <a:cubicBezTo>
                    <a:pt x="48641" y="127"/>
                    <a:pt x="127" y="48641"/>
                    <a:pt x="0" y="108712"/>
                  </a:cubicBezTo>
                  <a:cubicBezTo>
                    <a:pt x="127" y="159258"/>
                    <a:pt x="34671" y="201803"/>
                    <a:pt x="81534" y="213868"/>
                  </a:cubicBezTo>
                  <a:lnTo>
                    <a:pt x="81534" y="1875790"/>
                  </a:lnTo>
                  <a:cubicBezTo>
                    <a:pt x="81534" y="1905508"/>
                    <a:pt x="92456" y="1931670"/>
                    <a:pt x="113411" y="1952625"/>
                  </a:cubicBezTo>
                  <a:cubicBezTo>
                    <a:pt x="113411" y="1952625"/>
                    <a:pt x="113411" y="1952625"/>
                    <a:pt x="113411" y="1952625"/>
                  </a:cubicBezTo>
                  <a:cubicBezTo>
                    <a:pt x="113411" y="1952625"/>
                    <a:pt x="113411" y="1952625"/>
                    <a:pt x="113411" y="1952625"/>
                  </a:cubicBezTo>
                  <a:lnTo>
                    <a:pt x="113411" y="1952625"/>
                  </a:lnTo>
                  <a:lnTo>
                    <a:pt x="113411" y="1952625"/>
                  </a:lnTo>
                  <a:lnTo>
                    <a:pt x="151765" y="1914271"/>
                  </a:lnTo>
                  <a:lnTo>
                    <a:pt x="151130" y="1913636"/>
                  </a:lnTo>
                  <a:cubicBezTo>
                    <a:pt x="140716" y="1902968"/>
                    <a:pt x="135890" y="1890776"/>
                    <a:pt x="135890" y="1875917"/>
                  </a:cubicBezTo>
                  <a:lnTo>
                    <a:pt x="135890" y="213868"/>
                  </a:lnTo>
                  <a:cubicBezTo>
                    <a:pt x="182753" y="201676"/>
                    <a:pt x="217297" y="159258"/>
                    <a:pt x="217424" y="108712"/>
                  </a:cubicBezTo>
                  <a:cubicBezTo>
                    <a:pt x="217297" y="48641"/>
                    <a:pt x="168656" y="127"/>
                    <a:pt x="108712" y="0"/>
                  </a:cubicBezTo>
                  <a:close/>
                  <a:moveTo>
                    <a:pt x="586740" y="613029"/>
                  </a:moveTo>
                  <a:cubicBezTo>
                    <a:pt x="562610" y="613156"/>
                    <a:pt x="543433" y="632460"/>
                    <a:pt x="543306" y="656463"/>
                  </a:cubicBezTo>
                  <a:cubicBezTo>
                    <a:pt x="543433" y="676783"/>
                    <a:pt x="557149" y="693674"/>
                    <a:pt x="575945" y="698500"/>
                  </a:cubicBezTo>
                  <a:lnTo>
                    <a:pt x="575945" y="1808353"/>
                  </a:lnTo>
                  <a:cubicBezTo>
                    <a:pt x="576199" y="1859534"/>
                    <a:pt x="617093" y="1900428"/>
                    <a:pt x="668401" y="1900809"/>
                  </a:cubicBezTo>
                  <a:lnTo>
                    <a:pt x="876935" y="1900809"/>
                  </a:lnTo>
                  <a:cubicBezTo>
                    <a:pt x="915797" y="1900809"/>
                    <a:pt x="947547" y="1932559"/>
                    <a:pt x="947547" y="1971421"/>
                  </a:cubicBezTo>
                  <a:lnTo>
                    <a:pt x="947547" y="2206244"/>
                  </a:lnTo>
                  <a:cubicBezTo>
                    <a:pt x="947801" y="2257425"/>
                    <a:pt x="988695" y="2298319"/>
                    <a:pt x="1040003" y="2298700"/>
                  </a:cubicBezTo>
                  <a:lnTo>
                    <a:pt x="2168652" y="2298700"/>
                  </a:lnTo>
                  <a:cubicBezTo>
                    <a:pt x="2173478" y="2317496"/>
                    <a:pt x="2190369" y="2331212"/>
                    <a:pt x="2210689" y="2331339"/>
                  </a:cubicBezTo>
                  <a:cubicBezTo>
                    <a:pt x="2234819" y="2331212"/>
                    <a:pt x="2253996" y="2311908"/>
                    <a:pt x="2254123" y="2287905"/>
                  </a:cubicBezTo>
                  <a:cubicBezTo>
                    <a:pt x="2253996" y="2263775"/>
                    <a:pt x="2234692" y="2244598"/>
                    <a:pt x="2210689" y="2244471"/>
                  </a:cubicBezTo>
                  <a:cubicBezTo>
                    <a:pt x="2190369" y="2244598"/>
                    <a:pt x="2173478" y="2258314"/>
                    <a:pt x="2168652" y="2277110"/>
                  </a:cubicBezTo>
                  <a:lnTo>
                    <a:pt x="1040003" y="2277110"/>
                  </a:lnTo>
                  <a:cubicBezTo>
                    <a:pt x="1001141" y="2277110"/>
                    <a:pt x="969391" y="2245360"/>
                    <a:pt x="969391" y="2206498"/>
                  </a:cubicBezTo>
                  <a:lnTo>
                    <a:pt x="969391" y="1971548"/>
                  </a:lnTo>
                  <a:cubicBezTo>
                    <a:pt x="969137" y="1920367"/>
                    <a:pt x="928243" y="1879473"/>
                    <a:pt x="876935" y="1879092"/>
                  </a:cubicBezTo>
                  <a:lnTo>
                    <a:pt x="668274" y="1879092"/>
                  </a:lnTo>
                  <a:cubicBezTo>
                    <a:pt x="629412" y="1879092"/>
                    <a:pt x="597662" y="1847342"/>
                    <a:pt x="597662" y="1808480"/>
                  </a:cubicBezTo>
                  <a:lnTo>
                    <a:pt x="597662" y="698627"/>
                  </a:lnTo>
                  <a:cubicBezTo>
                    <a:pt x="616458" y="693801"/>
                    <a:pt x="630174" y="676910"/>
                    <a:pt x="630301" y="656590"/>
                  </a:cubicBezTo>
                  <a:cubicBezTo>
                    <a:pt x="630174" y="632460"/>
                    <a:pt x="610870" y="613283"/>
                    <a:pt x="586867" y="613156"/>
                  </a:cubicBezTo>
                  <a:close/>
                  <a:moveTo>
                    <a:pt x="151765" y="1914144"/>
                  </a:moveTo>
                  <a:lnTo>
                    <a:pt x="151765" y="1914144"/>
                  </a:lnTo>
                  <a:lnTo>
                    <a:pt x="151765" y="1914144"/>
                  </a:lnTo>
                  <a:cubicBezTo>
                    <a:pt x="151765" y="1914144"/>
                    <a:pt x="114554" y="1951355"/>
                    <a:pt x="113411" y="1952498"/>
                  </a:cubicBezTo>
                  <a:lnTo>
                    <a:pt x="113411" y="1952498"/>
                  </a:lnTo>
                  <a:lnTo>
                    <a:pt x="113411" y="1952498"/>
                  </a:lnTo>
                  <a:lnTo>
                    <a:pt x="865124" y="2704211"/>
                  </a:lnTo>
                  <a:cubicBezTo>
                    <a:pt x="886079" y="2725166"/>
                    <a:pt x="912368" y="2736088"/>
                    <a:pt x="941959" y="2736088"/>
                  </a:cubicBezTo>
                  <a:lnTo>
                    <a:pt x="2605659" y="2736088"/>
                  </a:lnTo>
                  <a:cubicBezTo>
                    <a:pt x="2617724" y="2782824"/>
                    <a:pt x="2660269" y="2817495"/>
                    <a:pt x="2710815" y="2817622"/>
                  </a:cubicBezTo>
                  <a:cubicBezTo>
                    <a:pt x="2768727" y="2817495"/>
                    <a:pt x="2816098" y="2772156"/>
                    <a:pt x="2819273" y="2715006"/>
                  </a:cubicBezTo>
                  <a:lnTo>
                    <a:pt x="2819273" y="2715006"/>
                  </a:lnTo>
                  <a:lnTo>
                    <a:pt x="2819273" y="2702941"/>
                  </a:lnTo>
                  <a:lnTo>
                    <a:pt x="2819273" y="2702941"/>
                  </a:lnTo>
                  <a:cubicBezTo>
                    <a:pt x="2815971" y="2645791"/>
                    <a:pt x="2768727" y="2600452"/>
                    <a:pt x="2710815" y="2600325"/>
                  </a:cubicBezTo>
                  <a:cubicBezTo>
                    <a:pt x="2660269" y="2600452"/>
                    <a:pt x="2617724" y="2634996"/>
                    <a:pt x="2605659" y="2681859"/>
                  </a:cubicBezTo>
                  <a:lnTo>
                    <a:pt x="941959" y="2681859"/>
                  </a:lnTo>
                  <a:cubicBezTo>
                    <a:pt x="926719" y="2681859"/>
                    <a:pt x="914273" y="2676652"/>
                    <a:pt x="903478" y="2665984"/>
                  </a:cubicBezTo>
                  <a:lnTo>
                    <a:pt x="151765" y="1914144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383052" y="4381386"/>
            <a:ext cx="5904833" cy="5900966"/>
            <a:chOff x="0" y="0"/>
            <a:chExt cx="5904840" cy="59009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4865" cy="5900928"/>
            </a:xfrm>
            <a:custGeom>
              <a:avLst/>
              <a:gdLst/>
              <a:ahLst/>
              <a:cxnLst/>
              <a:rect r="r" b="b" t="t" l="l"/>
              <a:pathLst>
                <a:path h="5900928" w="5904865">
                  <a:moveTo>
                    <a:pt x="4781296" y="2559558"/>
                  </a:moveTo>
                  <a:cubicBezTo>
                    <a:pt x="4751959" y="2559558"/>
                    <a:pt x="4727956" y="2583561"/>
                    <a:pt x="4727956" y="2612898"/>
                  </a:cubicBezTo>
                  <a:cubicBezTo>
                    <a:pt x="4727956" y="2637536"/>
                    <a:pt x="4744974" y="2658491"/>
                    <a:pt x="4767961" y="2664460"/>
                  </a:cubicBezTo>
                  <a:lnTo>
                    <a:pt x="4767961" y="3210560"/>
                  </a:lnTo>
                  <a:lnTo>
                    <a:pt x="4726051" y="3234817"/>
                  </a:lnTo>
                  <a:cubicBezTo>
                    <a:pt x="4710811" y="3216529"/>
                    <a:pt x="4688459" y="3206369"/>
                    <a:pt x="4665472" y="3206369"/>
                  </a:cubicBezTo>
                  <a:cubicBezTo>
                    <a:pt x="4652137" y="3206369"/>
                    <a:pt x="4638675" y="3209798"/>
                    <a:pt x="4626356" y="3216910"/>
                  </a:cubicBezTo>
                  <a:cubicBezTo>
                    <a:pt x="4588764" y="3238627"/>
                    <a:pt x="4575937" y="3286633"/>
                    <a:pt x="4597528" y="3324352"/>
                  </a:cubicBezTo>
                  <a:cubicBezTo>
                    <a:pt x="4612260" y="3349498"/>
                    <a:pt x="4638675" y="3363722"/>
                    <a:pt x="4665854" y="3363722"/>
                  </a:cubicBezTo>
                  <a:cubicBezTo>
                    <a:pt x="4679188" y="3363722"/>
                    <a:pt x="4692650" y="3360293"/>
                    <a:pt x="4704969" y="3353181"/>
                  </a:cubicBezTo>
                  <a:cubicBezTo>
                    <a:pt x="4738751" y="3333623"/>
                    <a:pt x="4752341" y="3293110"/>
                    <a:pt x="4739386" y="3257931"/>
                  </a:cubicBezTo>
                  <a:lnTo>
                    <a:pt x="4787900" y="3229991"/>
                  </a:lnTo>
                  <a:cubicBezTo>
                    <a:pt x="4788789" y="3229483"/>
                    <a:pt x="4789679" y="3228975"/>
                    <a:pt x="4790313" y="3228213"/>
                  </a:cubicBezTo>
                  <a:cubicBezTo>
                    <a:pt x="4793616" y="3225038"/>
                    <a:pt x="4795012" y="3221101"/>
                    <a:pt x="4794631" y="3217418"/>
                  </a:cubicBezTo>
                  <a:lnTo>
                    <a:pt x="4794631" y="2664460"/>
                  </a:lnTo>
                  <a:cubicBezTo>
                    <a:pt x="4817618" y="2658618"/>
                    <a:pt x="4834636" y="2637663"/>
                    <a:pt x="4834636" y="2612898"/>
                  </a:cubicBezTo>
                  <a:cubicBezTo>
                    <a:pt x="4834636" y="2583561"/>
                    <a:pt x="4810633" y="2559558"/>
                    <a:pt x="4781296" y="2559558"/>
                  </a:cubicBezTo>
                  <a:close/>
                  <a:moveTo>
                    <a:pt x="5465191" y="0"/>
                  </a:moveTo>
                  <a:cubicBezTo>
                    <a:pt x="5446522" y="8255"/>
                    <a:pt x="5433314" y="27051"/>
                    <a:pt x="5433314" y="48768"/>
                  </a:cubicBezTo>
                  <a:cubicBezTo>
                    <a:pt x="5433314" y="73406"/>
                    <a:pt x="5450332" y="94361"/>
                    <a:pt x="5473319" y="100330"/>
                  </a:cubicBezTo>
                  <a:lnTo>
                    <a:pt x="5473319" y="3845052"/>
                  </a:lnTo>
                  <a:cubicBezTo>
                    <a:pt x="5436234" y="3851402"/>
                    <a:pt x="5408040" y="3883787"/>
                    <a:pt x="5408040" y="3922649"/>
                  </a:cubicBezTo>
                  <a:cubicBezTo>
                    <a:pt x="5408040" y="3965956"/>
                    <a:pt x="5443346" y="4001262"/>
                    <a:pt x="5486653" y="4001262"/>
                  </a:cubicBezTo>
                  <a:cubicBezTo>
                    <a:pt x="5529961" y="4001262"/>
                    <a:pt x="5565267" y="3965956"/>
                    <a:pt x="5565267" y="3922649"/>
                  </a:cubicBezTo>
                  <a:cubicBezTo>
                    <a:pt x="5565267" y="3883914"/>
                    <a:pt x="5536819" y="3851529"/>
                    <a:pt x="5499988" y="3845052"/>
                  </a:cubicBezTo>
                  <a:lnTo>
                    <a:pt x="5499988" y="100330"/>
                  </a:lnTo>
                  <a:cubicBezTo>
                    <a:pt x="5522975" y="94488"/>
                    <a:pt x="5539993" y="73533"/>
                    <a:pt x="5539993" y="48768"/>
                  </a:cubicBezTo>
                  <a:cubicBezTo>
                    <a:pt x="5539993" y="27051"/>
                    <a:pt x="5526912" y="8255"/>
                    <a:pt x="5508116" y="0"/>
                  </a:cubicBezTo>
                  <a:close/>
                  <a:moveTo>
                    <a:pt x="4191508" y="3481959"/>
                  </a:moveTo>
                  <a:cubicBezTo>
                    <a:pt x="4162171" y="3481959"/>
                    <a:pt x="4138168" y="3505962"/>
                    <a:pt x="4138168" y="3535299"/>
                  </a:cubicBezTo>
                  <a:cubicBezTo>
                    <a:pt x="4138168" y="3559937"/>
                    <a:pt x="4155186" y="3580892"/>
                    <a:pt x="4178173" y="3586861"/>
                  </a:cubicBezTo>
                  <a:lnTo>
                    <a:pt x="4178173" y="3925951"/>
                  </a:lnTo>
                  <a:cubicBezTo>
                    <a:pt x="4177792" y="3929380"/>
                    <a:pt x="4178808" y="3933317"/>
                    <a:pt x="4181983" y="3936492"/>
                  </a:cubicBezTo>
                  <a:lnTo>
                    <a:pt x="5057775" y="4812284"/>
                  </a:lnTo>
                  <a:lnTo>
                    <a:pt x="5057775" y="5201031"/>
                  </a:lnTo>
                  <a:cubicBezTo>
                    <a:pt x="5020690" y="5207381"/>
                    <a:pt x="4992496" y="5239766"/>
                    <a:pt x="4992496" y="5278628"/>
                  </a:cubicBezTo>
                  <a:cubicBezTo>
                    <a:pt x="4992496" y="5321935"/>
                    <a:pt x="5027802" y="5357241"/>
                    <a:pt x="5071109" y="5357241"/>
                  </a:cubicBezTo>
                  <a:cubicBezTo>
                    <a:pt x="5114417" y="5357241"/>
                    <a:pt x="5149722" y="5321935"/>
                    <a:pt x="5149722" y="5278628"/>
                  </a:cubicBezTo>
                  <a:cubicBezTo>
                    <a:pt x="5149722" y="5239893"/>
                    <a:pt x="5121528" y="5207508"/>
                    <a:pt x="5084571" y="5200904"/>
                  </a:cubicBezTo>
                  <a:lnTo>
                    <a:pt x="5084571" y="4806569"/>
                  </a:lnTo>
                  <a:cubicBezTo>
                    <a:pt x="5084571" y="4805045"/>
                    <a:pt x="5084318" y="4803902"/>
                    <a:pt x="5083937" y="4802632"/>
                  </a:cubicBezTo>
                  <a:cubicBezTo>
                    <a:pt x="5083047" y="4800092"/>
                    <a:pt x="5081524" y="4798060"/>
                    <a:pt x="5080000" y="4796663"/>
                  </a:cubicBezTo>
                  <a:lnTo>
                    <a:pt x="4204843" y="3921506"/>
                  </a:lnTo>
                  <a:lnTo>
                    <a:pt x="4204843" y="3586861"/>
                  </a:lnTo>
                  <a:cubicBezTo>
                    <a:pt x="4227830" y="3581019"/>
                    <a:pt x="4244847" y="3560064"/>
                    <a:pt x="4244847" y="3535299"/>
                  </a:cubicBezTo>
                  <a:cubicBezTo>
                    <a:pt x="4244847" y="3505962"/>
                    <a:pt x="4220844" y="3481959"/>
                    <a:pt x="4191507" y="3481959"/>
                  </a:cubicBezTo>
                  <a:close/>
                  <a:moveTo>
                    <a:pt x="1952498" y="4546600"/>
                  </a:moveTo>
                  <a:cubicBezTo>
                    <a:pt x="1925320" y="4546600"/>
                    <a:pt x="1899158" y="4560697"/>
                    <a:pt x="1884299" y="4585970"/>
                  </a:cubicBezTo>
                  <a:cubicBezTo>
                    <a:pt x="1864868" y="4619879"/>
                    <a:pt x="1873250" y="4661535"/>
                    <a:pt x="1902333" y="4685792"/>
                  </a:cubicBezTo>
                  <a:lnTo>
                    <a:pt x="1713611" y="5012563"/>
                  </a:lnTo>
                  <a:lnTo>
                    <a:pt x="996696" y="5012563"/>
                  </a:lnTo>
                  <a:cubicBezTo>
                    <a:pt x="990854" y="4989576"/>
                    <a:pt x="969899" y="4972558"/>
                    <a:pt x="945134" y="4972558"/>
                  </a:cubicBezTo>
                  <a:cubicBezTo>
                    <a:pt x="915797" y="4972558"/>
                    <a:pt x="891794" y="4996561"/>
                    <a:pt x="891794" y="5025898"/>
                  </a:cubicBezTo>
                  <a:cubicBezTo>
                    <a:pt x="891794" y="5055235"/>
                    <a:pt x="915797" y="5079238"/>
                    <a:pt x="945134" y="5079238"/>
                  </a:cubicBezTo>
                  <a:cubicBezTo>
                    <a:pt x="969772" y="5079238"/>
                    <a:pt x="990727" y="5062220"/>
                    <a:pt x="996696" y="5039233"/>
                  </a:cubicBezTo>
                  <a:lnTo>
                    <a:pt x="1721485" y="5039233"/>
                  </a:lnTo>
                  <a:cubicBezTo>
                    <a:pt x="1725930" y="5039233"/>
                    <a:pt x="1730375" y="5037201"/>
                    <a:pt x="1732915" y="5032630"/>
                  </a:cubicBezTo>
                  <a:lnTo>
                    <a:pt x="1925320" y="4699128"/>
                  </a:lnTo>
                  <a:cubicBezTo>
                    <a:pt x="1934210" y="4702430"/>
                    <a:pt x="1943481" y="4703954"/>
                    <a:pt x="1952498" y="4703954"/>
                  </a:cubicBezTo>
                  <a:cubicBezTo>
                    <a:pt x="1979549" y="4703954"/>
                    <a:pt x="2005838" y="4689857"/>
                    <a:pt x="2020570" y="4664711"/>
                  </a:cubicBezTo>
                  <a:cubicBezTo>
                    <a:pt x="2025396" y="4656456"/>
                    <a:pt x="2028571" y="4647693"/>
                    <a:pt x="2030095" y="4638676"/>
                  </a:cubicBezTo>
                  <a:lnTo>
                    <a:pt x="3060827" y="4638676"/>
                  </a:lnTo>
                  <a:lnTo>
                    <a:pt x="3204464" y="4887342"/>
                  </a:lnTo>
                  <a:cubicBezTo>
                    <a:pt x="3206623" y="4891151"/>
                    <a:pt x="3210433" y="4893945"/>
                    <a:pt x="3215894" y="4893945"/>
                  </a:cubicBezTo>
                  <a:lnTo>
                    <a:pt x="3868166" y="4893945"/>
                  </a:lnTo>
                  <a:lnTo>
                    <a:pt x="4341622" y="5367274"/>
                  </a:lnTo>
                  <a:cubicBezTo>
                    <a:pt x="4343908" y="5369941"/>
                    <a:pt x="4347337" y="5371846"/>
                    <a:pt x="4351782" y="5371846"/>
                  </a:cubicBezTo>
                  <a:lnTo>
                    <a:pt x="4783582" y="5371846"/>
                  </a:lnTo>
                  <a:cubicBezTo>
                    <a:pt x="4790440" y="5371719"/>
                    <a:pt x="4796917" y="5366766"/>
                    <a:pt x="4796917" y="5358511"/>
                  </a:cubicBezTo>
                  <a:lnTo>
                    <a:pt x="4796917" y="4948174"/>
                  </a:lnTo>
                  <a:cubicBezTo>
                    <a:pt x="4834001" y="4941824"/>
                    <a:pt x="4862195" y="4909439"/>
                    <a:pt x="4862195" y="4870577"/>
                  </a:cubicBezTo>
                  <a:cubicBezTo>
                    <a:pt x="4862195" y="4827270"/>
                    <a:pt x="4826889" y="4791964"/>
                    <a:pt x="4783582" y="4791964"/>
                  </a:cubicBezTo>
                  <a:cubicBezTo>
                    <a:pt x="4740275" y="4791964"/>
                    <a:pt x="4704969" y="4827270"/>
                    <a:pt x="4704969" y="4870577"/>
                  </a:cubicBezTo>
                  <a:cubicBezTo>
                    <a:pt x="4704969" y="4909439"/>
                    <a:pt x="4733163" y="4941697"/>
                    <a:pt x="4770247" y="4948174"/>
                  </a:cubicBezTo>
                  <a:lnTo>
                    <a:pt x="4770247" y="5345176"/>
                  </a:lnTo>
                  <a:lnTo>
                    <a:pt x="4357243" y="5345176"/>
                  </a:lnTo>
                  <a:lnTo>
                    <a:pt x="3883279" y="4871212"/>
                  </a:lnTo>
                  <a:cubicBezTo>
                    <a:pt x="3882644" y="4870577"/>
                    <a:pt x="3882009" y="4870069"/>
                    <a:pt x="3881120" y="4869434"/>
                  </a:cubicBezTo>
                  <a:cubicBezTo>
                    <a:pt x="3878580" y="4867910"/>
                    <a:pt x="3875913" y="4867275"/>
                    <a:pt x="3873500" y="4867275"/>
                  </a:cubicBezTo>
                  <a:cubicBezTo>
                    <a:pt x="3872992" y="4867275"/>
                    <a:pt x="3872611" y="4867275"/>
                    <a:pt x="3872103" y="4867402"/>
                  </a:cubicBezTo>
                  <a:lnTo>
                    <a:pt x="3223641" y="4867402"/>
                  </a:lnTo>
                  <a:lnTo>
                    <a:pt x="3080004" y="4618609"/>
                  </a:lnTo>
                  <a:cubicBezTo>
                    <a:pt x="3079623" y="4617720"/>
                    <a:pt x="3078988" y="4616831"/>
                    <a:pt x="3078226" y="4616196"/>
                  </a:cubicBezTo>
                  <a:cubicBezTo>
                    <a:pt x="3075432" y="4613275"/>
                    <a:pt x="3072003" y="4611878"/>
                    <a:pt x="3068701" y="4611878"/>
                  </a:cubicBezTo>
                  <a:cubicBezTo>
                    <a:pt x="3068320" y="4611878"/>
                    <a:pt x="3067812" y="4611878"/>
                    <a:pt x="3067431" y="4612005"/>
                  </a:cubicBezTo>
                  <a:lnTo>
                    <a:pt x="2029841" y="4612005"/>
                  </a:lnTo>
                  <a:cubicBezTo>
                    <a:pt x="2026031" y="4589907"/>
                    <a:pt x="2012696" y="4569460"/>
                    <a:pt x="1991741" y="4557268"/>
                  </a:cubicBezTo>
                  <a:cubicBezTo>
                    <a:pt x="1979295" y="4550156"/>
                    <a:pt x="1965833" y="4546727"/>
                    <a:pt x="1952498" y="4546727"/>
                  </a:cubicBezTo>
                  <a:close/>
                  <a:moveTo>
                    <a:pt x="4514088" y="2754249"/>
                  </a:moveTo>
                  <a:cubicBezTo>
                    <a:pt x="4484751" y="2754249"/>
                    <a:pt x="4460748" y="2778252"/>
                    <a:pt x="4460748" y="2807589"/>
                  </a:cubicBezTo>
                  <a:cubicBezTo>
                    <a:pt x="4460748" y="2832227"/>
                    <a:pt x="4477766" y="2853182"/>
                    <a:pt x="4500753" y="2859151"/>
                  </a:cubicBezTo>
                  <a:lnTo>
                    <a:pt x="4500753" y="3936365"/>
                  </a:lnTo>
                  <a:cubicBezTo>
                    <a:pt x="4500499" y="3940048"/>
                    <a:pt x="4501769" y="3944112"/>
                    <a:pt x="4505198" y="3947033"/>
                  </a:cubicBezTo>
                  <a:lnTo>
                    <a:pt x="5355717" y="4724527"/>
                  </a:lnTo>
                  <a:lnTo>
                    <a:pt x="5355717" y="5366766"/>
                  </a:lnTo>
                  <a:lnTo>
                    <a:pt x="5133721" y="5588889"/>
                  </a:lnTo>
                  <a:lnTo>
                    <a:pt x="4277233" y="5588889"/>
                  </a:lnTo>
                  <a:lnTo>
                    <a:pt x="3805301" y="5116957"/>
                  </a:lnTo>
                  <a:cubicBezTo>
                    <a:pt x="3802888" y="5114544"/>
                    <a:pt x="3799586" y="5113147"/>
                    <a:pt x="3795776" y="5113147"/>
                  </a:cubicBezTo>
                  <a:lnTo>
                    <a:pt x="2737739" y="5113147"/>
                  </a:lnTo>
                  <a:cubicBezTo>
                    <a:pt x="2731389" y="5076063"/>
                    <a:pt x="2699004" y="5047869"/>
                    <a:pt x="2660142" y="5047869"/>
                  </a:cubicBezTo>
                  <a:cubicBezTo>
                    <a:pt x="2616835" y="5047869"/>
                    <a:pt x="2581529" y="5083175"/>
                    <a:pt x="2581529" y="5126482"/>
                  </a:cubicBezTo>
                  <a:cubicBezTo>
                    <a:pt x="2581529" y="5169789"/>
                    <a:pt x="2616835" y="5205095"/>
                    <a:pt x="2660142" y="5205095"/>
                  </a:cubicBezTo>
                  <a:cubicBezTo>
                    <a:pt x="2698877" y="5205095"/>
                    <a:pt x="2731262" y="5176901"/>
                    <a:pt x="2737612" y="5139817"/>
                  </a:cubicBezTo>
                  <a:lnTo>
                    <a:pt x="3790061" y="5139817"/>
                  </a:lnTo>
                  <a:lnTo>
                    <a:pt x="4261993" y="5611749"/>
                  </a:lnTo>
                  <a:cubicBezTo>
                    <a:pt x="4262628" y="5612383"/>
                    <a:pt x="4263263" y="5612892"/>
                    <a:pt x="4264153" y="5613527"/>
                  </a:cubicBezTo>
                  <a:cubicBezTo>
                    <a:pt x="4266566" y="5615051"/>
                    <a:pt x="4268979" y="5615813"/>
                    <a:pt x="4271392" y="5615813"/>
                  </a:cubicBezTo>
                  <a:cubicBezTo>
                    <a:pt x="4271900" y="5615813"/>
                    <a:pt x="4272407" y="5615813"/>
                    <a:pt x="4272916" y="5615686"/>
                  </a:cubicBezTo>
                  <a:lnTo>
                    <a:pt x="5139055" y="5615686"/>
                  </a:lnTo>
                  <a:cubicBezTo>
                    <a:pt x="5142738" y="5615686"/>
                    <a:pt x="5146167" y="5614162"/>
                    <a:pt x="5148580" y="5611876"/>
                  </a:cubicBezTo>
                  <a:lnTo>
                    <a:pt x="5378450" y="5382006"/>
                  </a:lnTo>
                  <a:cubicBezTo>
                    <a:pt x="5379085" y="5381371"/>
                    <a:pt x="5379593" y="5380736"/>
                    <a:pt x="5380229" y="5379846"/>
                  </a:cubicBezTo>
                  <a:cubicBezTo>
                    <a:pt x="5382133" y="5376799"/>
                    <a:pt x="5382769" y="5373750"/>
                    <a:pt x="5382388" y="5370956"/>
                  </a:cubicBezTo>
                  <a:lnTo>
                    <a:pt x="5382388" y="4718685"/>
                  </a:lnTo>
                  <a:cubicBezTo>
                    <a:pt x="5382388" y="4717161"/>
                    <a:pt x="5382134" y="4716018"/>
                    <a:pt x="5381753" y="4714748"/>
                  </a:cubicBezTo>
                  <a:cubicBezTo>
                    <a:pt x="5380737" y="4711827"/>
                    <a:pt x="5379086" y="4709668"/>
                    <a:pt x="5377181" y="4708271"/>
                  </a:cubicBezTo>
                  <a:lnTo>
                    <a:pt x="4527424" y="3931539"/>
                  </a:lnTo>
                  <a:lnTo>
                    <a:pt x="4527424" y="2859151"/>
                  </a:lnTo>
                  <a:cubicBezTo>
                    <a:pt x="4550284" y="2853309"/>
                    <a:pt x="4567429" y="2832354"/>
                    <a:pt x="4567429" y="2807589"/>
                  </a:cubicBezTo>
                  <a:cubicBezTo>
                    <a:pt x="4567429" y="2778252"/>
                    <a:pt x="4543426" y="2754249"/>
                    <a:pt x="4514089" y="2754249"/>
                  </a:cubicBezTo>
                  <a:close/>
                  <a:moveTo>
                    <a:pt x="3135122" y="5502783"/>
                  </a:moveTo>
                  <a:cubicBezTo>
                    <a:pt x="3096260" y="5502783"/>
                    <a:pt x="3064002" y="5531231"/>
                    <a:pt x="3057525" y="5568061"/>
                  </a:cubicBezTo>
                  <a:lnTo>
                    <a:pt x="104902" y="5568061"/>
                  </a:lnTo>
                  <a:cubicBezTo>
                    <a:pt x="99060" y="5545074"/>
                    <a:pt x="78105" y="5528056"/>
                    <a:pt x="53340" y="5528056"/>
                  </a:cubicBezTo>
                  <a:cubicBezTo>
                    <a:pt x="24003" y="5528056"/>
                    <a:pt x="0" y="5552060"/>
                    <a:pt x="0" y="5581397"/>
                  </a:cubicBezTo>
                  <a:cubicBezTo>
                    <a:pt x="0" y="5610733"/>
                    <a:pt x="24003" y="5634737"/>
                    <a:pt x="53340" y="5634737"/>
                  </a:cubicBezTo>
                  <a:cubicBezTo>
                    <a:pt x="77978" y="5634737"/>
                    <a:pt x="98933" y="5617719"/>
                    <a:pt x="104902" y="5594732"/>
                  </a:cubicBezTo>
                  <a:lnTo>
                    <a:pt x="3057525" y="5594732"/>
                  </a:lnTo>
                  <a:cubicBezTo>
                    <a:pt x="3063875" y="5631816"/>
                    <a:pt x="3096260" y="5660010"/>
                    <a:pt x="3135122" y="5660010"/>
                  </a:cubicBezTo>
                  <a:cubicBezTo>
                    <a:pt x="3178429" y="5660010"/>
                    <a:pt x="3213735" y="5624704"/>
                    <a:pt x="3213735" y="5581397"/>
                  </a:cubicBezTo>
                  <a:cubicBezTo>
                    <a:pt x="3213735" y="5538090"/>
                    <a:pt x="3178429" y="5502784"/>
                    <a:pt x="3135122" y="5502784"/>
                  </a:cubicBezTo>
                  <a:close/>
                  <a:moveTo>
                    <a:pt x="5618988" y="4984115"/>
                  </a:moveTo>
                  <a:cubicBezTo>
                    <a:pt x="5575681" y="4984115"/>
                    <a:pt x="5540375" y="5019421"/>
                    <a:pt x="5540375" y="5062728"/>
                  </a:cubicBezTo>
                  <a:cubicBezTo>
                    <a:pt x="5540375" y="5101463"/>
                    <a:pt x="5568569" y="5133848"/>
                    <a:pt x="5605653" y="5140452"/>
                  </a:cubicBezTo>
                  <a:lnTo>
                    <a:pt x="5605653" y="5537200"/>
                  </a:lnTo>
                  <a:lnTo>
                    <a:pt x="5329682" y="5813171"/>
                  </a:lnTo>
                  <a:lnTo>
                    <a:pt x="3753358" y="5813171"/>
                  </a:lnTo>
                  <a:lnTo>
                    <a:pt x="3267456" y="5327269"/>
                  </a:lnTo>
                  <a:cubicBezTo>
                    <a:pt x="3266821" y="5326634"/>
                    <a:pt x="3266186" y="5326126"/>
                    <a:pt x="3265297" y="5325491"/>
                  </a:cubicBezTo>
                  <a:cubicBezTo>
                    <a:pt x="3262884" y="5323967"/>
                    <a:pt x="3260217" y="5323332"/>
                    <a:pt x="3257804" y="5323332"/>
                  </a:cubicBezTo>
                  <a:cubicBezTo>
                    <a:pt x="3257296" y="5323332"/>
                    <a:pt x="3256915" y="5323332"/>
                    <a:pt x="3256407" y="5323459"/>
                  </a:cubicBezTo>
                  <a:lnTo>
                    <a:pt x="1864233" y="5323459"/>
                  </a:lnTo>
                  <a:cubicBezTo>
                    <a:pt x="1858391" y="5300472"/>
                    <a:pt x="1837436" y="5283454"/>
                    <a:pt x="1812671" y="5283454"/>
                  </a:cubicBezTo>
                  <a:cubicBezTo>
                    <a:pt x="1783334" y="5283454"/>
                    <a:pt x="1759331" y="5307457"/>
                    <a:pt x="1759331" y="5336794"/>
                  </a:cubicBezTo>
                  <a:cubicBezTo>
                    <a:pt x="1759331" y="5366131"/>
                    <a:pt x="1783334" y="5390134"/>
                    <a:pt x="1812671" y="5390134"/>
                  </a:cubicBezTo>
                  <a:cubicBezTo>
                    <a:pt x="1837309" y="5390134"/>
                    <a:pt x="1858264" y="5373116"/>
                    <a:pt x="1864233" y="5350129"/>
                  </a:cubicBezTo>
                  <a:lnTo>
                    <a:pt x="3252470" y="5350129"/>
                  </a:lnTo>
                  <a:lnTo>
                    <a:pt x="3737737" y="5835396"/>
                  </a:lnTo>
                  <a:cubicBezTo>
                    <a:pt x="3740023" y="5838063"/>
                    <a:pt x="3743452" y="5839968"/>
                    <a:pt x="3747897" y="5839968"/>
                  </a:cubicBezTo>
                  <a:lnTo>
                    <a:pt x="5334000" y="5839968"/>
                  </a:lnTo>
                  <a:cubicBezTo>
                    <a:pt x="5334508" y="5839968"/>
                    <a:pt x="5334889" y="5840095"/>
                    <a:pt x="5335397" y="5840095"/>
                  </a:cubicBezTo>
                  <a:cubicBezTo>
                    <a:pt x="5338445" y="5840095"/>
                    <a:pt x="5341747" y="5838952"/>
                    <a:pt x="5344541" y="5836158"/>
                  </a:cubicBezTo>
                  <a:lnTo>
                    <a:pt x="5627751" y="5552948"/>
                  </a:lnTo>
                  <a:cubicBezTo>
                    <a:pt x="5630418" y="5550662"/>
                    <a:pt x="5632322" y="5547233"/>
                    <a:pt x="5632322" y="5542788"/>
                  </a:cubicBezTo>
                  <a:lnTo>
                    <a:pt x="5632322" y="5140198"/>
                  </a:lnTo>
                  <a:cubicBezTo>
                    <a:pt x="5669407" y="5133848"/>
                    <a:pt x="5697601" y="5101463"/>
                    <a:pt x="5697601" y="5062601"/>
                  </a:cubicBezTo>
                  <a:cubicBezTo>
                    <a:pt x="5697601" y="5019294"/>
                    <a:pt x="5662295" y="4983988"/>
                    <a:pt x="5618988" y="4983988"/>
                  </a:cubicBezTo>
                  <a:close/>
                  <a:moveTo>
                    <a:pt x="4694936" y="1118997"/>
                  </a:moveTo>
                  <a:cubicBezTo>
                    <a:pt x="4665599" y="1118997"/>
                    <a:pt x="4641596" y="1143000"/>
                    <a:pt x="4641596" y="1172337"/>
                  </a:cubicBezTo>
                  <a:cubicBezTo>
                    <a:pt x="4641596" y="1196975"/>
                    <a:pt x="4658614" y="1217930"/>
                    <a:pt x="4681601" y="1223899"/>
                  </a:cubicBezTo>
                  <a:lnTo>
                    <a:pt x="4681601" y="1907286"/>
                  </a:lnTo>
                  <a:cubicBezTo>
                    <a:pt x="4681220" y="1910715"/>
                    <a:pt x="4682236" y="1914652"/>
                    <a:pt x="4685411" y="1917827"/>
                  </a:cubicBezTo>
                  <a:lnTo>
                    <a:pt x="5082032" y="2314448"/>
                  </a:lnTo>
                  <a:cubicBezTo>
                    <a:pt x="5060188" y="2345309"/>
                    <a:pt x="5062982" y="2387219"/>
                    <a:pt x="5090541" y="2415286"/>
                  </a:cubicBezTo>
                  <a:cubicBezTo>
                    <a:pt x="5102606" y="2427097"/>
                    <a:pt x="5117465" y="2434463"/>
                    <a:pt x="5132832" y="2437130"/>
                  </a:cubicBezTo>
                  <a:lnTo>
                    <a:pt x="5132832" y="4029456"/>
                  </a:lnTo>
                  <a:cubicBezTo>
                    <a:pt x="5132705" y="4033012"/>
                    <a:pt x="5134102" y="4036949"/>
                    <a:pt x="5137531" y="4039870"/>
                  </a:cubicBezTo>
                  <a:lnTo>
                    <a:pt x="5813552" y="4620768"/>
                  </a:lnTo>
                  <a:lnTo>
                    <a:pt x="5813552" y="5744718"/>
                  </a:lnTo>
                  <a:cubicBezTo>
                    <a:pt x="5776468" y="5751068"/>
                    <a:pt x="5748274" y="5783453"/>
                    <a:pt x="5748274" y="5822315"/>
                  </a:cubicBezTo>
                  <a:cubicBezTo>
                    <a:pt x="5748274" y="5865622"/>
                    <a:pt x="5783580" y="5900928"/>
                    <a:pt x="5826887" y="5900928"/>
                  </a:cubicBezTo>
                  <a:cubicBezTo>
                    <a:pt x="5866765" y="5900928"/>
                    <a:pt x="5899784" y="5871083"/>
                    <a:pt x="5904865" y="5832602"/>
                  </a:cubicBezTo>
                  <a:lnTo>
                    <a:pt x="5904865" y="5832602"/>
                  </a:lnTo>
                  <a:lnTo>
                    <a:pt x="5904865" y="5812155"/>
                  </a:lnTo>
                  <a:lnTo>
                    <a:pt x="5904865" y="5812155"/>
                  </a:lnTo>
                  <a:cubicBezTo>
                    <a:pt x="5900420" y="5777992"/>
                    <a:pt x="5874004" y="5750687"/>
                    <a:pt x="5840349" y="5744972"/>
                  </a:cubicBezTo>
                  <a:lnTo>
                    <a:pt x="5840349" y="4614799"/>
                  </a:lnTo>
                  <a:cubicBezTo>
                    <a:pt x="5840349" y="4613275"/>
                    <a:pt x="5840095" y="4612132"/>
                    <a:pt x="5839714" y="4610862"/>
                  </a:cubicBezTo>
                  <a:cubicBezTo>
                    <a:pt x="5838698" y="4607814"/>
                    <a:pt x="5837047" y="4605528"/>
                    <a:pt x="5834888" y="4604004"/>
                  </a:cubicBezTo>
                  <a:lnTo>
                    <a:pt x="5159756" y="4023868"/>
                  </a:lnTo>
                  <a:lnTo>
                    <a:pt x="5159756" y="2437384"/>
                  </a:lnTo>
                  <a:cubicBezTo>
                    <a:pt x="5175123" y="2434717"/>
                    <a:pt x="5189855" y="2427351"/>
                    <a:pt x="5202047" y="2415540"/>
                  </a:cubicBezTo>
                  <a:cubicBezTo>
                    <a:pt x="5232654" y="2384044"/>
                    <a:pt x="5232654" y="2335530"/>
                    <a:pt x="5202047" y="2304288"/>
                  </a:cubicBezTo>
                  <a:cubicBezTo>
                    <a:pt x="5186426" y="2288921"/>
                    <a:pt x="5166487" y="2281301"/>
                    <a:pt x="5146421" y="2281301"/>
                  </a:cubicBezTo>
                  <a:cubicBezTo>
                    <a:pt x="5130546" y="2281301"/>
                    <a:pt x="5114798" y="2286127"/>
                    <a:pt x="5101082" y="2295779"/>
                  </a:cubicBezTo>
                  <a:lnTo>
                    <a:pt x="4708271" y="1902968"/>
                  </a:lnTo>
                  <a:lnTo>
                    <a:pt x="4708271" y="1223899"/>
                  </a:lnTo>
                  <a:cubicBezTo>
                    <a:pt x="4731258" y="1218057"/>
                    <a:pt x="4748276" y="1197102"/>
                    <a:pt x="4748276" y="1172337"/>
                  </a:cubicBezTo>
                  <a:cubicBezTo>
                    <a:pt x="4748276" y="1143000"/>
                    <a:pt x="4724272" y="1118997"/>
                    <a:pt x="4694936" y="1118997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334745" y="297752"/>
            <a:ext cx="2817914" cy="2817019"/>
            <a:chOff x="0" y="0"/>
            <a:chExt cx="2817914" cy="28170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17749" cy="2816987"/>
            </a:xfrm>
            <a:custGeom>
              <a:avLst/>
              <a:gdLst/>
              <a:ahLst/>
              <a:cxnLst/>
              <a:rect r="r" b="b" t="t" l="l"/>
              <a:pathLst>
                <a:path h="2816987" w="2817749">
                  <a:moveTo>
                    <a:pt x="608711" y="486410"/>
                  </a:moveTo>
                  <a:cubicBezTo>
                    <a:pt x="584581" y="486537"/>
                    <a:pt x="565404" y="505841"/>
                    <a:pt x="565277" y="529844"/>
                  </a:cubicBezTo>
                  <a:cubicBezTo>
                    <a:pt x="565404" y="553974"/>
                    <a:pt x="584708" y="573151"/>
                    <a:pt x="608711" y="573278"/>
                  </a:cubicBezTo>
                  <a:cubicBezTo>
                    <a:pt x="629031" y="573151"/>
                    <a:pt x="645922" y="559435"/>
                    <a:pt x="650748" y="540639"/>
                  </a:cubicBezTo>
                  <a:lnTo>
                    <a:pt x="1779397" y="540639"/>
                  </a:lnTo>
                  <a:cubicBezTo>
                    <a:pt x="1818259" y="540639"/>
                    <a:pt x="1850009" y="572389"/>
                    <a:pt x="1850009" y="611251"/>
                  </a:cubicBezTo>
                  <a:lnTo>
                    <a:pt x="1850009" y="846201"/>
                  </a:lnTo>
                  <a:cubicBezTo>
                    <a:pt x="1850263" y="897382"/>
                    <a:pt x="1891157" y="938276"/>
                    <a:pt x="1942465" y="938657"/>
                  </a:cubicBezTo>
                  <a:lnTo>
                    <a:pt x="2151126" y="938657"/>
                  </a:lnTo>
                  <a:cubicBezTo>
                    <a:pt x="2189988" y="938657"/>
                    <a:pt x="2221738" y="970407"/>
                    <a:pt x="2221738" y="1009269"/>
                  </a:cubicBezTo>
                  <a:lnTo>
                    <a:pt x="2221738" y="2119122"/>
                  </a:lnTo>
                  <a:cubicBezTo>
                    <a:pt x="2202942" y="2123948"/>
                    <a:pt x="2189226" y="2140839"/>
                    <a:pt x="2189099" y="2161159"/>
                  </a:cubicBezTo>
                  <a:cubicBezTo>
                    <a:pt x="2189226" y="2185289"/>
                    <a:pt x="2208530" y="2204466"/>
                    <a:pt x="2232533" y="2204593"/>
                  </a:cubicBezTo>
                  <a:cubicBezTo>
                    <a:pt x="2256663" y="2204466"/>
                    <a:pt x="2275840" y="2185162"/>
                    <a:pt x="2275967" y="2161159"/>
                  </a:cubicBezTo>
                  <a:cubicBezTo>
                    <a:pt x="2275840" y="2140839"/>
                    <a:pt x="2262124" y="2123948"/>
                    <a:pt x="2243328" y="2119122"/>
                  </a:cubicBezTo>
                  <a:lnTo>
                    <a:pt x="2243328" y="1009269"/>
                  </a:lnTo>
                  <a:cubicBezTo>
                    <a:pt x="2243074" y="958088"/>
                    <a:pt x="2202180" y="917194"/>
                    <a:pt x="2150872" y="916813"/>
                  </a:cubicBezTo>
                  <a:lnTo>
                    <a:pt x="1942465" y="916813"/>
                  </a:lnTo>
                  <a:cubicBezTo>
                    <a:pt x="1903603" y="916813"/>
                    <a:pt x="1871853" y="885063"/>
                    <a:pt x="1871853" y="846201"/>
                  </a:cubicBezTo>
                  <a:lnTo>
                    <a:pt x="1871853" y="611505"/>
                  </a:lnTo>
                  <a:cubicBezTo>
                    <a:pt x="1871599" y="560324"/>
                    <a:pt x="1830705" y="519430"/>
                    <a:pt x="1779397" y="519049"/>
                  </a:cubicBezTo>
                  <a:lnTo>
                    <a:pt x="650748" y="519049"/>
                  </a:lnTo>
                  <a:cubicBezTo>
                    <a:pt x="645922" y="500253"/>
                    <a:pt x="629031" y="486537"/>
                    <a:pt x="608711" y="486410"/>
                  </a:cubicBezTo>
                  <a:close/>
                  <a:moveTo>
                    <a:pt x="108458" y="0"/>
                  </a:moveTo>
                  <a:cubicBezTo>
                    <a:pt x="50546" y="127"/>
                    <a:pt x="3302" y="45466"/>
                    <a:pt x="0" y="102616"/>
                  </a:cubicBezTo>
                  <a:lnTo>
                    <a:pt x="0" y="102616"/>
                  </a:lnTo>
                  <a:lnTo>
                    <a:pt x="0" y="114808"/>
                  </a:lnTo>
                  <a:cubicBezTo>
                    <a:pt x="3302" y="171958"/>
                    <a:pt x="50546" y="217297"/>
                    <a:pt x="108458" y="217424"/>
                  </a:cubicBezTo>
                  <a:cubicBezTo>
                    <a:pt x="159004" y="217297"/>
                    <a:pt x="201549" y="182753"/>
                    <a:pt x="213614" y="135890"/>
                  </a:cubicBezTo>
                  <a:lnTo>
                    <a:pt x="1877314" y="135890"/>
                  </a:lnTo>
                  <a:cubicBezTo>
                    <a:pt x="1892554" y="135890"/>
                    <a:pt x="1905000" y="141097"/>
                    <a:pt x="1915795" y="151765"/>
                  </a:cubicBezTo>
                  <a:lnTo>
                    <a:pt x="2667508" y="903478"/>
                  </a:lnTo>
                  <a:lnTo>
                    <a:pt x="2667508" y="903478"/>
                  </a:lnTo>
                  <a:lnTo>
                    <a:pt x="2667508" y="903478"/>
                  </a:lnTo>
                  <a:cubicBezTo>
                    <a:pt x="2667508" y="903478"/>
                    <a:pt x="2704719" y="866267"/>
                    <a:pt x="2705862" y="865124"/>
                  </a:cubicBezTo>
                  <a:lnTo>
                    <a:pt x="2705862" y="865124"/>
                  </a:lnTo>
                  <a:lnTo>
                    <a:pt x="2705862" y="865124"/>
                  </a:lnTo>
                  <a:lnTo>
                    <a:pt x="2667508" y="903478"/>
                  </a:lnTo>
                  <a:lnTo>
                    <a:pt x="2668143" y="904113"/>
                  </a:lnTo>
                  <a:cubicBezTo>
                    <a:pt x="2678557" y="914781"/>
                    <a:pt x="2683383" y="926973"/>
                    <a:pt x="2683383" y="941832"/>
                  </a:cubicBezTo>
                  <a:lnTo>
                    <a:pt x="2683383" y="2603754"/>
                  </a:lnTo>
                  <a:cubicBezTo>
                    <a:pt x="2636520" y="2615946"/>
                    <a:pt x="2601976" y="2658364"/>
                    <a:pt x="2601849" y="2708910"/>
                  </a:cubicBezTo>
                  <a:cubicBezTo>
                    <a:pt x="2601976" y="2764917"/>
                    <a:pt x="2644267" y="2811018"/>
                    <a:pt x="2698750" y="2816987"/>
                  </a:cubicBezTo>
                  <a:lnTo>
                    <a:pt x="2722372" y="2816987"/>
                  </a:lnTo>
                  <a:cubicBezTo>
                    <a:pt x="2770886" y="2811653"/>
                    <a:pt x="2809748" y="2774442"/>
                    <a:pt x="2817749" y="2726817"/>
                  </a:cubicBezTo>
                  <a:lnTo>
                    <a:pt x="2817749" y="2726817"/>
                  </a:lnTo>
                  <a:lnTo>
                    <a:pt x="2817749" y="2691130"/>
                  </a:lnTo>
                  <a:lnTo>
                    <a:pt x="2817749" y="2691130"/>
                  </a:lnTo>
                  <a:cubicBezTo>
                    <a:pt x="2810637" y="2648585"/>
                    <a:pt x="2778887" y="2614422"/>
                    <a:pt x="2737739" y="2603754"/>
                  </a:cubicBezTo>
                  <a:lnTo>
                    <a:pt x="2737739" y="941959"/>
                  </a:lnTo>
                  <a:cubicBezTo>
                    <a:pt x="2737739" y="912241"/>
                    <a:pt x="2726817" y="886079"/>
                    <a:pt x="2705862" y="865124"/>
                  </a:cubicBezTo>
                  <a:cubicBezTo>
                    <a:pt x="2705862" y="865124"/>
                    <a:pt x="2705862" y="865124"/>
                    <a:pt x="2705862" y="865124"/>
                  </a:cubicBezTo>
                  <a:lnTo>
                    <a:pt x="2705862" y="865124"/>
                  </a:lnTo>
                  <a:lnTo>
                    <a:pt x="1954276" y="113411"/>
                  </a:lnTo>
                  <a:cubicBezTo>
                    <a:pt x="1933321" y="92456"/>
                    <a:pt x="1907032" y="81534"/>
                    <a:pt x="1877441" y="81534"/>
                  </a:cubicBezTo>
                  <a:lnTo>
                    <a:pt x="213741" y="81534"/>
                  </a:lnTo>
                  <a:cubicBezTo>
                    <a:pt x="201676" y="34671"/>
                    <a:pt x="159131" y="127"/>
                    <a:pt x="108458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879610" y="1618536"/>
            <a:ext cx="8524608" cy="7049929"/>
          </a:xfrm>
          <a:custGeom>
            <a:avLst/>
            <a:gdLst/>
            <a:ahLst/>
            <a:cxnLst/>
            <a:rect r="r" b="b" t="t" l="l"/>
            <a:pathLst>
              <a:path h="7049929" w="8524608">
                <a:moveTo>
                  <a:pt x="0" y="0"/>
                </a:moveTo>
                <a:lnTo>
                  <a:pt x="8524608" y="0"/>
                </a:lnTo>
                <a:lnTo>
                  <a:pt x="8524608" y="7049928"/>
                </a:lnTo>
                <a:lnTo>
                  <a:pt x="0" y="7049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77" t="0" r="-544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F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306870"/>
            <a:ext cx="7049119" cy="6980130"/>
            <a:chOff x="0" y="0"/>
            <a:chExt cx="7049110" cy="69801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59611"/>
              <a:ext cx="5890006" cy="5520563"/>
            </a:xfrm>
            <a:custGeom>
              <a:avLst/>
              <a:gdLst/>
              <a:ahLst/>
              <a:cxnLst/>
              <a:rect r="r" b="b" t="t" l="l"/>
              <a:pathLst>
                <a:path h="5520563" w="5890006">
                  <a:moveTo>
                    <a:pt x="833374" y="1872869"/>
                  </a:moveTo>
                  <a:cubicBezTo>
                    <a:pt x="795274" y="1872869"/>
                    <a:pt x="764032" y="1904111"/>
                    <a:pt x="764032" y="1942211"/>
                  </a:cubicBezTo>
                  <a:cubicBezTo>
                    <a:pt x="764032" y="1974469"/>
                    <a:pt x="786257" y="2001647"/>
                    <a:pt x="815975" y="2009267"/>
                  </a:cubicBezTo>
                  <a:lnTo>
                    <a:pt x="815975" y="2727960"/>
                  </a:lnTo>
                  <a:cubicBezTo>
                    <a:pt x="815467" y="2732786"/>
                    <a:pt x="817245" y="2737866"/>
                    <a:pt x="821563" y="2742057"/>
                  </a:cubicBezTo>
                  <a:cubicBezTo>
                    <a:pt x="822452" y="2742946"/>
                    <a:pt x="823468" y="2743581"/>
                    <a:pt x="824738" y="2744342"/>
                  </a:cubicBezTo>
                  <a:lnTo>
                    <a:pt x="887857" y="2780664"/>
                  </a:lnTo>
                  <a:cubicBezTo>
                    <a:pt x="871093" y="2826384"/>
                    <a:pt x="888746" y="2879089"/>
                    <a:pt x="932561" y="2904489"/>
                  </a:cubicBezTo>
                  <a:cubicBezTo>
                    <a:pt x="948690" y="2913760"/>
                    <a:pt x="966216" y="2918205"/>
                    <a:pt x="983488" y="2918205"/>
                  </a:cubicBezTo>
                  <a:cubicBezTo>
                    <a:pt x="1018794" y="2918205"/>
                    <a:pt x="1053084" y="2899790"/>
                    <a:pt x="1072261" y="2867024"/>
                  </a:cubicBezTo>
                  <a:cubicBezTo>
                    <a:pt x="1100328" y="2818002"/>
                    <a:pt x="1083691" y="2755645"/>
                    <a:pt x="1034796" y="2727324"/>
                  </a:cubicBezTo>
                  <a:cubicBezTo>
                    <a:pt x="1018667" y="2718053"/>
                    <a:pt x="1001141" y="2713608"/>
                    <a:pt x="983869" y="2713608"/>
                  </a:cubicBezTo>
                  <a:cubicBezTo>
                    <a:pt x="954024" y="2713608"/>
                    <a:pt x="924941" y="2726689"/>
                    <a:pt x="905129" y="2750565"/>
                  </a:cubicBezTo>
                  <a:lnTo>
                    <a:pt x="850773" y="2719069"/>
                  </a:lnTo>
                  <a:lnTo>
                    <a:pt x="850773" y="2009267"/>
                  </a:lnTo>
                  <a:cubicBezTo>
                    <a:pt x="880618" y="2001520"/>
                    <a:pt x="902716" y="1974215"/>
                    <a:pt x="902716" y="1942211"/>
                  </a:cubicBezTo>
                  <a:cubicBezTo>
                    <a:pt x="902716" y="1904111"/>
                    <a:pt x="871474" y="1872869"/>
                    <a:pt x="833374" y="1872869"/>
                  </a:cubicBezTo>
                  <a:close/>
                  <a:moveTo>
                    <a:pt x="0" y="3585845"/>
                  </a:moveTo>
                  <a:lnTo>
                    <a:pt x="0" y="3703701"/>
                  </a:lnTo>
                  <a:cubicBezTo>
                    <a:pt x="11811" y="3687064"/>
                    <a:pt x="18796" y="3666744"/>
                    <a:pt x="18796" y="3644773"/>
                  </a:cubicBezTo>
                  <a:cubicBezTo>
                    <a:pt x="18796" y="3622802"/>
                    <a:pt x="11811" y="3602482"/>
                    <a:pt x="0" y="3585845"/>
                  </a:cubicBezTo>
                  <a:close/>
                  <a:moveTo>
                    <a:pt x="945642" y="127"/>
                  </a:moveTo>
                  <a:cubicBezTo>
                    <a:pt x="907542" y="127"/>
                    <a:pt x="876300" y="31369"/>
                    <a:pt x="876300" y="69469"/>
                  </a:cubicBezTo>
                  <a:cubicBezTo>
                    <a:pt x="876300" y="101727"/>
                    <a:pt x="898525" y="128905"/>
                    <a:pt x="928243" y="136525"/>
                  </a:cubicBezTo>
                  <a:lnTo>
                    <a:pt x="928243" y="1019302"/>
                  </a:lnTo>
                  <a:lnTo>
                    <a:pt x="417703" y="1529842"/>
                  </a:lnTo>
                  <a:cubicBezTo>
                    <a:pt x="399923" y="1517269"/>
                    <a:pt x="379349" y="1511046"/>
                    <a:pt x="358775" y="1511046"/>
                  </a:cubicBezTo>
                  <a:cubicBezTo>
                    <a:pt x="332740" y="1511046"/>
                    <a:pt x="306832" y="1521079"/>
                    <a:pt x="286512" y="1541018"/>
                  </a:cubicBezTo>
                  <a:cubicBezTo>
                    <a:pt x="246634" y="1581785"/>
                    <a:pt x="246634" y="1644777"/>
                    <a:pt x="286512" y="1685671"/>
                  </a:cubicBezTo>
                  <a:cubicBezTo>
                    <a:pt x="302260" y="1701038"/>
                    <a:pt x="321564" y="1710563"/>
                    <a:pt x="341376" y="1714119"/>
                  </a:cubicBezTo>
                  <a:lnTo>
                    <a:pt x="341376" y="3776599"/>
                  </a:lnTo>
                  <a:lnTo>
                    <a:pt x="0" y="4069969"/>
                  </a:lnTo>
                  <a:lnTo>
                    <a:pt x="0" y="4115562"/>
                  </a:lnTo>
                  <a:lnTo>
                    <a:pt x="370332" y="3797300"/>
                  </a:lnTo>
                  <a:cubicBezTo>
                    <a:pt x="374650" y="3793490"/>
                    <a:pt x="376555" y="3788410"/>
                    <a:pt x="376428" y="3783838"/>
                  </a:cubicBezTo>
                  <a:lnTo>
                    <a:pt x="376428" y="1713865"/>
                  </a:lnTo>
                  <a:cubicBezTo>
                    <a:pt x="396367" y="1710436"/>
                    <a:pt x="415544" y="1700911"/>
                    <a:pt x="431292" y="1685417"/>
                  </a:cubicBezTo>
                  <a:cubicBezTo>
                    <a:pt x="467106" y="1648841"/>
                    <a:pt x="470789" y="1594485"/>
                    <a:pt x="442341" y="1554226"/>
                  </a:cubicBezTo>
                  <a:lnTo>
                    <a:pt x="957961" y="1038606"/>
                  </a:lnTo>
                  <a:cubicBezTo>
                    <a:pt x="962152" y="1034415"/>
                    <a:pt x="963549" y="1029462"/>
                    <a:pt x="963041" y="1024890"/>
                  </a:cubicBezTo>
                  <a:lnTo>
                    <a:pt x="963041" y="136398"/>
                  </a:lnTo>
                  <a:cubicBezTo>
                    <a:pt x="992886" y="128651"/>
                    <a:pt x="1014984" y="101346"/>
                    <a:pt x="1014984" y="69342"/>
                  </a:cubicBezTo>
                  <a:cubicBezTo>
                    <a:pt x="1014984" y="31242"/>
                    <a:pt x="983742" y="0"/>
                    <a:pt x="945642" y="0"/>
                  </a:cubicBezTo>
                  <a:close/>
                  <a:moveTo>
                    <a:pt x="1600073" y="3072003"/>
                  </a:moveTo>
                  <a:cubicBezTo>
                    <a:pt x="1561973" y="3072003"/>
                    <a:pt x="1530731" y="3103245"/>
                    <a:pt x="1530731" y="3141345"/>
                  </a:cubicBezTo>
                  <a:cubicBezTo>
                    <a:pt x="1530731" y="3173603"/>
                    <a:pt x="1552956" y="3200781"/>
                    <a:pt x="1582674" y="3208401"/>
                  </a:cubicBezTo>
                  <a:lnTo>
                    <a:pt x="1582674" y="3643503"/>
                  </a:lnTo>
                  <a:lnTo>
                    <a:pt x="445135" y="4781042"/>
                  </a:lnTo>
                  <a:cubicBezTo>
                    <a:pt x="443103" y="4782947"/>
                    <a:pt x="441198" y="4785487"/>
                    <a:pt x="439928" y="4788789"/>
                  </a:cubicBezTo>
                  <a:cubicBezTo>
                    <a:pt x="439420" y="4790567"/>
                    <a:pt x="439039" y="4792091"/>
                    <a:pt x="439039" y="4793996"/>
                  </a:cubicBezTo>
                  <a:lnTo>
                    <a:pt x="439039" y="5306441"/>
                  </a:lnTo>
                  <a:cubicBezTo>
                    <a:pt x="391033" y="5314950"/>
                    <a:pt x="354330" y="5356987"/>
                    <a:pt x="354330" y="5407406"/>
                  </a:cubicBezTo>
                  <a:cubicBezTo>
                    <a:pt x="354330" y="5463667"/>
                    <a:pt x="400304" y="5509641"/>
                    <a:pt x="456565" y="5509641"/>
                  </a:cubicBezTo>
                  <a:cubicBezTo>
                    <a:pt x="512826" y="5509641"/>
                    <a:pt x="558800" y="5463921"/>
                    <a:pt x="558800" y="5407533"/>
                  </a:cubicBezTo>
                  <a:cubicBezTo>
                    <a:pt x="558800" y="5357114"/>
                    <a:pt x="522097" y="5314950"/>
                    <a:pt x="473964" y="5306695"/>
                  </a:cubicBezTo>
                  <a:lnTo>
                    <a:pt x="473964" y="4801235"/>
                  </a:lnTo>
                  <a:lnTo>
                    <a:pt x="1612392" y="3662807"/>
                  </a:lnTo>
                  <a:cubicBezTo>
                    <a:pt x="1616583" y="3658616"/>
                    <a:pt x="1617980" y="3653663"/>
                    <a:pt x="1617472" y="3649091"/>
                  </a:cubicBezTo>
                  <a:lnTo>
                    <a:pt x="1617472" y="3208401"/>
                  </a:lnTo>
                  <a:cubicBezTo>
                    <a:pt x="1647317" y="3200654"/>
                    <a:pt x="1669415" y="3173349"/>
                    <a:pt x="1669415" y="3141345"/>
                  </a:cubicBezTo>
                  <a:cubicBezTo>
                    <a:pt x="1669415" y="3103245"/>
                    <a:pt x="1638173" y="3072003"/>
                    <a:pt x="1600073" y="3072003"/>
                  </a:cubicBezTo>
                  <a:close/>
                  <a:moveTo>
                    <a:pt x="1180846" y="2125980"/>
                  </a:moveTo>
                  <a:cubicBezTo>
                    <a:pt x="1142746" y="2125980"/>
                    <a:pt x="1111504" y="2157222"/>
                    <a:pt x="1111504" y="2195322"/>
                  </a:cubicBezTo>
                  <a:cubicBezTo>
                    <a:pt x="1111504" y="2227580"/>
                    <a:pt x="1133729" y="2254758"/>
                    <a:pt x="1163447" y="2262378"/>
                  </a:cubicBezTo>
                  <a:lnTo>
                    <a:pt x="1163447" y="3656203"/>
                  </a:lnTo>
                  <a:lnTo>
                    <a:pt x="58801" y="4665980"/>
                  </a:lnTo>
                  <a:cubicBezTo>
                    <a:pt x="56388" y="4667885"/>
                    <a:pt x="54356" y="4670679"/>
                    <a:pt x="52959" y="4674489"/>
                  </a:cubicBezTo>
                  <a:cubicBezTo>
                    <a:pt x="52451" y="4676267"/>
                    <a:pt x="52070" y="4677791"/>
                    <a:pt x="52070" y="4679696"/>
                  </a:cubicBezTo>
                  <a:lnTo>
                    <a:pt x="52070" y="5520563"/>
                  </a:lnTo>
                  <a:lnTo>
                    <a:pt x="86614" y="5520563"/>
                  </a:lnTo>
                  <a:lnTo>
                    <a:pt x="86614" y="4687443"/>
                  </a:lnTo>
                  <a:lnTo>
                    <a:pt x="1192403" y="3676650"/>
                  </a:lnTo>
                  <a:cubicBezTo>
                    <a:pt x="1196721" y="3672840"/>
                    <a:pt x="1198499" y="3667633"/>
                    <a:pt x="1198118" y="3662807"/>
                  </a:cubicBezTo>
                  <a:lnTo>
                    <a:pt x="1198118" y="2262378"/>
                  </a:lnTo>
                  <a:cubicBezTo>
                    <a:pt x="1227963" y="2254631"/>
                    <a:pt x="1250061" y="2227326"/>
                    <a:pt x="1250061" y="2195322"/>
                  </a:cubicBezTo>
                  <a:cubicBezTo>
                    <a:pt x="1250061" y="2157222"/>
                    <a:pt x="1218819" y="2125980"/>
                    <a:pt x="1180719" y="2125980"/>
                  </a:cubicBezTo>
                  <a:close/>
                  <a:moveTo>
                    <a:pt x="4510786" y="4455922"/>
                  </a:moveTo>
                  <a:cubicBezTo>
                    <a:pt x="4493514" y="4455922"/>
                    <a:pt x="4475988" y="4460367"/>
                    <a:pt x="4459732" y="4469638"/>
                  </a:cubicBezTo>
                  <a:cubicBezTo>
                    <a:pt x="4432554" y="4485640"/>
                    <a:pt x="4415155" y="4512056"/>
                    <a:pt x="4410203" y="4540884"/>
                  </a:cubicBezTo>
                  <a:lnTo>
                    <a:pt x="3061335" y="4540884"/>
                  </a:lnTo>
                  <a:cubicBezTo>
                    <a:pt x="3060827" y="4540884"/>
                    <a:pt x="3060192" y="4540757"/>
                    <a:pt x="3059684" y="4540757"/>
                  </a:cubicBezTo>
                  <a:cubicBezTo>
                    <a:pt x="3055366" y="4540757"/>
                    <a:pt x="3051048" y="4542535"/>
                    <a:pt x="3047365" y="4546345"/>
                  </a:cubicBezTo>
                  <a:cubicBezTo>
                    <a:pt x="3046476" y="4547234"/>
                    <a:pt x="3045587" y="4548250"/>
                    <a:pt x="3045079" y="4549520"/>
                  </a:cubicBezTo>
                  <a:lnTo>
                    <a:pt x="2858262" y="4872989"/>
                  </a:lnTo>
                  <a:lnTo>
                    <a:pt x="2015236" y="4872989"/>
                  </a:lnTo>
                  <a:cubicBezTo>
                    <a:pt x="2014601" y="4872989"/>
                    <a:pt x="2014093" y="4872862"/>
                    <a:pt x="2013458" y="4872862"/>
                  </a:cubicBezTo>
                  <a:cubicBezTo>
                    <a:pt x="2010283" y="4872862"/>
                    <a:pt x="2006981" y="4873624"/>
                    <a:pt x="2003552" y="4875656"/>
                  </a:cubicBezTo>
                  <a:cubicBezTo>
                    <a:pt x="2002536" y="4876291"/>
                    <a:pt x="2001647" y="4877053"/>
                    <a:pt x="2000758" y="4877942"/>
                  </a:cubicBezTo>
                  <a:lnTo>
                    <a:pt x="1384681" y="5494019"/>
                  </a:lnTo>
                  <a:lnTo>
                    <a:pt x="847852" y="5494019"/>
                  </a:lnTo>
                  <a:lnTo>
                    <a:pt x="847852" y="4978019"/>
                  </a:lnTo>
                  <a:cubicBezTo>
                    <a:pt x="895985" y="4969764"/>
                    <a:pt x="932688" y="4927727"/>
                    <a:pt x="932688" y="4877181"/>
                  </a:cubicBezTo>
                  <a:cubicBezTo>
                    <a:pt x="932688" y="4820920"/>
                    <a:pt x="886714" y="4774946"/>
                    <a:pt x="830453" y="4774946"/>
                  </a:cubicBezTo>
                  <a:cubicBezTo>
                    <a:pt x="774192" y="4774946"/>
                    <a:pt x="728218" y="4820920"/>
                    <a:pt x="728218" y="4877181"/>
                  </a:cubicBezTo>
                  <a:cubicBezTo>
                    <a:pt x="728218" y="4927600"/>
                    <a:pt x="764921" y="4969764"/>
                    <a:pt x="813054" y="4978019"/>
                  </a:cubicBezTo>
                  <a:lnTo>
                    <a:pt x="813054" y="5511546"/>
                  </a:lnTo>
                  <a:cubicBezTo>
                    <a:pt x="813054" y="5514975"/>
                    <a:pt x="813943" y="5518023"/>
                    <a:pt x="815467" y="5520563"/>
                  </a:cubicBezTo>
                  <a:lnTo>
                    <a:pt x="1407287" y="5520563"/>
                  </a:lnTo>
                  <a:lnTo>
                    <a:pt x="2020316" y="4907788"/>
                  </a:lnTo>
                  <a:lnTo>
                    <a:pt x="2868295" y="4907788"/>
                  </a:lnTo>
                  <a:cubicBezTo>
                    <a:pt x="2875407" y="4907788"/>
                    <a:pt x="2880360" y="4904105"/>
                    <a:pt x="2883154" y="4899152"/>
                  </a:cubicBezTo>
                  <a:lnTo>
                    <a:pt x="3069971" y="4575810"/>
                  </a:lnTo>
                  <a:lnTo>
                    <a:pt x="4410075" y="4575810"/>
                  </a:lnTo>
                  <a:cubicBezTo>
                    <a:pt x="4411980" y="4587367"/>
                    <a:pt x="4416171" y="4598797"/>
                    <a:pt x="4422394" y="4609592"/>
                  </a:cubicBezTo>
                  <a:cubicBezTo>
                    <a:pt x="4441571" y="4642358"/>
                    <a:pt x="4475734" y="4660646"/>
                    <a:pt x="4510913" y="4660646"/>
                  </a:cubicBezTo>
                  <a:cubicBezTo>
                    <a:pt x="4522724" y="4660646"/>
                    <a:pt x="4534789" y="4658614"/>
                    <a:pt x="4546346" y="4654296"/>
                  </a:cubicBezTo>
                  <a:lnTo>
                    <a:pt x="4796536" y="5087747"/>
                  </a:lnTo>
                  <a:cubicBezTo>
                    <a:pt x="4799838" y="5093842"/>
                    <a:pt x="4805680" y="5096383"/>
                    <a:pt x="4811395" y="5096383"/>
                  </a:cubicBezTo>
                  <a:lnTo>
                    <a:pt x="5753608" y="5096383"/>
                  </a:lnTo>
                  <a:cubicBezTo>
                    <a:pt x="5761355" y="5126227"/>
                    <a:pt x="5788661" y="5148326"/>
                    <a:pt x="5820664" y="5148326"/>
                  </a:cubicBezTo>
                  <a:cubicBezTo>
                    <a:pt x="5858764" y="5148326"/>
                    <a:pt x="5890006" y="5117084"/>
                    <a:pt x="5890006" y="5078984"/>
                  </a:cubicBezTo>
                  <a:cubicBezTo>
                    <a:pt x="5890006" y="5040884"/>
                    <a:pt x="5858764" y="5009642"/>
                    <a:pt x="5820664" y="5009642"/>
                  </a:cubicBezTo>
                  <a:cubicBezTo>
                    <a:pt x="5788406" y="5009642"/>
                    <a:pt x="5761229" y="5031867"/>
                    <a:pt x="5753608" y="5061585"/>
                  </a:cubicBezTo>
                  <a:lnTo>
                    <a:pt x="4821429" y="5061585"/>
                  </a:lnTo>
                  <a:lnTo>
                    <a:pt x="4576064" y="4636770"/>
                  </a:lnTo>
                  <a:cubicBezTo>
                    <a:pt x="4613783" y="4605273"/>
                    <a:pt x="4624705" y="4551045"/>
                    <a:pt x="4599432" y="4506976"/>
                  </a:cubicBezTo>
                  <a:cubicBezTo>
                    <a:pt x="4580255" y="4474210"/>
                    <a:pt x="4546092" y="4455795"/>
                    <a:pt x="4510786" y="4455795"/>
                  </a:cubicBezTo>
                  <a:close/>
                  <a:moveTo>
                    <a:pt x="3590798" y="5107686"/>
                  </a:moveTo>
                  <a:cubicBezTo>
                    <a:pt x="3540379" y="5107686"/>
                    <a:pt x="3498215" y="5144389"/>
                    <a:pt x="3489960" y="5192522"/>
                  </a:cubicBezTo>
                  <a:lnTo>
                    <a:pt x="2114550" y="5192522"/>
                  </a:lnTo>
                  <a:cubicBezTo>
                    <a:pt x="2109724" y="5192522"/>
                    <a:pt x="2105406" y="5194427"/>
                    <a:pt x="2102231" y="5197602"/>
                  </a:cubicBezTo>
                  <a:lnTo>
                    <a:pt x="1779397" y="5520436"/>
                  </a:lnTo>
                  <a:lnTo>
                    <a:pt x="1828800" y="5520436"/>
                  </a:lnTo>
                  <a:lnTo>
                    <a:pt x="2121916" y="5227320"/>
                  </a:lnTo>
                  <a:lnTo>
                    <a:pt x="3490214" y="5227320"/>
                  </a:lnTo>
                  <a:cubicBezTo>
                    <a:pt x="3498342" y="5275452"/>
                    <a:pt x="3540506" y="5312156"/>
                    <a:pt x="3590925" y="5312156"/>
                  </a:cubicBezTo>
                  <a:cubicBezTo>
                    <a:pt x="3647186" y="5312156"/>
                    <a:pt x="3693160" y="5266182"/>
                    <a:pt x="3693160" y="5209921"/>
                  </a:cubicBezTo>
                  <a:cubicBezTo>
                    <a:pt x="3693160" y="5153660"/>
                    <a:pt x="3647186" y="5107686"/>
                    <a:pt x="3590925" y="5107686"/>
                  </a:cubicBezTo>
                  <a:close/>
                  <a:moveTo>
                    <a:pt x="4692523" y="5413629"/>
                  </a:moveTo>
                  <a:cubicBezTo>
                    <a:pt x="4660265" y="5413629"/>
                    <a:pt x="4633087" y="5435854"/>
                    <a:pt x="4625467" y="5465572"/>
                  </a:cubicBezTo>
                  <a:lnTo>
                    <a:pt x="2815717" y="5465572"/>
                  </a:lnTo>
                  <a:cubicBezTo>
                    <a:pt x="2815082" y="5465572"/>
                    <a:pt x="2814574" y="5465445"/>
                    <a:pt x="2813939" y="5465445"/>
                  </a:cubicBezTo>
                  <a:cubicBezTo>
                    <a:pt x="2810764" y="5465445"/>
                    <a:pt x="2807462" y="5466207"/>
                    <a:pt x="2804287" y="5468239"/>
                  </a:cubicBezTo>
                  <a:cubicBezTo>
                    <a:pt x="2803271" y="5468874"/>
                    <a:pt x="2802382" y="5469636"/>
                    <a:pt x="2801493" y="5470525"/>
                  </a:cubicBezTo>
                  <a:lnTo>
                    <a:pt x="2751709" y="5520309"/>
                  </a:lnTo>
                  <a:lnTo>
                    <a:pt x="2800731" y="5520309"/>
                  </a:lnTo>
                  <a:lnTo>
                    <a:pt x="2820797" y="5500242"/>
                  </a:lnTo>
                  <a:lnTo>
                    <a:pt x="4625467" y="5500242"/>
                  </a:lnTo>
                  <a:cubicBezTo>
                    <a:pt x="4627372" y="5507482"/>
                    <a:pt x="4630420" y="5514212"/>
                    <a:pt x="4634357" y="5520309"/>
                  </a:cubicBezTo>
                  <a:lnTo>
                    <a:pt x="4750817" y="5520309"/>
                  </a:lnTo>
                  <a:cubicBezTo>
                    <a:pt x="4757801" y="5509514"/>
                    <a:pt x="4761866" y="5496687"/>
                    <a:pt x="4761866" y="5482844"/>
                  </a:cubicBezTo>
                  <a:cubicBezTo>
                    <a:pt x="4761866" y="5444744"/>
                    <a:pt x="4730624" y="5413501"/>
                    <a:pt x="4692524" y="541350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384559" y="0"/>
            <a:ext cx="4903441" cy="1911629"/>
          </a:xfrm>
          <a:custGeom>
            <a:avLst/>
            <a:gdLst/>
            <a:ahLst/>
            <a:cxnLst/>
            <a:rect r="r" b="b" t="t" l="l"/>
            <a:pathLst>
              <a:path h="1911629" w="4903441">
                <a:moveTo>
                  <a:pt x="0" y="0"/>
                </a:moveTo>
                <a:lnTo>
                  <a:pt x="4903441" y="0"/>
                </a:lnTo>
                <a:lnTo>
                  <a:pt x="4903441" y="1911629"/>
                </a:lnTo>
                <a:lnTo>
                  <a:pt x="0" y="1911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7558" y="2709710"/>
            <a:ext cx="14211262" cy="204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4"/>
              </a:lnSpc>
            </a:pP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É com grande entusiasmo que apresentamos a solução desenvolvida pela nossa equipe, </a:t>
            </a:r>
            <a:r>
              <a:rPr lang="en-US" b="true" sz="2338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Alcance Global</a:t>
            </a: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para impulsionar o crescimento da Nova Tech, uma startup inovadora no setor de e-commerce. O nome da nossa equipe reflete exatamente o desafio proposto pela AWS: criar uma infraestrutura que permita à Nova Tech escalar de forma eficiente e global, aproveitando a capacidade de expansão ilimitada da nuvem para atender às demandas de uma empresa em rápido crescimento.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82308" y="5167160"/>
            <a:ext cx="14405648" cy="163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4"/>
              </a:lnSpc>
            </a:pP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 tornar essa experiência ainda mais prática e desafiadora, criamos a consultoria fictícia </a:t>
            </a:r>
            <a:r>
              <a:rPr lang="en-US" b="true" sz="2338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Sky Way </a:t>
            </a: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Consultorias, que nos permitiu simular uma abordagem profissional para atender às necessidades reais da empresa. Trabalhamos com um </a:t>
            </a:r>
            <a:r>
              <a:rPr lang="en-US" b="true" sz="2338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orçamento inicial de $10.000,00</a:t>
            </a: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lang="en-US" b="true" sz="2338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custos mensais de $500,00</a:t>
            </a: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projetando uma infraestrutura resiliente ,flexível e financeiramente viável.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12972" y="7215035"/>
            <a:ext cx="14139196" cy="204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4"/>
              </a:lnSpc>
            </a:pP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Utilizando serviços como </a:t>
            </a:r>
            <a:r>
              <a:rPr lang="en-US" b="true" sz="2338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Amazon EC2, S3 e RDS,</a:t>
            </a:r>
            <a:r>
              <a:rPr lang="en-US" sz="233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projetamos uma arquitetura que não só atende às necessidades atuais da Nova Tech, mas também está preparada para crescer com ela, em escala global. A escalabilidade, flexibilidade e segurança dos recursos da AWS garantem que a Nova Tech consiga se expandir para novos mercados sem comprometer a performance ou aumentar os custos de forma inesperada.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91960" y="971645"/>
            <a:ext cx="7675407" cy="145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1"/>
              </a:lnSpc>
            </a:pPr>
            <a:r>
              <a:rPr lang="en-US" b="true" sz="845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INTRODUÇÃO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5146" y="2787977"/>
            <a:ext cx="13019532" cy="6887146"/>
          </a:xfrm>
          <a:custGeom>
            <a:avLst/>
            <a:gdLst/>
            <a:ahLst/>
            <a:cxnLst/>
            <a:rect r="r" b="b" t="t" l="l"/>
            <a:pathLst>
              <a:path h="6887146" w="13019532">
                <a:moveTo>
                  <a:pt x="0" y="0"/>
                </a:moveTo>
                <a:lnTo>
                  <a:pt x="13019532" y="0"/>
                </a:lnTo>
                <a:lnTo>
                  <a:pt x="13019532" y="6887147"/>
                </a:lnTo>
                <a:lnTo>
                  <a:pt x="0" y="6887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72" t="0" r="-8953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781" y="6513519"/>
            <a:ext cx="3771186" cy="3771290"/>
            <a:chOff x="0" y="0"/>
            <a:chExt cx="3771189" cy="3771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1265" cy="3771266"/>
            </a:xfrm>
            <a:custGeom>
              <a:avLst/>
              <a:gdLst/>
              <a:ahLst/>
              <a:cxnLst/>
              <a:rect r="r" b="b" t="t" l="l"/>
              <a:pathLst>
                <a:path h="3771266" w="3771265">
                  <a:moveTo>
                    <a:pt x="52959" y="749046"/>
                  </a:moveTo>
                  <a:lnTo>
                    <a:pt x="52959" y="833755"/>
                  </a:lnTo>
                  <a:lnTo>
                    <a:pt x="77343" y="833755"/>
                  </a:lnTo>
                  <a:lnTo>
                    <a:pt x="77343" y="1637284"/>
                  </a:lnTo>
                  <a:lnTo>
                    <a:pt x="52959" y="1637284"/>
                  </a:lnTo>
                  <a:lnTo>
                    <a:pt x="52959" y="1721993"/>
                  </a:lnTo>
                  <a:lnTo>
                    <a:pt x="140843" y="1721993"/>
                  </a:lnTo>
                  <a:lnTo>
                    <a:pt x="140843" y="1637284"/>
                  </a:lnTo>
                  <a:lnTo>
                    <a:pt x="116459" y="1637284"/>
                  </a:lnTo>
                  <a:lnTo>
                    <a:pt x="116459" y="833755"/>
                  </a:lnTo>
                  <a:lnTo>
                    <a:pt x="140843" y="833755"/>
                  </a:lnTo>
                  <a:lnTo>
                    <a:pt x="140843" y="749046"/>
                  </a:lnTo>
                  <a:close/>
                  <a:moveTo>
                    <a:pt x="306959" y="0"/>
                  </a:moveTo>
                  <a:lnTo>
                    <a:pt x="306959" y="84201"/>
                  </a:lnTo>
                  <a:lnTo>
                    <a:pt x="331343" y="84201"/>
                  </a:lnTo>
                  <a:lnTo>
                    <a:pt x="331343" y="1680845"/>
                  </a:lnTo>
                  <a:lnTo>
                    <a:pt x="29718" y="1982470"/>
                  </a:lnTo>
                  <a:lnTo>
                    <a:pt x="24003" y="1988185"/>
                  </a:lnTo>
                  <a:lnTo>
                    <a:pt x="24003" y="1996313"/>
                  </a:lnTo>
                  <a:lnTo>
                    <a:pt x="24003" y="2923286"/>
                  </a:lnTo>
                  <a:lnTo>
                    <a:pt x="0" y="2923286"/>
                  </a:lnTo>
                  <a:lnTo>
                    <a:pt x="0" y="3007995"/>
                  </a:lnTo>
                  <a:lnTo>
                    <a:pt x="87503" y="3007995"/>
                  </a:lnTo>
                  <a:lnTo>
                    <a:pt x="87503" y="2923286"/>
                  </a:lnTo>
                  <a:lnTo>
                    <a:pt x="63119" y="2923286"/>
                  </a:lnTo>
                  <a:lnTo>
                    <a:pt x="63119" y="2004441"/>
                  </a:lnTo>
                  <a:lnTo>
                    <a:pt x="364871" y="1702689"/>
                  </a:lnTo>
                  <a:lnTo>
                    <a:pt x="370586" y="1696974"/>
                  </a:lnTo>
                  <a:lnTo>
                    <a:pt x="370586" y="1688846"/>
                  </a:lnTo>
                  <a:lnTo>
                    <a:pt x="370586" y="84201"/>
                  </a:lnTo>
                  <a:lnTo>
                    <a:pt x="394970" y="84201"/>
                  </a:lnTo>
                  <a:lnTo>
                    <a:pt x="394970" y="0"/>
                  </a:lnTo>
                  <a:close/>
                  <a:moveTo>
                    <a:pt x="306959" y="2275840"/>
                  </a:moveTo>
                  <a:lnTo>
                    <a:pt x="306959" y="2360549"/>
                  </a:lnTo>
                  <a:lnTo>
                    <a:pt x="331343" y="2360549"/>
                  </a:lnTo>
                  <a:lnTo>
                    <a:pt x="331343" y="3376168"/>
                  </a:lnTo>
                  <a:lnTo>
                    <a:pt x="308610" y="3376168"/>
                  </a:lnTo>
                  <a:lnTo>
                    <a:pt x="308610" y="3377692"/>
                  </a:lnTo>
                  <a:lnTo>
                    <a:pt x="307086" y="3377692"/>
                  </a:lnTo>
                  <a:lnTo>
                    <a:pt x="307086" y="3462401"/>
                  </a:lnTo>
                  <a:lnTo>
                    <a:pt x="308610" y="3462401"/>
                  </a:lnTo>
                  <a:lnTo>
                    <a:pt x="308610" y="3464052"/>
                  </a:lnTo>
                  <a:lnTo>
                    <a:pt x="393319" y="3464052"/>
                  </a:lnTo>
                  <a:lnTo>
                    <a:pt x="393319" y="3462401"/>
                  </a:lnTo>
                  <a:lnTo>
                    <a:pt x="394970" y="3462401"/>
                  </a:lnTo>
                  <a:lnTo>
                    <a:pt x="394970" y="3439668"/>
                  </a:lnTo>
                  <a:lnTo>
                    <a:pt x="1410589" y="3439668"/>
                  </a:lnTo>
                  <a:lnTo>
                    <a:pt x="1410589" y="3464052"/>
                  </a:lnTo>
                  <a:lnTo>
                    <a:pt x="1495298" y="3464052"/>
                  </a:lnTo>
                  <a:lnTo>
                    <a:pt x="1495298" y="3376168"/>
                  </a:lnTo>
                  <a:lnTo>
                    <a:pt x="1410589" y="3376168"/>
                  </a:lnTo>
                  <a:lnTo>
                    <a:pt x="1410589" y="3400552"/>
                  </a:lnTo>
                  <a:lnTo>
                    <a:pt x="394843" y="3400552"/>
                  </a:lnTo>
                  <a:lnTo>
                    <a:pt x="394843" y="3377819"/>
                  </a:lnTo>
                  <a:lnTo>
                    <a:pt x="393192" y="3377819"/>
                  </a:lnTo>
                  <a:lnTo>
                    <a:pt x="393192" y="3376295"/>
                  </a:lnTo>
                  <a:lnTo>
                    <a:pt x="370459" y="3376295"/>
                  </a:lnTo>
                  <a:lnTo>
                    <a:pt x="370459" y="2360549"/>
                  </a:lnTo>
                  <a:lnTo>
                    <a:pt x="394843" y="2360549"/>
                  </a:lnTo>
                  <a:lnTo>
                    <a:pt x="394843" y="2275840"/>
                  </a:lnTo>
                  <a:close/>
                  <a:moveTo>
                    <a:pt x="2048891" y="3629914"/>
                  </a:moveTo>
                  <a:lnTo>
                    <a:pt x="2048891" y="3717798"/>
                  </a:lnTo>
                  <a:lnTo>
                    <a:pt x="2133600" y="3717798"/>
                  </a:lnTo>
                  <a:lnTo>
                    <a:pt x="2133600" y="3693414"/>
                  </a:lnTo>
                  <a:lnTo>
                    <a:pt x="2937129" y="3693414"/>
                  </a:lnTo>
                  <a:lnTo>
                    <a:pt x="2937129" y="3717798"/>
                  </a:lnTo>
                  <a:lnTo>
                    <a:pt x="3021838" y="3717798"/>
                  </a:lnTo>
                  <a:lnTo>
                    <a:pt x="3021838" y="3629914"/>
                  </a:lnTo>
                  <a:lnTo>
                    <a:pt x="2937129" y="3629914"/>
                  </a:lnTo>
                  <a:lnTo>
                    <a:pt x="2937129" y="3654298"/>
                  </a:lnTo>
                  <a:lnTo>
                    <a:pt x="2133600" y="3654298"/>
                  </a:lnTo>
                  <a:lnTo>
                    <a:pt x="2133600" y="3629914"/>
                  </a:lnTo>
                  <a:close/>
                  <a:moveTo>
                    <a:pt x="3686429" y="3375914"/>
                  </a:moveTo>
                  <a:lnTo>
                    <a:pt x="3686429" y="3400298"/>
                  </a:lnTo>
                  <a:lnTo>
                    <a:pt x="2073783" y="3400298"/>
                  </a:lnTo>
                  <a:lnTo>
                    <a:pt x="2068068" y="3406013"/>
                  </a:lnTo>
                  <a:lnTo>
                    <a:pt x="1766316" y="3707766"/>
                  </a:lnTo>
                  <a:lnTo>
                    <a:pt x="847471" y="3707766"/>
                  </a:lnTo>
                  <a:lnTo>
                    <a:pt x="847471" y="3683381"/>
                  </a:lnTo>
                  <a:lnTo>
                    <a:pt x="762762" y="3683381"/>
                  </a:lnTo>
                  <a:lnTo>
                    <a:pt x="762762" y="3771266"/>
                  </a:lnTo>
                  <a:lnTo>
                    <a:pt x="847471" y="3771266"/>
                  </a:lnTo>
                  <a:lnTo>
                    <a:pt x="847471" y="3746881"/>
                  </a:lnTo>
                  <a:lnTo>
                    <a:pt x="1782699" y="3746881"/>
                  </a:lnTo>
                  <a:lnTo>
                    <a:pt x="1788414" y="3741166"/>
                  </a:lnTo>
                  <a:lnTo>
                    <a:pt x="2090166" y="3439414"/>
                  </a:lnTo>
                  <a:lnTo>
                    <a:pt x="3686683" y="3439414"/>
                  </a:lnTo>
                  <a:lnTo>
                    <a:pt x="3686683" y="3463798"/>
                  </a:lnTo>
                  <a:lnTo>
                    <a:pt x="3771265" y="3463798"/>
                  </a:lnTo>
                  <a:lnTo>
                    <a:pt x="3771265" y="3375914"/>
                  </a:lnTo>
                  <a:close/>
                </a:path>
              </a:pathLst>
            </a:custGeom>
            <a:solidFill>
              <a:srgbClr val="00306D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086" y="0"/>
            <a:ext cx="2570178" cy="2571750"/>
            <a:chOff x="0" y="0"/>
            <a:chExt cx="2570188" cy="25717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-127"/>
              <a:ext cx="2570226" cy="2571877"/>
            </a:xfrm>
            <a:custGeom>
              <a:avLst/>
              <a:gdLst/>
              <a:ahLst/>
              <a:cxnLst/>
              <a:rect r="r" b="b" t="t" l="l"/>
              <a:pathLst>
                <a:path h="2571877" w="2570226">
                  <a:moveTo>
                    <a:pt x="2471039" y="127"/>
                  </a:moveTo>
                  <a:cubicBezTo>
                    <a:pt x="2424938" y="254"/>
                    <a:pt x="2386076" y="31750"/>
                    <a:pt x="2375027" y="74422"/>
                  </a:cubicBezTo>
                  <a:lnTo>
                    <a:pt x="859155" y="74422"/>
                  </a:lnTo>
                  <a:cubicBezTo>
                    <a:pt x="832104" y="74422"/>
                    <a:pt x="808101" y="84328"/>
                    <a:pt x="789051" y="103505"/>
                  </a:cubicBezTo>
                  <a:cubicBezTo>
                    <a:pt x="789051" y="103505"/>
                    <a:pt x="789051" y="103505"/>
                    <a:pt x="789051" y="103505"/>
                  </a:cubicBezTo>
                  <a:lnTo>
                    <a:pt x="789051" y="103505"/>
                  </a:lnTo>
                  <a:lnTo>
                    <a:pt x="824230" y="138557"/>
                  </a:lnTo>
                  <a:lnTo>
                    <a:pt x="824865" y="137922"/>
                  </a:lnTo>
                  <a:cubicBezTo>
                    <a:pt x="834644" y="128524"/>
                    <a:pt x="845693" y="124079"/>
                    <a:pt x="859282" y="124079"/>
                  </a:cubicBezTo>
                  <a:lnTo>
                    <a:pt x="2375027" y="124079"/>
                  </a:lnTo>
                  <a:cubicBezTo>
                    <a:pt x="2386076" y="166878"/>
                    <a:pt x="2424811" y="198374"/>
                    <a:pt x="2471039" y="198374"/>
                  </a:cubicBezTo>
                  <a:cubicBezTo>
                    <a:pt x="2525776" y="198247"/>
                    <a:pt x="2570099" y="153924"/>
                    <a:pt x="2570226" y="99187"/>
                  </a:cubicBezTo>
                  <a:cubicBezTo>
                    <a:pt x="2570099" y="44450"/>
                    <a:pt x="2525776" y="127"/>
                    <a:pt x="2471039" y="0"/>
                  </a:cubicBezTo>
                  <a:close/>
                  <a:moveTo>
                    <a:pt x="1971294" y="495681"/>
                  </a:moveTo>
                  <a:cubicBezTo>
                    <a:pt x="1952752" y="495808"/>
                    <a:pt x="1937385" y="508381"/>
                    <a:pt x="1932940" y="525399"/>
                  </a:cubicBezTo>
                  <a:lnTo>
                    <a:pt x="920623" y="525399"/>
                  </a:lnTo>
                  <a:cubicBezTo>
                    <a:pt x="873887" y="525653"/>
                    <a:pt x="836549" y="562991"/>
                    <a:pt x="836295" y="609727"/>
                  </a:cubicBezTo>
                  <a:lnTo>
                    <a:pt x="836295" y="800100"/>
                  </a:lnTo>
                  <a:cubicBezTo>
                    <a:pt x="836295" y="835533"/>
                    <a:pt x="807339" y="864616"/>
                    <a:pt x="771779" y="864616"/>
                  </a:cubicBezTo>
                  <a:lnTo>
                    <a:pt x="557784" y="864616"/>
                  </a:lnTo>
                  <a:cubicBezTo>
                    <a:pt x="511048" y="864870"/>
                    <a:pt x="473710" y="902208"/>
                    <a:pt x="473456" y="948944"/>
                  </a:cubicBezTo>
                  <a:lnTo>
                    <a:pt x="473456" y="1978406"/>
                  </a:lnTo>
                  <a:cubicBezTo>
                    <a:pt x="456311" y="1982851"/>
                    <a:pt x="443738" y="1998218"/>
                    <a:pt x="443738" y="2016760"/>
                  </a:cubicBezTo>
                  <a:cubicBezTo>
                    <a:pt x="443865" y="2038731"/>
                    <a:pt x="461391" y="2056257"/>
                    <a:pt x="483362" y="2056384"/>
                  </a:cubicBezTo>
                  <a:cubicBezTo>
                    <a:pt x="505333" y="2056257"/>
                    <a:pt x="522859" y="2038731"/>
                    <a:pt x="522986" y="2016760"/>
                  </a:cubicBezTo>
                  <a:cubicBezTo>
                    <a:pt x="522859" y="1998218"/>
                    <a:pt x="510286" y="1982851"/>
                    <a:pt x="493268" y="1978406"/>
                  </a:cubicBezTo>
                  <a:lnTo>
                    <a:pt x="493268" y="948817"/>
                  </a:lnTo>
                  <a:cubicBezTo>
                    <a:pt x="493268" y="913257"/>
                    <a:pt x="522224" y="884301"/>
                    <a:pt x="557784" y="884301"/>
                  </a:cubicBezTo>
                  <a:lnTo>
                    <a:pt x="771906" y="884301"/>
                  </a:lnTo>
                  <a:cubicBezTo>
                    <a:pt x="818642" y="884047"/>
                    <a:pt x="855980" y="846709"/>
                    <a:pt x="856234" y="799973"/>
                  </a:cubicBezTo>
                  <a:lnTo>
                    <a:pt x="856234" y="609727"/>
                  </a:lnTo>
                  <a:cubicBezTo>
                    <a:pt x="856234" y="574167"/>
                    <a:pt x="885190" y="545211"/>
                    <a:pt x="920750" y="545211"/>
                  </a:cubicBezTo>
                  <a:lnTo>
                    <a:pt x="1932940" y="545211"/>
                  </a:lnTo>
                  <a:cubicBezTo>
                    <a:pt x="1937385" y="562356"/>
                    <a:pt x="1952752" y="574802"/>
                    <a:pt x="1971294" y="574929"/>
                  </a:cubicBezTo>
                  <a:cubicBezTo>
                    <a:pt x="1993265" y="574802"/>
                    <a:pt x="2010791" y="557276"/>
                    <a:pt x="2010918" y="535305"/>
                  </a:cubicBezTo>
                  <a:cubicBezTo>
                    <a:pt x="2010791" y="513334"/>
                    <a:pt x="1993265" y="495808"/>
                    <a:pt x="1971294" y="495681"/>
                  </a:cubicBezTo>
                  <a:close/>
                  <a:moveTo>
                    <a:pt x="789051" y="103505"/>
                  </a:moveTo>
                  <a:lnTo>
                    <a:pt x="103378" y="789178"/>
                  </a:lnTo>
                  <a:cubicBezTo>
                    <a:pt x="84201" y="808355"/>
                    <a:pt x="74295" y="832231"/>
                    <a:pt x="74295" y="859282"/>
                  </a:cubicBezTo>
                  <a:lnTo>
                    <a:pt x="74295" y="2376932"/>
                  </a:lnTo>
                  <a:cubicBezTo>
                    <a:pt x="31623" y="2387981"/>
                    <a:pt x="0" y="2426716"/>
                    <a:pt x="0" y="2472944"/>
                  </a:cubicBezTo>
                  <a:cubicBezTo>
                    <a:pt x="127" y="2525776"/>
                    <a:pt x="41402" y="2568956"/>
                    <a:pt x="93599" y="2571877"/>
                  </a:cubicBezTo>
                  <a:lnTo>
                    <a:pt x="104648" y="2571877"/>
                  </a:lnTo>
                  <a:cubicBezTo>
                    <a:pt x="156845" y="2568956"/>
                    <a:pt x="198120" y="2525776"/>
                    <a:pt x="198247" y="2472944"/>
                  </a:cubicBezTo>
                  <a:cubicBezTo>
                    <a:pt x="198120" y="2426843"/>
                    <a:pt x="166624" y="2388108"/>
                    <a:pt x="123952" y="2376932"/>
                  </a:cubicBezTo>
                  <a:lnTo>
                    <a:pt x="123952" y="859409"/>
                  </a:lnTo>
                  <a:cubicBezTo>
                    <a:pt x="123952" y="845566"/>
                    <a:pt x="128651" y="834136"/>
                    <a:pt x="138430" y="824357"/>
                  </a:cubicBezTo>
                  <a:lnTo>
                    <a:pt x="824230" y="138557"/>
                  </a:lnTo>
                  <a:lnTo>
                    <a:pt x="824230" y="138557"/>
                  </a:lnTo>
                  <a:lnTo>
                    <a:pt x="824230" y="138557"/>
                  </a:lnTo>
                  <a:cubicBezTo>
                    <a:pt x="824230" y="138557"/>
                    <a:pt x="790321" y="104648"/>
                    <a:pt x="789178" y="103505"/>
                  </a:cubicBezTo>
                  <a:close/>
                </a:path>
              </a:pathLst>
            </a:custGeom>
            <a:solidFill>
              <a:srgbClr val="00306D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514519" y="6515719"/>
            <a:ext cx="3771290" cy="3771186"/>
            <a:chOff x="0" y="0"/>
            <a:chExt cx="3771290" cy="37711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71392" cy="3771138"/>
            </a:xfrm>
            <a:custGeom>
              <a:avLst/>
              <a:gdLst/>
              <a:ahLst/>
              <a:cxnLst/>
              <a:rect r="r" b="b" t="t" l="l"/>
              <a:pathLst>
                <a:path h="3771138" w="3771392">
                  <a:moveTo>
                    <a:pt x="3629914" y="749427"/>
                  </a:moveTo>
                  <a:lnTo>
                    <a:pt x="3629914" y="834136"/>
                  </a:lnTo>
                  <a:lnTo>
                    <a:pt x="3654298" y="834136"/>
                  </a:lnTo>
                  <a:lnTo>
                    <a:pt x="3654298" y="1637665"/>
                  </a:lnTo>
                  <a:lnTo>
                    <a:pt x="3629914" y="1637665"/>
                  </a:lnTo>
                  <a:lnTo>
                    <a:pt x="3629914" y="1722374"/>
                  </a:lnTo>
                  <a:lnTo>
                    <a:pt x="3717798" y="1722374"/>
                  </a:lnTo>
                  <a:lnTo>
                    <a:pt x="3717798" y="1637665"/>
                  </a:lnTo>
                  <a:lnTo>
                    <a:pt x="3693414" y="1637665"/>
                  </a:lnTo>
                  <a:lnTo>
                    <a:pt x="3693414" y="834009"/>
                  </a:lnTo>
                  <a:lnTo>
                    <a:pt x="3717798" y="834009"/>
                  </a:lnTo>
                  <a:lnTo>
                    <a:pt x="3717798" y="749427"/>
                  </a:lnTo>
                  <a:close/>
                  <a:moveTo>
                    <a:pt x="3376041" y="0"/>
                  </a:moveTo>
                  <a:lnTo>
                    <a:pt x="3376041" y="84709"/>
                  </a:lnTo>
                  <a:lnTo>
                    <a:pt x="3400425" y="84709"/>
                  </a:lnTo>
                  <a:lnTo>
                    <a:pt x="3400425" y="1689227"/>
                  </a:lnTo>
                  <a:lnTo>
                    <a:pt x="3400425" y="1697355"/>
                  </a:lnTo>
                  <a:lnTo>
                    <a:pt x="3406140" y="1703070"/>
                  </a:lnTo>
                  <a:lnTo>
                    <a:pt x="3707892" y="2004822"/>
                  </a:lnTo>
                  <a:lnTo>
                    <a:pt x="3707892" y="2923794"/>
                  </a:lnTo>
                  <a:lnTo>
                    <a:pt x="3683508" y="2923794"/>
                  </a:lnTo>
                  <a:lnTo>
                    <a:pt x="3683508" y="3008503"/>
                  </a:lnTo>
                  <a:lnTo>
                    <a:pt x="3771392" y="3008503"/>
                  </a:lnTo>
                  <a:lnTo>
                    <a:pt x="3771392" y="2923794"/>
                  </a:lnTo>
                  <a:lnTo>
                    <a:pt x="3747008" y="2923794"/>
                  </a:lnTo>
                  <a:lnTo>
                    <a:pt x="3747008" y="1996694"/>
                  </a:lnTo>
                  <a:lnTo>
                    <a:pt x="3747008" y="1988566"/>
                  </a:lnTo>
                  <a:lnTo>
                    <a:pt x="3741293" y="1982851"/>
                  </a:lnTo>
                  <a:lnTo>
                    <a:pt x="3439541" y="1681099"/>
                  </a:lnTo>
                  <a:lnTo>
                    <a:pt x="3439541" y="84582"/>
                  </a:lnTo>
                  <a:lnTo>
                    <a:pt x="3463925" y="84582"/>
                  </a:lnTo>
                  <a:lnTo>
                    <a:pt x="3463925" y="0"/>
                  </a:lnTo>
                  <a:close/>
                  <a:moveTo>
                    <a:pt x="3376041" y="2276094"/>
                  </a:moveTo>
                  <a:lnTo>
                    <a:pt x="3376041" y="2360803"/>
                  </a:lnTo>
                  <a:lnTo>
                    <a:pt x="3400425" y="2360803"/>
                  </a:lnTo>
                  <a:lnTo>
                    <a:pt x="3400425" y="3376422"/>
                  </a:lnTo>
                  <a:lnTo>
                    <a:pt x="3377692" y="3376422"/>
                  </a:lnTo>
                  <a:lnTo>
                    <a:pt x="3377692" y="3378073"/>
                  </a:lnTo>
                  <a:lnTo>
                    <a:pt x="3376168" y="3378073"/>
                  </a:lnTo>
                  <a:lnTo>
                    <a:pt x="3376168" y="3400806"/>
                  </a:lnTo>
                  <a:lnTo>
                    <a:pt x="2360549" y="3400806"/>
                  </a:lnTo>
                  <a:lnTo>
                    <a:pt x="2360549" y="3376422"/>
                  </a:lnTo>
                  <a:lnTo>
                    <a:pt x="2275840" y="3376422"/>
                  </a:lnTo>
                  <a:lnTo>
                    <a:pt x="2275840" y="3464306"/>
                  </a:lnTo>
                  <a:lnTo>
                    <a:pt x="2360549" y="3464306"/>
                  </a:lnTo>
                  <a:lnTo>
                    <a:pt x="2360549" y="3439922"/>
                  </a:lnTo>
                  <a:lnTo>
                    <a:pt x="3376168" y="3439922"/>
                  </a:lnTo>
                  <a:lnTo>
                    <a:pt x="3376168" y="3462655"/>
                  </a:lnTo>
                  <a:lnTo>
                    <a:pt x="3377692" y="3462655"/>
                  </a:lnTo>
                  <a:lnTo>
                    <a:pt x="3377692" y="3464179"/>
                  </a:lnTo>
                  <a:lnTo>
                    <a:pt x="3462401" y="3464179"/>
                  </a:lnTo>
                  <a:lnTo>
                    <a:pt x="3462401" y="3462655"/>
                  </a:lnTo>
                  <a:lnTo>
                    <a:pt x="3464052" y="3462655"/>
                  </a:lnTo>
                  <a:lnTo>
                    <a:pt x="3464052" y="3377946"/>
                  </a:lnTo>
                  <a:lnTo>
                    <a:pt x="3462401" y="3377946"/>
                  </a:lnTo>
                  <a:lnTo>
                    <a:pt x="3462401" y="3376295"/>
                  </a:lnTo>
                  <a:lnTo>
                    <a:pt x="3439668" y="3376295"/>
                  </a:lnTo>
                  <a:lnTo>
                    <a:pt x="3439668" y="2360676"/>
                  </a:lnTo>
                  <a:lnTo>
                    <a:pt x="3464052" y="2360676"/>
                  </a:lnTo>
                  <a:lnTo>
                    <a:pt x="3464052" y="2275967"/>
                  </a:lnTo>
                  <a:close/>
                  <a:moveTo>
                    <a:pt x="749046" y="3630422"/>
                  </a:moveTo>
                  <a:lnTo>
                    <a:pt x="749046" y="3718306"/>
                  </a:lnTo>
                  <a:lnTo>
                    <a:pt x="833755" y="3718306"/>
                  </a:lnTo>
                  <a:lnTo>
                    <a:pt x="833755" y="3693922"/>
                  </a:lnTo>
                  <a:lnTo>
                    <a:pt x="1637284" y="3693922"/>
                  </a:lnTo>
                  <a:lnTo>
                    <a:pt x="1637284" y="3718306"/>
                  </a:lnTo>
                  <a:lnTo>
                    <a:pt x="1721993" y="3718306"/>
                  </a:lnTo>
                  <a:lnTo>
                    <a:pt x="1721993" y="3630422"/>
                  </a:lnTo>
                  <a:lnTo>
                    <a:pt x="1637284" y="3630422"/>
                  </a:lnTo>
                  <a:lnTo>
                    <a:pt x="1637284" y="3654806"/>
                  </a:lnTo>
                  <a:lnTo>
                    <a:pt x="833755" y="3654806"/>
                  </a:lnTo>
                  <a:lnTo>
                    <a:pt x="833755" y="3630422"/>
                  </a:lnTo>
                  <a:close/>
                  <a:moveTo>
                    <a:pt x="0" y="3376295"/>
                  </a:moveTo>
                  <a:lnTo>
                    <a:pt x="0" y="3464179"/>
                  </a:lnTo>
                  <a:lnTo>
                    <a:pt x="84201" y="3464179"/>
                  </a:lnTo>
                  <a:lnTo>
                    <a:pt x="84201" y="3439795"/>
                  </a:lnTo>
                  <a:lnTo>
                    <a:pt x="1680845" y="3439795"/>
                  </a:lnTo>
                  <a:lnTo>
                    <a:pt x="1982470" y="3741420"/>
                  </a:lnTo>
                  <a:lnTo>
                    <a:pt x="1988185" y="3747135"/>
                  </a:lnTo>
                  <a:lnTo>
                    <a:pt x="2923286" y="3747135"/>
                  </a:lnTo>
                  <a:lnTo>
                    <a:pt x="2923286" y="3771138"/>
                  </a:lnTo>
                  <a:lnTo>
                    <a:pt x="3007995" y="3771138"/>
                  </a:lnTo>
                  <a:lnTo>
                    <a:pt x="3007995" y="3683635"/>
                  </a:lnTo>
                  <a:lnTo>
                    <a:pt x="2923286" y="3683635"/>
                  </a:lnTo>
                  <a:lnTo>
                    <a:pt x="2923286" y="3708019"/>
                  </a:lnTo>
                  <a:lnTo>
                    <a:pt x="2004441" y="3708019"/>
                  </a:lnTo>
                  <a:lnTo>
                    <a:pt x="1702689" y="3406267"/>
                  </a:lnTo>
                  <a:lnTo>
                    <a:pt x="1696974" y="3400552"/>
                  </a:lnTo>
                  <a:lnTo>
                    <a:pt x="84201" y="3400552"/>
                  </a:lnTo>
                  <a:lnTo>
                    <a:pt x="84201" y="3376168"/>
                  </a:lnTo>
                  <a:close/>
                </a:path>
              </a:pathLst>
            </a:custGeom>
            <a:solidFill>
              <a:srgbClr val="00306D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716155" y="2296"/>
            <a:ext cx="2571750" cy="2570188"/>
            <a:chOff x="0" y="0"/>
            <a:chExt cx="2571750" cy="25701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71877" cy="2570226"/>
            </a:xfrm>
            <a:custGeom>
              <a:avLst/>
              <a:gdLst/>
              <a:ahLst/>
              <a:cxnLst/>
              <a:rect r="r" b="b" t="t" l="l"/>
              <a:pathLst>
                <a:path h="2570226" w="2571877">
                  <a:moveTo>
                    <a:pt x="555244" y="443738"/>
                  </a:moveTo>
                  <a:cubicBezTo>
                    <a:pt x="533273" y="443865"/>
                    <a:pt x="515747" y="461391"/>
                    <a:pt x="515620" y="483362"/>
                  </a:cubicBezTo>
                  <a:cubicBezTo>
                    <a:pt x="515747" y="505333"/>
                    <a:pt x="533273" y="522859"/>
                    <a:pt x="555244" y="522986"/>
                  </a:cubicBezTo>
                  <a:cubicBezTo>
                    <a:pt x="573786" y="522859"/>
                    <a:pt x="589153" y="510286"/>
                    <a:pt x="593598" y="493268"/>
                  </a:cubicBezTo>
                  <a:lnTo>
                    <a:pt x="1623060" y="493268"/>
                  </a:lnTo>
                  <a:cubicBezTo>
                    <a:pt x="1658493" y="493268"/>
                    <a:pt x="1687576" y="522224"/>
                    <a:pt x="1687576" y="557784"/>
                  </a:cubicBezTo>
                  <a:lnTo>
                    <a:pt x="1687576" y="771906"/>
                  </a:lnTo>
                  <a:cubicBezTo>
                    <a:pt x="1687830" y="818642"/>
                    <a:pt x="1725168" y="855980"/>
                    <a:pt x="1771904" y="856234"/>
                  </a:cubicBezTo>
                  <a:lnTo>
                    <a:pt x="1962150" y="856234"/>
                  </a:lnTo>
                  <a:cubicBezTo>
                    <a:pt x="1997583" y="856234"/>
                    <a:pt x="2026666" y="885190"/>
                    <a:pt x="2026666" y="920750"/>
                  </a:cubicBezTo>
                  <a:lnTo>
                    <a:pt x="2026666" y="1932940"/>
                  </a:lnTo>
                  <a:cubicBezTo>
                    <a:pt x="2009521" y="1937385"/>
                    <a:pt x="1997075" y="1952752"/>
                    <a:pt x="1996948" y="1971294"/>
                  </a:cubicBezTo>
                  <a:cubicBezTo>
                    <a:pt x="1997075" y="1993265"/>
                    <a:pt x="2014601" y="2010791"/>
                    <a:pt x="2036572" y="2010918"/>
                  </a:cubicBezTo>
                  <a:cubicBezTo>
                    <a:pt x="2058543" y="2010791"/>
                    <a:pt x="2076069" y="1993265"/>
                    <a:pt x="2076196" y="1971294"/>
                  </a:cubicBezTo>
                  <a:cubicBezTo>
                    <a:pt x="2076069" y="1952752"/>
                    <a:pt x="2063496" y="1937385"/>
                    <a:pt x="2046478" y="1932940"/>
                  </a:cubicBezTo>
                  <a:lnTo>
                    <a:pt x="2046478" y="920623"/>
                  </a:lnTo>
                  <a:cubicBezTo>
                    <a:pt x="2046224" y="873887"/>
                    <a:pt x="2008886" y="836549"/>
                    <a:pt x="1962150" y="836295"/>
                  </a:cubicBezTo>
                  <a:lnTo>
                    <a:pt x="1771777" y="836295"/>
                  </a:lnTo>
                  <a:cubicBezTo>
                    <a:pt x="1736217" y="836295"/>
                    <a:pt x="1707261" y="807339"/>
                    <a:pt x="1707261" y="771779"/>
                  </a:cubicBezTo>
                  <a:lnTo>
                    <a:pt x="1707261" y="557784"/>
                  </a:lnTo>
                  <a:cubicBezTo>
                    <a:pt x="1707007" y="511048"/>
                    <a:pt x="1669669" y="473710"/>
                    <a:pt x="1622933" y="473456"/>
                  </a:cubicBezTo>
                  <a:lnTo>
                    <a:pt x="593598" y="473456"/>
                  </a:lnTo>
                  <a:cubicBezTo>
                    <a:pt x="589153" y="456311"/>
                    <a:pt x="573786" y="443738"/>
                    <a:pt x="555244" y="443738"/>
                  </a:cubicBezTo>
                  <a:close/>
                  <a:moveTo>
                    <a:pt x="98933" y="0"/>
                  </a:moveTo>
                  <a:cubicBezTo>
                    <a:pt x="46101" y="127"/>
                    <a:pt x="2921" y="41402"/>
                    <a:pt x="0" y="93599"/>
                  </a:cubicBezTo>
                  <a:lnTo>
                    <a:pt x="0" y="93599"/>
                  </a:lnTo>
                  <a:lnTo>
                    <a:pt x="0" y="104648"/>
                  </a:lnTo>
                  <a:cubicBezTo>
                    <a:pt x="2921" y="156845"/>
                    <a:pt x="46101" y="198120"/>
                    <a:pt x="98933" y="198247"/>
                  </a:cubicBezTo>
                  <a:cubicBezTo>
                    <a:pt x="145034" y="198120"/>
                    <a:pt x="183769" y="166624"/>
                    <a:pt x="194945" y="123952"/>
                  </a:cubicBezTo>
                  <a:lnTo>
                    <a:pt x="1712468" y="123952"/>
                  </a:lnTo>
                  <a:cubicBezTo>
                    <a:pt x="1726311" y="123952"/>
                    <a:pt x="1737741" y="128651"/>
                    <a:pt x="1747520" y="138430"/>
                  </a:cubicBezTo>
                  <a:lnTo>
                    <a:pt x="2433320" y="824230"/>
                  </a:lnTo>
                  <a:lnTo>
                    <a:pt x="2433320" y="824230"/>
                  </a:lnTo>
                  <a:lnTo>
                    <a:pt x="2433320" y="824230"/>
                  </a:lnTo>
                  <a:cubicBezTo>
                    <a:pt x="2433320" y="824230"/>
                    <a:pt x="2467229" y="790321"/>
                    <a:pt x="2468372" y="789178"/>
                  </a:cubicBezTo>
                  <a:lnTo>
                    <a:pt x="2468372" y="789178"/>
                  </a:lnTo>
                  <a:lnTo>
                    <a:pt x="2468372" y="789178"/>
                  </a:lnTo>
                  <a:lnTo>
                    <a:pt x="2433320" y="824230"/>
                  </a:lnTo>
                  <a:lnTo>
                    <a:pt x="2433955" y="824865"/>
                  </a:lnTo>
                  <a:cubicBezTo>
                    <a:pt x="2443353" y="834644"/>
                    <a:pt x="2447798" y="845693"/>
                    <a:pt x="2447798" y="859282"/>
                  </a:cubicBezTo>
                  <a:lnTo>
                    <a:pt x="2447798" y="2375027"/>
                  </a:lnTo>
                  <a:cubicBezTo>
                    <a:pt x="2404999" y="2386076"/>
                    <a:pt x="2373503" y="2424811"/>
                    <a:pt x="2373503" y="2471039"/>
                  </a:cubicBezTo>
                  <a:cubicBezTo>
                    <a:pt x="2373630" y="2525776"/>
                    <a:pt x="2417953" y="2570099"/>
                    <a:pt x="2472690" y="2570226"/>
                  </a:cubicBezTo>
                  <a:cubicBezTo>
                    <a:pt x="2527427" y="2570099"/>
                    <a:pt x="2571750" y="2525776"/>
                    <a:pt x="2571877" y="2471039"/>
                  </a:cubicBezTo>
                  <a:cubicBezTo>
                    <a:pt x="2571750" y="2424938"/>
                    <a:pt x="2540254" y="2386076"/>
                    <a:pt x="2497582" y="2375027"/>
                  </a:cubicBezTo>
                  <a:lnTo>
                    <a:pt x="2497582" y="859155"/>
                  </a:lnTo>
                  <a:cubicBezTo>
                    <a:pt x="2497582" y="832104"/>
                    <a:pt x="2487676" y="808101"/>
                    <a:pt x="2468499" y="789051"/>
                  </a:cubicBezTo>
                  <a:cubicBezTo>
                    <a:pt x="2468499" y="789051"/>
                    <a:pt x="2468499" y="789051"/>
                    <a:pt x="2468499" y="789051"/>
                  </a:cubicBezTo>
                  <a:lnTo>
                    <a:pt x="2468499" y="789051"/>
                  </a:lnTo>
                  <a:lnTo>
                    <a:pt x="1782699" y="103378"/>
                  </a:lnTo>
                  <a:cubicBezTo>
                    <a:pt x="1763522" y="84201"/>
                    <a:pt x="1739646" y="74295"/>
                    <a:pt x="1712595" y="74295"/>
                  </a:cubicBezTo>
                  <a:lnTo>
                    <a:pt x="194945" y="74295"/>
                  </a:lnTo>
                  <a:cubicBezTo>
                    <a:pt x="183896" y="31623"/>
                    <a:pt x="145161" y="127"/>
                    <a:pt x="98933" y="0"/>
                  </a:cubicBezTo>
                  <a:close/>
                </a:path>
              </a:pathLst>
            </a:custGeom>
            <a:solidFill>
              <a:srgbClr val="00306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21984" y="963149"/>
            <a:ext cx="9129998" cy="139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5"/>
              </a:lnSpc>
            </a:pPr>
            <a:r>
              <a:rPr lang="en-US" b="true" sz="8097">
                <a:solidFill>
                  <a:srgbClr val="00306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SITUAÇÃO ATUAL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F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4845" y="9784528"/>
            <a:ext cx="2305869" cy="565976"/>
            <a:chOff x="0" y="0"/>
            <a:chExt cx="2305863" cy="5659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657350" cy="438912"/>
            </a:xfrm>
            <a:custGeom>
              <a:avLst/>
              <a:gdLst/>
              <a:ahLst/>
              <a:cxnLst/>
              <a:rect r="r" b="b" t="t" l="l"/>
              <a:pathLst>
                <a:path h="438912" w="1657350">
                  <a:moveTo>
                    <a:pt x="0" y="0"/>
                  </a:moveTo>
                  <a:lnTo>
                    <a:pt x="0" y="438912"/>
                  </a:lnTo>
                  <a:lnTo>
                    <a:pt x="1657350" y="438912"/>
                  </a:lnTo>
                  <a:lnTo>
                    <a:pt x="1657350" y="0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56537" y="63500"/>
              <a:ext cx="485775" cy="438912"/>
            </a:xfrm>
            <a:custGeom>
              <a:avLst/>
              <a:gdLst/>
              <a:ahLst/>
              <a:cxnLst/>
              <a:rect r="r" b="b" t="t" l="l"/>
              <a:pathLst>
                <a:path h="438912" w="485775">
                  <a:moveTo>
                    <a:pt x="0" y="0"/>
                  </a:moveTo>
                  <a:lnTo>
                    <a:pt x="0" y="438912"/>
                  </a:lnTo>
                  <a:lnTo>
                    <a:pt x="485775" y="438912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987840" y="8527837"/>
            <a:ext cx="7300160" cy="1759163"/>
          </a:xfrm>
          <a:custGeom>
            <a:avLst/>
            <a:gdLst/>
            <a:ahLst/>
            <a:cxnLst/>
            <a:rect r="r" b="b" t="t" l="l"/>
            <a:pathLst>
              <a:path h="1759163" w="7300160">
                <a:moveTo>
                  <a:pt x="0" y="0"/>
                </a:moveTo>
                <a:lnTo>
                  <a:pt x="7300160" y="0"/>
                </a:lnTo>
                <a:lnTo>
                  <a:pt x="7300160" y="1759163"/>
                </a:lnTo>
                <a:lnTo>
                  <a:pt x="0" y="1759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353282" y="1475718"/>
            <a:ext cx="1998221" cy="1592437"/>
            <a:chOff x="0" y="0"/>
            <a:chExt cx="1998218" cy="15924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7794" y="63500"/>
              <a:ext cx="1296924" cy="1465453"/>
            </a:xfrm>
            <a:custGeom>
              <a:avLst/>
              <a:gdLst/>
              <a:ahLst/>
              <a:cxnLst/>
              <a:rect r="r" b="b" t="t" l="l"/>
              <a:pathLst>
                <a:path h="1465453" w="1296924">
                  <a:moveTo>
                    <a:pt x="0" y="0"/>
                  </a:moveTo>
                  <a:lnTo>
                    <a:pt x="0" y="1465453"/>
                  </a:lnTo>
                  <a:lnTo>
                    <a:pt x="1296924" y="1465453"/>
                  </a:lnTo>
                  <a:lnTo>
                    <a:pt x="129692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485775" cy="1465453"/>
            </a:xfrm>
            <a:custGeom>
              <a:avLst/>
              <a:gdLst/>
              <a:ahLst/>
              <a:cxnLst/>
              <a:rect r="r" b="b" t="t" l="l"/>
              <a:pathLst>
                <a:path h="1465453" w="485775">
                  <a:moveTo>
                    <a:pt x="0" y="0"/>
                  </a:moveTo>
                  <a:lnTo>
                    <a:pt x="485775" y="0"/>
                  </a:lnTo>
                  <a:lnTo>
                    <a:pt x="485775" y="1465453"/>
                  </a:lnTo>
                  <a:lnTo>
                    <a:pt x="0" y="1465453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66954"/>
            <a:ext cx="10442038" cy="224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6499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TECNOLOGIAS </a:t>
            </a:r>
          </a:p>
          <a:p>
            <a:pPr algn="l">
              <a:lnSpc>
                <a:spcPts val="2700"/>
              </a:lnSpc>
            </a:pP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● Amazon CloudFront: Motivo: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Fornecer conteúdo rapidamente para usuários globais com baixa latência.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CDN distribuída globalmente, reduz a latência e melhora a experiência do usuário.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046895"/>
            <a:ext cx="12072414" cy="10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●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Amazon S3 (</a:t>
            </a:r>
            <a:r>
              <a:rPr lang="en-US" b="true" sz="1944" i="true">
                <a:solidFill>
                  <a:srgbClr val="FFFFFF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Simple Storage Service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): Motivo: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Armazenamento de objetos estáticos (imagens, vídeos, backups).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Alta durabilidade, escalabilidade e segurança, além de integração fácil com outros serviços AWS.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18495"/>
            <a:ext cx="10277332" cy="10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●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Amazon EC2 (</a:t>
            </a:r>
            <a:r>
              <a:rPr lang="en-US" b="true" sz="1944" i="true">
                <a:solidFill>
                  <a:srgbClr val="FFFFFF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Elastic Compute Cloud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): Motivo: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Hospedagem de servidores de aplicação.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 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Flexibilidade na escolha de instâncias, capacidade de escalabilidade automática.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790095"/>
            <a:ext cx="11186941" cy="10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●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AWS CloudFormation: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Motivo: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Gerenciamento de infraestrutura como código.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Automação da implantação de recursos, redução de erros, consistência na infraestrutura.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61695"/>
            <a:ext cx="8931278" cy="10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●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Amazon Elastic Load Balancer (</a:t>
            </a:r>
            <a:r>
              <a:rPr lang="en-US" b="true" sz="1944" i="true">
                <a:solidFill>
                  <a:srgbClr val="FFFFFF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ELB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):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Motivo: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Distribuição de tráfego de rede para múltiplas instâncias EC2.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 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Alta disponibilidade, balanceamento de carga, aumenta a resiliência.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533295"/>
            <a:ext cx="10832782" cy="10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●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Amazon Route 53: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Motivo: 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Serviço de DNS para rotear usuários para os recursos da AWS. </a:t>
            </a:r>
            <a:r>
              <a:rPr lang="en-US" b="true" sz="194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Benefícios:</a:t>
            </a:r>
            <a:r>
              <a:rPr lang="en-US" sz="194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Alta disponibilidade e escalabilidade, roteamento baseado em localização geográfica.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55694" y="42643"/>
            <a:ext cx="4732306" cy="1970522"/>
          </a:xfrm>
          <a:custGeom>
            <a:avLst/>
            <a:gdLst/>
            <a:ahLst/>
            <a:cxnLst/>
            <a:rect r="r" b="b" t="t" l="l"/>
            <a:pathLst>
              <a:path h="1970522" w="4732306">
                <a:moveTo>
                  <a:pt x="0" y="0"/>
                </a:moveTo>
                <a:lnTo>
                  <a:pt x="4732306" y="0"/>
                </a:lnTo>
                <a:lnTo>
                  <a:pt x="4732306" y="1970523"/>
                </a:lnTo>
                <a:lnTo>
                  <a:pt x="0" y="197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559229" y="9557718"/>
            <a:ext cx="2358057" cy="792785"/>
            <a:chOff x="0" y="0"/>
            <a:chExt cx="2358060" cy="7927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657350" cy="665734"/>
            </a:xfrm>
            <a:custGeom>
              <a:avLst/>
              <a:gdLst/>
              <a:ahLst/>
              <a:cxnLst/>
              <a:rect r="r" b="b" t="t" l="l"/>
              <a:pathLst>
                <a:path h="665734" w="1657350">
                  <a:moveTo>
                    <a:pt x="0" y="0"/>
                  </a:moveTo>
                  <a:lnTo>
                    <a:pt x="0" y="665734"/>
                  </a:lnTo>
                  <a:lnTo>
                    <a:pt x="1657350" y="665734"/>
                  </a:lnTo>
                  <a:lnTo>
                    <a:pt x="1657350" y="0"/>
                  </a:lnTo>
                  <a:close/>
                </a:path>
              </a:pathLst>
            </a:custGeom>
            <a:solidFill>
              <a:srgbClr val="00306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08734" y="63500"/>
              <a:ext cx="485775" cy="665734"/>
            </a:xfrm>
            <a:custGeom>
              <a:avLst/>
              <a:gdLst/>
              <a:ahLst/>
              <a:cxnLst/>
              <a:rect r="r" b="b" t="t" l="l"/>
              <a:pathLst>
                <a:path h="665734" w="485775">
                  <a:moveTo>
                    <a:pt x="0" y="0"/>
                  </a:moveTo>
                  <a:lnTo>
                    <a:pt x="0" y="665734"/>
                  </a:lnTo>
                  <a:lnTo>
                    <a:pt x="485775" y="665734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07091" y="1996326"/>
            <a:ext cx="9927546" cy="8290674"/>
          </a:xfrm>
          <a:custGeom>
            <a:avLst/>
            <a:gdLst/>
            <a:ahLst/>
            <a:cxnLst/>
            <a:rect r="r" b="b" t="t" l="l"/>
            <a:pathLst>
              <a:path h="8290674" w="9927546">
                <a:moveTo>
                  <a:pt x="0" y="0"/>
                </a:moveTo>
                <a:lnTo>
                  <a:pt x="9927546" y="0"/>
                </a:lnTo>
                <a:lnTo>
                  <a:pt x="9927546" y="8290674"/>
                </a:lnTo>
                <a:lnTo>
                  <a:pt x="0" y="829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99" t="-8857" r="-48392" b="-15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9993" y="942765"/>
            <a:ext cx="10812675" cy="111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6499">
                <a:solidFill>
                  <a:srgbClr val="00306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ARQUITETURA PROPOSTA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8694"/>
            <a:ext cx="1726016" cy="1592437"/>
            <a:chOff x="0" y="0"/>
            <a:chExt cx="1726019" cy="15924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024001" cy="1465453"/>
            </a:xfrm>
            <a:custGeom>
              <a:avLst/>
              <a:gdLst/>
              <a:ahLst/>
              <a:cxnLst/>
              <a:rect r="r" b="b" t="t" l="l"/>
              <a:pathLst>
                <a:path h="1465453" w="1024001">
                  <a:moveTo>
                    <a:pt x="0" y="0"/>
                  </a:moveTo>
                  <a:lnTo>
                    <a:pt x="0" y="1465453"/>
                  </a:lnTo>
                  <a:lnTo>
                    <a:pt x="1024001" y="1465453"/>
                  </a:lnTo>
                  <a:lnTo>
                    <a:pt x="1024001" y="0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76782" y="63500"/>
              <a:ext cx="485775" cy="1465453"/>
            </a:xfrm>
            <a:custGeom>
              <a:avLst/>
              <a:gdLst/>
              <a:ahLst/>
              <a:cxnLst/>
              <a:rect r="r" b="b" t="t" l="l"/>
              <a:pathLst>
                <a:path h="1465453" w="485775">
                  <a:moveTo>
                    <a:pt x="0" y="0"/>
                  </a:moveTo>
                  <a:lnTo>
                    <a:pt x="485775" y="0"/>
                  </a:lnTo>
                  <a:lnTo>
                    <a:pt x="485775" y="1465453"/>
                  </a:lnTo>
                  <a:lnTo>
                    <a:pt x="0" y="1465453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334399" y="9086421"/>
            <a:ext cx="12709769" cy="28575"/>
            <a:chOff x="0" y="0"/>
            <a:chExt cx="12709779" cy="28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09778" cy="28575"/>
            </a:xfrm>
            <a:custGeom>
              <a:avLst/>
              <a:gdLst/>
              <a:ahLst/>
              <a:cxnLst/>
              <a:rect r="r" b="b" t="t" l="l"/>
              <a:pathLst>
                <a:path h="28575" w="12709778">
                  <a:moveTo>
                    <a:pt x="0" y="0"/>
                  </a:moveTo>
                  <a:lnTo>
                    <a:pt x="0" y="28575"/>
                  </a:lnTo>
                  <a:lnTo>
                    <a:pt x="375539" y="28575"/>
                  </a:lnTo>
                  <a:lnTo>
                    <a:pt x="375539" y="0"/>
                  </a:lnTo>
                  <a:close/>
                  <a:moveTo>
                    <a:pt x="468122" y="0"/>
                  </a:moveTo>
                  <a:lnTo>
                    <a:pt x="468122" y="28575"/>
                  </a:lnTo>
                  <a:lnTo>
                    <a:pt x="12709778" y="28575"/>
                  </a:lnTo>
                  <a:lnTo>
                    <a:pt x="12709778" y="0"/>
                  </a:lnTo>
                  <a:close/>
                </a:path>
              </a:pathLst>
            </a:custGeom>
            <a:solidFill>
              <a:srgbClr val="0000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65302" y="3244615"/>
            <a:ext cx="16357387" cy="4545654"/>
            <a:chOff x="0" y="0"/>
            <a:chExt cx="16357384" cy="45456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16230346" cy="4417822"/>
            </a:xfrm>
            <a:custGeom>
              <a:avLst/>
              <a:gdLst/>
              <a:ahLst/>
              <a:cxnLst/>
              <a:rect r="r" b="b" t="t" l="l"/>
              <a:pathLst>
                <a:path h="4417822" w="16230346">
                  <a:moveTo>
                    <a:pt x="0" y="0"/>
                  </a:moveTo>
                  <a:lnTo>
                    <a:pt x="16230346" y="0"/>
                  </a:lnTo>
                  <a:lnTo>
                    <a:pt x="16230346" y="4417822"/>
                  </a:lnTo>
                  <a:lnTo>
                    <a:pt x="0" y="4417822"/>
                  </a:lnTo>
                  <a:close/>
                </a:path>
              </a:pathLst>
            </a:custGeom>
            <a:solidFill>
              <a:srgbClr val="00306D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15900" y="256794"/>
              <a:ext cx="15896971" cy="4065397"/>
            </a:xfrm>
            <a:custGeom>
              <a:avLst/>
              <a:gdLst/>
              <a:ahLst/>
              <a:cxnLst/>
              <a:rect r="r" b="b" t="t" l="l"/>
              <a:pathLst>
                <a:path h="4065397" w="15896971">
                  <a:moveTo>
                    <a:pt x="0" y="0"/>
                  </a:moveTo>
                  <a:lnTo>
                    <a:pt x="15896971" y="0"/>
                  </a:lnTo>
                  <a:lnTo>
                    <a:pt x="15896971" y="4065397"/>
                  </a:lnTo>
                  <a:lnTo>
                    <a:pt x="0" y="40653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975217" y="63500"/>
              <a:ext cx="38100" cy="4418711"/>
            </a:xfrm>
            <a:custGeom>
              <a:avLst/>
              <a:gdLst/>
              <a:ahLst/>
              <a:cxnLst/>
              <a:rect r="r" b="b" t="t" l="l"/>
              <a:pathLst>
                <a:path h="4418711" w="38100">
                  <a:moveTo>
                    <a:pt x="0" y="0"/>
                  </a:moveTo>
                  <a:lnTo>
                    <a:pt x="0" y="4418711"/>
                  </a:lnTo>
                  <a:lnTo>
                    <a:pt x="38100" y="4418711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306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02235" y="685229"/>
            <a:ext cx="5813412" cy="142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4"/>
              </a:lnSpc>
            </a:pPr>
            <a:r>
              <a:rPr lang="en-US" b="true" sz="8231">
                <a:solidFill>
                  <a:srgbClr val="00306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PROPOSTA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639480"/>
            <a:ext cx="2820286" cy="65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b="true" sz="3840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Calculadora: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6945" y="3847395"/>
            <a:ext cx="3194856" cy="65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b="true" sz="3840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Custo mensal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13481" y="3849005"/>
            <a:ext cx="5533158" cy="65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5"/>
              </a:lnSpc>
            </a:pPr>
            <a:r>
              <a:rPr lang="en-US" b="true" sz="3825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Custo total por 12 meses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64782" y="5034277"/>
            <a:ext cx="6449768" cy="152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6"/>
              </a:lnSpc>
            </a:pPr>
            <a:r>
              <a:rPr lang="en-US" b="true" sz="8919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422,05 USD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59942" y="5170180"/>
            <a:ext cx="5959869" cy="126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5"/>
              </a:lnSpc>
            </a:pPr>
            <a:r>
              <a:rPr lang="en-US" b="true" sz="7404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6.709,61 USD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34399" y="8711727"/>
            <a:ext cx="12963954" cy="46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2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  <a:hlinkClick r:id="rId2" tooltip="https://calculator.aws/#/estimate?id=da29287fceea938bcd5e6eb0e89faf58c9065720"/>
              </a:rPr>
              <a:t>https://calculator.aws/#/estimate?id=da29287fceea938bcd5e6eb0e89faf58c9065720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95636" y="-1715633"/>
            <a:ext cx="13313664" cy="13313664"/>
          </a:xfrm>
          <a:custGeom>
            <a:avLst/>
            <a:gdLst/>
            <a:ahLst/>
            <a:cxnLst/>
            <a:rect r="r" b="b" t="t" l="l"/>
            <a:pathLst>
              <a:path h="13313664" w="13313664">
                <a:moveTo>
                  <a:pt x="0" y="0"/>
                </a:moveTo>
                <a:lnTo>
                  <a:pt x="13313664" y="0"/>
                </a:lnTo>
                <a:lnTo>
                  <a:pt x="13313664" y="13313664"/>
                </a:lnTo>
                <a:lnTo>
                  <a:pt x="0" y="1331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418" y="3172016"/>
            <a:ext cx="4571771" cy="47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b="true" sz="4615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RESOLUÇÃO TEMA CENTRAL:</a:t>
            </a:r>
          </a:p>
          <a:p>
            <a:pPr algn="l">
              <a:lnSpc>
                <a:spcPts val="3074"/>
              </a:lnSpc>
            </a:pPr>
            <a:r>
              <a:rPr lang="en-US" b="true" sz="2245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ALESSANDRA CAVALCANTE; DIONATANAEL MESQUITA; EDLUCAS SOUZA; FRANCISCO DOURAKINE; KESY ROSA; MICHELY PRADO; TATIANE SOUZA.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18094" y="539105"/>
            <a:ext cx="11165615" cy="100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2214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Como lidamos com o tema central: Nosso foco foi desenvolver e aplicar as Competências do Futuro, integrando habilidades técnicas e comportamentais essenciais para o mercado de trabalho moderno.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3242" y="2150726"/>
            <a:ext cx="11346990" cy="399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1. Colaboração em equipe Desafio: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Coordenação eficiente entre membros com diferentes ideias.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Solução: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Utilização de ferramentas colaborativas, como reuniões regulares e plataformas de gerenciamento de tarefas.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2. Resolução de problemas Desafio: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Limitações de orçamento e escopo para a arquitetura AWS.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Solução: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Estudo das melhores práticas da AWS e análise de alternativas econômicas para otimizar os custos.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3. Pensamento crítico e inovação Desafio: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Desenvolver uma arquitetura escalável e segura dentro das limitações.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Solução: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Realização de análises detalhadas e sessões de brainstorming para identificar soluções eficazes.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4. Gestão de tempo Desafio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: Cumprir o prazo estabelecido sem comprometer a qualidade do trabalho. 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Solução: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Divisão equilibrada de tarefas com prazos intermediários para garantir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entregas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dentro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1758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cronograma</a:t>
            </a:r>
            <a:r>
              <a:rPr lang="en-US" b="true" sz="1758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3242" y="6901901"/>
            <a:ext cx="11030464" cy="2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2089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Competências Desenvolvidas:</a:t>
            </a:r>
          </a:p>
          <a:p>
            <a:pPr algn="l">
              <a:lnSpc>
                <a:spcPts val="2325"/>
              </a:lnSpc>
            </a:pPr>
            <a:r>
              <a:rPr lang="en-US" b="true" sz="1957" spc="17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Tecnologia e fluência digital:</a:t>
            </a:r>
            <a:r>
              <a:rPr lang="en-US" sz="1957" spc="17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 Domínio de soluções AWS e integração eficaz com a arquitetura da plataforma. </a:t>
            </a:r>
            <a:r>
              <a:rPr lang="en-US" b="true" sz="1957" spc="17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Flexibilidade e adaptabilidade:</a:t>
            </a:r>
            <a:r>
              <a:rPr lang="en-US" sz="1957" spc="17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 Capacidade de ajustar processos e estratégias conforme surgem novos desafios. </a:t>
            </a:r>
            <a:r>
              <a:rPr lang="en-US" b="true" sz="1957" spc="17">
                <a:solidFill>
                  <a:srgbClr val="0E2F4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Comunicação efetiva: </a:t>
            </a:r>
            <a:r>
              <a:rPr lang="en-US" sz="1957" spc="17">
                <a:solidFill>
                  <a:srgbClr val="0E2F48"/>
                </a:solidFill>
                <a:latin typeface="Proxima Nova"/>
                <a:ea typeface="Proxima Nova"/>
                <a:cs typeface="Proxima Nova"/>
                <a:sym typeface="Proxima Nova"/>
              </a:rPr>
              <a:t>Troca clara e objetiva de informações, o que contribuiu para evitar falhas e melhorar a produtividade.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F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981159" y="1364275"/>
            <a:ext cx="2325624" cy="2325672"/>
            <a:chOff x="0" y="0"/>
            <a:chExt cx="3100832" cy="31008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00832" cy="3100959"/>
            </a:xfrm>
            <a:custGeom>
              <a:avLst/>
              <a:gdLst/>
              <a:ahLst/>
              <a:cxnLst/>
              <a:rect r="r" b="b" t="t" l="l"/>
              <a:pathLst>
                <a:path h="3100959" w="3100832">
                  <a:moveTo>
                    <a:pt x="1550416" y="0"/>
                  </a:moveTo>
                  <a:cubicBezTo>
                    <a:pt x="694182" y="0"/>
                    <a:pt x="0" y="694182"/>
                    <a:pt x="0" y="1550416"/>
                  </a:cubicBezTo>
                  <a:cubicBezTo>
                    <a:pt x="0" y="2401951"/>
                    <a:pt x="686562" y="3093339"/>
                    <a:pt x="1536319" y="3100959"/>
                  </a:cubicBezTo>
                  <a:lnTo>
                    <a:pt x="1564513" y="3100959"/>
                  </a:lnTo>
                  <a:cubicBezTo>
                    <a:pt x="2414270" y="3093339"/>
                    <a:pt x="3100832" y="2402078"/>
                    <a:pt x="3100832" y="1550543"/>
                  </a:cubicBezTo>
                  <a:cubicBezTo>
                    <a:pt x="3100832" y="694309"/>
                    <a:pt x="2406777" y="0"/>
                    <a:pt x="155041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2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88158" y="4088559"/>
            <a:ext cx="12965830" cy="365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35"/>
              </a:lnSpc>
            </a:pPr>
            <a:r>
              <a:rPr lang="en-US" b="true" sz="10168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 </a:t>
            </a:r>
          </a:p>
          <a:p>
            <a:pPr algn="ctr">
              <a:lnSpc>
                <a:spcPts val="4275"/>
              </a:lnSpc>
            </a:pPr>
            <a:r>
              <a:rPr lang="en-US" b="true" sz="3060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 projeto Nova Tech foi uma experiência enriquecedora, desenvolvendo competências essenciais para os desafios do mercado e entregando soluções inovadoras e alinhadas às melhores práticas da AWS.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93100" y="8316439"/>
            <a:ext cx="5203460" cy="51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b="true" sz="3060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OBRIGADO PELA ATENÇÃO!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DAGXjBw2MW8</dc:identifier>
  <dcterms:modified xsi:type="dcterms:W3CDTF">2011-08-01T06:04:30Z</dcterms:modified>
  <cp:revision>1</cp:revision>
  <dc:title>SKY WAY_20241120_190522_0000.pptx_20241122_210559_0000.pdf</dc:title>
</cp:coreProperties>
</file>