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7" r:id="rId7"/>
    <p:sldId id="268" r:id="rId8"/>
    <p:sldId id="269" r:id="rId9"/>
    <p:sldId id="266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461E"/>
    <a:srgbClr val="643C1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6E461E"/>
              </a:gs>
              <a:gs pos="100000">
                <a:srgbClr val="643C1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6E461E"/>
              </a:gs>
              <a:gs pos="100000">
                <a:srgbClr val="643C1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6E461E"/>
              </a:gs>
              <a:gs pos="90000">
                <a:srgbClr val="643C1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08C273E-62EB-430D-8D0A-A13AC78D165B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EB511D-6883-442A-A591-4E9E2250395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haleygeek.co.uk/minecraft-pi-with-python/" TargetMode="External"/><Relationship Id="rId2" Type="http://schemas.openxmlformats.org/officeDocument/2006/relationships/hyperlink" Target="http://fortoffee.org.uk/wp-content/uploads/2014/07/Worksheet-Minecraf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em.org.uk/resources/community/resource/5578/raspberry-pi-minecraft-pi-unit" TargetMode="External"/><Relationship Id="rId4" Type="http://schemas.openxmlformats.org/officeDocument/2006/relationships/hyperlink" Target="http://www.stuffaboutcode.com/p/minecraf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296144"/>
          </a:xfrm>
        </p:spPr>
        <p:txBody>
          <a:bodyPr>
            <a:normAutofit/>
          </a:bodyPr>
          <a:lstStyle/>
          <a:p>
            <a:r>
              <a:rPr lang="en-GB" sz="4800" dirty="0" smtClean="0"/>
              <a:t>Introduction to Minecraft Pi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920880" cy="1473200"/>
          </a:xfrm>
        </p:spPr>
        <p:txBody>
          <a:bodyPr anchor="ctr">
            <a:noAutofit/>
          </a:bodyPr>
          <a:lstStyle/>
          <a:p>
            <a:endParaRPr lang="en-GB" dirty="0" smtClean="0"/>
          </a:p>
          <a:p>
            <a:r>
              <a:rPr lang="en-GB" dirty="0" smtClean="0"/>
              <a:t>Objective:</a:t>
            </a:r>
            <a:endParaRPr lang="en-GB" dirty="0"/>
          </a:p>
          <a:p>
            <a:r>
              <a:rPr lang="en-GB" dirty="0" smtClean="0"/>
              <a:t>To learn </a:t>
            </a:r>
            <a:r>
              <a:rPr lang="en-GB" dirty="0" smtClean="0"/>
              <a:t>what Minecraft is</a:t>
            </a:r>
          </a:p>
          <a:p>
            <a:r>
              <a:rPr lang="en-GB" dirty="0" smtClean="0"/>
              <a:t>To learn how to enter code into Minecraft Pi</a:t>
            </a:r>
          </a:p>
          <a:p>
            <a:r>
              <a:rPr lang="en-GB" dirty="0" smtClean="0"/>
              <a:t>To successfully enter </a:t>
            </a:r>
            <a:r>
              <a:rPr lang="en-GB" dirty="0" smtClean="0"/>
              <a:t>Python </a:t>
            </a:r>
            <a:r>
              <a:rPr lang="en-GB" dirty="0" smtClean="0"/>
              <a:t>programs into Minecraft Pi</a:t>
            </a:r>
          </a:p>
          <a:p>
            <a:endParaRPr lang="en-GB" sz="2400" dirty="0"/>
          </a:p>
        </p:txBody>
      </p:sp>
      <p:pic>
        <p:nvPicPr>
          <p:cNvPr id="6146" name="Picture 2" descr="http://www.raspberrypi.org/learning/getting-started-with-minecraft-pi/images/mcpi-g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t="4164" r="12148" b="14668"/>
          <a:stretch/>
        </p:blipFill>
        <p:spPr bwMode="auto">
          <a:xfrm>
            <a:off x="2087724" y="3717032"/>
            <a:ext cx="4968552" cy="279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fortoffee.org.uk/wp-content/uploads/2014/07/Worksheet-Minecraft.pdf</a:t>
            </a:r>
            <a:endParaRPr lang="en-GB" dirty="0" smtClean="0"/>
          </a:p>
          <a:p>
            <a:endParaRPr lang="en-GB" b="1" dirty="0"/>
          </a:p>
          <a:p>
            <a:r>
              <a:rPr lang="en-GB" dirty="0">
                <a:hlinkClick r:id="rId3"/>
              </a:rPr>
              <a:t>http://blog.whaleygeek.co.uk/minecraft-pi-with-python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www.stuffaboutcode.com/p/minecraft.html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Adventures </a:t>
            </a:r>
            <a:r>
              <a:rPr lang="en-GB" dirty="0"/>
              <a:t>In Raspberry Pi – Carrie Anne </a:t>
            </a:r>
            <a:r>
              <a:rPr lang="en-GB" dirty="0" err="1"/>
              <a:t>Philbin</a:t>
            </a:r>
            <a:r>
              <a:rPr lang="en-GB" dirty="0"/>
              <a:t> – John Wiley &amp; </a:t>
            </a:r>
            <a:r>
              <a:rPr lang="en-GB" dirty="0" smtClean="0"/>
              <a:t>Sons </a:t>
            </a:r>
            <a:r>
              <a:rPr lang="en-GB" dirty="0" smtClean="0"/>
              <a:t>– 2014</a:t>
            </a:r>
          </a:p>
          <a:p>
            <a:r>
              <a:rPr lang="en-GB" dirty="0">
                <a:hlinkClick r:id="rId5"/>
              </a:rPr>
              <a:t>https</a:t>
            </a:r>
            <a:r>
              <a:rPr lang="en-GB">
                <a:hlinkClick r:id="rId5"/>
              </a:rPr>
              <a:t>://</a:t>
            </a:r>
            <a:r>
              <a:rPr lang="en-GB" smtClean="0">
                <a:hlinkClick r:id="rId5"/>
              </a:rPr>
              <a:t>www.stem.org.uk/resources/community/resource/5578/raspberry-pi-minecraft-pi-unit</a:t>
            </a:r>
            <a:endParaRPr lang="en-GB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4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Minecraft Pi?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Minecraft is a program which lets you build virtual worlds, block-by-block, in a range of different materials.</a:t>
            </a:r>
          </a:p>
          <a:p>
            <a:endParaRPr lang="en-GB" dirty="0"/>
          </a:p>
          <a:p>
            <a:r>
              <a:rPr lang="en-GB" dirty="0" smtClean="0"/>
              <a:t>You get a basic world given to you, it is then up to you what goes into it.</a:t>
            </a:r>
          </a:p>
          <a:p>
            <a:endParaRPr lang="en-GB" dirty="0"/>
          </a:p>
          <a:p>
            <a:r>
              <a:rPr lang="en-GB" dirty="0" smtClean="0"/>
              <a:t>Minecraft Pi is an early </a:t>
            </a:r>
            <a:r>
              <a:rPr lang="en-GB" b="1" dirty="0" smtClean="0"/>
              <a:t>development</a:t>
            </a:r>
            <a:r>
              <a:rPr lang="en-GB" dirty="0" smtClean="0"/>
              <a:t> version of Minecraft Pocket Edition for phones &amp; tablets.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Minecraft is </a:t>
            </a:r>
            <a:r>
              <a:rPr lang="en-GB" u="sng" dirty="0" smtClean="0"/>
              <a:t>deliberately</a:t>
            </a:r>
            <a:r>
              <a:rPr lang="en-GB" dirty="0" smtClean="0"/>
              <a:t> ‘blocky’ like LEGO, because it is easy to build when your bricks are the same shape!</a:t>
            </a:r>
          </a:p>
          <a:p>
            <a:endParaRPr lang="en-GB" dirty="0"/>
          </a:p>
          <a:p>
            <a:r>
              <a:rPr lang="en-GB" dirty="0" smtClean="0"/>
              <a:t>The blocks are </a:t>
            </a:r>
            <a:r>
              <a:rPr lang="en-GB" u="sng" dirty="0" smtClean="0"/>
              <a:t>deliberately</a:t>
            </a:r>
            <a:r>
              <a:rPr lang="en-GB" dirty="0" smtClean="0"/>
              <a:t> NOT highly detailed as this means the graphics can be drawn/updated quickly as you move around.</a:t>
            </a:r>
          </a:p>
          <a:p>
            <a:endParaRPr lang="en-GB" dirty="0"/>
          </a:p>
          <a:p>
            <a:r>
              <a:rPr lang="en-GB" dirty="0" smtClean="0"/>
              <a:t>The Pi edition is special because it is </a:t>
            </a:r>
            <a:r>
              <a:rPr lang="en-GB" b="1" u="sng" dirty="0" smtClean="0"/>
              <a:t>not</a:t>
            </a:r>
            <a:r>
              <a:rPr lang="en-GB" dirty="0" smtClean="0"/>
              <a:t> ‘locked down’ so you can code straight into it and make ‘Magic happen.’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7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You will need to arrange 2 program windows on your desktop</a:t>
            </a:r>
          </a:p>
          <a:p>
            <a:pPr lvl="1"/>
            <a:r>
              <a:rPr lang="en-GB" dirty="0" smtClean="0"/>
              <a:t>Minecraft Pi</a:t>
            </a:r>
          </a:p>
          <a:p>
            <a:pPr lvl="1"/>
            <a:r>
              <a:rPr lang="en-GB" dirty="0" smtClean="0"/>
              <a:t>Python </a:t>
            </a:r>
            <a:r>
              <a:rPr lang="en-GB" dirty="0" smtClean="0"/>
              <a:t>/ IDLE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Python is </a:t>
            </a:r>
            <a:r>
              <a:rPr lang="en-GB" dirty="0" smtClean="0"/>
              <a:t>the </a:t>
            </a:r>
            <a:r>
              <a:rPr lang="en-GB" dirty="0" smtClean="0"/>
              <a:t>programming language you will use to interact with Minecraft (make buildings, show messages, etc.)</a:t>
            </a:r>
          </a:p>
          <a:p>
            <a:endParaRPr lang="en-GB" dirty="0"/>
          </a:p>
          <a:p>
            <a:r>
              <a:rPr lang="en-GB" dirty="0" smtClean="0"/>
              <a:t>Load BOTH programs and arrange your screen like this…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Set…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72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Minecraft &amp; </a:t>
            </a:r>
            <a:r>
              <a:rPr lang="en-GB" dirty="0" smtClean="0"/>
              <a:t>IDLE/Python </a:t>
            </a:r>
            <a:r>
              <a:rPr lang="en-GB" dirty="0" smtClean="0"/>
              <a:t>Screens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8" y="1628800"/>
            <a:ext cx="8916488" cy="477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lded Corner 4"/>
          <p:cNvSpPr/>
          <p:nvPr/>
        </p:nvSpPr>
        <p:spPr>
          <a:xfrm rot="21242447">
            <a:off x="829196" y="4063542"/>
            <a:ext cx="2448272" cy="1545649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6E461E"/>
                </a:solidFill>
              </a:rPr>
              <a:t>To enter your code, you click </a:t>
            </a:r>
            <a:r>
              <a:rPr lang="en-GB" sz="2000" b="1" dirty="0" smtClean="0">
                <a:solidFill>
                  <a:srgbClr val="6E461E"/>
                </a:solidFill>
              </a:rPr>
              <a:t>FILE</a:t>
            </a:r>
            <a:r>
              <a:rPr lang="en-GB" sz="2000" dirty="0" smtClean="0">
                <a:solidFill>
                  <a:srgbClr val="6E461E"/>
                </a:solidFill>
              </a:rPr>
              <a:t> and </a:t>
            </a:r>
            <a:r>
              <a:rPr lang="en-GB" sz="2000" b="1" dirty="0" smtClean="0">
                <a:solidFill>
                  <a:srgbClr val="6E461E"/>
                </a:solidFill>
              </a:rPr>
              <a:t>NEW</a:t>
            </a:r>
            <a:r>
              <a:rPr lang="en-GB" sz="2000" dirty="0" smtClean="0">
                <a:solidFill>
                  <a:srgbClr val="6E461E"/>
                </a:solidFill>
              </a:rPr>
              <a:t>…</a:t>
            </a:r>
            <a:endParaRPr lang="en-GB" sz="2000" dirty="0">
              <a:solidFill>
                <a:srgbClr val="6E461E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323528" y="1916832"/>
            <a:ext cx="1649569" cy="21508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 rot="21242447">
            <a:off x="5313993" y="4802030"/>
            <a:ext cx="2658116" cy="1151355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6E461E"/>
                </a:solidFill>
              </a:rPr>
              <a:t>To move the mouse out of Minecraft, press the TAB key first</a:t>
            </a:r>
            <a:endParaRPr lang="en-GB" sz="2000" dirty="0">
              <a:solidFill>
                <a:srgbClr val="6E4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xplosion 2 17"/>
          <p:cNvSpPr/>
          <p:nvPr/>
        </p:nvSpPr>
        <p:spPr>
          <a:xfrm rot="20861536">
            <a:off x="5460111" y="668856"/>
            <a:ext cx="3786399" cy="3167101"/>
          </a:xfrm>
          <a:prstGeom prst="irregularSeal2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Have a quick look around your world, before we move 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around in Minecraft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23569"/>
              </p:ext>
            </p:extLst>
          </p:nvPr>
        </p:nvGraphicFramePr>
        <p:xfrm>
          <a:off x="3995936" y="4156288"/>
          <a:ext cx="4439816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7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Space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Jump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Double-Tap Space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Fly or Land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Shift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Duck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Inventory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Esc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Back to Menu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67744" y="1988840"/>
            <a:ext cx="2769015" cy="2071275"/>
            <a:chOff x="2987824" y="2095940"/>
            <a:chExt cx="2769015" cy="20712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356" y="2409828"/>
              <a:ext cx="2129821" cy="144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16200000">
              <a:off x="2817280" y="3304791"/>
              <a:ext cx="668620" cy="327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LEFT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5158151" y="3298316"/>
              <a:ext cx="828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RIGHT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1425" y="2095940"/>
              <a:ext cx="697684" cy="31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UP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1920" y="3797883"/>
              <a:ext cx="1000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DOWN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504" y="1844824"/>
            <a:ext cx="2097526" cy="4896543"/>
            <a:chOff x="107504" y="1844824"/>
            <a:chExt cx="2097526" cy="4896543"/>
          </a:xfrm>
        </p:grpSpPr>
        <p:grpSp>
          <p:nvGrpSpPr>
            <p:cNvPr id="10" name="Group 9"/>
            <p:cNvGrpSpPr/>
            <p:nvPr/>
          </p:nvGrpSpPr>
          <p:grpSpPr>
            <a:xfrm>
              <a:off x="539552" y="1844824"/>
              <a:ext cx="1224136" cy="4824536"/>
              <a:chOff x="431540" y="1844824"/>
              <a:chExt cx="1224136" cy="4824536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540" y="2563082"/>
                <a:ext cx="1224136" cy="4106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31540" y="1844824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SPIN CAMERA</a:t>
                </a:r>
                <a:endParaRPr lang="en-GB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6200000">
              <a:off x="-492057" y="5468721"/>
              <a:ext cx="15684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PLACE BLOCK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993794" y="5530132"/>
              <a:ext cx="20531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DESTROY BLOCK</a:t>
              </a:r>
              <a:endParaRPr lang="en-GB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76836" y="5085184"/>
              <a:ext cx="278740" cy="21602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ight Arrow 20"/>
            <p:cNvSpPr/>
            <p:nvPr/>
          </p:nvSpPr>
          <p:spPr>
            <a:xfrm flipH="1">
              <a:off x="1507188" y="5085184"/>
              <a:ext cx="278740" cy="21602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2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2067" y="2675467"/>
            <a:ext cx="5788165" cy="34506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Graphs use X co-ordinates for left-right and Y co-ordinates for </a:t>
            </a:r>
            <a:r>
              <a:rPr lang="en-GB" dirty="0" smtClean="0"/>
              <a:t>up-down.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Minecraft is a 3D game, so also has forwards-backwards movement.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X = Left-Right</a:t>
            </a:r>
            <a:br>
              <a:rPr lang="en-GB" dirty="0" smtClean="0"/>
            </a:br>
            <a:r>
              <a:rPr lang="en-GB" dirty="0" smtClean="0"/>
              <a:t>Y = Up-Down</a:t>
            </a:r>
            <a:br>
              <a:rPr lang="en-GB" dirty="0" smtClean="0"/>
            </a:br>
            <a:r>
              <a:rPr lang="en-GB" dirty="0" smtClean="0"/>
              <a:t>Z = Forward-Backward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am I?</a:t>
            </a:r>
            <a:endParaRPr lang="en-GB" dirty="0"/>
          </a:p>
        </p:txBody>
      </p:sp>
      <p:pic>
        <p:nvPicPr>
          <p:cNvPr id="4098" name="Picture 2" descr="http://3.bp.blogspot.com/-QuFkAXMKZ3Y/UWRn6s4PX-I/AAAAAAAADTM/ycDhEHjrOyc/s1600/Minecraft+-+XY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4149080"/>
            <a:ext cx="2352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 am!</a:t>
            </a:r>
            <a:endParaRPr lang="en-GB" dirty="0"/>
          </a:p>
        </p:txBody>
      </p:sp>
      <p:pic>
        <p:nvPicPr>
          <p:cNvPr id="5122" name="Picture 2" descr="http://4.bp.blogspot.com/-0eZL8CJSHKA/UWRoIvkYEjI/AAAAAAAADT8/X_MNwyudpI4/s1600/minecraft-hello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6" y="2230786"/>
            <a:ext cx="7563148" cy="44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475656" y="1524854"/>
            <a:ext cx="2376264" cy="705932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51920" y="112474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( -3, 33, 97 )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6581865" cy="345069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Start a new Python window, by clicking ‘File’ and ‘New.’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Click in your new </a:t>
            </a:r>
            <a:r>
              <a:rPr lang="en-GB" b="1" dirty="0" smtClean="0"/>
              <a:t>empty</a:t>
            </a:r>
            <a:r>
              <a:rPr lang="en-GB" dirty="0" smtClean="0"/>
              <a:t> Python window and type this code.</a:t>
            </a:r>
          </a:p>
          <a:p>
            <a:pPr marL="301943" lvl="1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mcpi.minecraft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minecraft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minecraft.Minecraft.create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world”</a:t>
            </a:r>
          </a:p>
          <a:p>
            <a:pPr marL="301943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mc.postToChat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01943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Click on File and save your </a:t>
            </a:r>
            <a:r>
              <a:rPr lang="en-GB" dirty="0" smtClean="0"/>
              <a:t>code in your</a:t>
            </a:r>
            <a:br>
              <a:rPr lang="en-GB" dirty="0" smtClean="0"/>
            </a:br>
            <a:r>
              <a:rPr lang="en-GB" dirty="0" smtClean="0"/>
              <a:t>Pi ‘Documents’ folder as </a:t>
            </a:r>
            <a:r>
              <a:rPr lang="en-GB" b="1" dirty="0" smtClean="0"/>
              <a:t>text.py</a:t>
            </a:r>
          </a:p>
          <a:p>
            <a:endParaRPr lang="en-GB" dirty="0"/>
          </a:p>
          <a:p>
            <a:r>
              <a:rPr lang="en-GB" dirty="0" smtClean="0"/>
              <a:t>Try another few.  What happens with</a:t>
            </a:r>
            <a:br>
              <a:rPr lang="en-GB" dirty="0" smtClean="0"/>
            </a:br>
            <a:r>
              <a:rPr lang="en-GB" dirty="0" smtClean="0"/>
              <a:t>long sentences?</a:t>
            </a:r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Messages</a:t>
            </a:r>
            <a:endParaRPr lang="en-GB" dirty="0"/>
          </a:p>
        </p:txBody>
      </p:sp>
      <p:sp>
        <p:nvSpPr>
          <p:cNvPr id="4" name="Folded Corner 3"/>
          <p:cNvSpPr/>
          <p:nvPr/>
        </p:nvSpPr>
        <p:spPr>
          <a:xfrm rot="21242447">
            <a:off x="6085780" y="4704043"/>
            <a:ext cx="2448272" cy="1545649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6E461E"/>
                </a:solidFill>
              </a:rPr>
              <a:t>Capital letters and spaces MUST be correct, or your code won’t work</a:t>
            </a:r>
            <a:endParaRPr lang="en-GB" sz="2000" dirty="0">
              <a:solidFill>
                <a:srgbClr val="6E46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1094</TotalTime>
  <Words>369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Candara</vt:lpstr>
      <vt:lpstr>Courier New</vt:lpstr>
      <vt:lpstr>Symbol</vt:lpstr>
      <vt:lpstr>Waveform</vt:lpstr>
      <vt:lpstr>Introduction to Minecraft Pi</vt:lpstr>
      <vt:lpstr>What is Minecraft Pi?</vt:lpstr>
      <vt:lpstr>PowerPoint Presentation</vt:lpstr>
      <vt:lpstr>Get Set…</vt:lpstr>
      <vt:lpstr>Minecraft &amp; IDLE/Python Screens</vt:lpstr>
      <vt:lpstr>Moving around in Minecraft</vt:lpstr>
      <vt:lpstr>Where am I?</vt:lpstr>
      <vt:lpstr>There I am!</vt:lpstr>
      <vt:lpstr>Text Messages</vt:lpstr>
      <vt:lpstr>Sources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Raspberry Pi?</dc:title>
  <dc:creator>S. Foster</dc:creator>
  <cp:lastModifiedBy>Merlo, Keith E.</cp:lastModifiedBy>
  <cp:revision>57</cp:revision>
  <dcterms:created xsi:type="dcterms:W3CDTF">2015-02-22T14:37:00Z</dcterms:created>
  <dcterms:modified xsi:type="dcterms:W3CDTF">2019-05-22T14:03:16Z</dcterms:modified>
</cp:coreProperties>
</file>