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C6E73-AC13-5E21-F5AB-1A61778C3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F641454-9210-49BE-810F-23C52F24B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637354-6573-8F10-68EB-595EACAE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1DF0-8B43-4A6A-A39A-E0D1210DC42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37637-1611-E3A8-7AAF-6DF07D0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8978B-6616-8AF1-F631-6B22EBFC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E5E-C940-467F-98E2-F7C1CB382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076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3982C-3E42-C8D7-75E8-B18A77CE0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80FBFA-454C-B334-1EEB-E06F00AA0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8B4119-82FD-2F3F-3DEB-70EA0019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1DF0-8B43-4A6A-A39A-E0D1210DC42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1E04E-1DA4-A2E1-C2A7-10D3B40B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BF7FE-543F-5D23-4274-FA5CBDFA1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E5E-C940-467F-98E2-F7C1CB382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13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92D97C-945D-291A-00CD-7D936CF50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709A54-E6E5-1DD0-581B-12981101D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5406C4-3D67-03D0-D06D-D0F0782DA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1DF0-8B43-4A6A-A39A-E0D1210DC42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C31F68-91F8-FE14-615D-A5D6AFC3B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3F52F-BFE1-6A90-B498-BB055DAC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E5E-C940-467F-98E2-F7C1CB382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92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5392C8-6DD4-07C3-E0BD-7244D52E1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CDDAC-3A30-2CE3-C4E5-5EA2C291B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0150E4-95DA-321C-4C7D-5CC34065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1DF0-8B43-4A6A-A39A-E0D1210DC42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8FBD40-7DF1-61A0-D357-1BA66176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032C3E-B344-725D-FD42-8E606992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E5E-C940-467F-98E2-F7C1CB382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39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1B0E-3BE4-A70C-EACA-FD51C812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81A6E-5920-8C99-E8D9-BC4607011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3E1D7-7A07-465D-C273-BD01AB7F4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1DF0-8B43-4A6A-A39A-E0D1210DC42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B49C57-BC50-A87E-8599-D87AAABA3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943A4-8B9B-D66F-807D-A9F07802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E5E-C940-467F-98E2-F7C1CB382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28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CAEB3-A801-3645-B7C9-243F6C06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837291-A4B4-A9A1-55ED-C2833EF55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B958D-042F-5A83-3BBF-5C889BF94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50AE5-4EAE-EE69-99B8-4130046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1DF0-8B43-4A6A-A39A-E0D1210DC42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28C12A-24BD-CDAE-AA0E-44B970664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2492D0-48E1-7E60-A517-FF138F11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E5E-C940-467F-98E2-F7C1CB382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9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BE10D-5104-830C-5BC9-1A3E37F64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22539-8360-347C-39E4-26EE8CE8D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54110-0BE4-F45A-E16C-C270EE5C5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82BEB5-C6A1-0A38-2AFF-BFEC147B9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3EB748-657C-60FD-C2B6-E2478FA89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750C2B-E344-809E-B386-A6FDFD0B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1DF0-8B43-4A6A-A39A-E0D1210DC42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4608CC-1504-2FBB-7C43-BECD8FC6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1D154D-9278-69B7-2E1C-7FE522D3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E5E-C940-467F-98E2-F7C1CB382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031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6C255-3E24-C77D-851E-94CAD606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D38383-6F9E-51C5-4D51-D78C8AADC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1DF0-8B43-4A6A-A39A-E0D1210DC42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83567A-980E-80D4-F23E-72EC72B9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11B60C-B2C1-7F51-AA95-7B1317ADF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E5E-C940-467F-98E2-F7C1CB382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53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29D419-C150-5101-6025-B6962B0E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1DF0-8B43-4A6A-A39A-E0D1210DC42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A7E679-802F-A7D0-C501-0F971FC8E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099A3E-0C6D-7AC7-55CA-829203FC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E5E-C940-467F-98E2-F7C1CB382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86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A4515-6344-4FE0-E106-6D03BB9C2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6DD153-AA16-6F75-8D41-19B8EC696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86904E-75A9-FF62-4353-CC50996B4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E62A19-809E-EBF5-E87B-4589BC77E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1DF0-8B43-4A6A-A39A-E0D1210DC42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26BF76-CBDE-AF81-5C2C-51311074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61F981-B60C-BE7A-721D-E9C2B9CB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E5E-C940-467F-98E2-F7C1CB382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03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63EC5-113D-8CE2-43E0-73DD38E9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7F3513-803B-DDDD-FE7D-A49AC589E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D1BB0-D790-EE9B-C644-4ED184DB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E5569-25CA-6852-CA40-F1827128B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81DF0-8B43-4A6A-A39A-E0D1210DC42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467CBB-C9B3-38A7-807F-A1F72F79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AD3541-593C-1D49-EE03-263387689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9E5E-C940-467F-98E2-F7C1CB382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633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4E4B93-2DF2-E6E3-26F5-C9D2C572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46DBB-A521-FDBF-9B80-E0707AA31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E423D-5317-E14C-4620-ABEAC3C16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A81DF0-8B43-4A6A-A39A-E0D1210DC420}" type="datetimeFigureOut">
              <a:rPr lang="ko-KR" altLang="en-US" smtClean="0"/>
              <a:t>2025-06-11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DAD034-E674-D935-82CA-1A5BF003D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101C8E-748F-1092-2FD5-47FDE1D2E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59E5E-C940-467F-98E2-F7C1CB382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51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0441F9F-C0E4-1DE8-E366-62D4A19E8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44" y="772276"/>
            <a:ext cx="7418712" cy="420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791D62-7DED-F60B-70B5-B4E49F2303E1}"/>
              </a:ext>
            </a:extLst>
          </p:cNvPr>
          <p:cNvSpPr txBox="1"/>
          <p:nvPr/>
        </p:nvSpPr>
        <p:spPr>
          <a:xfrm>
            <a:off x="1386673" y="5647174"/>
            <a:ext cx="6704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위에는 </a:t>
            </a:r>
            <a:r>
              <a:rPr lang="ko-KR" altLang="en-US" dirty="0" err="1"/>
              <a:t>이미지이구요</a:t>
            </a:r>
            <a:r>
              <a:rPr lang="en-US" altLang="ko-KR" dirty="0"/>
              <a:t>. </a:t>
            </a:r>
            <a:r>
              <a:rPr lang="ko-KR" altLang="en-US" dirty="0"/>
              <a:t>이건 </a:t>
            </a:r>
            <a:r>
              <a:rPr lang="en-US" altLang="ko-KR" dirty="0"/>
              <a:t>ppt</a:t>
            </a:r>
            <a:r>
              <a:rPr lang="ko-KR" altLang="en-US" dirty="0"/>
              <a:t>에서 텍스트로 글 쓴 내용입니다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369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HwangSoyeon</dc:creator>
  <cp:lastModifiedBy>HwangSoyeon</cp:lastModifiedBy>
  <cp:revision>1</cp:revision>
  <dcterms:created xsi:type="dcterms:W3CDTF">2025-06-11T13:46:19Z</dcterms:created>
  <dcterms:modified xsi:type="dcterms:W3CDTF">2025-06-11T13:47:59Z</dcterms:modified>
</cp:coreProperties>
</file>