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434" r:id="rId5"/>
    <p:sldId id="259" r:id="rId6"/>
    <p:sldId id="435" r:id="rId7"/>
    <p:sldId id="436" r:id="rId8"/>
    <p:sldId id="437" r:id="rId9"/>
    <p:sldId id="456" r:id="rId10"/>
    <p:sldId id="457" r:id="rId11"/>
    <p:sldId id="439" r:id="rId12"/>
    <p:sldId id="440" r:id="rId13"/>
    <p:sldId id="442" r:id="rId14"/>
    <p:sldId id="441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8" r:id="rId29"/>
    <p:sldId id="314" r:id="rId30"/>
    <p:sldId id="462" r:id="rId31"/>
    <p:sldId id="326" r:id="rId32"/>
    <p:sldId id="316" r:id="rId33"/>
    <p:sldId id="335" r:id="rId34"/>
    <p:sldId id="336" r:id="rId35"/>
    <p:sldId id="339" r:id="rId36"/>
    <p:sldId id="340" r:id="rId37"/>
    <p:sldId id="341" r:id="rId38"/>
    <p:sldId id="344" r:id="rId39"/>
    <p:sldId id="461" r:id="rId40"/>
    <p:sldId id="459" r:id="rId41"/>
    <p:sldId id="46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12A21-BED4-488E-BB70-06391CB12881}" v="36" dt="2023-03-30T20:38:1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Muiños" userId="855da4b771fc131c" providerId="LiveId" clId="{F0D12A21-BED4-488E-BB70-06391CB12881}"/>
    <pc:docChg chg="modSld">
      <pc:chgData name="Roberto Muiños" userId="855da4b771fc131c" providerId="LiveId" clId="{F0D12A21-BED4-488E-BB70-06391CB12881}" dt="2023-03-30T20:38:19.155" v="35" actId="20577"/>
      <pc:docMkLst>
        <pc:docMk/>
      </pc:docMkLst>
      <pc:sldChg chg="modSp">
        <pc:chgData name="Roberto Muiños" userId="855da4b771fc131c" providerId="LiveId" clId="{F0D12A21-BED4-488E-BB70-06391CB12881}" dt="2023-03-30T20:38:19.155" v="35" actId="20577"/>
        <pc:sldMkLst>
          <pc:docMk/>
          <pc:sldMk cId="2216555687" sldId="458"/>
        </pc:sldMkLst>
        <pc:graphicFrameChg chg="mod">
          <ac:chgData name="Roberto Muiños" userId="855da4b771fc131c" providerId="LiveId" clId="{F0D12A21-BED4-488E-BB70-06391CB12881}" dt="2023-03-30T20:38:19.155" v="35" actId="20577"/>
          <ac:graphicFrameMkLst>
            <pc:docMk/>
            <pc:sldMk cId="2216555687" sldId="458"/>
            <ac:graphicFrameMk id="5" creationId="{F92CF052-8AC6-479A-8D65-851493B1C1B0}"/>
          </ac:graphicFrameMkLst>
        </pc:graphicFrameChg>
      </pc:sldChg>
    </pc:docChg>
  </pc:docChgLst>
  <pc:docChgLst>
    <pc:chgData name="roberto muinos" userId="855da4b771fc131c" providerId="LiveId" clId="{41A50B38-9DF9-409A-85B0-B6B422D1DCE4}"/>
    <pc:docChg chg="undo redo custSel mod addSld delSld modSld sldOrd">
      <pc:chgData name="roberto muinos" userId="855da4b771fc131c" providerId="LiveId" clId="{41A50B38-9DF9-409A-85B0-B6B422D1DCE4}" dt="2020-09-17T14:09:49.009" v="2008" actId="404"/>
      <pc:docMkLst>
        <pc:docMk/>
      </pc:docMkLst>
      <pc:sldChg chg="addSp modSp mod setBg">
        <pc:chgData name="roberto muinos" userId="855da4b771fc131c" providerId="LiveId" clId="{41A50B38-9DF9-409A-85B0-B6B422D1DCE4}" dt="2020-09-15T10:51:17.839" v="1229" actId="26606"/>
        <pc:sldMkLst>
          <pc:docMk/>
          <pc:sldMk cId="1461467818" sldId="256"/>
        </pc:sldMkLst>
        <pc:spChg chg="mod">
          <ac:chgData name="roberto muinos" userId="855da4b771fc131c" providerId="LiveId" clId="{41A50B38-9DF9-409A-85B0-B6B422D1DCE4}" dt="2020-09-15T10:51:17.839" v="1229" actId="26606"/>
          <ac:spMkLst>
            <pc:docMk/>
            <pc:sldMk cId="1461467818" sldId="256"/>
            <ac:spMk id="2" creationId="{C4293BC8-C959-4BF5-950F-619B5A97C7C4}"/>
          </ac:spMkLst>
        </pc:spChg>
        <pc:spChg chg="mod">
          <ac:chgData name="roberto muinos" userId="855da4b771fc131c" providerId="LiveId" clId="{41A50B38-9DF9-409A-85B0-B6B422D1DCE4}" dt="2020-09-15T10:51:17.839" v="1229" actId="26606"/>
          <ac:spMkLst>
            <pc:docMk/>
            <pc:sldMk cId="1461467818" sldId="256"/>
            <ac:spMk id="3" creationId="{C51172C3-EFA9-45FD-BEA0-C8E614CC4EAB}"/>
          </ac:spMkLst>
        </pc:spChg>
        <pc:spChg chg="add">
          <ac:chgData name="roberto muinos" userId="855da4b771fc131c" providerId="LiveId" clId="{41A50B38-9DF9-409A-85B0-B6B422D1DCE4}" dt="2020-09-15T10:51:17.839" v="1229" actId="26606"/>
          <ac:spMkLst>
            <pc:docMk/>
            <pc:sldMk cId="1461467818" sldId="256"/>
            <ac:spMk id="8" creationId="{73A25D70-4A55-4F72-B9C5-A69CDBF4DB42}"/>
          </ac:spMkLst>
        </pc:spChg>
        <pc:spChg chg="add">
          <ac:chgData name="roberto muinos" userId="855da4b771fc131c" providerId="LiveId" clId="{41A50B38-9DF9-409A-85B0-B6B422D1DCE4}" dt="2020-09-15T10:51:17.839" v="1229" actId="26606"/>
          <ac:spMkLst>
            <pc:docMk/>
            <pc:sldMk cId="1461467818" sldId="256"/>
            <ac:spMk id="10" creationId="{54957100-6D8B-4161-9F2F-C0A949EC84C4}"/>
          </ac:spMkLst>
        </pc:spChg>
        <pc:spChg chg="add">
          <ac:chgData name="roberto muinos" userId="855da4b771fc131c" providerId="LiveId" clId="{41A50B38-9DF9-409A-85B0-B6B422D1DCE4}" dt="2020-09-15T10:51:17.839" v="1229" actId="26606"/>
          <ac:spMkLst>
            <pc:docMk/>
            <pc:sldMk cId="1461467818" sldId="256"/>
            <ac:spMk id="12" creationId="{0BD8B065-EE51-4AE2-A94C-86249998FD7B}"/>
          </ac:spMkLst>
        </pc:spChg>
        <pc:grpChg chg="add">
          <ac:chgData name="roberto muinos" userId="855da4b771fc131c" providerId="LiveId" clId="{41A50B38-9DF9-409A-85B0-B6B422D1DCE4}" dt="2020-09-15T10:51:17.839" v="1229" actId="26606"/>
          <ac:grpSpMkLst>
            <pc:docMk/>
            <pc:sldMk cId="1461467818" sldId="256"/>
            <ac:grpSpMk id="14" creationId="{18999293-B054-4B57-A26F-D04C2BB11338}"/>
          </ac:grpSpMkLst>
        </pc:grpChg>
        <pc:grpChg chg="add">
          <ac:chgData name="roberto muinos" userId="855da4b771fc131c" providerId="LiveId" clId="{41A50B38-9DF9-409A-85B0-B6B422D1DCE4}" dt="2020-09-15T10:51:17.839" v="1229" actId="26606"/>
          <ac:grpSpMkLst>
            <pc:docMk/>
            <pc:sldMk cId="1461467818" sldId="256"/>
            <ac:grpSpMk id="20" creationId="{761945C4-D997-42F3-B59A-984CF0066715}"/>
          </ac:grpSpMkLst>
        </pc:grpChg>
      </pc:sldChg>
      <pc:sldChg chg="addSp delSp modSp new mod setBg">
        <pc:chgData name="roberto muinos" userId="855da4b771fc131c" providerId="LiveId" clId="{41A50B38-9DF9-409A-85B0-B6B422D1DCE4}" dt="2020-09-15T10:51:43.417" v="1236" actId="26606"/>
        <pc:sldMkLst>
          <pc:docMk/>
          <pc:sldMk cId="2929512328" sldId="257"/>
        </pc:sldMkLst>
        <pc:spChg chg="mod">
          <ac:chgData name="roberto muinos" userId="855da4b771fc131c" providerId="LiveId" clId="{41A50B38-9DF9-409A-85B0-B6B422D1DCE4}" dt="2020-09-15T10:51:43.417" v="1236" actId="26606"/>
          <ac:spMkLst>
            <pc:docMk/>
            <pc:sldMk cId="2929512328" sldId="257"/>
            <ac:spMk id="2" creationId="{537690CB-6BAC-4393-B269-968AF48B3097}"/>
          </ac:spMkLst>
        </pc:spChg>
        <pc:spChg chg="add del mod">
          <ac:chgData name="roberto muinos" userId="855da4b771fc131c" providerId="LiveId" clId="{41A50B38-9DF9-409A-85B0-B6B422D1DCE4}" dt="2020-09-15T10:51:43.417" v="1236" actId="26606"/>
          <ac:spMkLst>
            <pc:docMk/>
            <pc:sldMk cId="2929512328" sldId="257"/>
            <ac:spMk id="3" creationId="{A417E090-D59E-4893-A46D-80C690092650}"/>
          </ac:spMkLst>
        </pc:spChg>
        <pc:spChg chg="add del">
          <ac:chgData name="roberto muinos" userId="855da4b771fc131c" providerId="LiveId" clId="{41A50B38-9DF9-409A-85B0-B6B422D1DCE4}" dt="2020-09-15T10:51:29.511" v="1231" actId="26606"/>
          <ac:spMkLst>
            <pc:docMk/>
            <pc:sldMk cId="2929512328" sldId="257"/>
            <ac:spMk id="9" creationId="{2F56F8EA-3356-4455-9899-320874F6E465}"/>
          </ac:spMkLst>
        </pc:spChg>
        <pc:spChg chg="add del">
          <ac:chgData name="roberto muinos" userId="855da4b771fc131c" providerId="LiveId" clId="{41A50B38-9DF9-409A-85B0-B6B422D1DCE4}" dt="2020-09-15T10:51:32.172" v="1233" actId="26606"/>
          <ac:spMkLst>
            <pc:docMk/>
            <pc:sldMk cId="2929512328" sldId="257"/>
            <ac:spMk id="11" creationId="{34165AB3-7006-4430-BCE3-25476BE13322}"/>
          </ac:spMkLst>
        </pc:spChg>
        <pc:spChg chg="add del">
          <ac:chgData name="roberto muinos" userId="855da4b771fc131c" providerId="LiveId" clId="{41A50B38-9DF9-409A-85B0-B6B422D1DCE4}" dt="2020-09-15T10:51:32.172" v="1233" actId="26606"/>
          <ac:spMkLst>
            <pc:docMk/>
            <pc:sldMk cId="2929512328" sldId="257"/>
            <ac:spMk id="12" creationId="{D55CD764-972B-4CA5-A885-53E55C63E174}"/>
          </ac:spMkLst>
        </pc:spChg>
        <pc:spChg chg="add del">
          <ac:chgData name="roberto muinos" userId="855da4b771fc131c" providerId="LiveId" clId="{41A50B38-9DF9-409A-85B0-B6B422D1DCE4}" dt="2020-09-15T10:51:32.172" v="1233" actId="26606"/>
          <ac:spMkLst>
            <pc:docMk/>
            <pc:sldMk cId="2929512328" sldId="257"/>
            <ac:spMk id="35" creationId="{E3E51905-F374-4E1A-97CF-B741584B74D5}"/>
          </ac:spMkLst>
        </pc:spChg>
        <pc:spChg chg="add del">
          <ac:chgData name="roberto muinos" userId="855da4b771fc131c" providerId="LiveId" clId="{41A50B38-9DF9-409A-85B0-B6B422D1DCE4}" dt="2020-09-15T10:51:43.394" v="1235" actId="26606"/>
          <ac:spMkLst>
            <pc:docMk/>
            <pc:sldMk cId="2929512328" sldId="257"/>
            <ac:spMk id="37" creationId="{2F56F8EA-3356-4455-9899-320874F6E465}"/>
          </ac:spMkLst>
        </pc:spChg>
        <pc:spChg chg="add">
          <ac:chgData name="roberto muinos" userId="855da4b771fc131c" providerId="LiveId" clId="{41A50B38-9DF9-409A-85B0-B6B422D1DCE4}" dt="2020-09-15T10:51:43.417" v="1236" actId="26606"/>
          <ac:spMkLst>
            <pc:docMk/>
            <pc:sldMk cId="2929512328" sldId="257"/>
            <ac:spMk id="40" creationId="{2F56F8EA-3356-4455-9899-320874F6E465}"/>
          </ac:spMkLst>
        </pc:spChg>
        <pc:grpChg chg="add del">
          <ac:chgData name="roberto muinos" userId="855da4b771fc131c" providerId="LiveId" clId="{41A50B38-9DF9-409A-85B0-B6B422D1DCE4}" dt="2020-09-15T10:51:32.172" v="1233" actId="26606"/>
          <ac:grpSpMkLst>
            <pc:docMk/>
            <pc:sldMk cId="2929512328" sldId="257"/>
            <ac:grpSpMk id="13" creationId="{22725F33-435F-480E-996D-205671CDC409}"/>
          </ac:grpSpMkLst>
        </pc:grpChg>
        <pc:graphicFrameChg chg="add del">
          <ac:chgData name="roberto muinos" userId="855da4b771fc131c" providerId="LiveId" clId="{41A50B38-9DF9-409A-85B0-B6B422D1DCE4}" dt="2020-09-15T10:51:29.511" v="1231" actId="26606"/>
          <ac:graphicFrameMkLst>
            <pc:docMk/>
            <pc:sldMk cId="2929512328" sldId="257"/>
            <ac:graphicFrameMk id="5" creationId="{DD773666-1986-4C02-ABAE-D293EE739357}"/>
          </ac:graphicFrameMkLst>
        </pc:graphicFrameChg>
        <pc:graphicFrameChg chg="add del">
          <ac:chgData name="roberto muinos" userId="855da4b771fc131c" providerId="LiveId" clId="{41A50B38-9DF9-409A-85B0-B6B422D1DCE4}" dt="2020-09-15T10:51:32.172" v="1233" actId="26606"/>
          <ac:graphicFrameMkLst>
            <pc:docMk/>
            <pc:sldMk cId="2929512328" sldId="257"/>
            <ac:graphicFrameMk id="34" creationId="{ACE7A555-4231-45F0-9368-A38DABA885D3}"/>
          </ac:graphicFrameMkLst>
        </pc:graphicFrameChg>
        <pc:graphicFrameChg chg="add del">
          <ac:chgData name="roberto muinos" userId="855da4b771fc131c" providerId="LiveId" clId="{41A50B38-9DF9-409A-85B0-B6B422D1DCE4}" dt="2020-09-15T10:51:43.394" v="1235" actId="26606"/>
          <ac:graphicFrameMkLst>
            <pc:docMk/>
            <pc:sldMk cId="2929512328" sldId="257"/>
            <ac:graphicFrameMk id="38" creationId="{C57373CD-6A25-47BE-BE1D-6D6A309683AE}"/>
          </ac:graphicFrameMkLst>
        </pc:graphicFrameChg>
        <pc:graphicFrameChg chg="add">
          <ac:chgData name="roberto muinos" userId="855da4b771fc131c" providerId="LiveId" clId="{41A50B38-9DF9-409A-85B0-B6B422D1DCE4}" dt="2020-09-15T10:51:43.417" v="1236" actId="26606"/>
          <ac:graphicFrameMkLst>
            <pc:docMk/>
            <pc:sldMk cId="2929512328" sldId="257"/>
            <ac:graphicFrameMk id="41" creationId="{DD773666-1986-4C02-ABAE-D293EE739357}"/>
          </ac:graphicFrameMkLst>
        </pc:graphicFrameChg>
      </pc:sldChg>
      <pc:sldChg chg="addSp delSp modSp new mod setBg">
        <pc:chgData name="roberto muinos" userId="855da4b771fc131c" providerId="LiveId" clId="{41A50B38-9DF9-409A-85B0-B6B422D1DCE4}" dt="2020-09-15T10:51:53.438" v="1237" actId="26606"/>
        <pc:sldMkLst>
          <pc:docMk/>
          <pc:sldMk cId="1113484180" sldId="258"/>
        </pc:sldMkLst>
        <pc:spChg chg="mod">
          <ac:chgData name="roberto muinos" userId="855da4b771fc131c" providerId="LiveId" clId="{41A50B38-9DF9-409A-85B0-B6B422D1DCE4}" dt="2020-09-15T10:51:53.438" v="1237" actId="26606"/>
          <ac:spMkLst>
            <pc:docMk/>
            <pc:sldMk cId="1113484180" sldId="258"/>
            <ac:spMk id="2" creationId="{6DB07CF2-EE13-49F7-AFD9-0436DEBE8004}"/>
          </ac:spMkLst>
        </pc:spChg>
        <pc:spChg chg="del mod">
          <ac:chgData name="roberto muinos" userId="855da4b771fc131c" providerId="LiveId" clId="{41A50B38-9DF9-409A-85B0-B6B422D1DCE4}" dt="2020-09-15T10:51:53.438" v="1237" actId="26606"/>
          <ac:spMkLst>
            <pc:docMk/>
            <pc:sldMk cId="1113484180" sldId="258"/>
            <ac:spMk id="3" creationId="{85D5C070-2D59-410A-A0B6-E9EF7B5D7E78}"/>
          </ac:spMkLst>
        </pc:spChg>
        <pc:graphicFrameChg chg="add">
          <ac:chgData name="roberto muinos" userId="855da4b771fc131c" providerId="LiveId" clId="{41A50B38-9DF9-409A-85B0-B6B422D1DCE4}" dt="2020-09-15T10:51:53.438" v="1237" actId="26606"/>
          <ac:graphicFrameMkLst>
            <pc:docMk/>
            <pc:sldMk cId="1113484180" sldId="258"/>
            <ac:graphicFrameMk id="5" creationId="{8A778486-94AD-485B-8676-145672DCEB23}"/>
          </ac:graphicFrameMkLst>
        </pc:graphicFrameChg>
      </pc:sldChg>
      <pc:sldChg chg="addSp delSp modSp new mod setBg">
        <pc:chgData name="roberto muinos" userId="855da4b771fc131c" providerId="LiveId" clId="{41A50B38-9DF9-409A-85B0-B6B422D1DCE4}" dt="2020-09-15T10:55:16.078" v="1267" actId="26606"/>
        <pc:sldMkLst>
          <pc:docMk/>
          <pc:sldMk cId="4056797397" sldId="259"/>
        </pc:sldMkLst>
        <pc:spChg chg="mod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2" creationId="{02395DB3-AED6-445B-91A5-9C7C7255CA43}"/>
          </ac:spMkLst>
        </pc:spChg>
        <pc:spChg chg="del mod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3" creationId="{D4488613-0C5F-4A22-BE0D-6EF11CCB43AF}"/>
          </ac:spMkLst>
        </pc:spChg>
        <pc:spChg chg="add del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8" creationId="{76EFD3D9-44F0-4267-BCC1-1613E79D8274}"/>
          </ac:spMkLst>
        </pc:spChg>
        <pc:spChg chg="add del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10" creationId="{A779A851-95D6-41AF-937A-B0E4B7F6FA8D}"/>
          </ac:spMkLst>
        </pc:spChg>
        <pc:spChg chg="add del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12" creationId="{953FB2E7-B6CB-429C-81EB-D9516D6D5C8D}"/>
          </ac:spMkLst>
        </pc:spChg>
        <pc:spChg chg="add del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14" creationId="{2EC40DB1-B719-4A13-9A4D-0966B4B27866}"/>
          </ac:spMkLst>
        </pc:spChg>
        <pc:spChg chg="add del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16" creationId="{82211336-CFF3-412D-868A-6679C1004C45}"/>
          </ac:spMkLst>
        </pc:spChg>
        <pc:spChg chg="add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22" creationId="{44AD29B6-BF3B-4407-9E75-52DF8E3B29F1}"/>
          </ac:spMkLst>
        </pc:spChg>
        <pc:spChg chg="add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24" creationId="{55F8BA08-3E38-4B70-B93A-74F08E092206}"/>
          </ac:spMkLst>
        </pc:spChg>
        <pc:spChg chg="add">
          <ac:chgData name="roberto muinos" userId="855da4b771fc131c" providerId="LiveId" clId="{41A50B38-9DF9-409A-85B0-B6B422D1DCE4}" dt="2020-09-15T10:55:16.078" v="1267" actId="26606"/>
          <ac:spMkLst>
            <pc:docMk/>
            <pc:sldMk cId="4056797397" sldId="259"/>
            <ac:spMk id="26" creationId="{357F1B33-79AB-4A71-8CEC-4546D709B8C8}"/>
          </ac:spMkLst>
        </pc:spChg>
        <pc:graphicFrameChg chg="add">
          <ac:chgData name="roberto muinos" userId="855da4b771fc131c" providerId="LiveId" clId="{41A50B38-9DF9-409A-85B0-B6B422D1DCE4}" dt="2020-09-15T10:55:16.078" v="1267" actId="26606"/>
          <ac:graphicFrameMkLst>
            <pc:docMk/>
            <pc:sldMk cId="4056797397" sldId="259"/>
            <ac:graphicFrameMk id="18" creationId="{CFE274B2-1C40-4404-9E0B-BDCD37C5715D}"/>
          </ac:graphicFrameMkLst>
        </pc:graphicFrameChg>
      </pc:sldChg>
      <pc:sldChg chg="addSp delSp modSp add mod setBg delDesignElem">
        <pc:chgData name="roberto muinos" userId="855da4b771fc131c" providerId="LiveId" clId="{41A50B38-9DF9-409A-85B0-B6B422D1DCE4}" dt="2020-09-15T19:32:52.773" v="1982" actId="20577"/>
        <pc:sldMkLst>
          <pc:docMk/>
          <pc:sldMk cId="0" sldId="314"/>
        </pc:sldMkLst>
        <pc:spChg chg="del">
          <ac:chgData name="roberto muinos" userId="855da4b771fc131c" providerId="LiveId" clId="{41A50B38-9DF9-409A-85B0-B6B422D1DCE4}" dt="2020-09-15T19:32:22.098" v="1974"/>
          <ac:spMkLst>
            <pc:docMk/>
            <pc:sldMk cId="0" sldId="314"/>
            <ac:spMk id="72" creationId="{389575E1-3389-451A-A5F7-27854C25C599}"/>
          </ac:spMkLst>
        </pc:spChg>
        <pc:spChg chg="del">
          <ac:chgData name="roberto muinos" userId="855da4b771fc131c" providerId="LiveId" clId="{41A50B38-9DF9-409A-85B0-B6B422D1DCE4}" dt="2020-09-15T19:32:22.098" v="1974"/>
          <ac:spMkLst>
            <pc:docMk/>
            <pc:sldMk cId="0" sldId="314"/>
            <ac:spMk id="74" creationId="{A53CCC5C-D88E-40FB-B30B-23DCDBD01D37}"/>
          </ac:spMkLst>
        </pc:spChg>
        <pc:spChg chg="del">
          <ac:chgData name="roberto muinos" userId="855da4b771fc131c" providerId="LiveId" clId="{41A50B38-9DF9-409A-85B0-B6B422D1DCE4}" dt="2020-09-15T19:32:22.098" v="1974"/>
          <ac:spMkLst>
            <pc:docMk/>
            <pc:sldMk cId="0" sldId="314"/>
            <ac:spMk id="76" creationId="{081E4A58-353D-44AE-B2FC-2A74E2E400F7}"/>
          </ac:spMkLst>
        </pc:spChg>
        <pc:spChg chg="mod">
          <ac:chgData name="roberto muinos" userId="855da4b771fc131c" providerId="LiveId" clId="{41A50B38-9DF9-409A-85B0-B6B422D1DCE4}" dt="2020-09-15T19:32:52.773" v="1982" actId="20577"/>
          <ac:spMkLst>
            <pc:docMk/>
            <pc:sldMk cId="0" sldId="314"/>
            <ac:spMk id="77826" creationId="{5074A876-8EFE-4A55-B90E-07E8E907804B}"/>
          </ac:spMkLst>
        </pc:spChg>
        <pc:spChg chg="add">
          <ac:chgData name="roberto muinos" userId="855da4b771fc131c" providerId="LiveId" clId="{41A50B38-9DF9-409A-85B0-B6B422D1DCE4}" dt="2020-09-15T19:32:46.285" v="1975" actId="26606"/>
          <ac:spMkLst>
            <pc:docMk/>
            <pc:sldMk cId="0" sldId="314"/>
            <ac:spMk id="77829" creationId="{907EF6B7-1338-4443-8C46-6A318D952DFD}"/>
          </ac:spMkLst>
        </pc:spChg>
        <pc:spChg chg="add">
          <ac:chgData name="roberto muinos" userId="855da4b771fc131c" providerId="LiveId" clId="{41A50B38-9DF9-409A-85B0-B6B422D1DCE4}" dt="2020-09-15T19:32:46.285" v="1975" actId="26606"/>
          <ac:spMkLst>
            <pc:docMk/>
            <pc:sldMk cId="0" sldId="314"/>
            <ac:spMk id="77830" creationId="{DAAE4CDD-124C-4DCF-9584-B6033B545DD5}"/>
          </ac:spMkLst>
        </pc:spChg>
        <pc:spChg chg="add">
          <ac:chgData name="roberto muinos" userId="855da4b771fc131c" providerId="LiveId" clId="{41A50B38-9DF9-409A-85B0-B6B422D1DCE4}" dt="2020-09-15T19:32:46.285" v="1975" actId="26606"/>
          <ac:spMkLst>
            <pc:docMk/>
            <pc:sldMk cId="0" sldId="314"/>
            <ac:spMk id="77831" creationId="{081E4A58-353D-44AE-B2FC-2A74E2E400F7}"/>
          </ac:spMkLst>
        </pc:spChg>
      </pc:sldChg>
      <pc:sldChg chg="addSp delSp modSp add mod setBg delDesignElem">
        <pc:chgData name="roberto muinos" userId="855da4b771fc131c" providerId="LiveId" clId="{41A50B38-9DF9-409A-85B0-B6B422D1DCE4}" dt="2020-09-15T19:33:33.051" v="1987" actId="207"/>
        <pc:sldMkLst>
          <pc:docMk/>
          <pc:sldMk cId="0" sldId="316"/>
        </pc:sldMkLst>
        <pc:spChg chg="del">
          <ac:chgData name="roberto muinos" userId="855da4b771fc131c" providerId="LiveId" clId="{41A50B38-9DF9-409A-85B0-B6B422D1DCE4}" dt="2020-09-15T19:32:22.098" v="1974"/>
          <ac:spMkLst>
            <pc:docMk/>
            <pc:sldMk cId="0" sldId="316"/>
            <ac:spMk id="72" creationId="{1BB867FF-FC45-48F7-8104-F89BE54909F1}"/>
          </ac:spMkLst>
        </pc:spChg>
        <pc:spChg chg="del">
          <ac:chgData name="roberto muinos" userId="855da4b771fc131c" providerId="LiveId" clId="{41A50B38-9DF9-409A-85B0-B6B422D1DCE4}" dt="2020-09-15T19:32:22.098" v="1974"/>
          <ac:spMkLst>
            <pc:docMk/>
            <pc:sldMk cId="0" sldId="316"/>
            <ac:spMk id="74" creationId="{8BB56887-D0D5-4F0C-9E19-7247EB83C8B7}"/>
          </ac:spMkLst>
        </pc:spChg>
        <pc:spChg chg="del">
          <ac:chgData name="roberto muinos" userId="855da4b771fc131c" providerId="LiveId" clId="{41A50B38-9DF9-409A-85B0-B6B422D1DCE4}" dt="2020-09-15T19:32:22.098" v="1974"/>
          <ac:spMkLst>
            <pc:docMk/>
            <pc:sldMk cId="0" sldId="316"/>
            <ac:spMk id="76" creationId="{081E4A58-353D-44AE-B2FC-2A74E2E400F7}"/>
          </ac:spMkLst>
        </pc:spChg>
        <pc:spChg chg="mod">
          <ac:chgData name="roberto muinos" userId="855da4b771fc131c" providerId="LiveId" clId="{41A50B38-9DF9-409A-85B0-B6B422D1DCE4}" dt="2020-09-15T19:33:33.051" v="1987" actId="207"/>
          <ac:spMkLst>
            <pc:docMk/>
            <pc:sldMk cId="0" sldId="316"/>
            <ac:spMk id="80898" creationId="{C11C01E9-3618-40C8-B0C4-20480B6717B7}"/>
          </ac:spMkLst>
        </pc:spChg>
        <pc:spChg chg="mod">
          <ac:chgData name="roberto muinos" userId="855da4b771fc131c" providerId="LiveId" clId="{41A50B38-9DF9-409A-85B0-B6B422D1DCE4}" dt="2020-09-15T19:33:24.862" v="1985" actId="21"/>
          <ac:spMkLst>
            <pc:docMk/>
            <pc:sldMk cId="0" sldId="316"/>
            <ac:spMk id="80899" creationId="{0C43B92E-D247-4FEB-B83D-EA5963874D3E}"/>
          </ac:spMkLst>
        </pc:spChg>
        <pc:spChg chg="add">
          <ac:chgData name="roberto muinos" userId="855da4b771fc131c" providerId="LiveId" clId="{41A50B38-9DF9-409A-85B0-B6B422D1DCE4}" dt="2020-09-15T19:33:20.590" v="1984" actId="26606"/>
          <ac:spMkLst>
            <pc:docMk/>
            <pc:sldMk cId="0" sldId="316"/>
            <ac:spMk id="80901" creationId="{907EF6B7-1338-4443-8C46-6A318D952DFD}"/>
          </ac:spMkLst>
        </pc:spChg>
        <pc:spChg chg="add">
          <ac:chgData name="roberto muinos" userId="855da4b771fc131c" providerId="LiveId" clId="{41A50B38-9DF9-409A-85B0-B6B422D1DCE4}" dt="2020-09-15T19:33:20.590" v="1984" actId="26606"/>
          <ac:spMkLst>
            <pc:docMk/>
            <pc:sldMk cId="0" sldId="316"/>
            <ac:spMk id="80902" creationId="{DAAE4CDD-124C-4DCF-9584-B6033B545DD5}"/>
          </ac:spMkLst>
        </pc:spChg>
        <pc:spChg chg="add">
          <ac:chgData name="roberto muinos" userId="855da4b771fc131c" providerId="LiveId" clId="{41A50B38-9DF9-409A-85B0-B6B422D1DCE4}" dt="2020-09-15T19:33:20.590" v="1984" actId="26606"/>
          <ac:spMkLst>
            <pc:docMk/>
            <pc:sldMk cId="0" sldId="316"/>
            <ac:spMk id="80903" creationId="{081E4A58-353D-44AE-B2FC-2A74E2E400F7}"/>
          </ac:spMkLst>
        </pc:spChg>
      </pc:sldChg>
      <pc:sldChg chg="addSp delSp modSp add mod setBg delDesignElem">
        <pc:chgData name="roberto muinos" userId="855da4b771fc131c" providerId="LiveId" clId="{41A50B38-9DF9-409A-85B0-B6B422D1DCE4}" dt="2020-09-15T19:33:08.942" v="1983" actId="26606"/>
        <pc:sldMkLst>
          <pc:docMk/>
          <pc:sldMk cId="0" sldId="326"/>
        </pc:sldMkLst>
        <pc:spChg chg="del">
          <ac:chgData name="roberto muinos" userId="855da4b771fc131c" providerId="LiveId" clId="{41A50B38-9DF9-409A-85B0-B6B422D1DCE4}" dt="2020-09-15T19:32:22.098" v="1974"/>
          <ac:spMkLst>
            <pc:docMk/>
            <pc:sldMk cId="0" sldId="326"/>
            <ac:spMk id="72" creationId="{A4AC5506-6312-4701-8D3C-40187889A947}"/>
          </ac:spMkLst>
        </pc:spChg>
        <pc:spChg chg="add">
          <ac:chgData name="roberto muinos" userId="855da4b771fc131c" providerId="LiveId" clId="{41A50B38-9DF9-409A-85B0-B6B422D1DCE4}" dt="2020-09-15T19:33:08.942" v="1983" actId="26606"/>
          <ac:spMkLst>
            <pc:docMk/>
            <pc:sldMk cId="0" sldId="326"/>
            <ac:spMk id="74" creationId="{DE47DF98-723F-4AAC-ABCF-CACBC438F78F}"/>
          </ac:spMkLst>
        </pc:spChg>
        <pc:spChg chg="mod">
          <ac:chgData name="roberto muinos" userId="855da4b771fc131c" providerId="LiveId" clId="{41A50B38-9DF9-409A-85B0-B6B422D1DCE4}" dt="2020-09-15T19:33:08.942" v="1983" actId="26606"/>
          <ac:spMkLst>
            <pc:docMk/>
            <pc:sldMk cId="0" sldId="326"/>
            <ac:spMk id="78850" creationId="{9F744E06-FB3B-4051-BAC4-2F26146BC0D4}"/>
          </ac:spMkLst>
        </pc:spChg>
        <pc:spChg chg="add">
          <ac:chgData name="roberto muinos" userId="855da4b771fc131c" providerId="LiveId" clId="{41A50B38-9DF9-409A-85B0-B6B422D1DCE4}" dt="2020-09-15T19:33:08.942" v="1983" actId="26606"/>
          <ac:spMkLst>
            <pc:docMk/>
            <pc:sldMk cId="0" sldId="326"/>
            <ac:spMk id="78853" creationId="{74426AB7-D619-4515-962A-BC83909EC015}"/>
          </ac:spMkLst>
        </pc:spChg>
        <pc:picChg chg="mod">
          <ac:chgData name="roberto muinos" userId="855da4b771fc131c" providerId="LiveId" clId="{41A50B38-9DF9-409A-85B0-B6B422D1DCE4}" dt="2020-09-15T19:33:08.942" v="1983" actId="26606"/>
          <ac:picMkLst>
            <pc:docMk/>
            <pc:sldMk cId="0" sldId="326"/>
            <ac:picMk id="78851" creationId="{FF1BC1A3-4DC9-460E-B200-44B67C0FD088}"/>
          </ac:picMkLst>
        </pc:picChg>
        <pc:cxnChg chg="add">
          <ac:chgData name="roberto muinos" userId="855da4b771fc131c" providerId="LiveId" clId="{41A50B38-9DF9-409A-85B0-B6B422D1DCE4}" dt="2020-09-15T19:33:08.942" v="1983" actId="26606"/>
          <ac:cxnSpMkLst>
            <pc:docMk/>
            <pc:sldMk cId="0" sldId="326"/>
            <ac:cxnSpMk id="76" creationId="{EA29FC7C-9308-4FDE-8DCA-405668055B0F}"/>
          </ac:cxnSpMkLst>
        </pc:cxnChg>
      </pc:sldChg>
      <pc:sldChg chg="delSp add setBg delDesignElem">
        <pc:chgData name="roberto muinos" userId="855da4b771fc131c" providerId="LiveId" clId="{41A50B38-9DF9-409A-85B0-B6B422D1DCE4}" dt="2020-09-15T19:32:22.098" v="1974"/>
        <pc:sldMkLst>
          <pc:docMk/>
          <pc:sldMk cId="0" sldId="335"/>
        </pc:sldMkLst>
        <pc:spChg chg="del">
          <ac:chgData name="roberto muinos" userId="855da4b771fc131c" providerId="LiveId" clId="{41A50B38-9DF9-409A-85B0-B6B422D1DCE4}" dt="2020-09-15T19:32:22.098" v="1974"/>
          <ac:spMkLst>
            <pc:docMk/>
            <pc:sldMk cId="0" sldId="335"/>
            <ac:spMk id="72" creationId="{3904BE49-D42F-4F46-B6D8-2F3171216820}"/>
          </ac:spMkLst>
        </pc:spChg>
        <pc:spChg chg="del">
          <ac:chgData name="roberto muinos" userId="855da4b771fc131c" providerId="LiveId" clId="{41A50B38-9DF9-409A-85B0-B6B422D1DCE4}" dt="2020-09-15T19:32:22.098" v="1974"/>
          <ac:spMkLst>
            <pc:docMk/>
            <pc:sldMk cId="0" sldId="335"/>
            <ac:spMk id="95" creationId="{CE0642A0-80D3-4F37-8249-A07E6F382831}"/>
          </ac:spMkLst>
        </pc:spChg>
        <pc:grpChg chg="del">
          <ac:chgData name="roberto muinos" userId="855da4b771fc131c" providerId="LiveId" clId="{41A50B38-9DF9-409A-85B0-B6B422D1DCE4}" dt="2020-09-15T19:32:22.098" v="1974"/>
          <ac:grpSpMkLst>
            <pc:docMk/>
            <pc:sldMk cId="0" sldId="335"/>
            <ac:grpSpMk id="74" creationId="{D57C06C8-18BE-4336-B9E0-3E15ACC93BA7}"/>
          </ac:grpSpMkLst>
        </pc:grpChg>
        <pc:grpChg chg="del">
          <ac:chgData name="roberto muinos" userId="855da4b771fc131c" providerId="LiveId" clId="{41A50B38-9DF9-409A-85B0-B6B422D1DCE4}" dt="2020-09-15T19:32:22.098" v="1974"/>
          <ac:grpSpMkLst>
            <pc:docMk/>
            <pc:sldMk cId="0" sldId="335"/>
            <ac:grpSpMk id="97" creationId="{FA760135-24A9-40C9-B45F-2EB5B6420E41}"/>
          </ac:grpSpMkLst>
        </pc:grpChg>
      </pc:sldChg>
      <pc:sldChg chg="add">
        <pc:chgData name="roberto muinos" userId="855da4b771fc131c" providerId="LiveId" clId="{41A50B38-9DF9-409A-85B0-B6B422D1DCE4}" dt="2020-09-15T19:32:22.098" v="1974"/>
        <pc:sldMkLst>
          <pc:docMk/>
          <pc:sldMk cId="0" sldId="336"/>
        </pc:sldMkLst>
      </pc:sldChg>
      <pc:sldChg chg="addSp delSp modSp add mod setBg">
        <pc:chgData name="roberto muinos" userId="855da4b771fc131c" providerId="LiveId" clId="{41A50B38-9DF9-409A-85B0-B6B422D1DCE4}" dt="2020-09-15T19:33:55.804" v="1988" actId="26606"/>
        <pc:sldMkLst>
          <pc:docMk/>
          <pc:sldMk cId="0" sldId="339"/>
        </pc:sldMkLst>
        <pc:spChg chg="mod">
          <ac:chgData name="roberto muinos" userId="855da4b771fc131c" providerId="LiveId" clId="{41A50B38-9DF9-409A-85B0-B6B422D1DCE4}" dt="2020-09-15T19:33:55.804" v="1988" actId="26606"/>
          <ac:spMkLst>
            <pc:docMk/>
            <pc:sldMk cId="0" sldId="339"/>
            <ac:spMk id="6" creationId="{845F3317-E7B7-4C46-96A8-473F9C6F5FEF}"/>
          </ac:spMkLst>
        </pc:spChg>
        <pc:spChg chg="add">
          <ac:chgData name="roberto muinos" userId="855da4b771fc131c" providerId="LiveId" clId="{41A50B38-9DF9-409A-85B0-B6B422D1DCE4}" dt="2020-09-15T19:33:55.804" v="1988" actId="26606"/>
          <ac:spMkLst>
            <pc:docMk/>
            <pc:sldMk cId="0" sldId="339"/>
            <ac:spMk id="72" creationId="{982413CC-69E6-4BDA-A88D-E4EF8F95B27D}"/>
          </ac:spMkLst>
        </pc:spChg>
        <pc:spChg chg="del">
          <ac:chgData name="roberto muinos" userId="855da4b771fc131c" providerId="LiveId" clId="{41A50B38-9DF9-409A-85B0-B6B422D1DCE4}" dt="2020-09-15T19:33:55.804" v="1988" actId="26606"/>
          <ac:spMkLst>
            <pc:docMk/>
            <pc:sldMk cId="0" sldId="339"/>
            <ac:spMk id="86018" creationId="{FD10D7A2-B0BB-49C9-951B-94E0B8E4DB2F}"/>
          </ac:spMkLst>
        </pc:spChg>
        <pc:grpChg chg="add">
          <ac:chgData name="roberto muinos" userId="855da4b771fc131c" providerId="LiveId" clId="{41A50B38-9DF9-409A-85B0-B6B422D1DCE4}" dt="2020-09-15T19:33:55.804" v="1988" actId="26606"/>
          <ac:grpSpMkLst>
            <pc:docMk/>
            <pc:sldMk cId="0" sldId="339"/>
            <ac:grpSpMk id="74" creationId="{4F1F7357-8633-4CE7-BF80-475EE8A2FAEA}"/>
          </ac:grpSpMkLst>
        </pc:grpChg>
        <pc:graphicFrameChg chg="add">
          <ac:chgData name="roberto muinos" userId="855da4b771fc131c" providerId="LiveId" clId="{41A50B38-9DF9-409A-85B0-B6B422D1DCE4}" dt="2020-09-15T19:33:55.804" v="1988" actId="26606"/>
          <ac:graphicFrameMkLst>
            <pc:docMk/>
            <pc:sldMk cId="0" sldId="339"/>
            <ac:graphicFrameMk id="86020" creationId="{2410EF6C-EC32-45C2-A9A0-A58DA113A0FC}"/>
          </ac:graphicFrameMkLst>
        </pc:graphicFrameChg>
      </pc:sldChg>
      <pc:sldChg chg="addSp modSp add mod setBg">
        <pc:chgData name="roberto muinos" userId="855da4b771fc131c" providerId="LiveId" clId="{41A50B38-9DF9-409A-85B0-B6B422D1DCE4}" dt="2020-09-17T14:09:49.009" v="2008" actId="404"/>
        <pc:sldMkLst>
          <pc:docMk/>
          <pc:sldMk cId="0" sldId="340"/>
        </pc:sldMkLst>
        <pc:spChg chg="mod">
          <ac:chgData name="roberto muinos" userId="855da4b771fc131c" providerId="LiveId" clId="{41A50B38-9DF9-409A-85B0-B6B422D1DCE4}" dt="2020-09-17T14:09:49.009" v="2008" actId="404"/>
          <ac:spMkLst>
            <pc:docMk/>
            <pc:sldMk cId="0" sldId="340"/>
            <ac:spMk id="6" creationId="{0EABA6EB-6B27-4CAE-9A77-904C38E9E25E}"/>
          </ac:spMkLst>
        </pc:spChg>
        <pc:spChg chg="add">
          <ac:chgData name="roberto muinos" userId="855da4b771fc131c" providerId="LiveId" clId="{41A50B38-9DF9-409A-85B0-B6B422D1DCE4}" dt="2020-09-15T19:34:00.642" v="1989" actId="26606"/>
          <ac:spMkLst>
            <pc:docMk/>
            <pc:sldMk cId="0" sldId="340"/>
            <ac:spMk id="137" creationId="{907EF6B7-1338-4443-8C46-6A318D952DFD}"/>
          </ac:spMkLst>
        </pc:spChg>
        <pc:spChg chg="add">
          <ac:chgData name="roberto muinos" userId="855da4b771fc131c" providerId="LiveId" clId="{41A50B38-9DF9-409A-85B0-B6B422D1DCE4}" dt="2020-09-15T19:34:00.642" v="1989" actId="26606"/>
          <ac:spMkLst>
            <pc:docMk/>
            <pc:sldMk cId="0" sldId="340"/>
            <ac:spMk id="139" creationId="{DAAE4CDD-124C-4DCF-9584-B6033B545DD5}"/>
          </ac:spMkLst>
        </pc:spChg>
        <pc:spChg chg="add">
          <ac:chgData name="roberto muinos" userId="855da4b771fc131c" providerId="LiveId" clId="{41A50B38-9DF9-409A-85B0-B6B422D1DCE4}" dt="2020-09-15T19:34:00.642" v="1989" actId="26606"/>
          <ac:spMkLst>
            <pc:docMk/>
            <pc:sldMk cId="0" sldId="340"/>
            <ac:spMk id="141" creationId="{081E4A58-353D-44AE-B2FC-2A74E2E400F7}"/>
          </ac:spMkLst>
        </pc:spChg>
        <pc:spChg chg="ord">
          <ac:chgData name="roberto muinos" userId="855da4b771fc131c" providerId="LiveId" clId="{41A50B38-9DF9-409A-85B0-B6B422D1DCE4}" dt="2020-09-15T19:34:00.642" v="1989" actId="26606"/>
          <ac:spMkLst>
            <pc:docMk/>
            <pc:sldMk cId="0" sldId="340"/>
            <ac:spMk id="88066" creationId="{46297BA8-4AFB-4646-B5B2-A6F4EAC55D2C}"/>
          </ac:spMkLst>
        </pc:spChg>
        <pc:spChg chg="mod ord">
          <ac:chgData name="roberto muinos" userId="855da4b771fc131c" providerId="LiveId" clId="{41A50B38-9DF9-409A-85B0-B6B422D1DCE4}" dt="2020-09-15T19:34:00.642" v="1989" actId="26606"/>
          <ac:spMkLst>
            <pc:docMk/>
            <pc:sldMk cId="0" sldId="340"/>
            <ac:spMk id="182276" creationId="{61CAC046-8C33-430E-919F-23C190645AFC}"/>
          </ac:spMkLst>
        </pc:spChg>
      </pc:sldChg>
      <pc:sldChg chg="add">
        <pc:chgData name="roberto muinos" userId="855da4b771fc131c" providerId="LiveId" clId="{41A50B38-9DF9-409A-85B0-B6B422D1DCE4}" dt="2020-09-15T19:32:22.098" v="1974"/>
        <pc:sldMkLst>
          <pc:docMk/>
          <pc:sldMk cId="0" sldId="341"/>
        </pc:sldMkLst>
      </pc:sldChg>
      <pc:sldChg chg="addSp modSp add mod setBg">
        <pc:chgData name="roberto muinos" userId="855da4b771fc131c" providerId="LiveId" clId="{41A50B38-9DF9-409A-85B0-B6B422D1DCE4}" dt="2020-09-15T19:34:11.531" v="1990" actId="26606"/>
        <pc:sldMkLst>
          <pc:docMk/>
          <pc:sldMk cId="0" sldId="344"/>
        </pc:sldMkLst>
        <pc:spChg chg="mod">
          <ac:chgData name="roberto muinos" userId="855da4b771fc131c" providerId="LiveId" clId="{41A50B38-9DF9-409A-85B0-B6B422D1DCE4}" dt="2020-09-15T19:34:11.531" v="1990" actId="26606"/>
          <ac:spMkLst>
            <pc:docMk/>
            <pc:sldMk cId="0" sldId="344"/>
            <ac:spMk id="6" creationId="{E588B890-7B3B-4239-A722-86AD67E62B67}"/>
          </ac:spMkLst>
        </pc:spChg>
        <pc:spChg chg="add">
          <ac:chgData name="roberto muinos" userId="855da4b771fc131c" providerId="LiveId" clId="{41A50B38-9DF9-409A-85B0-B6B422D1DCE4}" dt="2020-09-15T19:34:11.531" v="1990" actId="26606"/>
          <ac:spMkLst>
            <pc:docMk/>
            <pc:sldMk cId="0" sldId="344"/>
            <ac:spMk id="71" creationId="{AF1E5E62-9EB9-408E-AE53-A04A4C8110DE}"/>
          </ac:spMkLst>
        </pc:spChg>
        <pc:spChg chg="add">
          <ac:chgData name="roberto muinos" userId="855da4b771fc131c" providerId="LiveId" clId="{41A50B38-9DF9-409A-85B0-B6B422D1DCE4}" dt="2020-09-15T19:34:11.531" v="1990" actId="26606"/>
          <ac:spMkLst>
            <pc:docMk/>
            <pc:sldMk cId="0" sldId="344"/>
            <ac:spMk id="73" creationId="{9C5704B2-7C5B-4738-AF0D-4A2756A69FA1}"/>
          </ac:spMkLst>
        </pc:spChg>
        <pc:spChg chg="add">
          <ac:chgData name="roberto muinos" userId="855da4b771fc131c" providerId="LiveId" clId="{41A50B38-9DF9-409A-85B0-B6B422D1DCE4}" dt="2020-09-15T19:34:11.531" v="1990" actId="26606"/>
          <ac:spMkLst>
            <pc:docMk/>
            <pc:sldMk cId="0" sldId="344"/>
            <ac:spMk id="75" creationId="{DFB36DC4-A410-4DF1-8453-1D85743F5E07}"/>
          </ac:spMkLst>
        </pc:spChg>
        <pc:picChg chg="mod ord">
          <ac:chgData name="roberto muinos" userId="855da4b771fc131c" providerId="LiveId" clId="{41A50B38-9DF9-409A-85B0-B6B422D1DCE4}" dt="2020-09-15T19:34:11.531" v="1990" actId="26606"/>
          <ac:picMkLst>
            <pc:docMk/>
            <pc:sldMk cId="0" sldId="344"/>
            <ac:picMk id="92162" creationId="{947445A3-4BE2-4E3A-94CD-CAE734A2C9AB}"/>
          </ac:picMkLst>
        </pc:picChg>
      </pc:sldChg>
      <pc:sldChg chg="delSp modSp add mod">
        <pc:chgData name="roberto muinos" userId="855da4b771fc131c" providerId="LiveId" clId="{41A50B38-9DF9-409A-85B0-B6B422D1DCE4}" dt="2020-09-14T11:43:09.277" v="222" actId="478"/>
        <pc:sldMkLst>
          <pc:docMk/>
          <pc:sldMk cId="1651374998" sldId="434"/>
        </pc:sldMkLst>
        <pc:spChg chg="del">
          <ac:chgData name="roberto muinos" userId="855da4b771fc131c" providerId="LiveId" clId="{41A50B38-9DF9-409A-85B0-B6B422D1DCE4}" dt="2020-09-14T11:43:09.277" v="222" actId="478"/>
          <ac:spMkLst>
            <pc:docMk/>
            <pc:sldMk cId="1651374998" sldId="434"/>
            <ac:spMk id="12" creationId="{D2871E0A-E64C-4D01-93D3-55E00F63A6AA}"/>
          </ac:spMkLst>
        </pc:spChg>
        <pc:spChg chg="mod">
          <ac:chgData name="roberto muinos" userId="855da4b771fc131c" providerId="LiveId" clId="{41A50B38-9DF9-409A-85B0-B6B422D1DCE4}" dt="2020-09-14T11:43:06.989" v="221" actId="6549"/>
          <ac:spMkLst>
            <pc:docMk/>
            <pc:sldMk cId="1651374998" sldId="434"/>
            <ac:spMk id="61449" creationId="{C1CCB41C-58CB-421B-94C2-E6228B9C5867}"/>
          </ac:spMkLst>
        </pc:spChg>
      </pc:sldChg>
      <pc:sldChg chg="addSp delSp modSp new mod">
        <pc:chgData name="roberto muinos" userId="855da4b771fc131c" providerId="LiveId" clId="{41A50B38-9DF9-409A-85B0-B6B422D1DCE4}" dt="2020-09-15T18:37:49.797" v="1397" actId="6549"/>
        <pc:sldMkLst>
          <pc:docMk/>
          <pc:sldMk cId="2758956726" sldId="435"/>
        </pc:sldMkLst>
        <pc:spChg chg="mod">
          <ac:chgData name="roberto muinos" userId="855da4b771fc131c" providerId="LiveId" clId="{41A50B38-9DF9-409A-85B0-B6B422D1DCE4}" dt="2020-09-14T11:41:38.537" v="193"/>
          <ac:spMkLst>
            <pc:docMk/>
            <pc:sldMk cId="2758956726" sldId="435"/>
            <ac:spMk id="2" creationId="{F3AC1AE3-F7A8-4D3A-A4FA-7B13464B145E}"/>
          </ac:spMkLst>
        </pc:spChg>
        <pc:spChg chg="mod">
          <ac:chgData name="roberto muinos" userId="855da4b771fc131c" providerId="LiveId" clId="{41A50B38-9DF9-409A-85B0-B6B422D1DCE4}" dt="2020-09-15T18:37:49.797" v="1397" actId="6549"/>
          <ac:spMkLst>
            <pc:docMk/>
            <pc:sldMk cId="2758956726" sldId="435"/>
            <ac:spMk id="3" creationId="{D73AC3DF-A00E-4338-937C-8C3CB0BD11E1}"/>
          </ac:spMkLst>
        </pc:spChg>
        <pc:spChg chg="mod">
          <ac:chgData name="roberto muinos" userId="855da4b771fc131c" providerId="LiveId" clId="{41A50B38-9DF9-409A-85B0-B6B422D1DCE4}" dt="2020-09-14T11:42:21.676" v="204"/>
          <ac:spMkLst>
            <pc:docMk/>
            <pc:sldMk cId="2758956726" sldId="435"/>
            <ac:spMk id="5" creationId="{C26E39BD-79A6-4FC9-A0E1-D8FF00C023AF}"/>
          </ac:spMkLst>
        </pc:spChg>
        <pc:spChg chg="mod">
          <ac:chgData name="roberto muinos" userId="855da4b771fc131c" providerId="LiveId" clId="{41A50B38-9DF9-409A-85B0-B6B422D1DCE4}" dt="2020-09-14T11:42:21.676" v="204"/>
          <ac:spMkLst>
            <pc:docMk/>
            <pc:sldMk cId="2758956726" sldId="435"/>
            <ac:spMk id="6" creationId="{4A252368-9935-4805-BD24-64C43F091FFB}"/>
          </ac:spMkLst>
        </pc:spChg>
        <pc:spChg chg="add mod">
          <ac:chgData name="roberto muinos" userId="855da4b771fc131c" providerId="LiveId" clId="{41A50B38-9DF9-409A-85B0-B6B422D1DCE4}" dt="2020-09-14T11:42:21.676" v="204"/>
          <ac:spMkLst>
            <pc:docMk/>
            <pc:sldMk cId="2758956726" sldId="435"/>
            <ac:spMk id="7" creationId="{256047D5-14F3-4236-BB5F-A8433FDABE3C}"/>
          </ac:spMkLst>
        </pc:spChg>
        <pc:spChg chg="add mod">
          <ac:chgData name="roberto muinos" userId="855da4b771fc131c" providerId="LiveId" clId="{41A50B38-9DF9-409A-85B0-B6B422D1DCE4}" dt="2020-09-14T11:42:21.676" v="204"/>
          <ac:spMkLst>
            <pc:docMk/>
            <pc:sldMk cId="2758956726" sldId="435"/>
            <ac:spMk id="8" creationId="{FE7A7D9C-E101-41F3-A25B-2E6F90FE05BF}"/>
          </ac:spMkLst>
        </pc:spChg>
        <pc:spChg chg="add mod">
          <ac:chgData name="roberto muinos" userId="855da4b771fc131c" providerId="LiveId" clId="{41A50B38-9DF9-409A-85B0-B6B422D1DCE4}" dt="2020-09-14T11:42:49.654" v="210" actId="6549"/>
          <ac:spMkLst>
            <pc:docMk/>
            <pc:sldMk cId="2758956726" sldId="435"/>
            <ac:spMk id="9" creationId="{83C9AEE8-4B62-464E-9F06-29D18D0D919F}"/>
          </ac:spMkLst>
        </pc:spChg>
        <pc:spChg chg="add del mod">
          <ac:chgData name="roberto muinos" userId="855da4b771fc131c" providerId="LiveId" clId="{41A50B38-9DF9-409A-85B0-B6B422D1DCE4}" dt="2020-09-14T11:42:55.170" v="212" actId="478"/>
          <ac:spMkLst>
            <pc:docMk/>
            <pc:sldMk cId="2758956726" sldId="435"/>
            <ac:spMk id="10" creationId="{A5AF5D49-3F81-40E4-8F2B-4A1BFBF38996}"/>
          </ac:spMkLst>
        </pc:spChg>
        <pc:spChg chg="add mod">
          <ac:chgData name="roberto muinos" userId="855da4b771fc131c" providerId="LiveId" clId="{41A50B38-9DF9-409A-85B0-B6B422D1DCE4}" dt="2020-09-14T11:42:21.676" v="204"/>
          <ac:spMkLst>
            <pc:docMk/>
            <pc:sldMk cId="2758956726" sldId="435"/>
            <ac:spMk id="11" creationId="{3F68EB8D-F4B1-4AE5-9EFF-C74B7AA78652}"/>
          </ac:spMkLst>
        </pc:spChg>
        <pc:spChg chg="add del mod">
          <ac:chgData name="roberto muinos" userId="855da4b771fc131c" providerId="LiveId" clId="{41A50B38-9DF9-409A-85B0-B6B422D1DCE4}" dt="2020-09-14T11:42:44.867" v="205" actId="478"/>
          <ac:spMkLst>
            <pc:docMk/>
            <pc:sldMk cId="2758956726" sldId="435"/>
            <ac:spMk id="12" creationId="{AF31B80E-997E-454E-BCB9-5040B656287C}"/>
          </ac:spMkLst>
        </pc:spChg>
        <pc:grpChg chg="add mod">
          <ac:chgData name="roberto muinos" userId="855da4b771fc131c" providerId="LiveId" clId="{41A50B38-9DF9-409A-85B0-B6B422D1DCE4}" dt="2020-09-14T11:42:21.676" v="204"/>
          <ac:grpSpMkLst>
            <pc:docMk/>
            <pc:sldMk cId="2758956726" sldId="435"/>
            <ac:grpSpMk id="4" creationId="{BB7AA5F5-E594-429B-B84B-3A99FA5666C2}"/>
          </ac:grpSpMkLst>
        </pc:grpChg>
      </pc:sldChg>
      <pc:sldChg chg="addSp modSp new mod setBg">
        <pc:chgData name="roberto muinos" userId="855da4b771fc131c" providerId="LiveId" clId="{41A50B38-9DF9-409A-85B0-B6B422D1DCE4}" dt="2020-09-15T10:55:53.951" v="1268" actId="26606"/>
        <pc:sldMkLst>
          <pc:docMk/>
          <pc:sldMk cId="505312868" sldId="436"/>
        </pc:sldMkLst>
        <pc:spChg chg="mod">
          <ac:chgData name="roberto muinos" userId="855da4b771fc131c" providerId="LiveId" clId="{41A50B38-9DF9-409A-85B0-B6B422D1DCE4}" dt="2020-09-15T10:55:53.951" v="1268" actId="26606"/>
          <ac:spMkLst>
            <pc:docMk/>
            <pc:sldMk cId="505312868" sldId="436"/>
            <ac:spMk id="2" creationId="{8951BF29-7AC2-480C-9F89-64F7E3839291}"/>
          </ac:spMkLst>
        </pc:spChg>
        <pc:spChg chg="mod">
          <ac:chgData name="roberto muinos" userId="855da4b771fc131c" providerId="LiveId" clId="{41A50B38-9DF9-409A-85B0-B6B422D1DCE4}" dt="2020-09-15T10:55:53.951" v="1268" actId="26606"/>
          <ac:spMkLst>
            <pc:docMk/>
            <pc:sldMk cId="505312868" sldId="436"/>
            <ac:spMk id="3" creationId="{54666F25-C124-4A0A-B98B-82BE5DBFF67D}"/>
          </ac:spMkLst>
        </pc:spChg>
        <pc:spChg chg="add">
          <ac:chgData name="roberto muinos" userId="855da4b771fc131c" providerId="LiveId" clId="{41A50B38-9DF9-409A-85B0-B6B422D1DCE4}" dt="2020-09-15T10:55:53.951" v="1268" actId="26606"/>
          <ac:spMkLst>
            <pc:docMk/>
            <pc:sldMk cId="505312868" sldId="436"/>
            <ac:spMk id="8" creationId="{081EA652-8C6A-4E69-BEB9-170809474553}"/>
          </ac:spMkLst>
        </pc:spChg>
        <pc:spChg chg="add">
          <ac:chgData name="roberto muinos" userId="855da4b771fc131c" providerId="LiveId" clId="{41A50B38-9DF9-409A-85B0-B6B422D1DCE4}" dt="2020-09-15T10:55:53.951" v="1268" actId="26606"/>
          <ac:spMkLst>
            <pc:docMk/>
            <pc:sldMk cId="505312868" sldId="436"/>
            <ac:spMk id="10" creationId="{5298780A-33B9-4EA2-8F67-DE68AD62841B}"/>
          </ac:spMkLst>
        </pc:spChg>
        <pc:spChg chg="add">
          <ac:chgData name="roberto muinos" userId="855da4b771fc131c" providerId="LiveId" clId="{41A50B38-9DF9-409A-85B0-B6B422D1DCE4}" dt="2020-09-15T10:55:53.951" v="1268" actId="26606"/>
          <ac:spMkLst>
            <pc:docMk/>
            <pc:sldMk cId="505312868" sldId="436"/>
            <ac:spMk id="12" creationId="{7F488E8B-4E1E-4402-8935-D4E6C02615C7}"/>
          </ac:spMkLst>
        </pc:spChg>
        <pc:cxnChg chg="add">
          <ac:chgData name="roberto muinos" userId="855da4b771fc131c" providerId="LiveId" clId="{41A50B38-9DF9-409A-85B0-B6B422D1DCE4}" dt="2020-09-15T10:55:53.951" v="1268" actId="26606"/>
          <ac:cxnSpMkLst>
            <pc:docMk/>
            <pc:sldMk cId="505312868" sldId="436"/>
            <ac:cxnSpMk id="14" creationId="{23AAC9B5-8015-485C-ACF9-A750390E9A56}"/>
          </ac:cxnSpMkLst>
        </pc:cxnChg>
      </pc:sldChg>
      <pc:sldChg chg="addSp delSp modSp new mod setBg">
        <pc:chgData name="roberto muinos" userId="855da4b771fc131c" providerId="LiveId" clId="{41A50B38-9DF9-409A-85B0-B6B422D1DCE4}" dt="2020-09-15T10:56:13.691" v="1269" actId="26606"/>
        <pc:sldMkLst>
          <pc:docMk/>
          <pc:sldMk cId="818276569" sldId="437"/>
        </pc:sldMkLst>
        <pc:spChg chg="mod">
          <ac:chgData name="roberto muinos" userId="855da4b771fc131c" providerId="LiveId" clId="{41A50B38-9DF9-409A-85B0-B6B422D1DCE4}" dt="2020-09-15T10:56:13.691" v="1269" actId="26606"/>
          <ac:spMkLst>
            <pc:docMk/>
            <pc:sldMk cId="818276569" sldId="437"/>
            <ac:spMk id="2" creationId="{A22A9B83-15F4-4EDF-8BFF-E51BB6E3F671}"/>
          </ac:spMkLst>
        </pc:spChg>
        <pc:spChg chg="del mod">
          <ac:chgData name="roberto muinos" userId="855da4b771fc131c" providerId="LiveId" clId="{41A50B38-9DF9-409A-85B0-B6B422D1DCE4}" dt="2020-09-15T10:56:13.691" v="1269" actId="26606"/>
          <ac:spMkLst>
            <pc:docMk/>
            <pc:sldMk cId="818276569" sldId="437"/>
            <ac:spMk id="3" creationId="{D80D9EDD-1D6F-47DE-8F1F-A3243A21173F}"/>
          </ac:spMkLst>
        </pc:spChg>
        <pc:spChg chg="add">
          <ac:chgData name="roberto muinos" userId="855da4b771fc131c" providerId="LiveId" clId="{41A50B38-9DF9-409A-85B0-B6B422D1DCE4}" dt="2020-09-15T10:56:13.691" v="1269" actId="26606"/>
          <ac:spMkLst>
            <pc:docMk/>
            <pc:sldMk cId="818276569" sldId="437"/>
            <ac:spMk id="9" creationId="{81E1224E-6618-482E-BE87-321A7FC1CDE8}"/>
          </ac:spMkLst>
        </pc:spChg>
        <pc:spChg chg="add">
          <ac:chgData name="roberto muinos" userId="855da4b771fc131c" providerId="LiveId" clId="{41A50B38-9DF9-409A-85B0-B6B422D1DCE4}" dt="2020-09-15T10:56:13.691" v="1269" actId="26606"/>
          <ac:spMkLst>
            <pc:docMk/>
            <pc:sldMk cId="818276569" sldId="437"/>
            <ac:spMk id="11" creationId="{066346BE-FDB4-4772-A696-0719490ABD64}"/>
          </ac:spMkLst>
        </pc:spChg>
        <pc:spChg chg="add">
          <ac:chgData name="roberto muinos" userId="855da4b771fc131c" providerId="LiveId" clId="{41A50B38-9DF9-409A-85B0-B6B422D1DCE4}" dt="2020-09-15T10:56:13.691" v="1269" actId="26606"/>
          <ac:spMkLst>
            <pc:docMk/>
            <pc:sldMk cId="818276569" sldId="437"/>
            <ac:spMk id="13" creationId="{FB92FFCE-0C90-454E-AA25-D4EE9A6C39C5}"/>
          </ac:spMkLst>
        </pc:spChg>
        <pc:graphicFrameChg chg="add">
          <ac:chgData name="roberto muinos" userId="855da4b771fc131c" providerId="LiveId" clId="{41A50B38-9DF9-409A-85B0-B6B422D1DCE4}" dt="2020-09-15T10:56:13.691" v="1269" actId="26606"/>
          <ac:graphicFrameMkLst>
            <pc:docMk/>
            <pc:sldMk cId="818276569" sldId="437"/>
            <ac:graphicFrameMk id="5" creationId="{A3FB247D-64B3-4513-8E9C-E59C10FF2723}"/>
          </ac:graphicFrameMkLst>
        </pc:graphicFrameChg>
      </pc:sldChg>
      <pc:sldChg chg="modSp new del mod">
        <pc:chgData name="roberto muinos" userId="855da4b771fc131c" providerId="LiveId" clId="{41A50B38-9DF9-409A-85B0-B6B422D1DCE4}" dt="2020-09-17T14:07:43.341" v="2005" actId="47"/>
        <pc:sldMkLst>
          <pc:docMk/>
          <pc:sldMk cId="3797720283" sldId="438"/>
        </pc:sldMkLst>
        <pc:spChg chg="mod">
          <ac:chgData name="roberto muinos" userId="855da4b771fc131c" providerId="LiveId" clId="{41A50B38-9DF9-409A-85B0-B6B422D1DCE4}" dt="2020-09-14T11:46:33.147" v="301" actId="20577"/>
          <ac:spMkLst>
            <pc:docMk/>
            <pc:sldMk cId="3797720283" sldId="438"/>
            <ac:spMk id="3" creationId="{059EE77B-FA93-464E-A995-54083B594B5D}"/>
          </ac:spMkLst>
        </pc:spChg>
      </pc:sldChg>
      <pc:sldChg chg="addSp delSp modSp new mod setBg">
        <pc:chgData name="roberto muinos" userId="855da4b771fc131c" providerId="LiveId" clId="{41A50B38-9DF9-409A-85B0-B6B422D1DCE4}" dt="2020-09-15T10:56:24.322" v="1270" actId="26606"/>
        <pc:sldMkLst>
          <pc:docMk/>
          <pc:sldMk cId="3222469217" sldId="439"/>
        </pc:sldMkLst>
        <pc:spChg chg="mod">
          <ac:chgData name="roberto muinos" userId="855da4b771fc131c" providerId="LiveId" clId="{41A50B38-9DF9-409A-85B0-B6B422D1DCE4}" dt="2020-09-15T10:56:24.322" v="1270" actId="26606"/>
          <ac:spMkLst>
            <pc:docMk/>
            <pc:sldMk cId="3222469217" sldId="439"/>
            <ac:spMk id="2" creationId="{098796C6-78D9-4831-8D5E-CAA89B51F375}"/>
          </ac:spMkLst>
        </pc:spChg>
        <pc:spChg chg="del">
          <ac:chgData name="roberto muinos" userId="855da4b771fc131c" providerId="LiveId" clId="{41A50B38-9DF9-409A-85B0-B6B422D1DCE4}" dt="2020-09-14T11:49:22.296" v="302"/>
          <ac:spMkLst>
            <pc:docMk/>
            <pc:sldMk cId="3222469217" sldId="439"/>
            <ac:spMk id="3" creationId="{0504DAE4-645C-4220-AA70-E2B1EB355A54}"/>
          </ac:spMkLst>
        </pc:spChg>
        <pc:spChg chg="add">
          <ac:chgData name="roberto muinos" userId="855da4b771fc131c" providerId="LiveId" clId="{41A50B38-9DF9-409A-85B0-B6B422D1DCE4}" dt="2020-09-15T10:56:24.322" v="1270" actId="26606"/>
          <ac:spMkLst>
            <pc:docMk/>
            <pc:sldMk cId="3222469217" sldId="439"/>
            <ac:spMk id="9" creationId="{A4AC5506-6312-4701-8D3C-40187889A947}"/>
          </ac:spMkLst>
        </pc:spChg>
        <pc:picChg chg="add mod">
          <ac:chgData name="roberto muinos" userId="855da4b771fc131c" providerId="LiveId" clId="{41A50B38-9DF9-409A-85B0-B6B422D1DCE4}" dt="2020-09-15T10:56:24.322" v="1270" actId="26606"/>
          <ac:picMkLst>
            <pc:docMk/>
            <pc:sldMk cId="3222469217" sldId="439"/>
            <ac:picMk id="4" creationId="{930AC112-2A92-4822-B908-AF5C9FA907E0}"/>
          </ac:picMkLst>
        </pc:picChg>
      </pc:sldChg>
      <pc:sldChg chg="addSp delSp modSp new mod setBg">
        <pc:chgData name="roberto muinos" userId="855da4b771fc131c" providerId="LiveId" clId="{41A50B38-9DF9-409A-85B0-B6B422D1DCE4}" dt="2020-09-15T10:56:29.613" v="1271" actId="26606"/>
        <pc:sldMkLst>
          <pc:docMk/>
          <pc:sldMk cId="965449280" sldId="440"/>
        </pc:sldMkLst>
        <pc:spChg chg="mod">
          <ac:chgData name="roberto muinos" userId="855da4b771fc131c" providerId="LiveId" clId="{41A50B38-9DF9-409A-85B0-B6B422D1DCE4}" dt="2020-09-15T10:56:29.613" v="1271" actId="26606"/>
          <ac:spMkLst>
            <pc:docMk/>
            <pc:sldMk cId="965449280" sldId="440"/>
            <ac:spMk id="2" creationId="{8650CF23-A66E-4A84-946B-ABB7CA291C49}"/>
          </ac:spMkLst>
        </pc:spChg>
        <pc:spChg chg="del mod">
          <ac:chgData name="roberto muinos" userId="855da4b771fc131c" providerId="LiveId" clId="{41A50B38-9DF9-409A-85B0-B6B422D1DCE4}" dt="2020-09-15T10:56:29.613" v="1271" actId="26606"/>
          <ac:spMkLst>
            <pc:docMk/>
            <pc:sldMk cId="965449280" sldId="440"/>
            <ac:spMk id="3" creationId="{AC7760A5-11E3-4DF6-A262-70E09592E4B7}"/>
          </ac:spMkLst>
        </pc:spChg>
        <pc:spChg chg="add">
          <ac:chgData name="roberto muinos" userId="855da4b771fc131c" providerId="LiveId" clId="{41A50B38-9DF9-409A-85B0-B6B422D1DCE4}" dt="2020-09-15T10:56:29.613" v="1271" actId="26606"/>
          <ac:spMkLst>
            <pc:docMk/>
            <pc:sldMk cId="965449280" sldId="440"/>
            <ac:spMk id="9" creationId="{81E1224E-6618-482E-BE87-321A7FC1CDE8}"/>
          </ac:spMkLst>
        </pc:spChg>
        <pc:spChg chg="add">
          <ac:chgData name="roberto muinos" userId="855da4b771fc131c" providerId="LiveId" clId="{41A50B38-9DF9-409A-85B0-B6B422D1DCE4}" dt="2020-09-15T10:56:29.613" v="1271" actId="26606"/>
          <ac:spMkLst>
            <pc:docMk/>
            <pc:sldMk cId="965449280" sldId="440"/>
            <ac:spMk id="11" creationId="{066346BE-FDB4-4772-A696-0719490ABD64}"/>
          </ac:spMkLst>
        </pc:spChg>
        <pc:spChg chg="add">
          <ac:chgData name="roberto muinos" userId="855da4b771fc131c" providerId="LiveId" clId="{41A50B38-9DF9-409A-85B0-B6B422D1DCE4}" dt="2020-09-15T10:56:29.613" v="1271" actId="26606"/>
          <ac:spMkLst>
            <pc:docMk/>
            <pc:sldMk cId="965449280" sldId="440"/>
            <ac:spMk id="13" creationId="{FB92FFCE-0C90-454E-AA25-D4EE9A6C39C5}"/>
          </ac:spMkLst>
        </pc:spChg>
        <pc:graphicFrameChg chg="add">
          <ac:chgData name="roberto muinos" userId="855da4b771fc131c" providerId="LiveId" clId="{41A50B38-9DF9-409A-85B0-B6B422D1DCE4}" dt="2020-09-15T10:56:29.613" v="1271" actId="26606"/>
          <ac:graphicFrameMkLst>
            <pc:docMk/>
            <pc:sldMk cId="965449280" sldId="440"/>
            <ac:graphicFrameMk id="5" creationId="{82734BC8-B2A5-4DE0-BD04-802B797B9AE6}"/>
          </ac:graphicFrameMkLst>
        </pc:graphicFrameChg>
      </pc:sldChg>
      <pc:sldChg chg="modSp new mod ord">
        <pc:chgData name="roberto muinos" userId="855da4b771fc131c" providerId="LiveId" clId="{41A50B38-9DF9-409A-85B0-B6B422D1DCE4}" dt="2020-09-15T18:44:28.628" v="1448"/>
        <pc:sldMkLst>
          <pc:docMk/>
          <pc:sldMk cId="1366647033" sldId="441"/>
        </pc:sldMkLst>
        <pc:spChg chg="mod">
          <ac:chgData name="roberto muinos" userId="855da4b771fc131c" providerId="LiveId" clId="{41A50B38-9DF9-409A-85B0-B6B422D1DCE4}" dt="2020-09-14T11:52:39.235" v="420" actId="5793"/>
          <ac:spMkLst>
            <pc:docMk/>
            <pc:sldMk cId="1366647033" sldId="441"/>
            <ac:spMk id="2" creationId="{AAB9C78B-49FD-4BA0-8190-E018E18FC1A8}"/>
          </ac:spMkLst>
        </pc:spChg>
        <pc:spChg chg="mod">
          <ac:chgData name="roberto muinos" userId="855da4b771fc131c" providerId="LiveId" clId="{41A50B38-9DF9-409A-85B0-B6B422D1DCE4}" dt="2020-09-14T11:52:27.331" v="396" actId="15"/>
          <ac:spMkLst>
            <pc:docMk/>
            <pc:sldMk cId="1366647033" sldId="441"/>
            <ac:spMk id="3" creationId="{4BEE3845-0F6C-487A-9AAB-5A62D1ABE9B4}"/>
          </ac:spMkLst>
        </pc:spChg>
      </pc:sldChg>
      <pc:sldChg chg="addSp modSp new mod setBg">
        <pc:chgData name="roberto muinos" userId="855da4b771fc131c" providerId="LiveId" clId="{41A50B38-9DF9-409A-85B0-B6B422D1DCE4}" dt="2020-09-15T18:44:21.489" v="1446" actId="20577"/>
        <pc:sldMkLst>
          <pc:docMk/>
          <pc:sldMk cId="3136648501" sldId="442"/>
        </pc:sldMkLst>
        <pc:spChg chg="mod">
          <ac:chgData name="roberto muinos" userId="855da4b771fc131c" providerId="LiveId" clId="{41A50B38-9DF9-409A-85B0-B6B422D1DCE4}" dt="2020-09-15T18:44:21.489" v="1446" actId="20577"/>
          <ac:spMkLst>
            <pc:docMk/>
            <pc:sldMk cId="3136648501" sldId="442"/>
            <ac:spMk id="2" creationId="{B8186FC8-6987-4782-848C-56842CD46B09}"/>
          </ac:spMkLst>
        </pc:spChg>
        <pc:spChg chg="mod">
          <ac:chgData name="roberto muinos" userId="855da4b771fc131c" providerId="LiveId" clId="{41A50B38-9DF9-409A-85B0-B6B422D1DCE4}" dt="2020-09-15T10:56:57.186" v="1272" actId="26606"/>
          <ac:spMkLst>
            <pc:docMk/>
            <pc:sldMk cId="3136648501" sldId="442"/>
            <ac:spMk id="3" creationId="{891E4859-3D60-4FD0-AF30-554E5D6626A7}"/>
          </ac:spMkLst>
        </pc:spChg>
        <pc:spChg chg="add">
          <ac:chgData name="roberto muinos" userId="855da4b771fc131c" providerId="LiveId" clId="{41A50B38-9DF9-409A-85B0-B6B422D1DCE4}" dt="2020-09-15T10:56:57.186" v="1272" actId="26606"/>
          <ac:spMkLst>
            <pc:docMk/>
            <pc:sldMk cId="3136648501" sldId="442"/>
            <ac:spMk id="9" creationId="{5E39A796-BE83-48B1-B33F-35C4A32AAB57}"/>
          </ac:spMkLst>
        </pc:spChg>
        <pc:spChg chg="add">
          <ac:chgData name="roberto muinos" userId="855da4b771fc131c" providerId="LiveId" clId="{41A50B38-9DF9-409A-85B0-B6B422D1DCE4}" dt="2020-09-15T10:56:57.186" v="1272" actId="26606"/>
          <ac:spMkLst>
            <pc:docMk/>
            <pc:sldMk cId="3136648501" sldId="442"/>
            <ac:spMk id="11" creationId="{72F84B47-E267-4194-8194-831DB7B5547F}"/>
          </ac:spMkLst>
        </pc:spChg>
        <pc:picChg chg="add mod">
          <ac:chgData name="roberto muinos" userId="855da4b771fc131c" providerId="LiveId" clId="{41A50B38-9DF9-409A-85B0-B6B422D1DCE4}" dt="2020-09-15T10:56:57.186" v="1272" actId="26606"/>
          <ac:picMkLst>
            <pc:docMk/>
            <pc:sldMk cId="3136648501" sldId="442"/>
            <ac:picMk id="4" creationId="{31B9BCA5-BA99-4BD3-A65E-7E161B472632}"/>
          </ac:picMkLst>
        </pc:picChg>
      </pc:sldChg>
      <pc:sldChg chg="addSp modSp new mod setBg">
        <pc:chgData name="roberto muinos" userId="855da4b771fc131c" providerId="LiveId" clId="{41A50B38-9DF9-409A-85B0-B6B422D1DCE4}" dt="2020-09-15T10:57:22.941" v="1274" actId="26606"/>
        <pc:sldMkLst>
          <pc:docMk/>
          <pc:sldMk cId="1830388390" sldId="443"/>
        </pc:sldMkLst>
        <pc:spChg chg="mod">
          <ac:chgData name="roberto muinos" userId="855da4b771fc131c" providerId="LiveId" clId="{41A50B38-9DF9-409A-85B0-B6B422D1DCE4}" dt="2020-09-15T10:57:22.941" v="1274" actId="26606"/>
          <ac:spMkLst>
            <pc:docMk/>
            <pc:sldMk cId="1830388390" sldId="443"/>
            <ac:spMk id="2" creationId="{4EB366A1-B923-479E-AB44-FE8F5713FF58}"/>
          </ac:spMkLst>
        </pc:spChg>
        <pc:spChg chg="mod">
          <ac:chgData name="roberto muinos" userId="855da4b771fc131c" providerId="LiveId" clId="{41A50B38-9DF9-409A-85B0-B6B422D1DCE4}" dt="2020-09-15T10:57:22.941" v="1274" actId="26606"/>
          <ac:spMkLst>
            <pc:docMk/>
            <pc:sldMk cId="1830388390" sldId="443"/>
            <ac:spMk id="3" creationId="{CC9EC85C-0A1F-44CF-B0A9-2CFA73085723}"/>
          </ac:spMkLst>
        </pc:spChg>
        <pc:spChg chg="add">
          <ac:chgData name="roberto muinos" userId="855da4b771fc131c" providerId="LiveId" clId="{41A50B38-9DF9-409A-85B0-B6B422D1DCE4}" dt="2020-09-15T10:57:22.941" v="1274" actId="26606"/>
          <ac:spMkLst>
            <pc:docMk/>
            <pc:sldMk cId="1830388390" sldId="443"/>
            <ac:spMk id="8" creationId="{76EFD3D9-44F0-4267-BCC1-1613E79D8274}"/>
          </ac:spMkLst>
        </pc:spChg>
        <pc:spChg chg="add">
          <ac:chgData name="roberto muinos" userId="855da4b771fc131c" providerId="LiveId" clId="{41A50B38-9DF9-409A-85B0-B6B422D1DCE4}" dt="2020-09-15T10:57:22.941" v="1274" actId="26606"/>
          <ac:spMkLst>
            <pc:docMk/>
            <pc:sldMk cId="1830388390" sldId="443"/>
            <ac:spMk id="10" creationId="{A779A851-95D6-41AF-937A-B0E4B7F6FA8D}"/>
          </ac:spMkLst>
        </pc:spChg>
        <pc:spChg chg="add">
          <ac:chgData name="roberto muinos" userId="855da4b771fc131c" providerId="LiveId" clId="{41A50B38-9DF9-409A-85B0-B6B422D1DCE4}" dt="2020-09-15T10:57:22.941" v="1274" actId="26606"/>
          <ac:spMkLst>
            <pc:docMk/>
            <pc:sldMk cId="1830388390" sldId="443"/>
            <ac:spMk id="12" creationId="{953FB2E7-B6CB-429C-81EB-D9516D6D5C8D}"/>
          </ac:spMkLst>
        </pc:spChg>
        <pc:spChg chg="add">
          <ac:chgData name="roberto muinos" userId="855da4b771fc131c" providerId="LiveId" clId="{41A50B38-9DF9-409A-85B0-B6B422D1DCE4}" dt="2020-09-15T10:57:22.941" v="1274" actId="26606"/>
          <ac:spMkLst>
            <pc:docMk/>
            <pc:sldMk cId="1830388390" sldId="443"/>
            <ac:spMk id="14" creationId="{2EC40DB1-B719-4A13-9A4D-0966B4B27866}"/>
          </ac:spMkLst>
        </pc:spChg>
        <pc:spChg chg="add">
          <ac:chgData name="roberto muinos" userId="855da4b771fc131c" providerId="LiveId" clId="{41A50B38-9DF9-409A-85B0-B6B422D1DCE4}" dt="2020-09-15T10:57:22.941" v="1274" actId="26606"/>
          <ac:spMkLst>
            <pc:docMk/>
            <pc:sldMk cId="1830388390" sldId="443"/>
            <ac:spMk id="16" creationId="{82211336-CFF3-412D-868A-6679C1004C45}"/>
          </ac:spMkLst>
        </pc:spChg>
      </pc:sldChg>
      <pc:sldChg chg="addSp modSp new mod setBg">
        <pc:chgData name="roberto muinos" userId="855da4b771fc131c" providerId="LiveId" clId="{41A50B38-9DF9-409A-85B0-B6B422D1DCE4}" dt="2020-09-17T14:08:21.789" v="2007" actId="6549"/>
        <pc:sldMkLst>
          <pc:docMk/>
          <pc:sldMk cId="176662090" sldId="444"/>
        </pc:sldMkLst>
        <pc:spChg chg="mod">
          <ac:chgData name="roberto muinos" userId="855da4b771fc131c" providerId="LiveId" clId="{41A50B38-9DF9-409A-85B0-B6B422D1DCE4}" dt="2020-09-15T10:57:42.180" v="1275" actId="26606"/>
          <ac:spMkLst>
            <pc:docMk/>
            <pc:sldMk cId="176662090" sldId="444"/>
            <ac:spMk id="2" creationId="{CD67C78F-14F4-463A-8240-8B4E86758A9D}"/>
          </ac:spMkLst>
        </pc:spChg>
        <pc:spChg chg="mod">
          <ac:chgData name="roberto muinos" userId="855da4b771fc131c" providerId="LiveId" clId="{41A50B38-9DF9-409A-85B0-B6B422D1DCE4}" dt="2020-09-17T14:08:21.789" v="2007" actId="6549"/>
          <ac:spMkLst>
            <pc:docMk/>
            <pc:sldMk cId="176662090" sldId="444"/>
            <ac:spMk id="3" creationId="{06D52DC3-82DA-4052-9339-C188F2F72E23}"/>
          </ac:spMkLst>
        </pc:spChg>
        <pc:spChg chg="add">
          <ac:chgData name="roberto muinos" userId="855da4b771fc131c" providerId="LiveId" clId="{41A50B38-9DF9-409A-85B0-B6B422D1DCE4}" dt="2020-09-15T10:57:42.180" v="1275" actId="26606"/>
          <ac:spMkLst>
            <pc:docMk/>
            <pc:sldMk cId="176662090" sldId="444"/>
            <ac:spMk id="8" creationId="{76EFD3D9-44F0-4267-BCC1-1613E79D8274}"/>
          </ac:spMkLst>
        </pc:spChg>
        <pc:spChg chg="add">
          <ac:chgData name="roberto muinos" userId="855da4b771fc131c" providerId="LiveId" clId="{41A50B38-9DF9-409A-85B0-B6B422D1DCE4}" dt="2020-09-15T10:57:42.180" v="1275" actId="26606"/>
          <ac:spMkLst>
            <pc:docMk/>
            <pc:sldMk cId="176662090" sldId="444"/>
            <ac:spMk id="10" creationId="{A779A851-95D6-41AF-937A-B0E4B7F6FA8D}"/>
          </ac:spMkLst>
        </pc:spChg>
        <pc:spChg chg="add">
          <ac:chgData name="roberto muinos" userId="855da4b771fc131c" providerId="LiveId" clId="{41A50B38-9DF9-409A-85B0-B6B422D1DCE4}" dt="2020-09-15T10:57:42.180" v="1275" actId="26606"/>
          <ac:spMkLst>
            <pc:docMk/>
            <pc:sldMk cId="176662090" sldId="444"/>
            <ac:spMk id="12" creationId="{953FB2E7-B6CB-429C-81EB-D9516D6D5C8D}"/>
          </ac:spMkLst>
        </pc:spChg>
        <pc:spChg chg="add">
          <ac:chgData name="roberto muinos" userId="855da4b771fc131c" providerId="LiveId" clId="{41A50B38-9DF9-409A-85B0-B6B422D1DCE4}" dt="2020-09-15T10:57:42.180" v="1275" actId="26606"/>
          <ac:spMkLst>
            <pc:docMk/>
            <pc:sldMk cId="176662090" sldId="444"/>
            <ac:spMk id="14" creationId="{2EC40DB1-B719-4A13-9A4D-0966B4B27866}"/>
          </ac:spMkLst>
        </pc:spChg>
        <pc:spChg chg="add">
          <ac:chgData name="roberto muinos" userId="855da4b771fc131c" providerId="LiveId" clId="{41A50B38-9DF9-409A-85B0-B6B422D1DCE4}" dt="2020-09-15T10:57:42.180" v="1275" actId="26606"/>
          <ac:spMkLst>
            <pc:docMk/>
            <pc:sldMk cId="176662090" sldId="444"/>
            <ac:spMk id="16" creationId="{82211336-CFF3-412D-868A-6679C1004C45}"/>
          </ac:spMkLst>
        </pc:spChg>
      </pc:sldChg>
      <pc:sldChg chg="addSp modSp new mod setBg">
        <pc:chgData name="roberto muinos" userId="855da4b771fc131c" providerId="LiveId" clId="{41A50B38-9DF9-409A-85B0-B6B422D1DCE4}" dt="2020-09-15T10:58:08.744" v="1296" actId="26606"/>
        <pc:sldMkLst>
          <pc:docMk/>
          <pc:sldMk cId="1075458651" sldId="445"/>
        </pc:sldMkLst>
        <pc:spChg chg="mo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2" creationId="{54A30232-3755-440D-A124-8E0CBFFB8DA7}"/>
          </ac:spMkLst>
        </pc:spChg>
        <pc:spChg chg="mo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3" creationId="{86B64E4D-9681-40F8-8D35-23F3EC7DE5C2}"/>
          </ac:spMkLst>
        </pc:spChg>
        <pc:spChg chg="ad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8" creationId="{1709F1D5-B0F1-4714-A239-E5B61C161915}"/>
          </ac:spMkLst>
        </pc:spChg>
        <pc:spChg chg="ad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10" creationId="{228FB460-D3FF-4440-A020-05982A09E517}"/>
          </ac:spMkLst>
        </pc:spChg>
        <pc:spChg chg="ad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12" creationId="{14847E93-7DC1-4D4B-8829-B19AA7137C50}"/>
          </ac:spMkLst>
        </pc:spChg>
        <pc:spChg chg="ad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14" creationId="{5566D6E1-03A1-4D73-A4E0-35D74D568A04}"/>
          </ac:spMkLst>
        </pc:spChg>
        <pc:spChg chg="ad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16" creationId="{9F835A99-04AC-494A-A572-AFE8413CC938}"/>
          </ac:spMkLst>
        </pc:spChg>
        <pc:spChg chg="ad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18" creationId="{7B786209-1B0B-4CA9-9BDD-F7327066A84D}"/>
          </ac:spMkLst>
        </pc:spChg>
        <pc:spChg chg="ad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20" creationId="{2D2964BB-484D-45AE-AD66-D407D0629652}"/>
          </ac:spMkLst>
        </pc:spChg>
        <pc:spChg chg="add">
          <ac:chgData name="roberto muinos" userId="855da4b771fc131c" providerId="LiveId" clId="{41A50B38-9DF9-409A-85B0-B6B422D1DCE4}" dt="2020-09-15T10:58:08.744" v="1296" actId="26606"/>
          <ac:spMkLst>
            <pc:docMk/>
            <pc:sldMk cId="1075458651" sldId="445"/>
            <ac:spMk id="22" creationId="{6691AC69-A76E-4DAB-B565-468B6B87ACF3}"/>
          </ac:spMkLst>
        </pc:spChg>
      </pc:sldChg>
      <pc:sldChg chg="addSp modSp new mod setBg">
        <pc:chgData name="roberto muinos" userId="855da4b771fc131c" providerId="LiveId" clId="{41A50B38-9DF9-409A-85B0-B6B422D1DCE4}" dt="2020-09-15T10:58:19.333" v="1297" actId="26606"/>
        <pc:sldMkLst>
          <pc:docMk/>
          <pc:sldMk cId="4256613220" sldId="446"/>
        </pc:sldMkLst>
        <pc:spChg chg="mod ord">
          <ac:chgData name="roberto muinos" userId="855da4b771fc131c" providerId="LiveId" clId="{41A50B38-9DF9-409A-85B0-B6B422D1DCE4}" dt="2020-09-15T10:58:19.333" v="1297" actId="26606"/>
          <ac:spMkLst>
            <pc:docMk/>
            <pc:sldMk cId="4256613220" sldId="446"/>
            <ac:spMk id="2" creationId="{AA36FDB5-BC6C-4B7C-B07B-CCFEAFE73173}"/>
          </ac:spMkLst>
        </pc:spChg>
        <pc:spChg chg="mod">
          <ac:chgData name="roberto muinos" userId="855da4b771fc131c" providerId="LiveId" clId="{41A50B38-9DF9-409A-85B0-B6B422D1DCE4}" dt="2020-09-15T10:58:19.333" v="1297" actId="26606"/>
          <ac:spMkLst>
            <pc:docMk/>
            <pc:sldMk cId="4256613220" sldId="446"/>
            <ac:spMk id="3" creationId="{4F82BE57-ABB8-4566-A06A-300715597461}"/>
          </ac:spMkLst>
        </pc:spChg>
        <pc:spChg chg="add">
          <ac:chgData name="roberto muinos" userId="855da4b771fc131c" providerId="LiveId" clId="{41A50B38-9DF9-409A-85B0-B6B422D1DCE4}" dt="2020-09-15T10:58:19.333" v="1297" actId="26606"/>
          <ac:spMkLst>
            <pc:docMk/>
            <pc:sldMk cId="4256613220" sldId="446"/>
            <ac:spMk id="8" creationId="{004A8AE1-9605-41DC-920F-A4B8E8F2391D}"/>
          </ac:spMkLst>
        </pc:spChg>
        <pc:spChg chg="add">
          <ac:chgData name="roberto muinos" userId="855da4b771fc131c" providerId="LiveId" clId="{41A50B38-9DF9-409A-85B0-B6B422D1DCE4}" dt="2020-09-15T10:58:19.333" v="1297" actId="26606"/>
          <ac:spMkLst>
            <pc:docMk/>
            <pc:sldMk cId="4256613220" sldId="446"/>
            <ac:spMk id="10" creationId="{5B7778FC-632E-4DCA-A7CB-0D7731CCF970}"/>
          </ac:spMkLst>
        </pc:spChg>
        <pc:spChg chg="add">
          <ac:chgData name="roberto muinos" userId="855da4b771fc131c" providerId="LiveId" clId="{41A50B38-9DF9-409A-85B0-B6B422D1DCE4}" dt="2020-09-15T10:58:19.333" v="1297" actId="26606"/>
          <ac:spMkLst>
            <pc:docMk/>
            <pc:sldMk cId="4256613220" sldId="446"/>
            <ac:spMk id="12" creationId="{B10BB131-AC8E-4A8E-A5D1-36260F720C3B}"/>
          </ac:spMkLst>
        </pc:spChg>
        <pc:spChg chg="add">
          <ac:chgData name="roberto muinos" userId="855da4b771fc131c" providerId="LiveId" clId="{41A50B38-9DF9-409A-85B0-B6B422D1DCE4}" dt="2020-09-15T10:58:19.333" v="1297" actId="26606"/>
          <ac:spMkLst>
            <pc:docMk/>
            <pc:sldMk cId="4256613220" sldId="446"/>
            <ac:spMk id="14" creationId="{FA23A907-97FB-4A8F-880A-DD77401C4296}"/>
          </ac:spMkLst>
        </pc:spChg>
      </pc:sldChg>
      <pc:sldChg chg="addSp delSp modSp new mod setBg">
        <pc:chgData name="roberto muinos" userId="855da4b771fc131c" providerId="LiveId" clId="{41A50B38-9DF9-409A-85B0-B6B422D1DCE4}" dt="2020-09-15T18:46:35.778" v="1549" actId="20577"/>
        <pc:sldMkLst>
          <pc:docMk/>
          <pc:sldMk cId="3038801956" sldId="447"/>
        </pc:sldMkLst>
        <pc:spChg chg="mod">
          <ac:chgData name="roberto muinos" userId="855da4b771fc131c" providerId="LiveId" clId="{41A50B38-9DF9-409A-85B0-B6B422D1DCE4}" dt="2020-09-15T10:58:42.849" v="1309" actId="26606"/>
          <ac:spMkLst>
            <pc:docMk/>
            <pc:sldMk cId="3038801956" sldId="447"/>
            <ac:spMk id="2" creationId="{E13BB639-4FBE-4A41-84AF-6A908A87BC11}"/>
          </ac:spMkLst>
        </pc:spChg>
        <pc:spChg chg="del mod">
          <ac:chgData name="roberto muinos" userId="855da4b771fc131c" providerId="LiveId" clId="{41A50B38-9DF9-409A-85B0-B6B422D1DCE4}" dt="2020-09-15T10:58:42.849" v="1309" actId="26606"/>
          <ac:spMkLst>
            <pc:docMk/>
            <pc:sldMk cId="3038801956" sldId="447"/>
            <ac:spMk id="3" creationId="{5F8C2719-C155-4CD4-AEB8-7B42D103ED04}"/>
          </ac:spMkLst>
        </pc:spChg>
        <pc:spChg chg="add">
          <ac:chgData name="roberto muinos" userId="855da4b771fc131c" providerId="LiveId" clId="{41A50B38-9DF9-409A-85B0-B6B422D1DCE4}" dt="2020-09-15T10:58:42.849" v="1309" actId="26606"/>
          <ac:spMkLst>
            <pc:docMk/>
            <pc:sldMk cId="3038801956" sldId="447"/>
            <ac:spMk id="9" creationId="{68575C10-8187-4AC4-AD72-C754EAFD2867}"/>
          </ac:spMkLst>
        </pc:spChg>
        <pc:graphicFrameChg chg="add mod">
          <ac:chgData name="roberto muinos" userId="855da4b771fc131c" providerId="LiveId" clId="{41A50B38-9DF9-409A-85B0-B6B422D1DCE4}" dt="2020-09-15T18:46:35.778" v="1549" actId="20577"/>
          <ac:graphicFrameMkLst>
            <pc:docMk/>
            <pc:sldMk cId="3038801956" sldId="447"/>
            <ac:graphicFrameMk id="5" creationId="{84447E79-D576-4A07-9743-66A14D7AF827}"/>
          </ac:graphicFrameMkLst>
        </pc:graphicFrameChg>
        <pc:cxnChg chg="add">
          <ac:chgData name="roberto muinos" userId="855da4b771fc131c" providerId="LiveId" clId="{41A50B38-9DF9-409A-85B0-B6B422D1DCE4}" dt="2020-09-15T10:58:42.849" v="1309" actId="26606"/>
          <ac:cxnSpMkLst>
            <pc:docMk/>
            <pc:sldMk cId="3038801956" sldId="447"/>
            <ac:cxnSpMk id="11" creationId="{74E776C9-ED67-41B7-B3A3-4DF76EF3ACEE}"/>
          </ac:cxnSpMkLst>
        </pc:cxnChg>
      </pc:sldChg>
      <pc:sldChg chg="addSp delSp modSp new mod setBg">
        <pc:chgData name="roberto muinos" userId="855da4b771fc131c" providerId="LiveId" clId="{41A50B38-9DF9-409A-85B0-B6B422D1DCE4}" dt="2020-09-15T10:58:48.415" v="1310" actId="26606"/>
        <pc:sldMkLst>
          <pc:docMk/>
          <pc:sldMk cId="2069042418" sldId="448"/>
        </pc:sldMkLst>
        <pc:spChg chg="mod">
          <ac:chgData name="roberto muinos" userId="855da4b771fc131c" providerId="LiveId" clId="{41A50B38-9DF9-409A-85B0-B6B422D1DCE4}" dt="2020-09-15T10:58:48.415" v="1310" actId="26606"/>
          <ac:spMkLst>
            <pc:docMk/>
            <pc:sldMk cId="2069042418" sldId="448"/>
            <ac:spMk id="2" creationId="{14C71FBF-5706-48AB-9092-6128797A9732}"/>
          </ac:spMkLst>
        </pc:spChg>
        <pc:spChg chg="del">
          <ac:chgData name="roberto muinos" userId="855da4b771fc131c" providerId="LiveId" clId="{41A50B38-9DF9-409A-85B0-B6B422D1DCE4}" dt="2020-09-15T10:58:48.415" v="1310" actId="26606"/>
          <ac:spMkLst>
            <pc:docMk/>
            <pc:sldMk cId="2069042418" sldId="448"/>
            <ac:spMk id="3" creationId="{ADFA636F-1DE2-4111-AFCA-67792B875AB2}"/>
          </ac:spMkLst>
        </pc:spChg>
        <pc:spChg chg="add">
          <ac:chgData name="roberto muinos" userId="855da4b771fc131c" providerId="LiveId" clId="{41A50B38-9DF9-409A-85B0-B6B422D1DCE4}" dt="2020-09-15T10:58:48.415" v="1310" actId="26606"/>
          <ac:spMkLst>
            <pc:docMk/>
            <pc:sldMk cId="2069042418" sldId="448"/>
            <ac:spMk id="9" creationId="{D4771268-CB57-404A-9271-370EB28F6090}"/>
          </ac:spMkLst>
        </pc:spChg>
        <pc:picChg chg="add mod">
          <ac:chgData name="roberto muinos" userId="855da4b771fc131c" providerId="LiveId" clId="{41A50B38-9DF9-409A-85B0-B6B422D1DCE4}" dt="2020-09-15T10:58:48.415" v="1310" actId="26606"/>
          <ac:picMkLst>
            <pc:docMk/>
            <pc:sldMk cId="2069042418" sldId="448"/>
            <ac:picMk id="4" creationId="{6E20126B-221F-4BFF-99A9-913315CCB090}"/>
          </ac:picMkLst>
        </pc:picChg>
      </pc:sldChg>
      <pc:sldChg chg="addSp modSp new mod setBg">
        <pc:chgData name="roberto muinos" userId="855da4b771fc131c" providerId="LiveId" clId="{41A50B38-9DF9-409A-85B0-B6B422D1DCE4}" dt="2020-09-15T10:58:53.309" v="1311" actId="26606"/>
        <pc:sldMkLst>
          <pc:docMk/>
          <pc:sldMk cId="3633498134" sldId="449"/>
        </pc:sldMkLst>
        <pc:spChg chg="mod">
          <ac:chgData name="roberto muinos" userId="855da4b771fc131c" providerId="LiveId" clId="{41A50B38-9DF9-409A-85B0-B6B422D1DCE4}" dt="2020-09-15T10:58:53.309" v="1311" actId="26606"/>
          <ac:spMkLst>
            <pc:docMk/>
            <pc:sldMk cId="3633498134" sldId="449"/>
            <ac:spMk id="2" creationId="{E151B782-08D5-4EB1-8E71-F82C2D582B0F}"/>
          </ac:spMkLst>
        </pc:spChg>
        <pc:spChg chg="mod">
          <ac:chgData name="roberto muinos" userId="855da4b771fc131c" providerId="LiveId" clId="{41A50B38-9DF9-409A-85B0-B6B422D1DCE4}" dt="2020-09-15T10:58:53.309" v="1311" actId="26606"/>
          <ac:spMkLst>
            <pc:docMk/>
            <pc:sldMk cId="3633498134" sldId="449"/>
            <ac:spMk id="3" creationId="{280017D3-655A-4075-B7A5-1A60F1B5FCC9}"/>
          </ac:spMkLst>
        </pc:spChg>
        <pc:spChg chg="add">
          <ac:chgData name="roberto muinos" userId="855da4b771fc131c" providerId="LiveId" clId="{41A50B38-9DF9-409A-85B0-B6B422D1DCE4}" dt="2020-09-15T10:58:53.309" v="1311" actId="26606"/>
          <ac:spMkLst>
            <pc:docMk/>
            <pc:sldMk cId="3633498134" sldId="449"/>
            <ac:spMk id="9" creationId="{81AEB8A9-B768-4E30-BA55-D919E6687343}"/>
          </ac:spMkLst>
        </pc:spChg>
        <pc:picChg chg="add mod">
          <ac:chgData name="roberto muinos" userId="855da4b771fc131c" providerId="LiveId" clId="{41A50B38-9DF9-409A-85B0-B6B422D1DCE4}" dt="2020-09-15T10:58:53.309" v="1311" actId="26606"/>
          <ac:picMkLst>
            <pc:docMk/>
            <pc:sldMk cId="3633498134" sldId="449"/>
            <ac:picMk id="4" creationId="{D2ACD63E-FD37-4208-BCCC-4C880B6F2B61}"/>
          </ac:picMkLst>
        </pc:picChg>
      </pc:sldChg>
      <pc:sldChg chg="addSp delSp modSp new mod setBg">
        <pc:chgData name="roberto muinos" userId="855da4b771fc131c" providerId="LiveId" clId="{41A50B38-9DF9-409A-85B0-B6B422D1DCE4}" dt="2020-09-15T10:59:09.886" v="1312" actId="26606"/>
        <pc:sldMkLst>
          <pc:docMk/>
          <pc:sldMk cId="3084959553" sldId="450"/>
        </pc:sldMkLst>
        <pc:spChg chg="mod">
          <ac:chgData name="roberto muinos" userId="855da4b771fc131c" providerId="LiveId" clId="{41A50B38-9DF9-409A-85B0-B6B422D1DCE4}" dt="2020-09-15T10:59:09.886" v="1312" actId="26606"/>
          <ac:spMkLst>
            <pc:docMk/>
            <pc:sldMk cId="3084959553" sldId="450"/>
            <ac:spMk id="2" creationId="{B31CD8E6-2D3C-4BD7-B871-40B0EB54D3F3}"/>
          </ac:spMkLst>
        </pc:spChg>
        <pc:spChg chg="del mod">
          <ac:chgData name="roberto muinos" userId="855da4b771fc131c" providerId="LiveId" clId="{41A50B38-9DF9-409A-85B0-B6B422D1DCE4}" dt="2020-09-15T10:59:09.886" v="1312" actId="26606"/>
          <ac:spMkLst>
            <pc:docMk/>
            <pc:sldMk cId="3084959553" sldId="450"/>
            <ac:spMk id="3" creationId="{53229B3D-7CCB-4C34-BE45-70BBC3FCB4EF}"/>
          </ac:spMkLst>
        </pc:spChg>
        <pc:spChg chg="add">
          <ac:chgData name="roberto muinos" userId="855da4b771fc131c" providerId="LiveId" clId="{41A50B38-9DF9-409A-85B0-B6B422D1DCE4}" dt="2020-09-15T10:59:09.886" v="1312" actId="26606"/>
          <ac:spMkLst>
            <pc:docMk/>
            <pc:sldMk cId="3084959553" sldId="450"/>
            <ac:spMk id="9" creationId="{C5278130-DFE0-457B-8698-88DF69019DDE}"/>
          </ac:spMkLst>
        </pc:spChg>
        <pc:spChg chg="add">
          <ac:chgData name="roberto muinos" userId="855da4b771fc131c" providerId="LiveId" clId="{41A50B38-9DF9-409A-85B0-B6B422D1DCE4}" dt="2020-09-15T10:59:09.886" v="1312" actId="26606"/>
          <ac:spMkLst>
            <pc:docMk/>
            <pc:sldMk cId="3084959553" sldId="450"/>
            <ac:spMk id="11" creationId="{2F99531B-1681-4D6E-BECB-18325B33A618}"/>
          </ac:spMkLst>
        </pc:spChg>
        <pc:spChg chg="add">
          <ac:chgData name="roberto muinos" userId="855da4b771fc131c" providerId="LiveId" clId="{41A50B38-9DF9-409A-85B0-B6B422D1DCE4}" dt="2020-09-15T10:59:09.886" v="1312" actId="26606"/>
          <ac:spMkLst>
            <pc:docMk/>
            <pc:sldMk cId="3084959553" sldId="450"/>
            <ac:spMk id="13" creationId="{20344094-430A-400B-804B-910E696A1A90}"/>
          </ac:spMkLst>
        </pc:spChg>
        <pc:spChg chg="add">
          <ac:chgData name="roberto muinos" userId="855da4b771fc131c" providerId="LiveId" clId="{41A50B38-9DF9-409A-85B0-B6B422D1DCE4}" dt="2020-09-15T10:59:09.886" v="1312" actId="26606"/>
          <ac:spMkLst>
            <pc:docMk/>
            <pc:sldMk cId="3084959553" sldId="450"/>
            <ac:spMk id="15" creationId="{453C67DF-7782-4E57-AB9B-F1B4811AD8FE}"/>
          </ac:spMkLst>
        </pc:spChg>
        <pc:graphicFrameChg chg="add">
          <ac:chgData name="roberto muinos" userId="855da4b771fc131c" providerId="LiveId" clId="{41A50B38-9DF9-409A-85B0-B6B422D1DCE4}" dt="2020-09-15T10:59:09.886" v="1312" actId="26606"/>
          <ac:graphicFrameMkLst>
            <pc:docMk/>
            <pc:sldMk cId="3084959553" sldId="450"/>
            <ac:graphicFrameMk id="5" creationId="{018A142B-558C-4B78-BE5C-19CFD266C087}"/>
          </ac:graphicFrameMkLst>
        </pc:graphicFrameChg>
        <pc:cxnChg chg="add">
          <ac:chgData name="roberto muinos" userId="855da4b771fc131c" providerId="LiveId" clId="{41A50B38-9DF9-409A-85B0-B6B422D1DCE4}" dt="2020-09-15T10:59:09.886" v="1312" actId="26606"/>
          <ac:cxnSpMkLst>
            <pc:docMk/>
            <pc:sldMk cId="3084959553" sldId="450"/>
            <ac:cxnSpMk id="17" creationId="{B03A5AE3-BD30-455C-842B-7626C8BEF097}"/>
          </ac:cxnSpMkLst>
        </pc:cxnChg>
        <pc:cxnChg chg="add">
          <ac:chgData name="roberto muinos" userId="855da4b771fc131c" providerId="LiveId" clId="{41A50B38-9DF9-409A-85B0-B6B422D1DCE4}" dt="2020-09-15T10:59:09.886" v="1312" actId="26606"/>
          <ac:cxnSpMkLst>
            <pc:docMk/>
            <pc:sldMk cId="3084959553" sldId="450"/>
            <ac:cxnSpMk id="19" creationId="{2DBECAA5-1F2D-470D-875C-8F2C2CA3E54B}"/>
          </ac:cxnSpMkLst>
        </pc:cxnChg>
      </pc:sldChg>
      <pc:sldChg chg="addSp delSp modSp new mod setBg">
        <pc:chgData name="roberto muinos" userId="855da4b771fc131c" providerId="LiveId" clId="{41A50B38-9DF9-409A-85B0-B6B422D1DCE4}" dt="2020-09-15T10:59:41.506" v="1314" actId="26606"/>
        <pc:sldMkLst>
          <pc:docMk/>
          <pc:sldMk cId="2972968514" sldId="451"/>
        </pc:sldMkLst>
        <pc:spChg chg="mod">
          <ac:chgData name="roberto muinos" userId="855da4b771fc131c" providerId="LiveId" clId="{41A50B38-9DF9-409A-85B0-B6B422D1DCE4}" dt="2020-09-15T10:59:41.506" v="1314" actId="26606"/>
          <ac:spMkLst>
            <pc:docMk/>
            <pc:sldMk cId="2972968514" sldId="451"/>
            <ac:spMk id="2" creationId="{041FC849-6D4D-456D-8FF6-516408DACAAD}"/>
          </ac:spMkLst>
        </pc:spChg>
        <pc:spChg chg="del mod">
          <ac:chgData name="roberto muinos" userId="855da4b771fc131c" providerId="LiveId" clId="{41A50B38-9DF9-409A-85B0-B6B422D1DCE4}" dt="2020-09-15T10:59:41.506" v="1314" actId="26606"/>
          <ac:spMkLst>
            <pc:docMk/>
            <pc:sldMk cId="2972968514" sldId="451"/>
            <ac:spMk id="3" creationId="{359D6FEE-CD32-4C0C-81AF-09065AE5CD39}"/>
          </ac:spMkLst>
        </pc:spChg>
        <pc:spChg chg="add">
          <ac:chgData name="roberto muinos" userId="855da4b771fc131c" providerId="LiveId" clId="{41A50B38-9DF9-409A-85B0-B6B422D1DCE4}" dt="2020-09-15T10:59:41.506" v="1314" actId="26606"/>
          <ac:spMkLst>
            <pc:docMk/>
            <pc:sldMk cId="2972968514" sldId="451"/>
            <ac:spMk id="9" creationId="{C5278130-DFE0-457B-8698-88DF69019DDE}"/>
          </ac:spMkLst>
        </pc:spChg>
        <pc:spChg chg="add">
          <ac:chgData name="roberto muinos" userId="855da4b771fc131c" providerId="LiveId" clId="{41A50B38-9DF9-409A-85B0-B6B422D1DCE4}" dt="2020-09-15T10:59:41.506" v="1314" actId="26606"/>
          <ac:spMkLst>
            <pc:docMk/>
            <pc:sldMk cId="2972968514" sldId="451"/>
            <ac:spMk id="11" creationId="{2F99531B-1681-4D6E-BECB-18325B33A618}"/>
          </ac:spMkLst>
        </pc:spChg>
        <pc:spChg chg="add">
          <ac:chgData name="roberto muinos" userId="855da4b771fc131c" providerId="LiveId" clId="{41A50B38-9DF9-409A-85B0-B6B422D1DCE4}" dt="2020-09-15T10:59:41.506" v="1314" actId="26606"/>
          <ac:spMkLst>
            <pc:docMk/>
            <pc:sldMk cId="2972968514" sldId="451"/>
            <ac:spMk id="13" creationId="{20344094-430A-400B-804B-910E696A1A90}"/>
          </ac:spMkLst>
        </pc:spChg>
        <pc:spChg chg="add">
          <ac:chgData name="roberto muinos" userId="855da4b771fc131c" providerId="LiveId" clId="{41A50B38-9DF9-409A-85B0-B6B422D1DCE4}" dt="2020-09-15T10:59:41.506" v="1314" actId="26606"/>
          <ac:spMkLst>
            <pc:docMk/>
            <pc:sldMk cId="2972968514" sldId="451"/>
            <ac:spMk id="15" creationId="{453C67DF-7782-4E57-AB9B-F1B4811AD8FE}"/>
          </ac:spMkLst>
        </pc:spChg>
        <pc:graphicFrameChg chg="add">
          <ac:chgData name="roberto muinos" userId="855da4b771fc131c" providerId="LiveId" clId="{41A50B38-9DF9-409A-85B0-B6B422D1DCE4}" dt="2020-09-15T10:59:41.506" v="1314" actId="26606"/>
          <ac:graphicFrameMkLst>
            <pc:docMk/>
            <pc:sldMk cId="2972968514" sldId="451"/>
            <ac:graphicFrameMk id="5" creationId="{E5D86A14-6663-4C39-97ED-79EF307819C6}"/>
          </ac:graphicFrameMkLst>
        </pc:graphicFrameChg>
        <pc:cxnChg chg="add">
          <ac:chgData name="roberto muinos" userId="855da4b771fc131c" providerId="LiveId" clId="{41A50B38-9DF9-409A-85B0-B6B422D1DCE4}" dt="2020-09-15T10:59:41.506" v="1314" actId="26606"/>
          <ac:cxnSpMkLst>
            <pc:docMk/>
            <pc:sldMk cId="2972968514" sldId="451"/>
            <ac:cxnSpMk id="17" creationId="{B03A5AE3-BD30-455C-842B-7626C8BEF097}"/>
          </ac:cxnSpMkLst>
        </pc:cxnChg>
        <pc:cxnChg chg="add">
          <ac:chgData name="roberto muinos" userId="855da4b771fc131c" providerId="LiveId" clId="{41A50B38-9DF9-409A-85B0-B6B422D1DCE4}" dt="2020-09-15T10:59:41.506" v="1314" actId="26606"/>
          <ac:cxnSpMkLst>
            <pc:docMk/>
            <pc:sldMk cId="2972968514" sldId="451"/>
            <ac:cxnSpMk id="19" creationId="{2DBECAA5-1F2D-470D-875C-8F2C2CA3E54B}"/>
          </ac:cxnSpMkLst>
        </pc:cxnChg>
      </pc:sldChg>
      <pc:sldChg chg="addSp modSp new mod setBg">
        <pc:chgData name="roberto muinos" userId="855da4b771fc131c" providerId="LiveId" clId="{41A50B38-9DF9-409A-85B0-B6B422D1DCE4}" dt="2020-09-15T10:59:56.952" v="1324" actId="26606"/>
        <pc:sldMkLst>
          <pc:docMk/>
          <pc:sldMk cId="898422862" sldId="452"/>
        </pc:sldMkLst>
        <pc:spChg chg="mod">
          <ac:chgData name="roberto muinos" userId="855da4b771fc131c" providerId="LiveId" clId="{41A50B38-9DF9-409A-85B0-B6B422D1DCE4}" dt="2020-09-15T10:59:56.952" v="1324" actId="26606"/>
          <ac:spMkLst>
            <pc:docMk/>
            <pc:sldMk cId="898422862" sldId="452"/>
            <ac:spMk id="2" creationId="{8B0C76F9-5EC8-40B5-A88D-3E451B1E797C}"/>
          </ac:spMkLst>
        </pc:spChg>
        <pc:spChg chg="mod">
          <ac:chgData name="roberto muinos" userId="855da4b771fc131c" providerId="LiveId" clId="{41A50B38-9DF9-409A-85B0-B6B422D1DCE4}" dt="2020-09-15T10:59:56.952" v="1324" actId="26606"/>
          <ac:spMkLst>
            <pc:docMk/>
            <pc:sldMk cId="898422862" sldId="452"/>
            <ac:spMk id="3" creationId="{231DE120-9ACF-40AB-AC36-9C2163CA6BF8}"/>
          </ac:spMkLst>
        </pc:spChg>
        <pc:spChg chg="add">
          <ac:chgData name="roberto muinos" userId="855da4b771fc131c" providerId="LiveId" clId="{41A50B38-9DF9-409A-85B0-B6B422D1DCE4}" dt="2020-09-15T10:59:56.952" v="1324" actId="26606"/>
          <ac:spMkLst>
            <pc:docMk/>
            <pc:sldMk cId="898422862" sldId="452"/>
            <ac:spMk id="8" creationId="{76EFD3D9-44F0-4267-BCC1-1613E79D8274}"/>
          </ac:spMkLst>
        </pc:spChg>
        <pc:spChg chg="add">
          <ac:chgData name="roberto muinos" userId="855da4b771fc131c" providerId="LiveId" clId="{41A50B38-9DF9-409A-85B0-B6B422D1DCE4}" dt="2020-09-15T10:59:56.952" v="1324" actId="26606"/>
          <ac:spMkLst>
            <pc:docMk/>
            <pc:sldMk cId="898422862" sldId="452"/>
            <ac:spMk id="10" creationId="{A779A851-95D6-41AF-937A-B0E4B7F6FA8D}"/>
          </ac:spMkLst>
        </pc:spChg>
        <pc:spChg chg="add">
          <ac:chgData name="roberto muinos" userId="855da4b771fc131c" providerId="LiveId" clId="{41A50B38-9DF9-409A-85B0-B6B422D1DCE4}" dt="2020-09-15T10:59:56.952" v="1324" actId="26606"/>
          <ac:spMkLst>
            <pc:docMk/>
            <pc:sldMk cId="898422862" sldId="452"/>
            <ac:spMk id="12" creationId="{953FB2E7-B6CB-429C-81EB-D9516D6D5C8D}"/>
          </ac:spMkLst>
        </pc:spChg>
        <pc:spChg chg="add">
          <ac:chgData name="roberto muinos" userId="855da4b771fc131c" providerId="LiveId" clId="{41A50B38-9DF9-409A-85B0-B6B422D1DCE4}" dt="2020-09-15T10:59:56.952" v="1324" actId="26606"/>
          <ac:spMkLst>
            <pc:docMk/>
            <pc:sldMk cId="898422862" sldId="452"/>
            <ac:spMk id="14" creationId="{2EC40DB1-B719-4A13-9A4D-0966B4B27866}"/>
          </ac:spMkLst>
        </pc:spChg>
        <pc:spChg chg="add">
          <ac:chgData name="roberto muinos" userId="855da4b771fc131c" providerId="LiveId" clId="{41A50B38-9DF9-409A-85B0-B6B422D1DCE4}" dt="2020-09-15T10:59:56.952" v="1324" actId="26606"/>
          <ac:spMkLst>
            <pc:docMk/>
            <pc:sldMk cId="898422862" sldId="452"/>
            <ac:spMk id="16" creationId="{82211336-CFF3-412D-868A-6679C1004C45}"/>
          </ac:spMkLst>
        </pc:spChg>
      </pc:sldChg>
      <pc:sldChg chg="addSp modSp new mod setBg">
        <pc:chgData name="roberto muinos" userId="855da4b771fc131c" providerId="LiveId" clId="{41A50B38-9DF9-409A-85B0-B6B422D1DCE4}" dt="2020-09-15T11:00:19.923" v="1347" actId="26606"/>
        <pc:sldMkLst>
          <pc:docMk/>
          <pc:sldMk cId="3282761349" sldId="453"/>
        </pc:sldMkLst>
        <pc:spChg chg="mod">
          <ac:chgData name="roberto muinos" userId="855da4b771fc131c" providerId="LiveId" clId="{41A50B38-9DF9-409A-85B0-B6B422D1DCE4}" dt="2020-09-15T11:00:19.923" v="1347" actId="26606"/>
          <ac:spMkLst>
            <pc:docMk/>
            <pc:sldMk cId="3282761349" sldId="453"/>
            <ac:spMk id="2" creationId="{9C39B72A-3CD5-4599-BE39-25C5DA65CD5D}"/>
          </ac:spMkLst>
        </pc:spChg>
        <pc:spChg chg="mod">
          <ac:chgData name="roberto muinos" userId="855da4b771fc131c" providerId="LiveId" clId="{41A50B38-9DF9-409A-85B0-B6B422D1DCE4}" dt="2020-09-15T11:00:19.923" v="1347" actId="26606"/>
          <ac:spMkLst>
            <pc:docMk/>
            <pc:sldMk cId="3282761349" sldId="453"/>
            <ac:spMk id="3" creationId="{9EAE9517-0BBB-4766-9683-B383E2454317}"/>
          </ac:spMkLst>
        </pc:spChg>
        <pc:spChg chg="add">
          <ac:chgData name="roberto muinos" userId="855da4b771fc131c" providerId="LiveId" clId="{41A50B38-9DF9-409A-85B0-B6B422D1DCE4}" dt="2020-09-15T11:00:19.923" v="1347" actId="26606"/>
          <ac:spMkLst>
            <pc:docMk/>
            <pc:sldMk cId="3282761349" sldId="453"/>
            <ac:spMk id="8" creationId="{76EFD3D9-44F0-4267-BCC1-1613E79D8274}"/>
          </ac:spMkLst>
        </pc:spChg>
        <pc:spChg chg="add">
          <ac:chgData name="roberto muinos" userId="855da4b771fc131c" providerId="LiveId" clId="{41A50B38-9DF9-409A-85B0-B6B422D1DCE4}" dt="2020-09-15T11:00:19.923" v="1347" actId="26606"/>
          <ac:spMkLst>
            <pc:docMk/>
            <pc:sldMk cId="3282761349" sldId="453"/>
            <ac:spMk id="10" creationId="{A779A851-95D6-41AF-937A-B0E4B7F6FA8D}"/>
          </ac:spMkLst>
        </pc:spChg>
        <pc:spChg chg="add">
          <ac:chgData name="roberto muinos" userId="855da4b771fc131c" providerId="LiveId" clId="{41A50B38-9DF9-409A-85B0-B6B422D1DCE4}" dt="2020-09-15T11:00:19.923" v="1347" actId="26606"/>
          <ac:spMkLst>
            <pc:docMk/>
            <pc:sldMk cId="3282761349" sldId="453"/>
            <ac:spMk id="12" creationId="{953FB2E7-B6CB-429C-81EB-D9516D6D5C8D}"/>
          </ac:spMkLst>
        </pc:spChg>
        <pc:spChg chg="add">
          <ac:chgData name="roberto muinos" userId="855da4b771fc131c" providerId="LiveId" clId="{41A50B38-9DF9-409A-85B0-B6B422D1DCE4}" dt="2020-09-15T11:00:19.923" v="1347" actId="26606"/>
          <ac:spMkLst>
            <pc:docMk/>
            <pc:sldMk cId="3282761349" sldId="453"/>
            <ac:spMk id="14" creationId="{2EC40DB1-B719-4A13-9A4D-0966B4B27866}"/>
          </ac:spMkLst>
        </pc:spChg>
        <pc:spChg chg="add">
          <ac:chgData name="roberto muinos" userId="855da4b771fc131c" providerId="LiveId" clId="{41A50B38-9DF9-409A-85B0-B6B422D1DCE4}" dt="2020-09-15T11:00:19.923" v="1347" actId="26606"/>
          <ac:spMkLst>
            <pc:docMk/>
            <pc:sldMk cId="3282761349" sldId="453"/>
            <ac:spMk id="16" creationId="{82211336-CFF3-412D-868A-6679C1004C45}"/>
          </ac:spMkLst>
        </pc:spChg>
      </pc:sldChg>
      <pc:sldChg chg="addSp modSp new mod setBg">
        <pc:chgData name="roberto muinos" userId="855da4b771fc131c" providerId="LiveId" clId="{41A50B38-9DF9-409A-85B0-B6B422D1DCE4}" dt="2020-09-15T11:00:40.923" v="1374" actId="26606"/>
        <pc:sldMkLst>
          <pc:docMk/>
          <pc:sldMk cId="602591932" sldId="454"/>
        </pc:sldMkLst>
        <pc:spChg chg="mod">
          <ac:chgData name="roberto muinos" userId="855da4b771fc131c" providerId="LiveId" clId="{41A50B38-9DF9-409A-85B0-B6B422D1DCE4}" dt="2020-09-15T11:00:40.923" v="1374" actId="26606"/>
          <ac:spMkLst>
            <pc:docMk/>
            <pc:sldMk cId="602591932" sldId="454"/>
            <ac:spMk id="2" creationId="{4F911A34-F433-404D-8E81-BBE1DDA6B4D9}"/>
          </ac:spMkLst>
        </pc:spChg>
        <pc:spChg chg="mod">
          <ac:chgData name="roberto muinos" userId="855da4b771fc131c" providerId="LiveId" clId="{41A50B38-9DF9-409A-85B0-B6B422D1DCE4}" dt="2020-09-15T11:00:40.923" v="1374" actId="26606"/>
          <ac:spMkLst>
            <pc:docMk/>
            <pc:sldMk cId="602591932" sldId="454"/>
            <ac:spMk id="3" creationId="{AB4810ED-C468-400E-9BA9-C3B71EE1BC30}"/>
          </ac:spMkLst>
        </pc:spChg>
        <pc:spChg chg="add">
          <ac:chgData name="roberto muinos" userId="855da4b771fc131c" providerId="LiveId" clId="{41A50B38-9DF9-409A-85B0-B6B422D1DCE4}" dt="2020-09-15T11:00:40.923" v="1374" actId="26606"/>
          <ac:spMkLst>
            <pc:docMk/>
            <pc:sldMk cId="602591932" sldId="454"/>
            <ac:spMk id="8" creationId="{081EA652-8C6A-4E69-BEB9-170809474553}"/>
          </ac:spMkLst>
        </pc:spChg>
        <pc:spChg chg="add">
          <ac:chgData name="roberto muinos" userId="855da4b771fc131c" providerId="LiveId" clId="{41A50B38-9DF9-409A-85B0-B6B422D1DCE4}" dt="2020-09-15T11:00:40.923" v="1374" actId="26606"/>
          <ac:spMkLst>
            <pc:docMk/>
            <pc:sldMk cId="602591932" sldId="454"/>
            <ac:spMk id="10" creationId="{5298780A-33B9-4EA2-8F67-DE68AD62841B}"/>
          </ac:spMkLst>
        </pc:spChg>
        <pc:spChg chg="add">
          <ac:chgData name="roberto muinos" userId="855da4b771fc131c" providerId="LiveId" clId="{41A50B38-9DF9-409A-85B0-B6B422D1DCE4}" dt="2020-09-15T11:00:40.923" v="1374" actId="26606"/>
          <ac:spMkLst>
            <pc:docMk/>
            <pc:sldMk cId="602591932" sldId="454"/>
            <ac:spMk id="12" creationId="{7F488E8B-4E1E-4402-8935-D4E6C02615C7}"/>
          </ac:spMkLst>
        </pc:spChg>
        <pc:cxnChg chg="add">
          <ac:chgData name="roberto muinos" userId="855da4b771fc131c" providerId="LiveId" clId="{41A50B38-9DF9-409A-85B0-B6B422D1DCE4}" dt="2020-09-15T11:00:40.923" v="1374" actId="26606"/>
          <ac:cxnSpMkLst>
            <pc:docMk/>
            <pc:sldMk cId="602591932" sldId="454"/>
            <ac:cxnSpMk id="14" creationId="{23AAC9B5-8015-485C-ACF9-A750390E9A56}"/>
          </ac:cxnSpMkLst>
        </pc:cxnChg>
      </pc:sldChg>
      <pc:sldChg chg="addSp modSp new mod setBg">
        <pc:chgData name="roberto muinos" userId="855da4b771fc131c" providerId="LiveId" clId="{41A50B38-9DF9-409A-85B0-B6B422D1DCE4}" dt="2020-09-15T11:00:58.390" v="1396" actId="26606"/>
        <pc:sldMkLst>
          <pc:docMk/>
          <pc:sldMk cId="1229821399" sldId="455"/>
        </pc:sldMkLst>
        <pc:spChg chg="mod">
          <ac:chgData name="roberto muinos" userId="855da4b771fc131c" providerId="LiveId" clId="{41A50B38-9DF9-409A-85B0-B6B422D1DCE4}" dt="2020-09-15T11:00:58.390" v="1396" actId="26606"/>
          <ac:spMkLst>
            <pc:docMk/>
            <pc:sldMk cId="1229821399" sldId="455"/>
            <ac:spMk id="2" creationId="{04B60396-68BD-4F71-99EC-823F9811F055}"/>
          </ac:spMkLst>
        </pc:spChg>
        <pc:spChg chg="mod">
          <ac:chgData name="roberto muinos" userId="855da4b771fc131c" providerId="LiveId" clId="{41A50B38-9DF9-409A-85B0-B6B422D1DCE4}" dt="2020-09-15T11:00:58.390" v="1396" actId="26606"/>
          <ac:spMkLst>
            <pc:docMk/>
            <pc:sldMk cId="1229821399" sldId="455"/>
            <ac:spMk id="3" creationId="{23C2C9E7-E0C1-4C20-BBAE-16806B19DC63}"/>
          </ac:spMkLst>
        </pc:spChg>
        <pc:spChg chg="add">
          <ac:chgData name="roberto muinos" userId="855da4b771fc131c" providerId="LiveId" clId="{41A50B38-9DF9-409A-85B0-B6B422D1DCE4}" dt="2020-09-15T11:00:58.390" v="1396" actId="26606"/>
          <ac:spMkLst>
            <pc:docMk/>
            <pc:sldMk cId="1229821399" sldId="455"/>
            <ac:spMk id="8" creationId="{C2554CA6-288E-4202-BC52-2E5A8F0C0AED}"/>
          </ac:spMkLst>
        </pc:spChg>
        <pc:spChg chg="add">
          <ac:chgData name="roberto muinos" userId="855da4b771fc131c" providerId="LiveId" clId="{41A50B38-9DF9-409A-85B0-B6B422D1DCE4}" dt="2020-09-15T11:00:58.390" v="1396" actId="26606"/>
          <ac:spMkLst>
            <pc:docMk/>
            <pc:sldMk cId="1229821399" sldId="455"/>
            <ac:spMk id="10" creationId="{B10BB131-AC8E-4A8E-A5D1-36260F720C3B}"/>
          </ac:spMkLst>
        </pc:spChg>
        <pc:spChg chg="add">
          <ac:chgData name="roberto muinos" userId="855da4b771fc131c" providerId="LiveId" clId="{41A50B38-9DF9-409A-85B0-B6B422D1DCE4}" dt="2020-09-15T11:00:58.390" v="1396" actId="26606"/>
          <ac:spMkLst>
            <pc:docMk/>
            <pc:sldMk cId="1229821399" sldId="455"/>
            <ac:spMk id="12" creationId="{5B7778FC-632E-4DCA-A7CB-0D7731CCF970}"/>
          </ac:spMkLst>
        </pc:spChg>
        <pc:spChg chg="add">
          <ac:chgData name="roberto muinos" userId="855da4b771fc131c" providerId="LiveId" clId="{41A50B38-9DF9-409A-85B0-B6B422D1DCE4}" dt="2020-09-15T11:00:58.390" v="1396" actId="26606"/>
          <ac:spMkLst>
            <pc:docMk/>
            <pc:sldMk cId="1229821399" sldId="455"/>
            <ac:spMk id="14" creationId="{FA23A907-97FB-4A8F-880A-DD77401C4296}"/>
          </ac:spMkLst>
        </pc:spChg>
      </pc:sldChg>
      <pc:sldChg chg="addSp delSp modSp new mod">
        <pc:chgData name="roberto muinos" userId="855da4b771fc131c" providerId="LiveId" clId="{41A50B38-9DF9-409A-85B0-B6B422D1DCE4}" dt="2020-09-15T18:43:31.687" v="1418"/>
        <pc:sldMkLst>
          <pc:docMk/>
          <pc:sldMk cId="2226362428" sldId="456"/>
        </pc:sldMkLst>
        <pc:spChg chg="mod">
          <ac:chgData name="roberto muinos" userId="855da4b771fc131c" providerId="LiveId" clId="{41A50B38-9DF9-409A-85B0-B6B422D1DCE4}" dt="2020-09-15T18:43:31.687" v="1418"/>
          <ac:spMkLst>
            <pc:docMk/>
            <pc:sldMk cId="2226362428" sldId="456"/>
            <ac:spMk id="2" creationId="{C0CD49E6-DA18-459B-85F8-D3F4F58CCAB4}"/>
          </ac:spMkLst>
        </pc:spChg>
        <pc:spChg chg="del">
          <ac:chgData name="roberto muinos" userId="855da4b771fc131c" providerId="LiveId" clId="{41A50B38-9DF9-409A-85B0-B6B422D1DCE4}" dt="2020-09-15T18:39:49.202" v="1399"/>
          <ac:spMkLst>
            <pc:docMk/>
            <pc:sldMk cId="2226362428" sldId="456"/>
            <ac:spMk id="3" creationId="{D6B928C6-FAA5-49B2-A87B-11AC78AA9E22}"/>
          </ac:spMkLst>
        </pc:spChg>
        <pc:spChg chg="add del mod">
          <ac:chgData name="roberto muinos" userId="855da4b771fc131c" providerId="LiveId" clId="{41A50B38-9DF9-409A-85B0-B6B422D1DCE4}" dt="2020-09-15T18:41:06.058" v="1407" actId="22"/>
          <ac:spMkLst>
            <pc:docMk/>
            <pc:sldMk cId="2226362428" sldId="456"/>
            <ac:spMk id="6" creationId="{E34BE7A9-8221-42FF-B2B9-876EF52BEEEA}"/>
          </ac:spMkLst>
        </pc:spChg>
        <pc:picChg chg="add mod">
          <ac:chgData name="roberto muinos" userId="855da4b771fc131c" providerId="LiveId" clId="{41A50B38-9DF9-409A-85B0-B6B422D1DCE4}" dt="2020-09-15T18:39:57.118" v="1401" actId="1076"/>
          <ac:picMkLst>
            <pc:docMk/>
            <pc:sldMk cId="2226362428" sldId="456"/>
            <ac:picMk id="4" creationId="{05B64B9F-C287-4DEA-B4AE-A1FF60015A47}"/>
          </ac:picMkLst>
        </pc:picChg>
        <pc:picChg chg="add mod">
          <ac:chgData name="roberto muinos" userId="855da4b771fc131c" providerId="LiveId" clId="{41A50B38-9DF9-409A-85B0-B6B422D1DCE4}" dt="2020-09-15T18:42:04.516" v="1412" actId="14100"/>
          <ac:picMkLst>
            <pc:docMk/>
            <pc:sldMk cId="2226362428" sldId="456"/>
            <ac:picMk id="7" creationId="{5BCEB856-E591-4877-94CA-9A16D614C570}"/>
          </ac:picMkLst>
        </pc:picChg>
      </pc:sldChg>
      <pc:sldChg chg="new del">
        <pc:chgData name="roberto muinos" userId="855da4b771fc131c" providerId="LiveId" clId="{41A50B38-9DF9-409A-85B0-B6B422D1DCE4}" dt="2020-09-14T13:08:02.074" v="1069" actId="47"/>
        <pc:sldMkLst>
          <pc:docMk/>
          <pc:sldMk cId="2333954464" sldId="456"/>
        </pc:sldMkLst>
      </pc:sldChg>
      <pc:sldChg chg="addSp delSp modSp new mod setBg">
        <pc:chgData name="roberto muinos" userId="855da4b771fc131c" providerId="LiveId" clId="{41A50B38-9DF9-409A-85B0-B6B422D1DCE4}" dt="2020-09-15T18:43:36.559" v="1419"/>
        <pc:sldMkLst>
          <pc:docMk/>
          <pc:sldMk cId="3779363616" sldId="457"/>
        </pc:sldMkLst>
        <pc:spChg chg="add del mod">
          <ac:chgData name="roberto muinos" userId="855da4b771fc131c" providerId="LiveId" clId="{41A50B38-9DF9-409A-85B0-B6B422D1DCE4}" dt="2020-09-15T18:43:36.559" v="1419"/>
          <ac:spMkLst>
            <pc:docMk/>
            <pc:sldMk cId="3779363616" sldId="457"/>
            <ac:spMk id="2" creationId="{B8CD95DE-DF22-48B0-8AB7-F21DCCA983B3}"/>
          </ac:spMkLst>
        </pc:spChg>
        <pc:spChg chg="del">
          <ac:chgData name="roberto muinos" userId="855da4b771fc131c" providerId="LiveId" clId="{41A50B38-9DF9-409A-85B0-B6B422D1DCE4}" dt="2020-09-15T18:42:52.896" v="1414"/>
          <ac:spMkLst>
            <pc:docMk/>
            <pc:sldMk cId="3779363616" sldId="457"/>
            <ac:spMk id="3" creationId="{C56A1B0F-85F5-4DE1-9A96-F847D050071F}"/>
          </ac:spMkLst>
        </pc:spChg>
        <pc:spChg chg="add del">
          <ac:chgData name="roberto muinos" userId="855da4b771fc131c" providerId="LiveId" clId="{41A50B38-9DF9-409A-85B0-B6B422D1DCE4}" dt="2020-09-15T18:43:23.930" v="1417" actId="26606"/>
          <ac:spMkLst>
            <pc:docMk/>
            <pc:sldMk cId="3779363616" sldId="457"/>
            <ac:spMk id="9" creationId="{42A4FC2C-047E-45A5-965D-8E1E3BF09BC6}"/>
          </ac:spMkLst>
        </pc:spChg>
        <pc:picChg chg="add mod">
          <ac:chgData name="roberto muinos" userId="855da4b771fc131c" providerId="LiveId" clId="{41A50B38-9DF9-409A-85B0-B6B422D1DCE4}" dt="2020-09-15T18:43:23.930" v="1417" actId="26606"/>
          <ac:picMkLst>
            <pc:docMk/>
            <pc:sldMk cId="3779363616" sldId="457"/>
            <ac:picMk id="4" creationId="{3DB9F4E9-0789-4C67-AD4D-3E8D02CC687B}"/>
          </ac:picMkLst>
        </pc:picChg>
      </pc:sldChg>
      <pc:sldChg chg="addSp delSp modSp new mod setBg">
        <pc:chgData name="roberto muinos" userId="855da4b771fc131c" providerId="LiveId" clId="{41A50B38-9DF9-409A-85B0-B6B422D1DCE4}" dt="2020-09-15T18:49:44.103" v="1969" actId="26606"/>
        <pc:sldMkLst>
          <pc:docMk/>
          <pc:sldMk cId="2216555687" sldId="458"/>
        </pc:sldMkLst>
        <pc:spChg chg="mod">
          <ac:chgData name="roberto muinos" userId="855da4b771fc131c" providerId="LiveId" clId="{41A50B38-9DF9-409A-85B0-B6B422D1DCE4}" dt="2020-09-15T18:49:44.103" v="1969" actId="26606"/>
          <ac:spMkLst>
            <pc:docMk/>
            <pc:sldMk cId="2216555687" sldId="458"/>
            <ac:spMk id="2" creationId="{D48DE658-458E-4E8D-889B-1A80FE60088B}"/>
          </ac:spMkLst>
        </pc:spChg>
        <pc:spChg chg="del mod">
          <ac:chgData name="roberto muinos" userId="855da4b771fc131c" providerId="LiveId" clId="{41A50B38-9DF9-409A-85B0-B6B422D1DCE4}" dt="2020-09-15T18:49:44.103" v="1969" actId="26606"/>
          <ac:spMkLst>
            <pc:docMk/>
            <pc:sldMk cId="2216555687" sldId="458"/>
            <ac:spMk id="3" creationId="{72B19DBF-FE5B-4CCA-B8B8-AAE7405BA9F6}"/>
          </ac:spMkLst>
        </pc:spChg>
        <pc:spChg chg="add">
          <ac:chgData name="roberto muinos" userId="855da4b771fc131c" providerId="LiveId" clId="{41A50B38-9DF9-409A-85B0-B6B422D1DCE4}" dt="2020-09-15T18:49:44.103" v="1969" actId="26606"/>
          <ac:spMkLst>
            <pc:docMk/>
            <pc:sldMk cId="2216555687" sldId="458"/>
            <ac:spMk id="9" creationId="{2F56F8EA-3356-4455-9899-320874F6E465}"/>
          </ac:spMkLst>
        </pc:spChg>
        <pc:graphicFrameChg chg="add">
          <ac:chgData name="roberto muinos" userId="855da4b771fc131c" providerId="LiveId" clId="{41A50B38-9DF9-409A-85B0-B6B422D1DCE4}" dt="2020-09-15T18:49:44.103" v="1969" actId="26606"/>
          <ac:graphicFrameMkLst>
            <pc:docMk/>
            <pc:sldMk cId="2216555687" sldId="458"/>
            <ac:graphicFrameMk id="5" creationId="{F92CF052-8AC6-479A-8D65-851493B1C1B0}"/>
          </ac:graphicFrameMkLst>
        </pc:graphicFrameChg>
      </pc:sldChg>
      <pc:sldChg chg="addSp delSp modSp new mod">
        <pc:chgData name="roberto muinos" userId="855da4b771fc131c" providerId="LiveId" clId="{41A50B38-9DF9-409A-85B0-B6B422D1DCE4}" dt="2020-09-15T19:37:41.600" v="1996"/>
        <pc:sldMkLst>
          <pc:docMk/>
          <pc:sldMk cId="1124400651" sldId="459"/>
        </pc:sldMkLst>
        <pc:spChg chg="del">
          <ac:chgData name="roberto muinos" userId="855da4b771fc131c" providerId="LiveId" clId="{41A50B38-9DF9-409A-85B0-B6B422D1DCE4}" dt="2020-09-15T19:37:41.600" v="1996"/>
          <ac:spMkLst>
            <pc:docMk/>
            <pc:sldMk cId="1124400651" sldId="459"/>
            <ac:spMk id="3" creationId="{160923FB-DE73-425B-84A2-FFB05203F28D}"/>
          </ac:spMkLst>
        </pc:spChg>
        <pc:picChg chg="add del mod">
          <ac:chgData name="roberto muinos" userId="855da4b771fc131c" providerId="LiveId" clId="{41A50B38-9DF9-409A-85B0-B6B422D1DCE4}" dt="2020-09-15T19:37:38.024" v="1995"/>
          <ac:picMkLst>
            <pc:docMk/>
            <pc:sldMk cId="1124400651" sldId="459"/>
            <ac:picMk id="4" creationId="{147AB5CE-15D7-4887-AAB2-5352C4AE792E}"/>
          </ac:picMkLst>
        </pc:picChg>
        <pc:picChg chg="add mod">
          <ac:chgData name="roberto muinos" userId="855da4b771fc131c" providerId="LiveId" clId="{41A50B38-9DF9-409A-85B0-B6B422D1DCE4}" dt="2020-09-15T19:37:41.600" v="1996"/>
          <ac:picMkLst>
            <pc:docMk/>
            <pc:sldMk cId="1124400651" sldId="459"/>
            <ac:picMk id="5" creationId="{D3113E5C-096F-4054-BDB2-BCD6677ED17D}"/>
          </ac:picMkLst>
        </pc:picChg>
      </pc:sldChg>
      <pc:sldChg chg="addSp delSp modSp new mod setBg">
        <pc:chgData name="roberto muinos" userId="855da4b771fc131c" providerId="LiveId" clId="{41A50B38-9DF9-409A-85B0-B6B422D1DCE4}" dt="2020-09-15T19:39:31.354" v="2000" actId="26606"/>
        <pc:sldMkLst>
          <pc:docMk/>
          <pc:sldMk cId="3143587826" sldId="460"/>
        </pc:sldMkLst>
        <pc:spChg chg="mod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2" creationId="{319D7F50-1E1E-4FB4-8C3A-F8DC2AAD3358}"/>
          </ac:spMkLst>
        </pc:spChg>
        <pc:spChg chg="del">
          <ac:chgData name="roberto muinos" userId="855da4b771fc131c" providerId="LiveId" clId="{41A50B38-9DF9-409A-85B0-B6B422D1DCE4}" dt="2020-09-15T19:39:23.144" v="1998"/>
          <ac:spMkLst>
            <pc:docMk/>
            <pc:sldMk cId="3143587826" sldId="460"/>
            <ac:spMk id="3" creationId="{F4CF028D-57C7-4209-A6B0-9089F10D7FE7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9" creationId="{07322A9E-F1EC-405E-8971-BA906EFFCCB8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11" creationId="{A5704422-1118-4FD1-95AD-29A064EB80D9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13" creationId="{A88B2AAA-B805-498E-A9E6-98B885855498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15" creationId="{9B8051E0-19D7-43E1-BFD9-E6DBFEB3A3F1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17" creationId="{4EDB2B02-86A2-46F5-A4BE-B7D9B10411D6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19" creationId="{43954639-FB5D-41F4-9560-6F6DFE778425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21" creationId="{E898931C-0323-41FA-A036-20F818B1FF81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23" creationId="{89AFE9DD-0792-4B98-B4EB-97ACA17E6AA8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25" creationId="{3981F5C4-9AE1-404E-AF44-A4E6DB374F9D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27" creationId="{763C1781-8726-4FAC-8C45-FF40376BE409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29" creationId="{301491B5-56C7-43DC-A3D9-861EECCA056A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31" creationId="{237E2353-22DF-46E0-A200-FB30F8F394E2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33" creationId="{DD6138DB-057B-45F7-A5F4-E7BFDA20D02C}"/>
          </ac:spMkLst>
        </pc:spChg>
        <pc:spChg chg="add del">
          <ac:chgData name="roberto muinos" userId="855da4b771fc131c" providerId="LiveId" clId="{41A50B38-9DF9-409A-85B0-B6B422D1DCE4}" dt="2020-09-15T19:39:31.354" v="2000" actId="26606"/>
          <ac:spMkLst>
            <pc:docMk/>
            <pc:sldMk cId="3143587826" sldId="460"/>
            <ac:spMk id="35" creationId="{79A54AB1-B64F-4843-BFAB-81CB74E66B65}"/>
          </ac:spMkLst>
        </pc:spChg>
        <pc:picChg chg="add mod">
          <ac:chgData name="roberto muinos" userId="855da4b771fc131c" providerId="LiveId" clId="{41A50B38-9DF9-409A-85B0-B6B422D1DCE4}" dt="2020-09-15T19:39:31.354" v="2000" actId="26606"/>
          <ac:picMkLst>
            <pc:docMk/>
            <pc:sldMk cId="3143587826" sldId="460"/>
            <ac:picMk id="4" creationId="{E99D2B7B-FF42-4EF5-9FAB-315235308C00}"/>
          </ac:picMkLst>
        </pc:picChg>
      </pc:sldChg>
      <pc:sldChg chg="addSp delSp modSp new mod">
        <pc:chgData name="roberto muinos" userId="855da4b771fc131c" providerId="LiveId" clId="{41A50B38-9DF9-409A-85B0-B6B422D1DCE4}" dt="2020-09-15T19:41:19.207" v="2004"/>
        <pc:sldMkLst>
          <pc:docMk/>
          <pc:sldMk cId="1768833775" sldId="461"/>
        </pc:sldMkLst>
        <pc:spChg chg="del">
          <ac:chgData name="roberto muinos" userId="855da4b771fc131c" providerId="LiveId" clId="{41A50B38-9DF9-409A-85B0-B6B422D1DCE4}" dt="2020-09-15T19:40:43.863" v="2002"/>
          <ac:spMkLst>
            <pc:docMk/>
            <pc:sldMk cId="1768833775" sldId="461"/>
            <ac:spMk id="3" creationId="{2C59C3AD-CE4D-4F19-9062-196647D35EBF}"/>
          </ac:spMkLst>
        </pc:spChg>
        <pc:spChg chg="add del mod">
          <ac:chgData name="roberto muinos" userId="855da4b771fc131c" providerId="LiveId" clId="{41A50B38-9DF9-409A-85B0-B6B422D1DCE4}" dt="2020-09-15T19:41:19.207" v="2004"/>
          <ac:spMkLst>
            <pc:docMk/>
            <pc:sldMk cId="1768833775" sldId="461"/>
            <ac:spMk id="6" creationId="{D6199D31-8084-4F54-8B62-5F31AD06E5D8}"/>
          </ac:spMkLst>
        </pc:spChg>
        <pc:picChg chg="add del mod">
          <ac:chgData name="roberto muinos" userId="855da4b771fc131c" providerId="LiveId" clId="{41A50B38-9DF9-409A-85B0-B6B422D1DCE4}" dt="2020-09-15T19:41:07.373" v="2003" actId="478"/>
          <ac:picMkLst>
            <pc:docMk/>
            <pc:sldMk cId="1768833775" sldId="461"/>
            <ac:picMk id="4" creationId="{FE5C826E-6F43-4776-85A3-E950E23E10EF}"/>
          </ac:picMkLst>
        </pc:picChg>
        <pc:picChg chg="add mod">
          <ac:chgData name="roberto muinos" userId="855da4b771fc131c" providerId="LiveId" clId="{41A50B38-9DF9-409A-85B0-B6B422D1DCE4}" dt="2020-09-15T19:41:19.207" v="2004"/>
          <ac:picMkLst>
            <pc:docMk/>
            <pc:sldMk cId="1768833775" sldId="461"/>
            <ac:picMk id="7" creationId="{FC5E575B-2F11-43E0-8291-2FD230A34B33}"/>
          </ac:picMkLst>
        </pc:picChg>
      </pc:sldChg>
    </pc:docChg>
  </pc:docChgLst>
  <pc:docChgLst>
    <pc:chgData name="roberto muinos" userId="855da4b771fc131c" providerId="LiveId" clId="{190A9ADE-3130-4FE2-9EE7-CE5319A90E92}"/>
    <pc:docChg chg="addSld modSld">
      <pc:chgData name="roberto muinos" userId="855da4b771fc131c" providerId="LiveId" clId="{190A9ADE-3130-4FE2-9EE7-CE5319A90E92}" dt="2021-03-25T19:40:57.811" v="5"/>
      <pc:docMkLst>
        <pc:docMk/>
      </pc:docMkLst>
      <pc:sldChg chg="modSp mod">
        <pc:chgData name="roberto muinos" userId="855da4b771fc131c" providerId="LiveId" clId="{190A9ADE-3130-4FE2-9EE7-CE5319A90E92}" dt="2021-03-25T19:38:56.422" v="3" actId="1076"/>
        <pc:sldMkLst>
          <pc:docMk/>
          <pc:sldMk cId="2226362428" sldId="456"/>
        </pc:sldMkLst>
        <pc:picChg chg="mod">
          <ac:chgData name="roberto muinos" userId="855da4b771fc131c" providerId="LiveId" clId="{190A9ADE-3130-4FE2-9EE7-CE5319A90E92}" dt="2021-03-25T19:38:56.422" v="3" actId="1076"/>
          <ac:picMkLst>
            <pc:docMk/>
            <pc:sldMk cId="2226362428" sldId="456"/>
            <ac:picMk id="7" creationId="{5BCEB856-E591-4877-94CA-9A16D614C570}"/>
          </ac:picMkLst>
        </pc:picChg>
      </pc:sldChg>
      <pc:sldChg chg="delSp add setBg delDesignElem">
        <pc:chgData name="roberto muinos" userId="855da4b771fc131c" providerId="LiveId" clId="{190A9ADE-3130-4FE2-9EE7-CE5319A90E92}" dt="2021-03-25T19:40:57.811" v="5"/>
        <pc:sldMkLst>
          <pc:docMk/>
          <pc:sldMk cId="60988176" sldId="462"/>
        </pc:sldMkLst>
        <pc:spChg chg="del">
          <ac:chgData name="roberto muinos" userId="855da4b771fc131c" providerId="LiveId" clId="{190A9ADE-3130-4FE2-9EE7-CE5319A90E92}" dt="2021-03-25T19:40:57.811" v="5"/>
          <ac:spMkLst>
            <pc:docMk/>
            <pc:sldMk cId="60988176" sldId="462"/>
            <ac:spMk id="9" creationId="{5E39A796-BE83-48B1-B33F-35C4A32AAB57}"/>
          </ac:spMkLst>
        </pc:spChg>
        <pc:spChg chg="del">
          <ac:chgData name="roberto muinos" userId="855da4b771fc131c" providerId="LiveId" clId="{190A9ADE-3130-4FE2-9EE7-CE5319A90E92}" dt="2021-03-25T19:40:57.811" v="5"/>
          <ac:spMkLst>
            <pc:docMk/>
            <pc:sldMk cId="60988176" sldId="462"/>
            <ac:spMk id="11" creationId="{72F84B47-E267-4194-8194-831DB7B5547F}"/>
          </ac:spMkLst>
        </pc:sp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36D2D-03AA-4269-A06D-4E2B8913CA3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11A0B3-93DB-40DA-AFF7-0E7D1266E840}">
      <dgm:prSet/>
      <dgm:spPr/>
      <dgm:t>
        <a:bodyPr/>
        <a:lstStyle/>
        <a:p>
          <a:r>
            <a:rPr lang="es-ES"/>
            <a:t>Siempre que hacemos estadística queremos incrementar nuestro conocimiento sobre algún tema en particular en una población claramente definida</a:t>
          </a:r>
          <a:endParaRPr lang="en-US"/>
        </a:p>
      </dgm:t>
    </dgm:pt>
    <dgm:pt modelId="{AC3606C5-F718-41F5-A970-07E83BFBF984}" type="parTrans" cxnId="{4E1B1827-E8DB-4126-8786-93AEBD6A1562}">
      <dgm:prSet/>
      <dgm:spPr/>
      <dgm:t>
        <a:bodyPr/>
        <a:lstStyle/>
        <a:p>
          <a:endParaRPr lang="en-US"/>
        </a:p>
      </dgm:t>
    </dgm:pt>
    <dgm:pt modelId="{E8E19017-FBEE-40AE-B88A-CF7B36356E72}" type="sibTrans" cxnId="{4E1B1827-E8DB-4126-8786-93AEBD6A1562}">
      <dgm:prSet/>
      <dgm:spPr/>
      <dgm:t>
        <a:bodyPr/>
        <a:lstStyle/>
        <a:p>
          <a:endParaRPr lang="en-US"/>
        </a:p>
      </dgm:t>
    </dgm:pt>
    <dgm:pt modelId="{7C329DA4-2C13-474E-A6F0-4B980C0243EC}">
      <dgm:prSet/>
      <dgm:spPr/>
      <dgm:t>
        <a:bodyPr/>
        <a:lstStyle/>
        <a:p>
          <a:r>
            <a:rPr lang="es-ES"/>
            <a:t>Al no poder acceder a todos los individuos de la población, analizamos la información de una muestra </a:t>
          </a:r>
          <a:endParaRPr lang="en-US"/>
        </a:p>
      </dgm:t>
    </dgm:pt>
    <dgm:pt modelId="{045EBC12-5780-4E7E-8636-A6B40C518CF7}" type="parTrans" cxnId="{CD63154C-D77D-415E-B0CC-F636C627F86C}">
      <dgm:prSet/>
      <dgm:spPr/>
      <dgm:t>
        <a:bodyPr/>
        <a:lstStyle/>
        <a:p>
          <a:endParaRPr lang="en-US"/>
        </a:p>
      </dgm:t>
    </dgm:pt>
    <dgm:pt modelId="{64DC5288-F4CC-4CBF-AAC4-DD39C7D157AF}" type="sibTrans" cxnId="{CD63154C-D77D-415E-B0CC-F636C627F86C}">
      <dgm:prSet/>
      <dgm:spPr/>
      <dgm:t>
        <a:bodyPr/>
        <a:lstStyle/>
        <a:p>
          <a:endParaRPr lang="en-US"/>
        </a:p>
      </dgm:t>
    </dgm:pt>
    <dgm:pt modelId="{901A4DD9-1B97-4FB7-BA1A-7E7B91DECAAA}">
      <dgm:prSet/>
      <dgm:spPr/>
      <dgm:t>
        <a:bodyPr/>
        <a:lstStyle/>
        <a:p>
          <a:r>
            <a:rPr lang="es-ES"/>
            <a:t>Dicha información esta a nuestra disposición en forma de variables</a:t>
          </a:r>
          <a:endParaRPr lang="en-US"/>
        </a:p>
      </dgm:t>
    </dgm:pt>
    <dgm:pt modelId="{525A83F1-7C06-4BCA-8693-398E6C91F9B2}" type="parTrans" cxnId="{876581F0-71AF-4DF7-A201-08EAC7514F4B}">
      <dgm:prSet/>
      <dgm:spPr/>
      <dgm:t>
        <a:bodyPr/>
        <a:lstStyle/>
        <a:p>
          <a:endParaRPr lang="en-US"/>
        </a:p>
      </dgm:t>
    </dgm:pt>
    <dgm:pt modelId="{6B11AD9F-567D-4A65-8F52-F12750EDAF1A}" type="sibTrans" cxnId="{876581F0-71AF-4DF7-A201-08EAC7514F4B}">
      <dgm:prSet/>
      <dgm:spPr/>
      <dgm:t>
        <a:bodyPr/>
        <a:lstStyle/>
        <a:p>
          <a:endParaRPr lang="en-US"/>
        </a:p>
      </dgm:t>
    </dgm:pt>
    <dgm:pt modelId="{E2649D99-C859-4709-8838-BB9B8E78EC63}">
      <dgm:prSet/>
      <dgm:spPr/>
      <dgm:t>
        <a:bodyPr/>
        <a:lstStyle/>
        <a:p>
          <a:r>
            <a:rPr lang="es-ES"/>
            <a:t>Las variables toman valores en todos los individuos de la población, aunque nosotros no podamos acceder a esos datos</a:t>
          </a:r>
          <a:endParaRPr lang="en-US"/>
        </a:p>
      </dgm:t>
    </dgm:pt>
    <dgm:pt modelId="{8790141C-A989-4470-8D2A-53ACE3674502}" type="parTrans" cxnId="{F52D9904-450C-422C-B4B8-D474C127DA5E}">
      <dgm:prSet/>
      <dgm:spPr/>
      <dgm:t>
        <a:bodyPr/>
        <a:lstStyle/>
        <a:p>
          <a:endParaRPr lang="en-US"/>
        </a:p>
      </dgm:t>
    </dgm:pt>
    <dgm:pt modelId="{EE8B51B1-6873-46BD-A89E-4E302A4750C9}" type="sibTrans" cxnId="{F52D9904-450C-422C-B4B8-D474C127DA5E}">
      <dgm:prSet/>
      <dgm:spPr/>
      <dgm:t>
        <a:bodyPr/>
        <a:lstStyle/>
        <a:p>
          <a:endParaRPr lang="en-US"/>
        </a:p>
      </dgm:t>
    </dgm:pt>
    <dgm:pt modelId="{177B6B6B-22CD-48BD-8269-C2D3B70EB663}">
      <dgm:prSet/>
      <dgm:spPr/>
      <dgm:t>
        <a:bodyPr/>
        <a:lstStyle/>
        <a:p>
          <a:r>
            <a:rPr lang="es-ES"/>
            <a:t>Por lo tanto, las variables tienen una distribución de sus valores en toda la población</a:t>
          </a:r>
          <a:endParaRPr lang="en-US"/>
        </a:p>
      </dgm:t>
    </dgm:pt>
    <dgm:pt modelId="{2EF1FDEE-B296-482B-AF7D-974DD472BB50}" type="parTrans" cxnId="{190781CC-9923-4313-94B3-F198962CB1AC}">
      <dgm:prSet/>
      <dgm:spPr/>
      <dgm:t>
        <a:bodyPr/>
        <a:lstStyle/>
        <a:p>
          <a:endParaRPr lang="en-US"/>
        </a:p>
      </dgm:t>
    </dgm:pt>
    <dgm:pt modelId="{3D7FFE35-2DD6-421F-97B2-7214709CEC16}" type="sibTrans" cxnId="{190781CC-9923-4313-94B3-F198962CB1AC}">
      <dgm:prSet/>
      <dgm:spPr/>
      <dgm:t>
        <a:bodyPr/>
        <a:lstStyle/>
        <a:p>
          <a:endParaRPr lang="en-US"/>
        </a:p>
      </dgm:t>
    </dgm:pt>
    <dgm:pt modelId="{5D3A07F9-02D5-4245-8640-16FF424CA7E4}" type="pres">
      <dgm:prSet presAssocID="{F2D36D2D-03AA-4269-A06D-4E2B8913CA3C}" presName="linear" presStyleCnt="0">
        <dgm:presLayoutVars>
          <dgm:animLvl val="lvl"/>
          <dgm:resizeHandles val="exact"/>
        </dgm:presLayoutVars>
      </dgm:prSet>
      <dgm:spPr/>
    </dgm:pt>
    <dgm:pt modelId="{1112B43E-5FDC-4947-A3B6-35A9926E00A2}" type="pres">
      <dgm:prSet presAssocID="{7211A0B3-93DB-40DA-AFF7-0E7D1266E8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7768CB-B7EF-4725-951F-85E67479564D}" type="pres">
      <dgm:prSet presAssocID="{E8E19017-FBEE-40AE-B88A-CF7B36356E72}" presName="spacer" presStyleCnt="0"/>
      <dgm:spPr/>
    </dgm:pt>
    <dgm:pt modelId="{CFC9E8CB-A9D8-4467-B3E5-70C3D0EEE5C8}" type="pres">
      <dgm:prSet presAssocID="{7C329DA4-2C13-474E-A6F0-4B980C0243E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945B5D-ED08-4FEE-9E05-4165511B3D8E}" type="pres">
      <dgm:prSet presAssocID="{64DC5288-F4CC-4CBF-AAC4-DD39C7D157AF}" presName="spacer" presStyleCnt="0"/>
      <dgm:spPr/>
    </dgm:pt>
    <dgm:pt modelId="{7C91EA42-C919-481C-860C-5151262100FA}" type="pres">
      <dgm:prSet presAssocID="{901A4DD9-1B97-4FB7-BA1A-7E7B91DECA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C8D401-9A14-44A8-BA15-7B9E2A4B148E}" type="pres">
      <dgm:prSet presAssocID="{6B11AD9F-567D-4A65-8F52-F12750EDAF1A}" presName="spacer" presStyleCnt="0"/>
      <dgm:spPr/>
    </dgm:pt>
    <dgm:pt modelId="{9837FB3F-1AE9-4132-9544-24F87B628BA1}" type="pres">
      <dgm:prSet presAssocID="{E2649D99-C859-4709-8838-BB9B8E78EC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BCAE2A-4EE7-426D-870C-90579F2F6FD3}" type="pres">
      <dgm:prSet presAssocID="{EE8B51B1-6873-46BD-A89E-4E302A4750C9}" presName="spacer" presStyleCnt="0"/>
      <dgm:spPr/>
    </dgm:pt>
    <dgm:pt modelId="{1D78822F-9047-443B-8DFF-F5B970F0CA82}" type="pres">
      <dgm:prSet presAssocID="{177B6B6B-22CD-48BD-8269-C2D3B70EB6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52D9904-450C-422C-B4B8-D474C127DA5E}" srcId="{F2D36D2D-03AA-4269-A06D-4E2B8913CA3C}" destId="{E2649D99-C859-4709-8838-BB9B8E78EC63}" srcOrd="3" destOrd="0" parTransId="{8790141C-A989-4470-8D2A-53ACE3674502}" sibTransId="{EE8B51B1-6873-46BD-A89E-4E302A4750C9}"/>
    <dgm:cxn modelId="{044FBB26-8D71-419C-9BDE-7DB55075F451}" type="presOf" srcId="{901A4DD9-1B97-4FB7-BA1A-7E7B91DECAAA}" destId="{7C91EA42-C919-481C-860C-5151262100FA}" srcOrd="0" destOrd="0" presId="urn:microsoft.com/office/officeart/2005/8/layout/vList2"/>
    <dgm:cxn modelId="{4E1B1827-E8DB-4126-8786-93AEBD6A1562}" srcId="{F2D36D2D-03AA-4269-A06D-4E2B8913CA3C}" destId="{7211A0B3-93DB-40DA-AFF7-0E7D1266E840}" srcOrd="0" destOrd="0" parTransId="{AC3606C5-F718-41F5-A970-07E83BFBF984}" sibTransId="{E8E19017-FBEE-40AE-B88A-CF7B36356E72}"/>
    <dgm:cxn modelId="{FC97DF34-AE79-46B1-B772-2E0EE9982DBF}" type="presOf" srcId="{7C329DA4-2C13-474E-A6F0-4B980C0243EC}" destId="{CFC9E8CB-A9D8-4467-B3E5-70C3D0EEE5C8}" srcOrd="0" destOrd="0" presId="urn:microsoft.com/office/officeart/2005/8/layout/vList2"/>
    <dgm:cxn modelId="{CD63154C-D77D-415E-B0CC-F636C627F86C}" srcId="{F2D36D2D-03AA-4269-A06D-4E2B8913CA3C}" destId="{7C329DA4-2C13-474E-A6F0-4B980C0243EC}" srcOrd="1" destOrd="0" parTransId="{045EBC12-5780-4E7E-8636-A6B40C518CF7}" sibTransId="{64DC5288-F4CC-4CBF-AAC4-DD39C7D157AF}"/>
    <dgm:cxn modelId="{ED863684-9581-4232-A9DF-4623E7FFEF66}" type="presOf" srcId="{F2D36D2D-03AA-4269-A06D-4E2B8913CA3C}" destId="{5D3A07F9-02D5-4245-8640-16FF424CA7E4}" srcOrd="0" destOrd="0" presId="urn:microsoft.com/office/officeart/2005/8/layout/vList2"/>
    <dgm:cxn modelId="{062AC985-3625-478C-9E65-3799F937791A}" type="presOf" srcId="{7211A0B3-93DB-40DA-AFF7-0E7D1266E840}" destId="{1112B43E-5FDC-4947-A3B6-35A9926E00A2}" srcOrd="0" destOrd="0" presId="urn:microsoft.com/office/officeart/2005/8/layout/vList2"/>
    <dgm:cxn modelId="{779712BB-0BF9-4AE9-A9CE-50B1752436C2}" type="presOf" srcId="{177B6B6B-22CD-48BD-8269-C2D3B70EB663}" destId="{1D78822F-9047-443B-8DFF-F5B970F0CA82}" srcOrd="0" destOrd="0" presId="urn:microsoft.com/office/officeart/2005/8/layout/vList2"/>
    <dgm:cxn modelId="{190781CC-9923-4313-94B3-F198962CB1AC}" srcId="{F2D36D2D-03AA-4269-A06D-4E2B8913CA3C}" destId="{177B6B6B-22CD-48BD-8269-C2D3B70EB663}" srcOrd="4" destOrd="0" parTransId="{2EF1FDEE-B296-482B-AF7D-974DD472BB50}" sibTransId="{3D7FFE35-2DD6-421F-97B2-7214709CEC16}"/>
    <dgm:cxn modelId="{876581F0-71AF-4DF7-A201-08EAC7514F4B}" srcId="{F2D36D2D-03AA-4269-A06D-4E2B8913CA3C}" destId="{901A4DD9-1B97-4FB7-BA1A-7E7B91DECAAA}" srcOrd="2" destOrd="0" parTransId="{525A83F1-7C06-4BCA-8693-398E6C91F9B2}" sibTransId="{6B11AD9F-567D-4A65-8F52-F12750EDAF1A}"/>
    <dgm:cxn modelId="{B5B07DF8-8BA0-43D5-9CFC-F08878E2EAF3}" type="presOf" srcId="{E2649D99-C859-4709-8838-BB9B8E78EC63}" destId="{9837FB3F-1AE9-4132-9544-24F87B628BA1}" srcOrd="0" destOrd="0" presId="urn:microsoft.com/office/officeart/2005/8/layout/vList2"/>
    <dgm:cxn modelId="{2E4FFAA2-BECF-467A-907C-C193D1449AD2}" type="presParOf" srcId="{5D3A07F9-02D5-4245-8640-16FF424CA7E4}" destId="{1112B43E-5FDC-4947-A3B6-35A9926E00A2}" srcOrd="0" destOrd="0" presId="urn:microsoft.com/office/officeart/2005/8/layout/vList2"/>
    <dgm:cxn modelId="{B0B6F83A-6ED1-4F46-8440-024CCC7436D9}" type="presParOf" srcId="{5D3A07F9-02D5-4245-8640-16FF424CA7E4}" destId="{A67768CB-B7EF-4725-951F-85E67479564D}" srcOrd="1" destOrd="0" presId="urn:microsoft.com/office/officeart/2005/8/layout/vList2"/>
    <dgm:cxn modelId="{D2B46DBA-4F77-46F1-BEC2-A5A4CBA99BE2}" type="presParOf" srcId="{5D3A07F9-02D5-4245-8640-16FF424CA7E4}" destId="{CFC9E8CB-A9D8-4467-B3E5-70C3D0EEE5C8}" srcOrd="2" destOrd="0" presId="urn:microsoft.com/office/officeart/2005/8/layout/vList2"/>
    <dgm:cxn modelId="{8E6C0F62-D285-401C-AA6B-350F96FF4254}" type="presParOf" srcId="{5D3A07F9-02D5-4245-8640-16FF424CA7E4}" destId="{EB945B5D-ED08-4FEE-9E05-4165511B3D8E}" srcOrd="3" destOrd="0" presId="urn:microsoft.com/office/officeart/2005/8/layout/vList2"/>
    <dgm:cxn modelId="{4BE4E7C1-7007-43BF-B9F6-D43F832F61F9}" type="presParOf" srcId="{5D3A07F9-02D5-4245-8640-16FF424CA7E4}" destId="{7C91EA42-C919-481C-860C-5151262100FA}" srcOrd="4" destOrd="0" presId="urn:microsoft.com/office/officeart/2005/8/layout/vList2"/>
    <dgm:cxn modelId="{9C9BD90D-1233-4F3F-BD94-51D99B1236F3}" type="presParOf" srcId="{5D3A07F9-02D5-4245-8640-16FF424CA7E4}" destId="{31C8D401-9A14-44A8-BA15-7B9E2A4B148E}" srcOrd="5" destOrd="0" presId="urn:microsoft.com/office/officeart/2005/8/layout/vList2"/>
    <dgm:cxn modelId="{727112D5-CF85-4A1B-BDDA-A103106070E3}" type="presParOf" srcId="{5D3A07F9-02D5-4245-8640-16FF424CA7E4}" destId="{9837FB3F-1AE9-4132-9544-24F87B628BA1}" srcOrd="6" destOrd="0" presId="urn:microsoft.com/office/officeart/2005/8/layout/vList2"/>
    <dgm:cxn modelId="{1184E7D0-4D4D-4955-B57C-04498E5D0AEB}" type="presParOf" srcId="{5D3A07F9-02D5-4245-8640-16FF424CA7E4}" destId="{F2BCAE2A-4EE7-426D-870C-90579F2F6FD3}" srcOrd="7" destOrd="0" presId="urn:microsoft.com/office/officeart/2005/8/layout/vList2"/>
    <dgm:cxn modelId="{17A54E63-2EF8-4B8F-AB9F-507665E00E26}" type="presParOf" srcId="{5D3A07F9-02D5-4245-8640-16FF424CA7E4}" destId="{1D78822F-9047-443B-8DFF-F5B970F0CA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C75172-3D73-43C2-A6BA-2C9CF7EDF55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93E80B-C6AB-4321-8F76-0316961DA643}">
      <dgm:prSet/>
      <dgm:spPr/>
      <dgm:t>
        <a:bodyPr/>
        <a:lstStyle/>
        <a:p>
          <a:r>
            <a:rPr lang="en-US" b="1"/>
            <a:t>Outliers o Valores atípicos</a:t>
          </a:r>
          <a:endParaRPr lang="en-US"/>
        </a:p>
      </dgm:t>
    </dgm:pt>
    <dgm:pt modelId="{2A75A39B-3A74-43B4-8BFD-BA370F820C55}" type="parTrans" cxnId="{CC3EC51E-CA47-420F-80CF-3F960607D764}">
      <dgm:prSet/>
      <dgm:spPr/>
      <dgm:t>
        <a:bodyPr/>
        <a:lstStyle/>
        <a:p>
          <a:endParaRPr lang="en-US"/>
        </a:p>
      </dgm:t>
    </dgm:pt>
    <dgm:pt modelId="{52F9580F-9BDC-4F51-BB1B-3D9A4B1A0BA0}" type="sibTrans" cxnId="{CC3EC51E-CA47-420F-80CF-3F960607D764}">
      <dgm:prSet/>
      <dgm:spPr/>
      <dgm:t>
        <a:bodyPr/>
        <a:lstStyle/>
        <a:p>
          <a:endParaRPr lang="en-US"/>
        </a:p>
      </dgm:t>
    </dgm:pt>
    <dgm:pt modelId="{F8A9AB99-F1A7-49CE-8460-6C4219DF9B03}">
      <dgm:prSet/>
      <dgm:spPr/>
      <dgm:t>
        <a:bodyPr/>
        <a:lstStyle/>
        <a:p>
          <a:r>
            <a:rPr lang="en-US"/>
            <a:t>Un outlier es un valor de la variable muy diferente de la gran mayoría de los presentes en la muestra</a:t>
          </a:r>
        </a:p>
      </dgm:t>
    </dgm:pt>
    <dgm:pt modelId="{DF228698-50F8-47FB-BD9A-052F0098B047}" type="parTrans" cxnId="{E1DEF88E-961D-4452-83D5-6B2F7A074219}">
      <dgm:prSet/>
      <dgm:spPr/>
      <dgm:t>
        <a:bodyPr/>
        <a:lstStyle/>
        <a:p>
          <a:endParaRPr lang="en-US"/>
        </a:p>
      </dgm:t>
    </dgm:pt>
    <dgm:pt modelId="{5BD0E84E-E554-4224-A9DB-4BD600D84618}" type="sibTrans" cxnId="{E1DEF88E-961D-4452-83D5-6B2F7A074219}">
      <dgm:prSet/>
      <dgm:spPr/>
      <dgm:t>
        <a:bodyPr/>
        <a:lstStyle/>
        <a:p>
          <a:endParaRPr lang="en-US"/>
        </a:p>
      </dgm:t>
    </dgm:pt>
    <dgm:pt modelId="{655F4D8B-27CF-481C-BDB9-0301A3D34E17}" type="pres">
      <dgm:prSet presAssocID="{64C75172-3D73-43C2-A6BA-2C9CF7EDF5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CCD5B1-24E5-4BC1-A655-1DA7AC6703C3}" type="pres">
      <dgm:prSet presAssocID="{B993E80B-C6AB-4321-8F76-0316961DA643}" presName="hierRoot1" presStyleCnt="0"/>
      <dgm:spPr/>
    </dgm:pt>
    <dgm:pt modelId="{8C8BDEFE-6717-4948-B3AD-9CE5EFDC0C5E}" type="pres">
      <dgm:prSet presAssocID="{B993E80B-C6AB-4321-8F76-0316961DA643}" presName="composite" presStyleCnt="0"/>
      <dgm:spPr/>
    </dgm:pt>
    <dgm:pt modelId="{7D9A66EE-A3F8-4CF5-958B-B3FC1AC094D2}" type="pres">
      <dgm:prSet presAssocID="{B993E80B-C6AB-4321-8F76-0316961DA643}" presName="background" presStyleLbl="node0" presStyleIdx="0" presStyleCnt="2"/>
      <dgm:spPr/>
    </dgm:pt>
    <dgm:pt modelId="{C1F1B4E4-E6F0-41A1-B61B-5674FAA9DDAF}" type="pres">
      <dgm:prSet presAssocID="{B993E80B-C6AB-4321-8F76-0316961DA643}" presName="text" presStyleLbl="fgAcc0" presStyleIdx="0" presStyleCnt="2">
        <dgm:presLayoutVars>
          <dgm:chPref val="3"/>
        </dgm:presLayoutVars>
      </dgm:prSet>
      <dgm:spPr/>
    </dgm:pt>
    <dgm:pt modelId="{451B0AA1-063B-4765-A0F0-85E6543A10EC}" type="pres">
      <dgm:prSet presAssocID="{B993E80B-C6AB-4321-8F76-0316961DA643}" presName="hierChild2" presStyleCnt="0"/>
      <dgm:spPr/>
    </dgm:pt>
    <dgm:pt modelId="{5FD56FFA-2AF1-4733-83A0-0A62BB5A09FE}" type="pres">
      <dgm:prSet presAssocID="{F8A9AB99-F1A7-49CE-8460-6C4219DF9B03}" presName="hierRoot1" presStyleCnt="0"/>
      <dgm:spPr/>
    </dgm:pt>
    <dgm:pt modelId="{495386AF-3EA6-4F0D-97DB-E766F1D40AFD}" type="pres">
      <dgm:prSet presAssocID="{F8A9AB99-F1A7-49CE-8460-6C4219DF9B03}" presName="composite" presStyleCnt="0"/>
      <dgm:spPr/>
    </dgm:pt>
    <dgm:pt modelId="{528935ED-26F1-4FD1-B21A-A5C93D7DF7CC}" type="pres">
      <dgm:prSet presAssocID="{F8A9AB99-F1A7-49CE-8460-6C4219DF9B03}" presName="background" presStyleLbl="node0" presStyleIdx="1" presStyleCnt="2"/>
      <dgm:spPr/>
    </dgm:pt>
    <dgm:pt modelId="{2F843145-7227-45ED-827E-B24AE2023A02}" type="pres">
      <dgm:prSet presAssocID="{F8A9AB99-F1A7-49CE-8460-6C4219DF9B03}" presName="text" presStyleLbl="fgAcc0" presStyleIdx="1" presStyleCnt="2">
        <dgm:presLayoutVars>
          <dgm:chPref val="3"/>
        </dgm:presLayoutVars>
      </dgm:prSet>
      <dgm:spPr/>
    </dgm:pt>
    <dgm:pt modelId="{B8427DD8-AC94-4B73-AE5A-EA49765A6A81}" type="pres">
      <dgm:prSet presAssocID="{F8A9AB99-F1A7-49CE-8460-6C4219DF9B03}" presName="hierChild2" presStyleCnt="0"/>
      <dgm:spPr/>
    </dgm:pt>
  </dgm:ptLst>
  <dgm:cxnLst>
    <dgm:cxn modelId="{CC3EC51E-CA47-420F-80CF-3F960607D764}" srcId="{64C75172-3D73-43C2-A6BA-2C9CF7EDF555}" destId="{B993E80B-C6AB-4321-8F76-0316961DA643}" srcOrd="0" destOrd="0" parTransId="{2A75A39B-3A74-43B4-8BFD-BA370F820C55}" sibTransId="{52F9580F-9BDC-4F51-BB1B-3D9A4B1A0BA0}"/>
    <dgm:cxn modelId="{EA65092A-1CFF-4FAD-B809-9970BB5DCF57}" type="presOf" srcId="{64C75172-3D73-43C2-A6BA-2C9CF7EDF555}" destId="{655F4D8B-27CF-481C-BDB9-0301A3D34E17}" srcOrd="0" destOrd="0" presId="urn:microsoft.com/office/officeart/2005/8/layout/hierarchy1"/>
    <dgm:cxn modelId="{E1DEF88E-961D-4452-83D5-6B2F7A074219}" srcId="{64C75172-3D73-43C2-A6BA-2C9CF7EDF555}" destId="{F8A9AB99-F1A7-49CE-8460-6C4219DF9B03}" srcOrd="1" destOrd="0" parTransId="{DF228698-50F8-47FB-BD9A-052F0098B047}" sibTransId="{5BD0E84E-E554-4224-A9DB-4BD600D84618}"/>
    <dgm:cxn modelId="{F78372DA-B239-477E-BD84-6D39D4C25338}" type="presOf" srcId="{F8A9AB99-F1A7-49CE-8460-6C4219DF9B03}" destId="{2F843145-7227-45ED-827E-B24AE2023A02}" srcOrd="0" destOrd="0" presId="urn:microsoft.com/office/officeart/2005/8/layout/hierarchy1"/>
    <dgm:cxn modelId="{0F9BF5DC-91A2-4C20-9AFB-D7E1C6B74148}" type="presOf" srcId="{B993E80B-C6AB-4321-8F76-0316961DA643}" destId="{C1F1B4E4-E6F0-41A1-B61B-5674FAA9DDAF}" srcOrd="0" destOrd="0" presId="urn:microsoft.com/office/officeart/2005/8/layout/hierarchy1"/>
    <dgm:cxn modelId="{EDE60C8C-6D2B-4C49-80B2-442053BE8E5F}" type="presParOf" srcId="{655F4D8B-27CF-481C-BDB9-0301A3D34E17}" destId="{F0CCD5B1-24E5-4BC1-A655-1DA7AC6703C3}" srcOrd="0" destOrd="0" presId="urn:microsoft.com/office/officeart/2005/8/layout/hierarchy1"/>
    <dgm:cxn modelId="{424519B6-47C7-4F29-A3E1-B14CC68FC413}" type="presParOf" srcId="{F0CCD5B1-24E5-4BC1-A655-1DA7AC6703C3}" destId="{8C8BDEFE-6717-4948-B3AD-9CE5EFDC0C5E}" srcOrd="0" destOrd="0" presId="urn:microsoft.com/office/officeart/2005/8/layout/hierarchy1"/>
    <dgm:cxn modelId="{A0B160EF-5976-498A-A2F5-263236733D0D}" type="presParOf" srcId="{8C8BDEFE-6717-4948-B3AD-9CE5EFDC0C5E}" destId="{7D9A66EE-A3F8-4CF5-958B-B3FC1AC094D2}" srcOrd="0" destOrd="0" presId="urn:microsoft.com/office/officeart/2005/8/layout/hierarchy1"/>
    <dgm:cxn modelId="{2BC62F04-E6A3-436B-86D1-D150F1CBF745}" type="presParOf" srcId="{8C8BDEFE-6717-4948-B3AD-9CE5EFDC0C5E}" destId="{C1F1B4E4-E6F0-41A1-B61B-5674FAA9DDAF}" srcOrd="1" destOrd="0" presId="urn:microsoft.com/office/officeart/2005/8/layout/hierarchy1"/>
    <dgm:cxn modelId="{964D1A60-15DC-4A84-8429-134BF1D16B19}" type="presParOf" srcId="{F0CCD5B1-24E5-4BC1-A655-1DA7AC6703C3}" destId="{451B0AA1-063B-4765-A0F0-85E6543A10EC}" srcOrd="1" destOrd="0" presId="urn:microsoft.com/office/officeart/2005/8/layout/hierarchy1"/>
    <dgm:cxn modelId="{6AFA61BC-0FBD-413F-81DB-C8C6CCA72564}" type="presParOf" srcId="{655F4D8B-27CF-481C-BDB9-0301A3D34E17}" destId="{5FD56FFA-2AF1-4733-83A0-0A62BB5A09FE}" srcOrd="1" destOrd="0" presId="urn:microsoft.com/office/officeart/2005/8/layout/hierarchy1"/>
    <dgm:cxn modelId="{9889D776-C3C8-43FB-BC70-CB86A0190C39}" type="presParOf" srcId="{5FD56FFA-2AF1-4733-83A0-0A62BB5A09FE}" destId="{495386AF-3EA6-4F0D-97DB-E766F1D40AFD}" srcOrd="0" destOrd="0" presId="urn:microsoft.com/office/officeart/2005/8/layout/hierarchy1"/>
    <dgm:cxn modelId="{FA1FEE7C-0AA6-4560-8C0C-DCFE79B7F7FB}" type="presParOf" srcId="{495386AF-3EA6-4F0D-97DB-E766F1D40AFD}" destId="{528935ED-26F1-4FD1-B21A-A5C93D7DF7CC}" srcOrd="0" destOrd="0" presId="urn:microsoft.com/office/officeart/2005/8/layout/hierarchy1"/>
    <dgm:cxn modelId="{DDBD1009-B85E-49B2-BE6A-0BAE27A05094}" type="presParOf" srcId="{495386AF-3EA6-4F0D-97DB-E766F1D40AFD}" destId="{2F843145-7227-45ED-827E-B24AE2023A02}" srcOrd="1" destOrd="0" presId="urn:microsoft.com/office/officeart/2005/8/layout/hierarchy1"/>
    <dgm:cxn modelId="{2EACD829-5414-4B4D-ADD4-B8C5CA8ABE95}" type="presParOf" srcId="{5FD56FFA-2AF1-4733-83A0-0A62BB5A09FE}" destId="{B8427DD8-AC94-4B73-AE5A-EA49765A6A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21128-78C2-48F5-BAEA-D2BB309E6D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77520F-2B52-47AD-9523-AB6D936FAC23}">
      <dgm:prSet/>
      <dgm:spPr/>
      <dgm:t>
        <a:bodyPr/>
        <a:lstStyle/>
        <a:p>
          <a:r>
            <a:rPr lang="es-ES"/>
            <a:t>Nosotros tenemos acceso sólo a los datos de esas variables en la muestra disponible </a:t>
          </a:r>
          <a:endParaRPr lang="en-US"/>
        </a:p>
      </dgm:t>
    </dgm:pt>
    <dgm:pt modelId="{7522BF2B-41EF-4336-A2F8-08E38808B359}" type="parTrans" cxnId="{DBE446CE-3EB7-4588-8C56-FD038CEDA108}">
      <dgm:prSet/>
      <dgm:spPr/>
      <dgm:t>
        <a:bodyPr/>
        <a:lstStyle/>
        <a:p>
          <a:endParaRPr lang="en-US"/>
        </a:p>
      </dgm:t>
    </dgm:pt>
    <dgm:pt modelId="{245A23C2-25A8-4649-8C04-4B0A211BB039}" type="sibTrans" cxnId="{DBE446CE-3EB7-4588-8C56-FD038CEDA108}">
      <dgm:prSet/>
      <dgm:spPr/>
      <dgm:t>
        <a:bodyPr/>
        <a:lstStyle/>
        <a:p>
          <a:endParaRPr lang="en-US"/>
        </a:p>
      </dgm:t>
    </dgm:pt>
    <dgm:pt modelId="{19AAFFC6-76EE-41B9-85D1-AF8980F7FBC3}">
      <dgm:prSet/>
      <dgm:spPr/>
      <dgm:t>
        <a:bodyPr/>
        <a:lstStyle/>
        <a:p>
          <a:r>
            <a:rPr lang="es-ES"/>
            <a:t>Por lo tanto, al hacer estadística descriptiva, el objetivo que perseguimos es conocer lo mas posible respecto a la distribución poblacional de las variables, a través de la información provista por la muestra </a:t>
          </a:r>
          <a:endParaRPr lang="en-US"/>
        </a:p>
      </dgm:t>
    </dgm:pt>
    <dgm:pt modelId="{06E44D4B-31A0-4764-BAF2-CBBAFC26B730}" type="parTrans" cxnId="{F37A14C8-676B-424C-B341-C66AC95F92C2}">
      <dgm:prSet/>
      <dgm:spPr/>
      <dgm:t>
        <a:bodyPr/>
        <a:lstStyle/>
        <a:p>
          <a:endParaRPr lang="en-US"/>
        </a:p>
      </dgm:t>
    </dgm:pt>
    <dgm:pt modelId="{A3FE8B3D-E356-49B4-BE19-C42A674F9EDD}" type="sibTrans" cxnId="{F37A14C8-676B-424C-B341-C66AC95F92C2}">
      <dgm:prSet/>
      <dgm:spPr/>
      <dgm:t>
        <a:bodyPr/>
        <a:lstStyle/>
        <a:p>
          <a:endParaRPr lang="en-US"/>
        </a:p>
      </dgm:t>
    </dgm:pt>
    <dgm:pt modelId="{0A7271AB-E714-4555-ACC0-BA8184D77F82}">
      <dgm:prSet/>
      <dgm:spPr/>
      <dgm:t>
        <a:bodyPr/>
        <a:lstStyle/>
        <a:p>
          <a:r>
            <a:rPr lang="es-ES"/>
            <a:t>La información muestral es una vía para conocer la información poblacional, aun cuando hacemos estadística descriptiva!!</a:t>
          </a:r>
          <a:endParaRPr lang="en-US"/>
        </a:p>
      </dgm:t>
    </dgm:pt>
    <dgm:pt modelId="{41076E57-D14E-4031-BFBF-A474E44B107E}" type="parTrans" cxnId="{D4704181-F61F-4F29-90CD-208D965C06D8}">
      <dgm:prSet/>
      <dgm:spPr/>
      <dgm:t>
        <a:bodyPr/>
        <a:lstStyle/>
        <a:p>
          <a:endParaRPr lang="en-US"/>
        </a:p>
      </dgm:t>
    </dgm:pt>
    <dgm:pt modelId="{1EC2F0B0-605F-452D-B2CA-D0ED8F29D237}" type="sibTrans" cxnId="{D4704181-F61F-4F29-90CD-208D965C06D8}">
      <dgm:prSet/>
      <dgm:spPr/>
      <dgm:t>
        <a:bodyPr/>
        <a:lstStyle/>
        <a:p>
          <a:endParaRPr lang="en-US"/>
        </a:p>
      </dgm:t>
    </dgm:pt>
    <dgm:pt modelId="{F4B2417F-2F54-44CC-A75B-0B8980F17A6A}" type="pres">
      <dgm:prSet presAssocID="{46F21128-78C2-48F5-BAEA-D2BB309E6DF7}" presName="linear" presStyleCnt="0">
        <dgm:presLayoutVars>
          <dgm:animLvl val="lvl"/>
          <dgm:resizeHandles val="exact"/>
        </dgm:presLayoutVars>
      </dgm:prSet>
      <dgm:spPr/>
    </dgm:pt>
    <dgm:pt modelId="{331799C6-8618-4E46-A48C-19480ACDEE23}" type="pres">
      <dgm:prSet presAssocID="{5177520F-2B52-47AD-9523-AB6D936FAC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19E1FC-6E74-4594-9ED8-05F2AE2A1BBF}" type="pres">
      <dgm:prSet presAssocID="{245A23C2-25A8-4649-8C04-4B0A211BB039}" presName="spacer" presStyleCnt="0"/>
      <dgm:spPr/>
    </dgm:pt>
    <dgm:pt modelId="{26C29C6D-02A8-482D-BFA2-F4F675FEDCB8}" type="pres">
      <dgm:prSet presAssocID="{19AAFFC6-76EE-41B9-85D1-AF8980F7FB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A382F2-04B1-4ACE-A76D-E65DAD2F7540}" type="pres">
      <dgm:prSet presAssocID="{A3FE8B3D-E356-49B4-BE19-C42A674F9EDD}" presName="spacer" presStyleCnt="0"/>
      <dgm:spPr/>
    </dgm:pt>
    <dgm:pt modelId="{316CB8B4-EB93-4AB6-91D4-93F192BA08D5}" type="pres">
      <dgm:prSet presAssocID="{0A7271AB-E714-4555-ACC0-BA8184D77F8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CE7C06-60C5-4777-BA04-B603D96204E5}" type="presOf" srcId="{46F21128-78C2-48F5-BAEA-D2BB309E6DF7}" destId="{F4B2417F-2F54-44CC-A75B-0B8980F17A6A}" srcOrd="0" destOrd="0" presId="urn:microsoft.com/office/officeart/2005/8/layout/vList2"/>
    <dgm:cxn modelId="{B1FEDD45-CA8B-49B9-B8FC-E7CBB9548026}" type="presOf" srcId="{19AAFFC6-76EE-41B9-85D1-AF8980F7FBC3}" destId="{26C29C6D-02A8-482D-BFA2-F4F675FEDCB8}" srcOrd="0" destOrd="0" presId="urn:microsoft.com/office/officeart/2005/8/layout/vList2"/>
    <dgm:cxn modelId="{D4704181-F61F-4F29-90CD-208D965C06D8}" srcId="{46F21128-78C2-48F5-BAEA-D2BB309E6DF7}" destId="{0A7271AB-E714-4555-ACC0-BA8184D77F82}" srcOrd="2" destOrd="0" parTransId="{41076E57-D14E-4031-BFBF-A474E44B107E}" sibTransId="{1EC2F0B0-605F-452D-B2CA-D0ED8F29D237}"/>
    <dgm:cxn modelId="{D49BD6AE-36E4-4B4D-9C7B-14EA8D04CC82}" type="presOf" srcId="{5177520F-2B52-47AD-9523-AB6D936FAC23}" destId="{331799C6-8618-4E46-A48C-19480ACDEE23}" srcOrd="0" destOrd="0" presId="urn:microsoft.com/office/officeart/2005/8/layout/vList2"/>
    <dgm:cxn modelId="{08D33DB9-0C7A-4E63-BFD2-9423B73BDBC7}" type="presOf" srcId="{0A7271AB-E714-4555-ACC0-BA8184D77F82}" destId="{316CB8B4-EB93-4AB6-91D4-93F192BA08D5}" srcOrd="0" destOrd="0" presId="urn:microsoft.com/office/officeart/2005/8/layout/vList2"/>
    <dgm:cxn modelId="{F37A14C8-676B-424C-B341-C66AC95F92C2}" srcId="{46F21128-78C2-48F5-BAEA-D2BB309E6DF7}" destId="{19AAFFC6-76EE-41B9-85D1-AF8980F7FBC3}" srcOrd="1" destOrd="0" parTransId="{06E44D4B-31A0-4764-BAF2-CBBAFC26B730}" sibTransId="{A3FE8B3D-E356-49B4-BE19-C42A674F9EDD}"/>
    <dgm:cxn modelId="{DBE446CE-3EB7-4588-8C56-FD038CEDA108}" srcId="{46F21128-78C2-48F5-BAEA-D2BB309E6DF7}" destId="{5177520F-2B52-47AD-9523-AB6D936FAC23}" srcOrd="0" destOrd="0" parTransId="{7522BF2B-41EF-4336-A2F8-08E38808B359}" sibTransId="{245A23C2-25A8-4649-8C04-4B0A211BB039}"/>
    <dgm:cxn modelId="{73688933-DC92-4BB1-86D8-ECE2D3956411}" type="presParOf" srcId="{F4B2417F-2F54-44CC-A75B-0B8980F17A6A}" destId="{331799C6-8618-4E46-A48C-19480ACDEE23}" srcOrd="0" destOrd="0" presId="urn:microsoft.com/office/officeart/2005/8/layout/vList2"/>
    <dgm:cxn modelId="{83E45FFD-2CDE-4808-A658-4790E592008A}" type="presParOf" srcId="{F4B2417F-2F54-44CC-A75B-0B8980F17A6A}" destId="{EE19E1FC-6E74-4594-9ED8-05F2AE2A1BBF}" srcOrd="1" destOrd="0" presId="urn:microsoft.com/office/officeart/2005/8/layout/vList2"/>
    <dgm:cxn modelId="{20326E43-1EA5-4242-AB88-3CEBED4373FB}" type="presParOf" srcId="{F4B2417F-2F54-44CC-A75B-0B8980F17A6A}" destId="{26C29C6D-02A8-482D-BFA2-F4F675FEDCB8}" srcOrd="2" destOrd="0" presId="urn:microsoft.com/office/officeart/2005/8/layout/vList2"/>
    <dgm:cxn modelId="{187C8454-7B85-4092-83EB-CDC719E80C81}" type="presParOf" srcId="{F4B2417F-2F54-44CC-A75B-0B8980F17A6A}" destId="{29A382F2-04B1-4ACE-A76D-E65DAD2F7540}" srcOrd="3" destOrd="0" presId="urn:microsoft.com/office/officeart/2005/8/layout/vList2"/>
    <dgm:cxn modelId="{09719036-FD11-4EC6-AEAF-F16EB4A4782A}" type="presParOf" srcId="{F4B2417F-2F54-44CC-A75B-0B8980F17A6A}" destId="{316CB8B4-EB93-4AB6-91D4-93F192BA08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513D4C-184A-4153-B8DE-009DA09640B9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B1F817-0603-4DF4-B405-DC0A6495A61F}">
      <dgm:prSet/>
      <dgm:spPr/>
      <dgm:t>
        <a:bodyPr/>
        <a:lstStyle/>
        <a:p>
          <a:r>
            <a:rPr lang="es-AR"/>
            <a:t>Formas de lograr esto</a:t>
          </a:r>
          <a:endParaRPr lang="en-US"/>
        </a:p>
      </dgm:t>
    </dgm:pt>
    <dgm:pt modelId="{D6FBA87A-2B17-427C-AB69-DE7F850F86DD}" type="parTrans" cxnId="{72BFBF3C-18F6-4353-9834-4004C33D045F}">
      <dgm:prSet/>
      <dgm:spPr/>
      <dgm:t>
        <a:bodyPr/>
        <a:lstStyle/>
        <a:p>
          <a:endParaRPr lang="en-US"/>
        </a:p>
      </dgm:t>
    </dgm:pt>
    <dgm:pt modelId="{59C09565-9D02-49CC-B111-AF735AB54F17}" type="sibTrans" cxnId="{72BFBF3C-18F6-4353-9834-4004C33D045F}">
      <dgm:prSet/>
      <dgm:spPr/>
      <dgm:t>
        <a:bodyPr/>
        <a:lstStyle/>
        <a:p>
          <a:endParaRPr lang="en-US"/>
        </a:p>
      </dgm:t>
    </dgm:pt>
    <dgm:pt modelId="{5EB22211-069A-48B7-8D0F-EEADB7F8A6DC}">
      <dgm:prSet/>
      <dgm:spPr/>
      <dgm:t>
        <a:bodyPr/>
        <a:lstStyle/>
        <a:p>
          <a:r>
            <a:rPr lang="es-ES"/>
            <a:t>Gráficos de las distribuciones muestrales</a:t>
          </a:r>
          <a:endParaRPr lang="en-US"/>
        </a:p>
      </dgm:t>
    </dgm:pt>
    <dgm:pt modelId="{0DD5539D-08D0-484A-8980-2384C67FE662}" type="parTrans" cxnId="{07E67AC9-A065-4B39-B321-7E1D3BD57FAC}">
      <dgm:prSet/>
      <dgm:spPr/>
      <dgm:t>
        <a:bodyPr/>
        <a:lstStyle/>
        <a:p>
          <a:endParaRPr lang="en-US"/>
        </a:p>
      </dgm:t>
    </dgm:pt>
    <dgm:pt modelId="{427083AD-859C-4630-AB4C-A9581558761A}" type="sibTrans" cxnId="{07E67AC9-A065-4B39-B321-7E1D3BD57FAC}">
      <dgm:prSet/>
      <dgm:spPr/>
      <dgm:t>
        <a:bodyPr/>
        <a:lstStyle/>
        <a:p>
          <a:endParaRPr lang="en-US"/>
        </a:p>
      </dgm:t>
    </dgm:pt>
    <dgm:pt modelId="{E4EDEC80-27C7-426A-9275-22EC000E0100}">
      <dgm:prSet/>
      <dgm:spPr/>
      <dgm:t>
        <a:bodyPr/>
        <a:lstStyle/>
        <a:p>
          <a:r>
            <a:rPr lang="es-AR"/>
            <a:t>Histograma</a:t>
          </a:r>
          <a:endParaRPr lang="en-US"/>
        </a:p>
      </dgm:t>
    </dgm:pt>
    <dgm:pt modelId="{C82D39D5-7EA5-4D87-89FF-5F4AC3597FFA}" type="parTrans" cxnId="{AA760491-B93B-44C4-9C86-433755AF0B2F}">
      <dgm:prSet/>
      <dgm:spPr/>
      <dgm:t>
        <a:bodyPr/>
        <a:lstStyle/>
        <a:p>
          <a:endParaRPr lang="en-US"/>
        </a:p>
      </dgm:t>
    </dgm:pt>
    <dgm:pt modelId="{0E5446AF-7D78-4488-BFD9-3910222A03F0}" type="sibTrans" cxnId="{AA760491-B93B-44C4-9C86-433755AF0B2F}">
      <dgm:prSet/>
      <dgm:spPr/>
      <dgm:t>
        <a:bodyPr/>
        <a:lstStyle/>
        <a:p>
          <a:endParaRPr lang="en-US"/>
        </a:p>
      </dgm:t>
    </dgm:pt>
    <dgm:pt modelId="{75E082BB-389B-48EA-AC33-D59B9FC5084C}">
      <dgm:prSet/>
      <dgm:spPr/>
      <dgm:t>
        <a:bodyPr/>
        <a:lstStyle/>
        <a:p>
          <a:r>
            <a:rPr lang="es-AR"/>
            <a:t>Boxplot</a:t>
          </a:r>
          <a:endParaRPr lang="en-US"/>
        </a:p>
      </dgm:t>
    </dgm:pt>
    <dgm:pt modelId="{FAFC20D2-E0A3-418F-AD03-446E8AFBD942}" type="parTrans" cxnId="{EC2C53DF-2B57-4EAE-A28E-24E010B11D05}">
      <dgm:prSet/>
      <dgm:spPr/>
      <dgm:t>
        <a:bodyPr/>
        <a:lstStyle/>
        <a:p>
          <a:endParaRPr lang="en-US"/>
        </a:p>
      </dgm:t>
    </dgm:pt>
    <dgm:pt modelId="{FB25C927-8978-4C8F-A071-0DEF2127166F}" type="sibTrans" cxnId="{EC2C53DF-2B57-4EAE-A28E-24E010B11D05}">
      <dgm:prSet/>
      <dgm:spPr/>
      <dgm:t>
        <a:bodyPr/>
        <a:lstStyle/>
        <a:p>
          <a:endParaRPr lang="en-US"/>
        </a:p>
      </dgm:t>
    </dgm:pt>
    <dgm:pt modelId="{A331D521-C0BD-4612-9F40-6A4C1E492D11}">
      <dgm:prSet/>
      <dgm:spPr/>
      <dgm:t>
        <a:bodyPr/>
        <a:lstStyle/>
        <a:p>
          <a:r>
            <a:rPr lang="es-AR"/>
            <a:t>Indicadores numéricos o estadísticos</a:t>
          </a:r>
          <a:endParaRPr lang="en-US"/>
        </a:p>
      </dgm:t>
    </dgm:pt>
    <dgm:pt modelId="{3F54FE26-87A0-4B9C-8CB9-3A8F61F144E3}" type="parTrans" cxnId="{0B0DB7CA-FE26-4E50-8698-D2AAAC249013}">
      <dgm:prSet/>
      <dgm:spPr/>
      <dgm:t>
        <a:bodyPr/>
        <a:lstStyle/>
        <a:p>
          <a:endParaRPr lang="en-US"/>
        </a:p>
      </dgm:t>
    </dgm:pt>
    <dgm:pt modelId="{4FC88888-8E17-4E59-B284-9F36BAD74FCD}" type="sibTrans" cxnId="{0B0DB7CA-FE26-4E50-8698-D2AAAC249013}">
      <dgm:prSet/>
      <dgm:spPr/>
      <dgm:t>
        <a:bodyPr/>
        <a:lstStyle/>
        <a:p>
          <a:endParaRPr lang="en-US"/>
        </a:p>
      </dgm:t>
    </dgm:pt>
    <dgm:pt modelId="{5AF4969B-65B2-4676-8657-E38050DDFD36}">
      <dgm:prSet/>
      <dgm:spPr/>
      <dgm:t>
        <a:bodyPr/>
        <a:lstStyle/>
        <a:p>
          <a:r>
            <a:rPr lang="es-ES"/>
            <a:t>Medidas de posición </a:t>
          </a:r>
          <a:endParaRPr lang="en-US"/>
        </a:p>
      </dgm:t>
    </dgm:pt>
    <dgm:pt modelId="{1B91EA8D-1771-4BC9-9A1D-F49BEF99588C}" type="parTrans" cxnId="{2ED5B464-9E14-440F-BCBB-0913BCB05011}">
      <dgm:prSet/>
      <dgm:spPr/>
      <dgm:t>
        <a:bodyPr/>
        <a:lstStyle/>
        <a:p>
          <a:endParaRPr lang="en-US"/>
        </a:p>
      </dgm:t>
    </dgm:pt>
    <dgm:pt modelId="{A034B92C-A220-4926-8CFC-BB783D8397AE}" type="sibTrans" cxnId="{2ED5B464-9E14-440F-BCBB-0913BCB05011}">
      <dgm:prSet/>
      <dgm:spPr/>
      <dgm:t>
        <a:bodyPr/>
        <a:lstStyle/>
        <a:p>
          <a:endParaRPr lang="en-US"/>
        </a:p>
      </dgm:t>
    </dgm:pt>
    <dgm:pt modelId="{624C235B-2620-4E6B-899B-1A6E851C741E}">
      <dgm:prSet/>
      <dgm:spPr/>
      <dgm:t>
        <a:bodyPr/>
        <a:lstStyle/>
        <a:p>
          <a:r>
            <a:rPr lang="es-ES"/>
            <a:t>Medidas de tendencia central </a:t>
          </a:r>
          <a:endParaRPr lang="en-US"/>
        </a:p>
      </dgm:t>
    </dgm:pt>
    <dgm:pt modelId="{A02F1B66-DE94-46A5-988B-CC4F42075348}" type="parTrans" cxnId="{0AD24722-A6EE-4F38-84EE-C3F63C245A92}">
      <dgm:prSet/>
      <dgm:spPr/>
      <dgm:t>
        <a:bodyPr/>
        <a:lstStyle/>
        <a:p>
          <a:endParaRPr lang="en-US"/>
        </a:p>
      </dgm:t>
    </dgm:pt>
    <dgm:pt modelId="{94C7786F-CC20-4803-BF30-BA11B21028D6}" type="sibTrans" cxnId="{0AD24722-A6EE-4F38-84EE-C3F63C245A92}">
      <dgm:prSet/>
      <dgm:spPr/>
      <dgm:t>
        <a:bodyPr/>
        <a:lstStyle/>
        <a:p>
          <a:endParaRPr lang="en-US"/>
        </a:p>
      </dgm:t>
    </dgm:pt>
    <dgm:pt modelId="{B2FECBF3-D32E-4F42-8410-8E2F3381072F}">
      <dgm:prSet/>
      <dgm:spPr/>
      <dgm:t>
        <a:bodyPr/>
        <a:lstStyle/>
        <a:p>
          <a:r>
            <a:rPr lang="es-ES"/>
            <a:t>Medidas de dispersión </a:t>
          </a:r>
          <a:endParaRPr lang="en-US"/>
        </a:p>
      </dgm:t>
    </dgm:pt>
    <dgm:pt modelId="{06B22AEC-2EB3-4C4C-BF62-5BE5E7E8107F}" type="parTrans" cxnId="{F3D89A0F-7A93-481B-ADE0-3AD23D9922E5}">
      <dgm:prSet/>
      <dgm:spPr/>
      <dgm:t>
        <a:bodyPr/>
        <a:lstStyle/>
        <a:p>
          <a:endParaRPr lang="en-US"/>
        </a:p>
      </dgm:t>
    </dgm:pt>
    <dgm:pt modelId="{73BD7617-C48E-4EAB-9436-8AEA668B47FD}" type="sibTrans" cxnId="{F3D89A0F-7A93-481B-ADE0-3AD23D9922E5}">
      <dgm:prSet/>
      <dgm:spPr/>
      <dgm:t>
        <a:bodyPr/>
        <a:lstStyle/>
        <a:p>
          <a:endParaRPr lang="en-US"/>
        </a:p>
      </dgm:t>
    </dgm:pt>
    <dgm:pt modelId="{27C7069D-4AE9-473D-83EE-F91E530BF413}">
      <dgm:prSet/>
      <dgm:spPr/>
      <dgm:t>
        <a:bodyPr/>
        <a:lstStyle/>
        <a:p>
          <a:r>
            <a:rPr lang="es-ES"/>
            <a:t>Medidas de forma</a:t>
          </a:r>
          <a:endParaRPr lang="en-US"/>
        </a:p>
      </dgm:t>
    </dgm:pt>
    <dgm:pt modelId="{4602281F-1F49-4717-BE02-38FAD2424A4A}" type="parTrans" cxnId="{F6C922C9-523B-43FE-9051-EBF245ED8EA4}">
      <dgm:prSet/>
      <dgm:spPr/>
      <dgm:t>
        <a:bodyPr/>
        <a:lstStyle/>
        <a:p>
          <a:endParaRPr lang="en-US"/>
        </a:p>
      </dgm:t>
    </dgm:pt>
    <dgm:pt modelId="{1EF0A6BF-F5DC-4DD2-A519-5D93CC6D5655}" type="sibTrans" cxnId="{F6C922C9-523B-43FE-9051-EBF245ED8EA4}">
      <dgm:prSet/>
      <dgm:spPr/>
      <dgm:t>
        <a:bodyPr/>
        <a:lstStyle/>
        <a:p>
          <a:endParaRPr lang="en-US"/>
        </a:p>
      </dgm:t>
    </dgm:pt>
    <dgm:pt modelId="{0F88B33E-E41D-4B13-94FC-87DF595603D8}" type="pres">
      <dgm:prSet presAssocID="{FC513D4C-184A-4153-B8DE-009DA09640B9}" presName="Name0" presStyleCnt="0">
        <dgm:presLayoutVars>
          <dgm:dir/>
          <dgm:animLvl val="lvl"/>
          <dgm:resizeHandles val="exact"/>
        </dgm:presLayoutVars>
      </dgm:prSet>
      <dgm:spPr/>
    </dgm:pt>
    <dgm:pt modelId="{026B6EB8-0580-4C64-AF05-CD928D8005F1}" type="pres">
      <dgm:prSet presAssocID="{A331D521-C0BD-4612-9F40-6A4C1E492D11}" presName="boxAndChildren" presStyleCnt="0"/>
      <dgm:spPr/>
    </dgm:pt>
    <dgm:pt modelId="{AEC11EEF-A00F-44F2-A151-6934F739DEE4}" type="pres">
      <dgm:prSet presAssocID="{A331D521-C0BD-4612-9F40-6A4C1E492D11}" presName="parentTextBox" presStyleLbl="node1" presStyleIdx="0" presStyleCnt="3"/>
      <dgm:spPr/>
    </dgm:pt>
    <dgm:pt modelId="{D45914EE-6FA2-47EC-A925-02471A4CD72F}" type="pres">
      <dgm:prSet presAssocID="{A331D521-C0BD-4612-9F40-6A4C1E492D11}" presName="entireBox" presStyleLbl="node1" presStyleIdx="0" presStyleCnt="3"/>
      <dgm:spPr/>
    </dgm:pt>
    <dgm:pt modelId="{B9DFF48E-8F4F-4B4E-81A2-F581B234C206}" type="pres">
      <dgm:prSet presAssocID="{A331D521-C0BD-4612-9F40-6A4C1E492D11}" presName="descendantBox" presStyleCnt="0"/>
      <dgm:spPr/>
    </dgm:pt>
    <dgm:pt modelId="{7B90FBFA-4DD5-4316-9393-F138BA2AD18C}" type="pres">
      <dgm:prSet presAssocID="{5AF4969B-65B2-4676-8657-E38050DDFD36}" presName="childTextBox" presStyleLbl="fgAccFollowNode1" presStyleIdx="0" presStyleCnt="6">
        <dgm:presLayoutVars>
          <dgm:bulletEnabled val="1"/>
        </dgm:presLayoutVars>
      </dgm:prSet>
      <dgm:spPr/>
    </dgm:pt>
    <dgm:pt modelId="{278576E5-A55F-4078-99CA-5E7E8FB8EF81}" type="pres">
      <dgm:prSet presAssocID="{624C235B-2620-4E6B-899B-1A6E851C741E}" presName="childTextBox" presStyleLbl="fgAccFollowNode1" presStyleIdx="1" presStyleCnt="6">
        <dgm:presLayoutVars>
          <dgm:bulletEnabled val="1"/>
        </dgm:presLayoutVars>
      </dgm:prSet>
      <dgm:spPr/>
    </dgm:pt>
    <dgm:pt modelId="{87DE8BD4-A47C-403C-AB2F-2CBBBCDBAA0D}" type="pres">
      <dgm:prSet presAssocID="{B2FECBF3-D32E-4F42-8410-8E2F3381072F}" presName="childTextBox" presStyleLbl="fgAccFollowNode1" presStyleIdx="2" presStyleCnt="6">
        <dgm:presLayoutVars>
          <dgm:bulletEnabled val="1"/>
        </dgm:presLayoutVars>
      </dgm:prSet>
      <dgm:spPr/>
    </dgm:pt>
    <dgm:pt modelId="{D63D862C-B819-49E1-9096-CF5BC3CEDA7B}" type="pres">
      <dgm:prSet presAssocID="{27C7069D-4AE9-473D-83EE-F91E530BF413}" presName="childTextBox" presStyleLbl="fgAccFollowNode1" presStyleIdx="3" presStyleCnt="6">
        <dgm:presLayoutVars>
          <dgm:bulletEnabled val="1"/>
        </dgm:presLayoutVars>
      </dgm:prSet>
      <dgm:spPr/>
    </dgm:pt>
    <dgm:pt modelId="{B4052295-2F1D-40D6-B608-15EF7C17AAE2}" type="pres">
      <dgm:prSet presAssocID="{427083AD-859C-4630-AB4C-A9581558761A}" presName="sp" presStyleCnt="0"/>
      <dgm:spPr/>
    </dgm:pt>
    <dgm:pt modelId="{42CD49C4-E415-48D8-903B-ACE536D03408}" type="pres">
      <dgm:prSet presAssocID="{5EB22211-069A-48B7-8D0F-EEADB7F8A6DC}" presName="arrowAndChildren" presStyleCnt="0"/>
      <dgm:spPr/>
    </dgm:pt>
    <dgm:pt modelId="{ADAD6D3C-0951-43E2-88DB-91A5151A7A15}" type="pres">
      <dgm:prSet presAssocID="{5EB22211-069A-48B7-8D0F-EEADB7F8A6DC}" presName="parentTextArrow" presStyleLbl="node1" presStyleIdx="0" presStyleCnt="3"/>
      <dgm:spPr/>
    </dgm:pt>
    <dgm:pt modelId="{31516D26-3663-4F48-8427-27B556BC8670}" type="pres">
      <dgm:prSet presAssocID="{5EB22211-069A-48B7-8D0F-EEADB7F8A6DC}" presName="arrow" presStyleLbl="node1" presStyleIdx="1" presStyleCnt="3"/>
      <dgm:spPr/>
    </dgm:pt>
    <dgm:pt modelId="{189399FD-69E9-44EA-A348-1ADA3805D880}" type="pres">
      <dgm:prSet presAssocID="{5EB22211-069A-48B7-8D0F-EEADB7F8A6DC}" presName="descendantArrow" presStyleCnt="0"/>
      <dgm:spPr/>
    </dgm:pt>
    <dgm:pt modelId="{314AE711-9C9B-4343-8037-6CEF919273A6}" type="pres">
      <dgm:prSet presAssocID="{E4EDEC80-27C7-426A-9275-22EC000E0100}" presName="childTextArrow" presStyleLbl="fgAccFollowNode1" presStyleIdx="4" presStyleCnt="6">
        <dgm:presLayoutVars>
          <dgm:bulletEnabled val="1"/>
        </dgm:presLayoutVars>
      </dgm:prSet>
      <dgm:spPr/>
    </dgm:pt>
    <dgm:pt modelId="{EA6F4423-B7B5-40C6-A06A-566A8AF043B9}" type="pres">
      <dgm:prSet presAssocID="{75E082BB-389B-48EA-AC33-D59B9FC5084C}" presName="childTextArrow" presStyleLbl="fgAccFollowNode1" presStyleIdx="5" presStyleCnt="6">
        <dgm:presLayoutVars>
          <dgm:bulletEnabled val="1"/>
        </dgm:presLayoutVars>
      </dgm:prSet>
      <dgm:spPr/>
    </dgm:pt>
    <dgm:pt modelId="{C3DF08D3-CD8F-4A90-AE49-C951EAD7969F}" type="pres">
      <dgm:prSet presAssocID="{59C09565-9D02-49CC-B111-AF735AB54F17}" presName="sp" presStyleCnt="0"/>
      <dgm:spPr/>
    </dgm:pt>
    <dgm:pt modelId="{42B9F7C8-5B3A-4770-815F-A28347DA9FEA}" type="pres">
      <dgm:prSet presAssocID="{E6B1F817-0603-4DF4-B405-DC0A6495A61F}" presName="arrowAndChildren" presStyleCnt="0"/>
      <dgm:spPr/>
    </dgm:pt>
    <dgm:pt modelId="{540C9B00-9541-4E6F-913B-BD9F67B0FABC}" type="pres">
      <dgm:prSet presAssocID="{E6B1F817-0603-4DF4-B405-DC0A6495A61F}" presName="parentTextArrow" presStyleLbl="node1" presStyleIdx="2" presStyleCnt="3"/>
      <dgm:spPr/>
    </dgm:pt>
  </dgm:ptLst>
  <dgm:cxnLst>
    <dgm:cxn modelId="{54E93002-314B-48F9-AEFA-FE01B48AFA24}" type="presOf" srcId="{FC513D4C-184A-4153-B8DE-009DA09640B9}" destId="{0F88B33E-E41D-4B13-94FC-87DF595603D8}" srcOrd="0" destOrd="0" presId="urn:microsoft.com/office/officeart/2005/8/layout/process4"/>
    <dgm:cxn modelId="{F3D89A0F-7A93-481B-ADE0-3AD23D9922E5}" srcId="{A331D521-C0BD-4612-9F40-6A4C1E492D11}" destId="{B2FECBF3-D32E-4F42-8410-8E2F3381072F}" srcOrd="2" destOrd="0" parTransId="{06B22AEC-2EB3-4C4C-BF62-5BE5E7E8107F}" sibTransId="{73BD7617-C48E-4EAB-9436-8AEA668B47FD}"/>
    <dgm:cxn modelId="{A7E57A19-E7ED-45C0-A97C-BED6197F4C55}" type="presOf" srcId="{A331D521-C0BD-4612-9F40-6A4C1E492D11}" destId="{AEC11EEF-A00F-44F2-A151-6934F739DEE4}" srcOrd="0" destOrd="0" presId="urn:microsoft.com/office/officeart/2005/8/layout/process4"/>
    <dgm:cxn modelId="{0AD24722-A6EE-4F38-84EE-C3F63C245A92}" srcId="{A331D521-C0BD-4612-9F40-6A4C1E492D11}" destId="{624C235B-2620-4E6B-899B-1A6E851C741E}" srcOrd="1" destOrd="0" parTransId="{A02F1B66-DE94-46A5-988B-CC4F42075348}" sibTransId="{94C7786F-CC20-4803-BF30-BA11B21028D6}"/>
    <dgm:cxn modelId="{E1D13B2E-7280-48BC-B7FB-40EADFD2A978}" type="presOf" srcId="{624C235B-2620-4E6B-899B-1A6E851C741E}" destId="{278576E5-A55F-4078-99CA-5E7E8FB8EF81}" srcOrd="0" destOrd="0" presId="urn:microsoft.com/office/officeart/2005/8/layout/process4"/>
    <dgm:cxn modelId="{72BFBF3C-18F6-4353-9834-4004C33D045F}" srcId="{FC513D4C-184A-4153-B8DE-009DA09640B9}" destId="{E6B1F817-0603-4DF4-B405-DC0A6495A61F}" srcOrd="0" destOrd="0" parTransId="{D6FBA87A-2B17-427C-AB69-DE7F850F86DD}" sibTransId="{59C09565-9D02-49CC-B111-AF735AB54F17}"/>
    <dgm:cxn modelId="{2ED5B464-9E14-440F-BCBB-0913BCB05011}" srcId="{A331D521-C0BD-4612-9F40-6A4C1E492D11}" destId="{5AF4969B-65B2-4676-8657-E38050DDFD36}" srcOrd="0" destOrd="0" parTransId="{1B91EA8D-1771-4BC9-9A1D-F49BEF99588C}" sibTransId="{A034B92C-A220-4926-8CFC-BB783D8397AE}"/>
    <dgm:cxn modelId="{D77B666D-A1C1-49AA-B6F2-16B8907AB294}" type="presOf" srcId="{75E082BB-389B-48EA-AC33-D59B9FC5084C}" destId="{EA6F4423-B7B5-40C6-A06A-566A8AF043B9}" srcOrd="0" destOrd="0" presId="urn:microsoft.com/office/officeart/2005/8/layout/process4"/>
    <dgm:cxn modelId="{303DEB5A-9212-4F65-9DB1-8F02DB150C9B}" type="presOf" srcId="{B2FECBF3-D32E-4F42-8410-8E2F3381072F}" destId="{87DE8BD4-A47C-403C-AB2F-2CBBBCDBAA0D}" srcOrd="0" destOrd="0" presId="urn:microsoft.com/office/officeart/2005/8/layout/process4"/>
    <dgm:cxn modelId="{D741F089-3DAB-436A-BE4E-2185DF3EA20F}" type="presOf" srcId="{E6B1F817-0603-4DF4-B405-DC0A6495A61F}" destId="{540C9B00-9541-4E6F-913B-BD9F67B0FABC}" srcOrd="0" destOrd="0" presId="urn:microsoft.com/office/officeart/2005/8/layout/process4"/>
    <dgm:cxn modelId="{AA760491-B93B-44C4-9C86-433755AF0B2F}" srcId="{5EB22211-069A-48B7-8D0F-EEADB7F8A6DC}" destId="{E4EDEC80-27C7-426A-9275-22EC000E0100}" srcOrd="0" destOrd="0" parTransId="{C82D39D5-7EA5-4D87-89FF-5F4AC3597FFA}" sibTransId="{0E5446AF-7D78-4488-BFD9-3910222A03F0}"/>
    <dgm:cxn modelId="{DC700CA0-5896-47B2-BF8E-5C821C74F7DD}" type="presOf" srcId="{A331D521-C0BD-4612-9F40-6A4C1E492D11}" destId="{D45914EE-6FA2-47EC-A925-02471A4CD72F}" srcOrd="1" destOrd="0" presId="urn:microsoft.com/office/officeart/2005/8/layout/process4"/>
    <dgm:cxn modelId="{F6C922C9-523B-43FE-9051-EBF245ED8EA4}" srcId="{A331D521-C0BD-4612-9F40-6A4C1E492D11}" destId="{27C7069D-4AE9-473D-83EE-F91E530BF413}" srcOrd="3" destOrd="0" parTransId="{4602281F-1F49-4717-BE02-38FAD2424A4A}" sibTransId="{1EF0A6BF-F5DC-4DD2-A519-5D93CC6D5655}"/>
    <dgm:cxn modelId="{07E67AC9-A065-4B39-B321-7E1D3BD57FAC}" srcId="{FC513D4C-184A-4153-B8DE-009DA09640B9}" destId="{5EB22211-069A-48B7-8D0F-EEADB7F8A6DC}" srcOrd="1" destOrd="0" parTransId="{0DD5539D-08D0-484A-8980-2384C67FE662}" sibTransId="{427083AD-859C-4630-AB4C-A9581558761A}"/>
    <dgm:cxn modelId="{0B0DB7CA-FE26-4E50-8698-D2AAAC249013}" srcId="{FC513D4C-184A-4153-B8DE-009DA09640B9}" destId="{A331D521-C0BD-4612-9F40-6A4C1E492D11}" srcOrd="2" destOrd="0" parTransId="{3F54FE26-87A0-4B9C-8CB9-3A8F61F144E3}" sibTransId="{4FC88888-8E17-4E59-B284-9F36BAD74FCD}"/>
    <dgm:cxn modelId="{723F7BCD-DD90-48BF-BDE8-E8C6FAEF7CED}" type="presOf" srcId="{5EB22211-069A-48B7-8D0F-EEADB7F8A6DC}" destId="{31516D26-3663-4F48-8427-27B556BC8670}" srcOrd="1" destOrd="0" presId="urn:microsoft.com/office/officeart/2005/8/layout/process4"/>
    <dgm:cxn modelId="{EC2C53DF-2B57-4EAE-A28E-24E010B11D05}" srcId="{5EB22211-069A-48B7-8D0F-EEADB7F8A6DC}" destId="{75E082BB-389B-48EA-AC33-D59B9FC5084C}" srcOrd="1" destOrd="0" parTransId="{FAFC20D2-E0A3-418F-AD03-446E8AFBD942}" sibTransId="{FB25C927-8978-4C8F-A071-0DEF2127166F}"/>
    <dgm:cxn modelId="{B452D7E1-9361-4C51-ABA6-9CF53D1BB754}" type="presOf" srcId="{27C7069D-4AE9-473D-83EE-F91E530BF413}" destId="{D63D862C-B819-49E1-9096-CF5BC3CEDA7B}" srcOrd="0" destOrd="0" presId="urn:microsoft.com/office/officeart/2005/8/layout/process4"/>
    <dgm:cxn modelId="{7B153FE8-6069-4C9B-9C62-1DA40E3D35CA}" type="presOf" srcId="{5EB22211-069A-48B7-8D0F-EEADB7F8A6DC}" destId="{ADAD6D3C-0951-43E2-88DB-91A5151A7A15}" srcOrd="0" destOrd="0" presId="urn:microsoft.com/office/officeart/2005/8/layout/process4"/>
    <dgm:cxn modelId="{980889ED-5BF6-4CA8-A307-F2D43C92858D}" type="presOf" srcId="{E4EDEC80-27C7-426A-9275-22EC000E0100}" destId="{314AE711-9C9B-4343-8037-6CEF919273A6}" srcOrd="0" destOrd="0" presId="urn:microsoft.com/office/officeart/2005/8/layout/process4"/>
    <dgm:cxn modelId="{EAC3FDFF-E6E1-4C5A-B66C-606E5F7921B6}" type="presOf" srcId="{5AF4969B-65B2-4676-8657-E38050DDFD36}" destId="{7B90FBFA-4DD5-4316-9393-F138BA2AD18C}" srcOrd="0" destOrd="0" presId="urn:microsoft.com/office/officeart/2005/8/layout/process4"/>
    <dgm:cxn modelId="{9C18BFBA-65FE-4AF4-9584-14E78BA59526}" type="presParOf" srcId="{0F88B33E-E41D-4B13-94FC-87DF595603D8}" destId="{026B6EB8-0580-4C64-AF05-CD928D8005F1}" srcOrd="0" destOrd="0" presId="urn:microsoft.com/office/officeart/2005/8/layout/process4"/>
    <dgm:cxn modelId="{FBAD353B-6868-4217-87A8-111C82312B0A}" type="presParOf" srcId="{026B6EB8-0580-4C64-AF05-CD928D8005F1}" destId="{AEC11EEF-A00F-44F2-A151-6934F739DEE4}" srcOrd="0" destOrd="0" presId="urn:microsoft.com/office/officeart/2005/8/layout/process4"/>
    <dgm:cxn modelId="{A6E68F4C-F22D-4614-A923-8550B37D9D9B}" type="presParOf" srcId="{026B6EB8-0580-4C64-AF05-CD928D8005F1}" destId="{D45914EE-6FA2-47EC-A925-02471A4CD72F}" srcOrd="1" destOrd="0" presId="urn:microsoft.com/office/officeart/2005/8/layout/process4"/>
    <dgm:cxn modelId="{56FCA234-9555-459A-B1C4-9033247681A6}" type="presParOf" srcId="{026B6EB8-0580-4C64-AF05-CD928D8005F1}" destId="{B9DFF48E-8F4F-4B4E-81A2-F581B234C206}" srcOrd="2" destOrd="0" presId="urn:microsoft.com/office/officeart/2005/8/layout/process4"/>
    <dgm:cxn modelId="{70EF28E8-9943-46D3-A49A-87DA92948DD1}" type="presParOf" srcId="{B9DFF48E-8F4F-4B4E-81A2-F581B234C206}" destId="{7B90FBFA-4DD5-4316-9393-F138BA2AD18C}" srcOrd="0" destOrd="0" presId="urn:microsoft.com/office/officeart/2005/8/layout/process4"/>
    <dgm:cxn modelId="{4A2B87CE-7071-4AFA-ADAB-F8BA18919253}" type="presParOf" srcId="{B9DFF48E-8F4F-4B4E-81A2-F581B234C206}" destId="{278576E5-A55F-4078-99CA-5E7E8FB8EF81}" srcOrd="1" destOrd="0" presId="urn:microsoft.com/office/officeart/2005/8/layout/process4"/>
    <dgm:cxn modelId="{33961EA3-EC32-4557-A180-81790009FDC1}" type="presParOf" srcId="{B9DFF48E-8F4F-4B4E-81A2-F581B234C206}" destId="{87DE8BD4-A47C-403C-AB2F-2CBBBCDBAA0D}" srcOrd="2" destOrd="0" presId="urn:microsoft.com/office/officeart/2005/8/layout/process4"/>
    <dgm:cxn modelId="{D5CBE86B-E9EA-40E8-9211-CA4B912607D8}" type="presParOf" srcId="{B9DFF48E-8F4F-4B4E-81A2-F581B234C206}" destId="{D63D862C-B819-49E1-9096-CF5BC3CEDA7B}" srcOrd="3" destOrd="0" presId="urn:microsoft.com/office/officeart/2005/8/layout/process4"/>
    <dgm:cxn modelId="{68E4C113-F5E0-4BED-BD32-3D8E9D4E3E82}" type="presParOf" srcId="{0F88B33E-E41D-4B13-94FC-87DF595603D8}" destId="{B4052295-2F1D-40D6-B608-15EF7C17AAE2}" srcOrd="1" destOrd="0" presId="urn:microsoft.com/office/officeart/2005/8/layout/process4"/>
    <dgm:cxn modelId="{24532AE7-E49E-4E85-9E31-BFAFF8114779}" type="presParOf" srcId="{0F88B33E-E41D-4B13-94FC-87DF595603D8}" destId="{42CD49C4-E415-48D8-903B-ACE536D03408}" srcOrd="2" destOrd="0" presId="urn:microsoft.com/office/officeart/2005/8/layout/process4"/>
    <dgm:cxn modelId="{6FBAFBFB-605B-4C95-8D91-B47C7770BD0B}" type="presParOf" srcId="{42CD49C4-E415-48D8-903B-ACE536D03408}" destId="{ADAD6D3C-0951-43E2-88DB-91A5151A7A15}" srcOrd="0" destOrd="0" presId="urn:microsoft.com/office/officeart/2005/8/layout/process4"/>
    <dgm:cxn modelId="{60B9D04A-53F7-40B1-8276-2FF73D67190E}" type="presParOf" srcId="{42CD49C4-E415-48D8-903B-ACE536D03408}" destId="{31516D26-3663-4F48-8427-27B556BC8670}" srcOrd="1" destOrd="0" presId="urn:microsoft.com/office/officeart/2005/8/layout/process4"/>
    <dgm:cxn modelId="{FD1741FB-8D0E-4078-BB13-9F87E685196C}" type="presParOf" srcId="{42CD49C4-E415-48D8-903B-ACE536D03408}" destId="{189399FD-69E9-44EA-A348-1ADA3805D880}" srcOrd="2" destOrd="0" presId="urn:microsoft.com/office/officeart/2005/8/layout/process4"/>
    <dgm:cxn modelId="{E1BDB0BE-BC37-4210-BFDE-A462585C3950}" type="presParOf" srcId="{189399FD-69E9-44EA-A348-1ADA3805D880}" destId="{314AE711-9C9B-4343-8037-6CEF919273A6}" srcOrd="0" destOrd="0" presId="urn:microsoft.com/office/officeart/2005/8/layout/process4"/>
    <dgm:cxn modelId="{0FC12C34-7B16-4330-8EFE-E1B78E312249}" type="presParOf" srcId="{189399FD-69E9-44EA-A348-1ADA3805D880}" destId="{EA6F4423-B7B5-40C6-A06A-566A8AF043B9}" srcOrd="1" destOrd="0" presId="urn:microsoft.com/office/officeart/2005/8/layout/process4"/>
    <dgm:cxn modelId="{5406B92A-8FA7-46B2-8AC2-570CF0C6D24F}" type="presParOf" srcId="{0F88B33E-E41D-4B13-94FC-87DF595603D8}" destId="{C3DF08D3-CD8F-4A90-AE49-C951EAD7969F}" srcOrd="3" destOrd="0" presId="urn:microsoft.com/office/officeart/2005/8/layout/process4"/>
    <dgm:cxn modelId="{E8D39F57-3201-4412-B5C3-158F1BA39B5D}" type="presParOf" srcId="{0F88B33E-E41D-4B13-94FC-87DF595603D8}" destId="{42B9F7C8-5B3A-4770-815F-A28347DA9FEA}" srcOrd="4" destOrd="0" presId="urn:microsoft.com/office/officeart/2005/8/layout/process4"/>
    <dgm:cxn modelId="{0287B21D-F074-4F5F-AD6F-62056A9F3A46}" type="presParOf" srcId="{42B9F7C8-5B3A-4770-815F-A28347DA9FEA}" destId="{540C9B00-9541-4E6F-913B-BD9F67B0FAB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CEE33-55CF-4BC4-8C86-FF0AB7460C1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B4C432-A4DF-48D3-8639-763F1F066773}">
      <dgm:prSet/>
      <dgm:spPr/>
      <dgm:t>
        <a:bodyPr/>
        <a:lstStyle/>
        <a:p>
          <a:r>
            <a:rPr lang="es-ES"/>
            <a:t>HISTOGRAMA </a:t>
          </a:r>
          <a:endParaRPr lang="en-US"/>
        </a:p>
      </dgm:t>
    </dgm:pt>
    <dgm:pt modelId="{45A2C587-D84B-401F-89CE-7696A3A0A9E1}" type="parTrans" cxnId="{9F737BF1-D7AA-497B-A718-DA5EB02B960B}">
      <dgm:prSet/>
      <dgm:spPr/>
      <dgm:t>
        <a:bodyPr/>
        <a:lstStyle/>
        <a:p>
          <a:endParaRPr lang="en-US"/>
        </a:p>
      </dgm:t>
    </dgm:pt>
    <dgm:pt modelId="{3C5FC06C-99A1-4BDF-B319-3313166377D4}" type="sibTrans" cxnId="{9F737BF1-D7AA-497B-A718-DA5EB02B960B}">
      <dgm:prSet/>
      <dgm:spPr/>
      <dgm:t>
        <a:bodyPr/>
        <a:lstStyle/>
        <a:p>
          <a:endParaRPr lang="en-US"/>
        </a:p>
      </dgm:t>
    </dgm:pt>
    <dgm:pt modelId="{8DADF5A4-F23C-4EEC-AD94-AFD091EADEC3}">
      <dgm:prSet/>
      <dgm:spPr/>
      <dgm:t>
        <a:bodyPr/>
        <a:lstStyle/>
        <a:p>
          <a:r>
            <a:rPr lang="es-ES"/>
            <a:t>Permite apreciar </a:t>
          </a:r>
          <a:endParaRPr lang="en-US"/>
        </a:p>
      </dgm:t>
    </dgm:pt>
    <dgm:pt modelId="{7AE627BE-BE56-457A-BCFB-2FEC24CACE1F}" type="parTrans" cxnId="{1E7D786F-6EBD-4CD4-90A5-96795C3DE872}">
      <dgm:prSet/>
      <dgm:spPr/>
      <dgm:t>
        <a:bodyPr/>
        <a:lstStyle/>
        <a:p>
          <a:endParaRPr lang="en-US"/>
        </a:p>
      </dgm:t>
    </dgm:pt>
    <dgm:pt modelId="{8CB07B37-64C0-4FDA-B05B-6906CEDA21DE}" type="sibTrans" cxnId="{1E7D786F-6EBD-4CD4-90A5-96795C3DE872}">
      <dgm:prSet/>
      <dgm:spPr/>
      <dgm:t>
        <a:bodyPr/>
        <a:lstStyle/>
        <a:p>
          <a:endParaRPr lang="en-US"/>
        </a:p>
      </dgm:t>
    </dgm:pt>
    <dgm:pt modelId="{26C3A4DA-E7E9-4F1A-891B-11EF5031F77A}">
      <dgm:prSet/>
      <dgm:spPr/>
      <dgm:t>
        <a:bodyPr/>
        <a:lstStyle/>
        <a:p>
          <a:r>
            <a:rPr lang="es-ES"/>
            <a:t>Rango cubierto por los datos. </a:t>
          </a:r>
          <a:endParaRPr lang="en-US"/>
        </a:p>
      </dgm:t>
    </dgm:pt>
    <dgm:pt modelId="{D9940DF2-A73D-4B9A-A98C-6CB45C228552}" type="parTrans" cxnId="{22833812-5A53-4D29-B4F1-77396A638E42}">
      <dgm:prSet/>
      <dgm:spPr/>
      <dgm:t>
        <a:bodyPr/>
        <a:lstStyle/>
        <a:p>
          <a:endParaRPr lang="en-US"/>
        </a:p>
      </dgm:t>
    </dgm:pt>
    <dgm:pt modelId="{3E03BA1E-0CD1-4479-835A-09F8ADF6D8B9}" type="sibTrans" cxnId="{22833812-5A53-4D29-B4F1-77396A638E42}">
      <dgm:prSet/>
      <dgm:spPr/>
      <dgm:t>
        <a:bodyPr/>
        <a:lstStyle/>
        <a:p>
          <a:endParaRPr lang="en-US"/>
        </a:p>
      </dgm:t>
    </dgm:pt>
    <dgm:pt modelId="{B807A3E6-9FD7-416B-BBCF-17EC7F3F6CD0}">
      <dgm:prSet/>
      <dgm:spPr/>
      <dgm:t>
        <a:bodyPr/>
        <a:lstStyle/>
        <a:p>
          <a:r>
            <a:rPr lang="es-ES"/>
            <a:t>Localización de los valores centrales de la distribución </a:t>
          </a:r>
          <a:endParaRPr lang="en-US"/>
        </a:p>
      </dgm:t>
    </dgm:pt>
    <dgm:pt modelId="{C645A2ED-B040-40D4-BA07-45AB817E2FDA}" type="parTrans" cxnId="{332E6033-2036-4F2E-89E7-4C44FE7D37B4}">
      <dgm:prSet/>
      <dgm:spPr/>
      <dgm:t>
        <a:bodyPr/>
        <a:lstStyle/>
        <a:p>
          <a:endParaRPr lang="en-US"/>
        </a:p>
      </dgm:t>
    </dgm:pt>
    <dgm:pt modelId="{635AF1C6-DA2B-4945-8DAD-FBBFFB97D012}" type="sibTrans" cxnId="{332E6033-2036-4F2E-89E7-4C44FE7D37B4}">
      <dgm:prSet/>
      <dgm:spPr/>
      <dgm:t>
        <a:bodyPr/>
        <a:lstStyle/>
        <a:p>
          <a:endParaRPr lang="en-US"/>
        </a:p>
      </dgm:t>
    </dgm:pt>
    <dgm:pt modelId="{76852353-5DCD-4F99-934C-70F0246D1473}">
      <dgm:prSet/>
      <dgm:spPr/>
      <dgm:t>
        <a:bodyPr/>
        <a:lstStyle/>
        <a:p>
          <a:r>
            <a:rPr lang="es-ES"/>
            <a:t>Presencia de "agujeros" en la distribución de los datos </a:t>
          </a:r>
          <a:endParaRPr lang="en-US"/>
        </a:p>
      </dgm:t>
    </dgm:pt>
    <dgm:pt modelId="{A549C627-165A-43C2-8F7D-2ADCE2CEF120}" type="parTrans" cxnId="{B8BEB51F-40DC-4B30-9D9A-252329EB996F}">
      <dgm:prSet/>
      <dgm:spPr/>
      <dgm:t>
        <a:bodyPr/>
        <a:lstStyle/>
        <a:p>
          <a:endParaRPr lang="en-US"/>
        </a:p>
      </dgm:t>
    </dgm:pt>
    <dgm:pt modelId="{B4601986-5D82-4E13-ACC5-93CA3A6DAE3C}" type="sibTrans" cxnId="{B8BEB51F-40DC-4B30-9D9A-252329EB996F}">
      <dgm:prSet/>
      <dgm:spPr/>
      <dgm:t>
        <a:bodyPr/>
        <a:lstStyle/>
        <a:p>
          <a:endParaRPr lang="en-US"/>
        </a:p>
      </dgm:t>
    </dgm:pt>
    <dgm:pt modelId="{783BAEF9-79AE-40AA-943E-182BD89023C3}">
      <dgm:prSet/>
      <dgm:spPr/>
      <dgm:t>
        <a:bodyPr/>
        <a:lstStyle/>
        <a:p>
          <a:r>
            <a:rPr lang="es-ES"/>
            <a:t>Simetría de la distribución de los datos </a:t>
          </a:r>
          <a:endParaRPr lang="en-US"/>
        </a:p>
      </dgm:t>
    </dgm:pt>
    <dgm:pt modelId="{41941729-4953-4296-B98A-EF90F7B7E1DF}" type="parTrans" cxnId="{06A8B395-A3D3-4F21-B29E-88F47542B76D}">
      <dgm:prSet/>
      <dgm:spPr/>
      <dgm:t>
        <a:bodyPr/>
        <a:lstStyle/>
        <a:p>
          <a:endParaRPr lang="en-US"/>
        </a:p>
      </dgm:t>
    </dgm:pt>
    <dgm:pt modelId="{320859AC-7171-4143-A599-8BAA1633D756}" type="sibTrans" cxnId="{06A8B395-A3D3-4F21-B29E-88F47542B76D}">
      <dgm:prSet/>
      <dgm:spPr/>
      <dgm:t>
        <a:bodyPr/>
        <a:lstStyle/>
        <a:p>
          <a:endParaRPr lang="en-US"/>
        </a:p>
      </dgm:t>
    </dgm:pt>
    <dgm:pt modelId="{2ADB25CB-22BE-4EEE-B858-8BFAAC5C0A6B}">
      <dgm:prSet/>
      <dgm:spPr/>
      <dgm:t>
        <a:bodyPr/>
        <a:lstStyle/>
        <a:p>
          <a:r>
            <a:rPr lang="es-ES"/>
            <a:t>Dispersión </a:t>
          </a:r>
          <a:endParaRPr lang="en-US"/>
        </a:p>
      </dgm:t>
    </dgm:pt>
    <dgm:pt modelId="{28D4017E-322C-47B7-898F-696A47726575}" type="parTrans" cxnId="{91F68752-D864-45C8-A31F-335DFD4EB98B}">
      <dgm:prSet/>
      <dgm:spPr/>
      <dgm:t>
        <a:bodyPr/>
        <a:lstStyle/>
        <a:p>
          <a:endParaRPr lang="en-US"/>
        </a:p>
      </dgm:t>
    </dgm:pt>
    <dgm:pt modelId="{6208B2C7-0624-4BCB-BD28-7358ECB0FB14}" type="sibTrans" cxnId="{91F68752-D864-45C8-A31F-335DFD4EB98B}">
      <dgm:prSet/>
      <dgm:spPr/>
      <dgm:t>
        <a:bodyPr/>
        <a:lstStyle/>
        <a:p>
          <a:endParaRPr lang="en-US"/>
        </a:p>
      </dgm:t>
    </dgm:pt>
    <dgm:pt modelId="{A5E96117-3000-4CF0-AA2D-DD85BD757953}">
      <dgm:prSet/>
      <dgm:spPr/>
      <dgm:t>
        <a:bodyPr/>
        <a:lstStyle/>
        <a:p>
          <a:r>
            <a:rPr lang="es-ES"/>
            <a:t>Valores atípicos </a:t>
          </a:r>
          <a:endParaRPr lang="en-US"/>
        </a:p>
      </dgm:t>
    </dgm:pt>
    <dgm:pt modelId="{9F83108D-8960-4675-8098-BACE12EFC62C}" type="parTrans" cxnId="{0FA91046-C0D2-45EA-96A5-BCE2B307095E}">
      <dgm:prSet/>
      <dgm:spPr/>
      <dgm:t>
        <a:bodyPr/>
        <a:lstStyle/>
        <a:p>
          <a:endParaRPr lang="en-US"/>
        </a:p>
      </dgm:t>
    </dgm:pt>
    <dgm:pt modelId="{F0EE8C13-E0DA-47B7-89A7-CD4FD29C1360}" type="sibTrans" cxnId="{0FA91046-C0D2-45EA-96A5-BCE2B307095E}">
      <dgm:prSet/>
      <dgm:spPr/>
      <dgm:t>
        <a:bodyPr/>
        <a:lstStyle/>
        <a:p>
          <a:endParaRPr lang="en-US"/>
        </a:p>
      </dgm:t>
    </dgm:pt>
    <dgm:pt modelId="{D3E8B39E-78E3-4488-A91B-6A3483B8EC4F}" type="pres">
      <dgm:prSet presAssocID="{31ACEE33-55CF-4BC4-8C86-FF0AB7460C19}" presName="linear" presStyleCnt="0">
        <dgm:presLayoutVars>
          <dgm:animLvl val="lvl"/>
          <dgm:resizeHandles val="exact"/>
        </dgm:presLayoutVars>
      </dgm:prSet>
      <dgm:spPr/>
    </dgm:pt>
    <dgm:pt modelId="{975F98D9-1B63-4B8A-853D-DDDF77AAF974}" type="pres">
      <dgm:prSet presAssocID="{86B4C432-A4DF-48D3-8639-763F1F0667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544260-D641-4D2B-9C8F-14DD20651E20}" type="pres">
      <dgm:prSet presAssocID="{3C5FC06C-99A1-4BDF-B319-3313166377D4}" presName="spacer" presStyleCnt="0"/>
      <dgm:spPr/>
    </dgm:pt>
    <dgm:pt modelId="{F45799BF-CFFA-4CA4-A6C5-F2AEB3B7E307}" type="pres">
      <dgm:prSet presAssocID="{8DADF5A4-F23C-4EEC-AD94-AFD091EADE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7C684C-C3A6-4E1A-8EB3-B39F3339D7B7}" type="pres">
      <dgm:prSet presAssocID="{8DADF5A4-F23C-4EEC-AD94-AFD091EADEC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BCF1507-3939-49F5-AB3A-2F9520AC8F11}" type="presOf" srcId="{8DADF5A4-F23C-4EEC-AD94-AFD091EADEC3}" destId="{F45799BF-CFFA-4CA4-A6C5-F2AEB3B7E307}" srcOrd="0" destOrd="0" presId="urn:microsoft.com/office/officeart/2005/8/layout/vList2"/>
    <dgm:cxn modelId="{22833812-5A53-4D29-B4F1-77396A638E42}" srcId="{8DADF5A4-F23C-4EEC-AD94-AFD091EADEC3}" destId="{26C3A4DA-E7E9-4F1A-891B-11EF5031F77A}" srcOrd="0" destOrd="0" parTransId="{D9940DF2-A73D-4B9A-A98C-6CB45C228552}" sibTransId="{3E03BA1E-0CD1-4479-835A-09F8ADF6D8B9}"/>
    <dgm:cxn modelId="{B8BEB51F-40DC-4B30-9D9A-252329EB996F}" srcId="{8DADF5A4-F23C-4EEC-AD94-AFD091EADEC3}" destId="{76852353-5DCD-4F99-934C-70F0246D1473}" srcOrd="2" destOrd="0" parTransId="{A549C627-165A-43C2-8F7D-2ADCE2CEF120}" sibTransId="{B4601986-5D82-4E13-ACC5-93CA3A6DAE3C}"/>
    <dgm:cxn modelId="{EC007526-BB00-4B8F-BD02-9EC402BEDBB4}" type="presOf" srcId="{76852353-5DCD-4F99-934C-70F0246D1473}" destId="{3D7C684C-C3A6-4E1A-8EB3-B39F3339D7B7}" srcOrd="0" destOrd="2" presId="urn:microsoft.com/office/officeart/2005/8/layout/vList2"/>
    <dgm:cxn modelId="{61B48C28-C708-4974-9B4B-C0D439DDE245}" type="presOf" srcId="{A5E96117-3000-4CF0-AA2D-DD85BD757953}" destId="{3D7C684C-C3A6-4E1A-8EB3-B39F3339D7B7}" srcOrd="0" destOrd="5" presId="urn:microsoft.com/office/officeart/2005/8/layout/vList2"/>
    <dgm:cxn modelId="{332E6033-2036-4F2E-89E7-4C44FE7D37B4}" srcId="{8DADF5A4-F23C-4EEC-AD94-AFD091EADEC3}" destId="{B807A3E6-9FD7-416B-BBCF-17EC7F3F6CD0}" srcOrd="1" destOrd="0" parTransId="{C645A2ED-B040-40D4-BA07-45AB817E2FDA}" sibTransId="{635AF1C6-DA2B-4945-8DAD-FBBFFB97D012}"/>
    <dgm:cxn modelId="{0FA91046-C0D2-45EA-96A5-BCE2B307095E}" srcId="{8DADF5A4-F23C-4EEC-AD94-AFD091EADEC3}" destId="{A5E96117-3000-4CF0-AA2D-DD85BD757953}" srcOrd="5" destOrd="0" parTransId="{9F83108D-8960-4675-8098-BACE12EFC62C}" sibTransId="{F0EE8C13-E0DA-47B7-89A7-CD4FD29C1360}"/>
    <dgm:cxn modelId="{9040C946-B433-4973-9939-B7852E4416B4}" type="presOf" srcId="{86B4C432-A4DF-48D3-8639-763F1F066773}" destId="{975F98D9-1B63-4B8A-853D-DDDF77AAF974}" srcOrd="0" destOrd="0" presId="urn:microsoft.com/office/officeart/2005/8/layout/vList2"/>
    <dgm:cxn modelId="{8B7D0E48-5AA9-4F0D-A3E5-00F336FDB57A}" type="presOf" srcId="{783BAEF9-79AE-40AA-943E-182BD89023C3}" destId="{3D7C684C-C3A6-4E1A-8EB3-B39F3339D7B7}" srcOrd="0" destOrd="3" presId="urn:microsoft.com/office/officeart/2005/8/layout/vList2"/>
    <dgm:cxn modelId="{1813D46B-17D8-418E-8672-253A515CE17C}" type="presOf" srcId="{26C3A4DA-E7E9-4F1A-891B-11EF5031F77A}" destId="{3D7C684C-C3A6-4E1A-8EB3-B39F3339D7B7}" srcOrd="0" destOrd="0" presId="urn:microsoft.com/office/officeart/2005/8/layout/vList2"/>
    <dgm:cxn modelId="{1E7D786F-6EBD-4CD4-90A5-96795C3DE872}" srcId="{31ACEE33-55CF-4BC4-8C86-FF0AB7460C19}" destId="{8DADF5A4-F23C-4EEC-AD94-AFD091EADEC3}" srcOrd="1" destOrd="0" parTransId="{7AE627BE-BE56-457A-BCFB-2FEC24CACE1F}" sibTransId="{8CB07B37-64C0-4FDA-B05B-6906CEDA21DE}"/>
    <dgm:cxn modelId="{91F68752-D864-45C8-A31F-335DFD4EB98B}" srcId="{8DADF5A4-F23C-4EEC-AD94-AFD091EADEC3}" destId="{2ADB25CB-22BE-4EEE-B858-8BFAAC5C0A6B}" srcOrd="4" destOrd="0" parTransId="{28D4017E-322C-47B7-898F-696A47726575}" sibTransId="{6208B2C7-0624-4BCB-BD28-7358ECB0FB14}"/>
    <dgm:cxn modelId="{8A950A94-B46A-4FCE-8188-19B541F31AC0}" type="presOf" srcId="{2ADB25CB-22BE-4EEE-B858-8BFAAC5C0A6B}" destId="{3D7C684C-C3A6-4E1A-8EB3-B39F3339D7B7}" srcOrd="0" destOrd="4" presId="urn:microsoft.com/office/officeart/2005/8/layout/vList2"/>
    <dgm:cxn modelId="{06A8B395-A3D3-4F21-B29E-88F47542B76D}" srcId="{8DADF5A4-F23C-4EEC-AD94-AFD091EADEC3}" destId="{783BAEF9-79AE-40AA-943E-182BD89023C3}" srcOrd="3" destOrd="0" parTransId="{41941729-4953-4296-B98A-EF90F7B7E1DF}" sibTransId="{320859AC-7171-4143-A599-8BAA1633D756}"/>
    <dgm:cxn modelId="{51FB5397-8367-45B3-8DB8-916DC64F1B0F}" type="presOf" srcId="{B807A3E6-9FD7-416B-BBCF-17EC7F3F6CD0}" destId="{3D7C684C-C3A6-4E1A-8EB3-B39F3339D7B7}" srcOrd="0" destOrd="1" presId="urn:microsoft.com/office/officeart/2005/8/layout/vList2"/>
    <dgm:cxn modelId="{B8441DB7-5F82-4B4A-83B2-AE16E73D6142}" type="presOf" srcId="{31ACEE33-55CF-4BC4-8C86-FF0AB7460C19}" destId="{D3E8B39E-78E3-4488-A91B-6A3483B8EC4F}" srcOrd="0" destOrd="0" presId="urn:microsoft.com/office/officeart/2005/8/layout/vList2"/>
    <dgm:cxn modelId="{9F737BF1-D7AA-497B-A718-DA5EB02B960B}" srcId="{31ACEE33-55CF-4BC4-8C86-FF0AB7460C19}" destId="{86B4C432-A4DF-48D3-8639-763F1F066773}" srcOrd="0" destOrd="0" parTransId="{45A2C587-D84B-401F-89CE-7696A3A0A9E1}" sibTransId="{3C5FC06C-99A1-4BDF-B319-3313166377D4}"/>
    <dgm:cxn modelId="{FCC1484F-35A6-482E-9E26-3AC936B4127F}" type="presParOf" srcId="{D3E8B39E-78E3-4488-A91B-6A3483B8EC4F}" destId="{975F98D9-1B63-4B8A-853D-DDDF77AAF974}" srcOrd="0" destOrd="0" presId="urn:microsoft.com/office/officeart/2005/8/layout/vList2"/>
    <dgm:cxn modelId="{82AAD100-81C1-4D9D-8BAD-1B595CE40911}" type="presParOf" srcId="{D3E8B39E-78E3-4488-A91B-6A3483B8EC4F}" destId="{2D544260-D641-4D2B-9C8F-14DD20651E20}" srcOrd="1" destOrd="0" presId="urn:microsoft.com/office/officeart/2005/8/layout/vList2"/>
    <dgm:cxn modelId="{CC68FAC6-41A6-4D6A-81AC-685D185DE195}" type="presParOf" srcId="{D3E8B39E-78E3-4488-A91B-6A3483B8EC4F}" destId="{F45799BF-CFFA-4CA4-A6C5-F2AEB3B7E307}" srcOrd="2" destOrd="0" presId="urn:microsoft.com/office/officeart/2005/8/layout/vList2"/>
    <dgm:cxn modelId="{3F2E4C7E-1BAF-406A-B776-D043FB5179C3}" type="presParOf" srcId="{D3E8B39E-78E3-4488-A91B-6A3483B8EC4F}" destId="{3D7C684C-C3A6-4E1A-8EB3-B39F3339D7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057A91-04AD-42E5-B0D6-2FBD3B1CAC33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1C8327-D08D-4B02-AF08-DE470D2E0968}">
      <dgm:prSet/>
      <dgm:spPr/>
      <dgm:t>
        <a:bodyPr/>
        <a:lstStyle/>
        <a:p>
          <a:r>
            <a:rPr lang="en-US"/>
            <a:t>Medidas de posición </a:t>
          </a:r>
        </a:p>
      </dgm:t>
    </dgm:pt>
    <dgm:pt modelId="{DC4657A5-96D0-497F-86E4-4792E2077410}" type="parTrans" cxnId="{D0A30978-E0AF-49CC-AFA0-536B1845A48C}">
      <dgm:prSet/>
      <dgm:spPr/>
      <dgm:t>
        <a:bodyPr/>
        <a:lstStyle/>
        <a:p>
          <a:endParaRPr lang="en-US"/>
        </a:p>
      </dgm:t>
    </dgm:pt>
    <dgm:pt modelId="{4829A4FD-4865-45E7-9A79-53F12EF0A48A}" type="sibTrans" cxnId="{D0A30978-E0AF-49CC-AFA0-536B1845A48C}">
      <dgm:prSet/>
      <dgm:spPr/>
      <dgm:t>
        <a:bodyPr/>
        <a:lstStyle/>
        <a:p>
          <a:endParaRPr lang="en-US"/>
        </a:p>
      </dgm:t>
    </dgm:pt>
    <dgm:pt modelId="{23857254-F8F7-4F92-A398-660E03AF5957}">
      <dgm:prSet/>
      <dgm:spPr/>
      <dgm:t>
        <a:bodyPr/>
        <a:lstStyle/>
        <a:p>
          <a:r>
            <a:rPr lang="en-US"/>
            <a:t>Medidas de tendencia central </a:t>
          </a:r>
        </a:p>
      </dgm:t>
    </dgm:pt>
    <dgm:pt modelId="{07E1C483-DF4E-475A-B822-DAAC45BFB451}" type="parTrans" cxnId="{2F742B0D-958F-4DBF-A4D3-2048839688A8}">
      <dgm:prSet/>
      <dgm:spPr/>
      <dgm:t>
        <a:bodyPr/>
        <a:lstStyle/>
        <a:p>
          <a:endParaRPr lang="en-US"/>
        </a:p>
      </dgm:t>
    </dgm:pt>
    <dgm:pt modelId="{FCF1CE0C-A5AF-45E9-AF2D-92739CD19B51}" type="sibTrans" cxnId="{2F742B0D-958F-4DBF-A4D3-2048839688A8}">
      <dgm:prSet/>
      <dgm:spPr/>
      <dgm:t>
        <a:bodyPr/>
        <a:lstStyle/>
        <a:p>
          <a:endParaRPr lang="en-US"/>
        </a:p>
      </dgm:t>
    </dgm:pt>
    <dgm:pt modelId="{329D37C5-DD79-491B-A9A4-0DE3AB2BDF27}">
      <dgm:prSet/>
      <dgm:spPr/>
      <dgm:t>
        <a:bodyPr/>
        <a:lstStyle/>
        <a:p>
          <a:r>
            <a:rPr lang="en-US"/>
            <a:t>Medidas de variabilidad </a:t>
          </a:r>
        </a:p>
      </dgm:t>
    </dgm:pt>
    <dgm:pt modelId="{51CC9D78-5AE9-45D6-AAF8-EAF5573B997A}" type="parTrans" cxnId="{4919CCF0-E5C4-4A95-AB8F-05B2811E3742}">
      <dgm:prSet/>
      <dgm:spPr/>
      <dgm:t>
        <a:bodyPr/>
        <a:lstStyle/>
        <a:p>
          <a:endParaRPr lang="en-US"/>
        </a:p>
      </dgm:t>
    </dgm:pt>
    <dgm:pt modelId="{DF199995-F044-4D3D-A4C1-915E895C34B5}" type="sibTrans" cxnId="{4919CCF0-E5C4-4A95-AB8F-05B2811E3742}">
      <dgm:prSet/>
      <dgm:spPr/>
      <dgm:t>
        <a:bodyPr/>
        <a:lstStyle/>
        <a:p>
          <a:endParaRPr lang="en-US"/>
        </a:p>
      </dgm:t>
    </dgm:pt>
    <dgm:pt modelId="{FEF89380-070C-4150-AC54-29AEB21C06AA}">
      <dgm:prSet/>
      <dgm:spPr/>
      <dgm:t>
        <a:bodyPr/>
        <a:lstStyle/>
        <a:p>
          <a:r>
            <a:rPr lang="en-US"/>
            <a:t>Medidas de forma</a:t>
          </a:r>
        </a:p>
      </dgm:t>
    </dgm:pt>
    <dgm:pt modelId="{DD160DC7-CFE2-48C2-A6A9-A7FEC1E28B10}" type="parTrans" cxnId="{F67566B7-5A67-4A06-879F-A6C256C22172}">
      <dgm:prSet/>
      <dgm:spPr/>
      <dgm:t>
        <a:bodyPr/>
        <a:lstStyle/>
        <a:p>
          <a:endParaRPr lang="en-US"/>
        </a:p>
      </dgm:t>
    </dgm:pt>
    <dgm:pt modelId="{D58A7C32-8D14-4553-8FE9-D5A2E3E47CA2}" type="sibTrans" cxnId="{F67566B7-5A67-4A06-879F-A6C256C22172}">
      <dgm:prSet/>
      <dgm:spPr/>
      <dgm:t>
        <a:bodyPr/>
        <a:lstStyle/>
        <a:p>
          <a:endParaRPr lang="en-US"/>
        </a:p>
      </dgm:t>
    </dgm:pt>
    <dgm:pt modelId="{3D019C19-9D2E-4F07-B0EF-1DDCC56ADB25}" type="pres">
      <dgm:prSet presAssocID="{C3057A91-04AD-42E5-B0D6-2FBD3B1CAC33}" presName="matrix" presStyleCnt="0">
        <dgm:presLayoutVars>
          <dgm:chMax val="1"/>
          <dgm:dir/>
          <dgm:resizeHandles val="exact"/>
        </dgm:presLayoutVars>
      </dgm:prSet>
      <dgm:spPr/>
    </dgm:pt>
    <dgm:pt modelId="{B2936EB0-4CF2-43BD-82BA-28726AF99268}" type="pres">
      <dgm:prSet presAssocID="{C3057A91-04AD-42E5-B0D6-2FBD3B1CAC33}" presName="diamond" presStyleLbl="bgShp" presStyleIdx="0" presStyleCnt="1"/>
      <dgm:spPr/>
    </dgm:pt>
    <dgm:pt modelId="{E4902048-DC1F-419C-BFDD-EB581465D381}" type="pres">
      <dgm:prSet presAssocID="{C3057A91-04AD-42E5-B0D6-2FBD3B1CAC3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7F943D-5F64-4498-84E9-0B8250D861F4}" type="pres">
      <dgm:prSet presAssocID="{C3057A91-04AD-42E5-B0D6-2FBD3B1CAC3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BEBB48F-AF08-4834-A714-DD5A9556BE7F}" type="pres">
      <dgm:prSet presAssocID="{C3057A91-04AD-42E5-B0D6-2FBD3B1CAC3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F411BE-E463-46B8-9585-1F84C6E00577}" type="pres">
      <dgm:prSet presAssocID="{C3057A91-04AD-42E5-B0D6-2FBD3B1CAC3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9924600-34A9-4257-9258-20A15F6DE3A5}" type="presOf" srcId="{FEF89380-070C-4150-AC54-29AEB21C06AA}" destId="{8FF411BE-E463-46B8-9585-1F84C6E00577}" srcOrd="0" destOrd="0" presId="urn:microsoft.com/office/officeart/2005/8/layout/matrix3"/>
    <dgm:cxn modelId="{2F742B0D-958F-4DBF-A4D3-2048839688A8}" srcId="{C3057A91-04AD-42E5-B0D6-2FBD3B1CAC33}" destId="{23857254-F8F7-4F92-A398-660E03AF5957}" srcOrd="1" destOrd="0" parTransId="{07E1C483-DF4E-475A-B822-DAAC45BFB451}" sibTransId="{FCF1CE0C-A5AF-45E9-AF2D-92739CD19B51}"/>
    <dgm:cxn modelId="{387A794B-5551-41EF-AF45-1EC2FBF0834D}" type="presOf" srcId="{B91C8327-D08D-4B02-AF08-DE470D2E0968}" destId="{E4902048-DC1F-419C-BFDD-EB581465D381}" srcOrd="0" destOrd="0" presId="urn:microsoft.com/office/officeart/2005/8/layout/matrix3"/>
    <dgm:cxn modelId="{D0A30978-E0AF-49CC-AFA0-536B1845A48C}" srcId="{C3057A91-04AD-42E5-B0D6-2FBD3B1CAC33}" destId="{B91C8327-D08D-4B02-AF08-DE470D2E0968}" srcOrd="0" destOrd="0" parTransId="{DC4657A5-96D0-497F-86E4-4792E2077410}" sibTransId="{4829A4FD-4865-45E7-9A79-53F12EF0A48A}"/>
    <dgm:cxn modelId="{F67566B7-5A67-4A06-879F-A6C256C22172}" srcId="{C3057A91-04AD-42E5-B0D6-2FBD3B1CAC33}" destId="{FEF89380-070C-4150-AC54-29AEB21C06AA}" srcOrd="3" destOrd="0" parTransId="{DD160DC7-CFE2-48C2-A6A9-A7FEC1E28B10}" sibTransId="{D58A7C32-8D14-4553-8FE9-D5A2E3E47CA2}"/>
    <dgm:cxn modelId="{62A74CC2-0B22-4E07-B817-5050AD90DA8C}" type="presOf" srcId="{C3057A91-04AD-42E5-B0D6-2FBD3B1CAC33}" destId="{3D019C19-9D2E-4F07-B0EF-1DDCC56ADB25}" srcOrd="0" destOrd="0" presId="urn:microsoft.com/office/officeart/2005/8/layout/matrix3"/>
    <dgm:cxn modelId="{32A4C0C5-5468-4C34-835D-1433F7FFEADB}" type="presOf" srcId="{23857254-F8F7-4F92-A398-660E03AF5957}" destId="{777F943D-5F64-4498-84E9-0B8250D861F4}" srcOrd="0" destOrd="0" presId="urn:microsoft.com/office/officeart/2005/8/layout/matrix3"/>
    <dgm:cxn modelId="{C32949DF-E925-42DF-94A4-B1EA086F5AB5}" type="presOf" srcId="{329D37C5-DD79-491B-A9A4-0DE3AB2BDF27}" destId="{9BEBB48F-AF08-4834-A714-DD5A9556BE7F}" srcOrd="0" destOrd="0" presId="urn:microsoft.com/office/officeart/2005/8/layout/matrix3"/>
    <dgm:cxn modelId="{4919CCF0-E5C4-4A95-AB8F-05B2811E3742}" srcId="{C3057A91-04AD-42E5-B0D6-2FBD3B1CAC33}" destId="{329D37C5-DD79-491B-A9A4-0DE3AB2BDF27}" srcOrd="2" destOrd="0" parTransId="{51CC9D78-5AE9-45D6-AAF8-EAF5573B997A}" sibTransId="{DF199995-F044-4D3D-A4C1-915E895C34B5}"/>
    <dgm:cxn modelId="{D656D003-8EC7-479D-A3FE-6920D7EDDC09}" type="presParOf" srcId="{3D019C19-9D2E-4F07-B0EF-1DDCC56ADB25}" destId="{B2936EB0-4CF2-43BD-82BA-28726AF99268}" srcOrd="0" destOrd="0" presId="urn:microsoft.com/office/officeart/2005/8/layout/matrix3"/>
    <dgm:cxn modelId="{AF7094EE-4CFA-41FF-8318-A8A83CE7FB6E}" type="presParOf" srcId="{3D019C19-9D2E-4F07-B0EF-1DDCC56ADB25}" destId="{E4902048-DC1F-419C-BFDD-EB581465D381}" srcOrd="1" destOrd="0" presId="urn:microsoft.com/office/officeart/2005/8/layout/matrix3"/>
    <dgm:cxn modelId="{A8B2F4B2-DFCB-4CF2-B2E4-5BA6DAC1F16E}" type="presParOf" srcId="{3D019C19-9D2E-4F07-B0EF-1DDCC56ADB25}" destId="{777F943D-5F64-4498-84E9-0B8250D861F4}" srcOrd="2" destOrd="0" presId="urn:microsoft.com/office/officeart/2005/8/layout/matrix3"/>
    <dgm:cxn modelId="{17CFAEFA-67B3-4C1C-BA98-22B672E4AF37}" type="presParOf" srcId="{3D019C19-9D2E-4F07-B0EF-1DDCC56ADB25}" destId="{9BEBB48F-AF08-4834-A714-DD5A9556BE7F}" srcOrd="3" destOrd="0" presId="urn:microsoft.com/office/officeart/2005/8/layout/matrix3"/>
    <dgm:cxn modelId="{B1D7061D-166E-4848-82AA-8D1EB536B5A6}" type="presParOf" srcId="{3D019C19-9D2E-4F07-B0EF-1DDCC56ADB25}" destId="{8FF411BE-E463-46B8-9585-1F84C6E0057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9C365A-E903-49C1-9651-A05A197B1D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C07B84-44DB-4807-B91C-52E8F3703B55}">
      <dgm:prSet/>
      <dgm:spPr/>
      <dgm:t>
        <a:bodyPr/>
        <a:lstStyle/>
        <a:p>
          <a:r>
            <a:rPr lang="es-ES"/>
            <a:t>Valor del rango de la variable que tiene la mayor frecuencia </a:t>
          </a:r>
          <a:endParaRPr lang="en-US"/>
        </a:p>
      </dgm:t>
    </dgm:pt>
    <dgm:pt modelId="{8C2F3B70-9CF5-4EA6-B086-94813B2F4ED2}" type="parTrans" cxnId="{E3B5823E-75FD-4F48-8871-308A5439F523}">
      <dgm:prSet/>
      <dgm:spPr/>
      <dgm:t>
        <a:bodyPr/>
        <a:lstStyle/>
        <a:p>
          <a:endParaRPr lang="en-US"/>
        </a:p>
      </dgm:t>
    </dgm:pt>
    <dgm:pt modelId="{87C655FB-70EE-4851-A4EC-A6C081A5DD02}" type="sibTrans" cxnId="{E3B5823E-75FD-4F48-8871-308A5439F523}">
      <dgm:prSet/>
      <dgm:spPr/>
      <dgm:t>
        <a:bodyPr/>
        <a:lstStyle/>
        <a:p>
          <a:endParaRPr lang="en-US"/>
        </a:p>
      </dgm:t>
    </dgm:pt>
    <dgm:pt modelId="{AE69762C-3103-481E-A017-55DCFAB954CD}">
      <dgm:prSet/>
      <dgm:spPr/>
      <dgm:t>
        <a:bodyPr/>
        <a:lstStyle/>
        <a:p>
          <a:r>
            <a:rPr lang="es-ES"/>
            <a:t>Un conjunto de datos puede ser unimodal, bimodal o multimodal. </a:t>
          </a:r>
          <a:endParaRPr lang="en-US"/>
        </a:p>
      </dgm:t>
    </dgm:pt>
    <dgm:pt modelId="{4E5557A6-B551-49F1-87AC-4EFD63DBDC5A}" type="parTrans" cxnId="{FB92FFFB-ED27-4215-B3E9-6C24F0B40CF1}">
      <dgm:prSet/>
      <dgm:spPr/>
      <dgm:t>
        <a:bodyPr/>
        <a:lstStyle/>
        <a:p>
          <a:endParaRPr lang="en-US"/>
        </a:p>
      </dgm:t>
    </dgm:pt>
    <dgm:pt modelId="{8658FDFC-380F-455D-8F91-AA88B161E5CE}" type="sibTrans" cxnId="{FB92FFFB-ED27-4215-B3E9-6C24F0B40CF1}">
      <dgm:prSet/>
      <dgm:spPr/>
      <dgm:t>
        <a:bodyPr/>
        <a:lstStyle/>
        <a:p>
          <a:endParaRPr lang="en-US"/>
        </a:p>
      </dgm:t>
    </dgm:pt>
    <dgm:pt modelId="{79C704BD-E9AA-47FB-87D2-28C7F9A70812}">
      <dgm:prSet/>
      <dgm:spPr/>
      <dgm:t>
        <a:bodyPr/>
        <a:lstStyle/>
        <a:p>
          <a:r>
            <a:rPr lang="es-ES"/>
            <a:t>Es la única medida de tendencia central que se puede determinar para datos de tipo cualitativo.</a:t>
          </a:r>
          <a:endParaRPr lang="en-US"/>
        </a:p>
      </dgm:t>
    </dgm:pt>
    <dgm:pt modelId="{E23D80B0-B9B5-448C-8EED-BA2FD77392C5}" type="parTrans" cxnId="{8B6821DC-4A86-48CF-B2F7-31D3E1A26EA2}">
      <dgm:prSet/>
      <dgm:spPr/>
      <dgm:t>
        <a:bodyPr/>
        <a:lstStyle/>
        <a:p>
          <a:endParaRPr lang="en-US"/>
        </a:p>
      </dgm:t>
    </dgm:pt>
    <dgm:pt modelId="{C90210CC-849A-4188-8564-8100F31D6EC0}" type="sibTrans" cxnId="{8B6821DC-4A86-48CF-B2F7-31D3E1A26EA2}">
      <dgm:prSet/>
      <dgm:spPr/>
      <dgm:t>
        <a:bodyPr/>
        <a:lstStyle/>
        <a:p>
          <a:endParaRPr lang="en-US"/>
        </a:p>
      </dgm:t>
    </dgm:pt>
    <dgm:pt modelId="{88C9C204-7C5B-4E2A-97BB-EDFCA983977D}">
      <dgm:prSet/>
      <dgm:spPr/>
      <dgm:t>
        <a:bodyPr/>
        <a:lstStyle/>
        <a:p>
          <a:r>
            <a:rPr lang="es-AR" dirty="0"/>
            <a:t>Se utiliza para variables cualitativas</a:t>
          </a:r>
          <a:endParaRPr lang="en-US" dirty="0"/>
        </a:p>
      </dgm:t>
    </dgm:pt>
    <dgm:pt modelId="{6853E6E5-A7CB-4EC2-BCC9-A6291F2E2BE5}" type="parTrans" cxnId="{E02F6623-9DB8-42B5-9309-D2BC291C4096}">
      <dgm:prSet/>
      <dgm:spPr/>
      <dgm:t>
        <a:bodyPr/>
        <a:lstStyle/>
        <a:p>
          <a:endParaRPr lang="en-US"/>
        </a:p>
      </dgm:t>
    </dgm:pt>
    <dgm:pt modelId="{151B93DC-B493-4736-BD30-188D97BC2336}" type="sibTrans" cxnId="{E02F6623-9DB8-42B5-9309-D2BC291C4096}">
      <dgm:prSet/>
      <dgm:spPr/>
      <dgm:t>
        <a:bodyPr/>
        <a:lstStyle/>
        <a:p>
          <a:endParaRPr lang="en-US"/>
        </a:p>
      </dgm:t>
    </dgm:pt>
    <dgm:pt modelId="{93359272-1B23-4A57-A3DA-5F26BC5C1344}" type="pres">
      <dgm:prSet presAssocID="{389C365A-E903-49C1-9651-A05A197B1DE9}" presName="root" presStyleCnt="0">
        <dgm:presLayoutVars>
          <dgm:dir/>
          <dgm:resizeHandles val="exact"/>
        </dgm:presLayoutVars>
      </dgm:prSet>
      <dgm:spPr/>
    </dgm:pt>
    <dgm:pt modelId="{9217528D-9855-4BEE-8DDC-7271B9B07BC6}" type="pres">
      <dgm:prSet presAssocID="{4DC07B84-44DB-4807-B91C-52E8F3703B55}" presName="compNode" presStyleCnt="0"/>
      <dgm:spPr/>
    </dgm:pt>
    <dgm:pt modelId="{879A027F-7944-4EFC-9499-910479B7D2C8}" type="pres">
      <dgm:prSet presAssocID="{4DC07B84-44DB-4807-B91C-52E8F3703B55}" presName="bgRect" presStyleLbl="bgShp" presStyleIdx="0" presStyleCnt="4"/>
      <dgm:spPr/>
    </dgm:pt>
    <dgm:pt modelId="{E80F6AE4-1E4B-47F4-B632-94E28D033F51}" type="pres">
      <dgm:prSet presAssocID="{4DC07B84-44DB-4807-B91C-52E8F3703B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5B21244-BDCB-4B52-913A-D2F47B0D8B78}" type="pres">
      <dgm:prSet presAssocID="{4DC07B84-44DB-4807-B91C-52E8F3703B55}" presName="spaceRect" presStyleCnt="0"/>
      <dgm:spPr/>
    </dgm:pt>
    <dgm:pt modelId="{731F75A0-87E3-4721-A12B-EC9F53C4CAA6}" type="pres">
      <dgm:prSet presAssocID="{4DC07B84-44DB-4807-B91C-52E8F3703B55}" presName="parTx" presStyleLbl="revTx" presStyleIdx="0" presStyleCnt="4">
        <dgm:presLayoutVars>
          <dgm:chMax val="0"/>
          <dgm:chPref val="0"/>
        </dgm:presLayoutVars>
      </dgm:prSet>
      <dgm:spPr/>
    </dgm:pt>
    <dgm:pt modelId="{26F60E08-3FAA-4533-97FB-816CC6ECEFDC}" type="pres">
      <dgm:prSet presAssocID="{87C655FB-70EE-4851-A4EC-A6C081A5DD02}" presName="sibTrans" presStyleCnt="0"/>
      <dgm:spPr/>
    </dgm:pt>
    <dgm:pt modelId="{79189129-8313-4EA5-B4BC-D72059F11883}" type="pres">
      <dgm:prSet presAssocID="{AE69762C-3103-481E-A017-55DCFAB954CD}" presName="compNode" presStyleCnt="0"/>
      <dgm:spPr/>
    </dgm:pt>
    <dgm:pt modelId="{822BAA96-C5FB-46EE-A8BB-60CE70BBFDE9}" type="pres">
      <dgm:prSet presAssocID="{AE69762C-3103-481E-A017-55DCFAB954CD}" presName="bgRect" presStyleLbl="bgShp" presStyleIdx="1" presStyleCnt="4"/>
      <dgm:spPr/>
    </dgm:pt>
    <dgm:pt modelId="{F5B4398D-8B50-46EF-A04A-484192C85C67}" type="pres">
      <dgm:prSet presAssocID="{AE69762C-3103-481E-A017-55DCFAB954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0CD00009-47D0-42C4-A411-9248AD86CA04}" type="pres">
      <dgm:prSet presAssocID="{AE69762C-3103-481E-A017-55DCFAB954CD}" presName="spaceRect" presStyleCnt="0"/>
      <dgm:spPr/>
    </dgm:pt>
    <dgm:pt modelId="{4CD90511-A846-4C16-8C66-FC82A0FB9423}" type="pres">
      <dgm:prSet presAssocID="{AE69762C-3103-481E-A017-55DCFAB954CD}" presName="parTx" presStyleLbl="revTx" presStyleIdx="1" presStyleCnt="4">
        <dgm:presLayoutVars>
          <dgm:chMax val="0"/>
          <dgm:chPref val="0"/>
        </dgm:presLayoutVars>
      </dgm:prSet>
      <dgm:spPr/>
    </dgm:pt>
    <dgm:pt modelId="{D7A3C885-F28F-466E-AA1D-6EF70C400721}" type="pres">
      <dgm:prSet presAssocID="{8658FDFC-380F-455D-8F91-AA88B161E5CE}" presName="sibTrans" presStyleCnt="0"/>
      <dgm:spPr/>
    </dgm:pt>
    <dgm:pt modelId="{8AD2114C-E6AB-4BB9-8D34-9AE98561FDE6}" type="pres">
      <dgm:prSet presAssocID="{79C704BD-E9AA-47FB-87D2-28C7F9A70812}" presName="compNode" presStyleCnt="0"/>
      <dgm:spPr/>
    </dgm:pt>
    <dgm:pt modelId="{724639B4-20A5-4403-B467-6404C94C18E8}" type="pres">
      <dgm:prSet presAssocID="{79C704BD-E9AA-47FB-87D2-28C7F9A70812}" presName="bgRect" presStyleLbl="bgShp" presStyleIdx="2" presStyleCnt="4"/>
      <dgm:spPr/>
    </dgm:pt>
    <dgm:pt modelId="{6B69FE42-0405-4F12-9A5F-0C191B0F4E3C}" type="pres">
      <dgm:prSet presAssocID="{79C704BD-E9AA-47FB-87D2-28C7F9A708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07316CFE-2672-4DA5-9658-F7AD1E726507}" type="pres">
      <dgm:prSet presAssocID="{79C704BD-E9AA-47FB-87D2-28C7F9A70812}" presName="spaceRect" presStyleCnt="0"/>
      <dgm:spPr/>
    </dgm:pt>
    <dgm:pt modelId="{41E00FBE-3E8D-4CD7-B95E-34444EF69E25}" type="pres">
      <dgm:prSet presAssocID="{79C704BD-E9AA-47FB-87D2-28C7F9A70812}" presName="parTx" presStyleLbl="revTx" presStyleIdx="2" presStyleCnt="4">
        <dgm:presLayoutVars>
          <dgm:chMax val="0"/>
          <dgm:chPref val="0"/>
        </dgm:presLayoutVars>
      </dgm:prSet>
      <dgm:spPr/>
    </dgm:pt>
    <dgm:pt modelId="{DFBDB329-FEA0-4CFC-99DF-B58D32F0784C}" type="pres">
      <dgm:prSet presAssocID="{C90210CC-849A-4188-8564-8100F31D6EC0}" presName="sibTrans" presStyleCnt="0"/>
      <dgm:spPr/>
    </dgm:pt>
    <dgm:pt modelId="{D575AF63-7F6A-4BED-969E-FBF03B902B30}" type="pres">
      <dgm:prSet presAssocID="{88C9C204-7C5B-4E2A-97BB-EDFCA983977D}" presName="compNode" presStyleCnt="0"/>
      <dgm:spPr/>
    </dgm:pt>
    <dgm:pt modelId="{CCC8F3A0-50B7-4354-8C26-E7C42AEC6298}" type="pres">
      <dgm:prSet presAssocID="{88C9C204-7C5B-4E2A-97BB-EDFCA983977D}" presName="bgRect" presStyleLbl="bgShp" presStyleIdx="3" presStyleCnt="4"/>
      <dgm:spPr/>
    </dgm:pt>
    <dgm:pt modelId="{0AA95FDC-1E80-4C72-84F7-F88A5768B47B}" type="pres">
      <dgm:prSet presAssocID="{88C9C204-7C5B-4E2A-97BB-EDFCA98397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rar"/>
        </a:ext>
      </dgm:extLst>
    </dgm:pt>
    <dgm:pt modelId="{CFDAA4DA-A0EB-479C-815B-81727DBCD35E}" type="pres">
      <dgm:prSet presAssocID="{88C9C204-7C5B-4E2A-97BB-EDFCA983977D}" presName="spaceRect" presStyleCnt="0"/>
      <dgm:spPr/>
    </dgm:pt>
    <dgm:pt modelId="{CD93677B-8C8F-4D5F-8AF3-3C03EE02AEA7}" type="pres">
      <dgm:prSet presAssocID="{88C9C204-7C5B-4E2A-97BB-EDFCA983977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FBCD10D-5C75-4D84-8BFF-6207F6A45617}" type="presOf" srcId="{88C9C204-7C5B-4E2A-97BB-EDFCA983977D}" destId="{CD93677B-8C8F-4D5F-8AF3-3C03EE02AEA7}" srcOrd="0" destOrd="0" presId="urn:microsoft.com/office/officeart/2018/2/layout/IconVerticalSolidList"/>
    <dgm:cxn modelId="{3382190F-EBBB-4F8C-986E-D27C7DA2E719}" type="presOf" srcId="{389C365A-E903-49C1-9651-A05A197B1DE9}" destId="{93359272-1B23-4A57-A3DA-5F26BC5C1344}" srcOrd="0" destOrd="0" presId="urn:microsoft.com/office/officeart/2018/2/layout/IconVerticalSolidList"/>
    <dgm:cxn modelId="{E02F6623-9DB8-42B5-9309-D2BC291C4096}" srcId="{389C365A-E903-49C1-9651-A05A197B1DE9}" destId="{88C9C204-7C5B-4E2A-97BB-EDFCA983977D}" srcOrd="3" destOrd="0" parTransId="{6853E6E5-A7CB-4EC2-BCC9-A6291F2E2BE5}" sibTransId="{151B93DC-B493-4736-BD30-188D97BC2336}"/>
    <dgm:cxn modelId="{E3B5823E-75FD-4F48-8871-308A5439F523}" srcId="{389C365A-E903-49C1-9651-A05A197B1DE9}" destId="{4DC07B84-44DB-4807-B91C-52E8F3703B55}" srcOrd="0" destOrd="0" parTransId="{8C2F3B70-9CF5-4EA6-B086-94813B2F4ED2}" sibTransId="{87C655FB-70EE-4851-A4EC-A6C081A5DD02}"/>
    <dgm:cxn modelId="{F899C46D-E858-4EC7-A377-6F7AD39E3299}" type="presOf" srcId="{4DC07B84-44DB-4807-B91C-52E8F3703B55}" destId="{731F75A0-87E3-4721-A12B-EC9F53C4CAA6}" srcOrd="0" destOrd="0" presId="urn:microsoft.com/office/officeart/2018/2/layout/IconVerticalSolidList"/>
    <dgm:cxn modelId="{6BE5447C-F0DF-49B7-AB56-ED65CFE6DF77}" type="presOf" srcId="{79C704BD-E9AA-47FB-87D2-28C7F9A70812}" destId="{41E00FBE-3E8D-4CD7-B95E-34444EF69E25}" srcOrd="0" destOrd="0" presId="urn:microsoft.com/office/officeart/2018/2/layout/IconVerticalSolidList"/>
    <dgm:cxn modelId="{33945796-2BCB-46E1-9809-441A0BF0902E}" type="presOf" srcId="{AE69762C-3103-481E-A017-55DCFAB954CD}" destId="{4CD90511-A846-4C16-8C66-FC82A0FB9423}" srcOrd="0" destOrd="0" presId="urn:microsoft.com/office/officeart/2018/2/layout/IconVerticalSolidList"/>
    <dgm:cxn modelId="{8B6821DC-4A86-48CF-B2F7-31D3E1A26EA2}" srcId="{389C365A-E903-49C1-9651-A05A197B1DE9}" destId="{79C704BD-E9AA-47FB-87D2-28C7F9A70812}" srcOrd="2" destOrd="0" parTransId="{E23D80B0-B9B5-448C-8EED-BA2FD77392C5}" sibTransId="{C90210CC-849A-4188-8564-8100F31D6EC0}"/>
    <dgm:cxn modelId="{FB92FFFB-ED27-4215-B3E9-6C24F0B40CF1}" srcId="{389C365A-E903-49C1-9651-A05A197B1DE9}" destId="{AE69762C-3103-481E-A017-55DCFAB954CD}" srcOrd="1" destOrd="0" parTransId="{4E5557A6-B551-49F1-87AC-4EFD63DBDC5A}" sibTransId="{8658FDFC-380F-455D-8F91-AA88B161E5CE}"/>
    <dgm:cxn modelId="{88CFFAA1-B52F-4164-A1FB-782D3D461FA6}" type="presParOf" srcId="{93359272-1B23-4A57-A3DA-5F26BC5C1344}" destId="{9217528D-9855-4BEE-8DDC-7271B9B07BC6}" srcOrd="0" destOrd="0" presId="urn:microsoft.com/office/officeart/2018/2/layout/IconVerticalSolidList"/>
    <dgm:cxn modelId="{705040FF-29A8-4256-A8E1-7178063739B2}" type="presParOf" srcId="{9217528D-9855-4BEE-8DDC-7271B9B07BC6}" destId="{879A027F-7944-4EFC-9499-910479B7D2C8}" srcOrd="0" destOrd="0" presId="urn:microsoft.com/office/officeart/2018/2/layout/IconVerticalSolidList"/>
    <dgm:cxn modelId="{CCD65A4E-C981-47BB-A937-9A7316832213}" type="presParOf" srcId="{9217528D-9855-4BEE-8DDC-7271B9B07BC6}" destId="{E80F6AE4-1E4B-47F4-B632-94E28D033F51}" srcOrd="1" destOrd="0" presId="urn:microsoft.com/office/officeart/2018/2/layout/IconVerticalSolidList"/>
    <dgm:cxn modelId="{5A560848-8300-4663-B1C4-AEF0C1587847}" type="presParOf" srcId="{9217528D-9855-4BEE-8DDC-7271B9B07BC6}" destId="{D5B21244-BDCB-4B52-913A-D2F47B0D8B78}" srcOrd="2" destOrd="0" presId="urn:microsoft.com/office/officeart/2018/2/layout/IconVerticalSolidList"/>
    <dgm:cxn modelId="{E0EA3D6C-E171-4C48-8C88-22D5007E5CEE}" type="presParOf" srcId="{9217528D-9855-4BEE-8DDC-7271B9B07BC6}" destId="{731F75A0-87E3-4721-A12B-EC9F53C4CAA6}" srcOrd="3" destOrd="0" presId="urn:microsoft.com/office/officeart/2018/2/layout/IconVerticalSolidList"/>
    <dgm:cxn modelId="{FAB377ED-52FC-491E-A40C-344467918476}" type="presParOf" srcId="{93359272-1B23-4A57-A3DA-5F26BC5C1344}" destId="{26F60E08-3FAA-4533-97FB-816CC6ECEFDC}" srcOrd="1" destOrd="0" presId="urn:microsoft.com/office/officeart/2018/2/layout/IconVerticalSolidList"/>
    <dgm:cxn modelId="{71DAFAB6-EB79-48C7-91E3-48BD70B4185A}" type="presParOf" srcId="{93359272-1B23-4A57-A3DA-5F26BC5C1344}" destId="{79189129-8313-4EA5-B4BC-D72059F11883}" srcOrd="2" destOrd="0" presId="urn:microsoft.com/office/officeart/2018/2/layout/IconVerticalSolidList"/>
    <dgm:cxn modelId="{478082C8-13D5-4E42-B890-A6BF7CC75826}" type="presParOf" srcId="{79189129-8313-4EA5-B4BC-D72059F11883}" destId="{822BAA96-C5FB-46EE-A8BB-60CE70BBFDE9}" srcOrd="0" destOrd="0" presId="urn:microsoft.com/office/officeart/2018/2/layout/IconVerticalSolidList"/>
    <dgm:cxn modelId="{17D7BF3B-734F-4CAC-9FBF-92280F367763}" type="presParOf" srcId="{79189129-8313-4EA5-B4BC-D72059F11883}" destId="{F5B4398D-8B50-46EF-A04A-484192C85C67}" srcOrd="1" destOrd="0" presId="urn:microsoft.com/office/officeart/2018/2/layout/IconVerticalSolidList"/>
    <dgm:cxn modelId="{E7F32F19-83EB-42C5-A2A3-ADBD78AC7508}" type="presParOf" srcId="{79189129-8313-4EA5-B4BC-D72059F11883}" destId="{0CD00009-47D0-42C4-A411-9248AD86CA04}" srcOrd="2" destOrd="0" presId="urn:microsoft.com/office/officeart/2018/2/layout/IconVerticalSolidList"/>
    <dgm:cxn modelId="{F4ABFC79-842B-4999-8AEE-2FFF444FE6E9}" type="presParOf" srcId="{79189129-8313-4EA5-B4BC-D72059F11883}" destId="{4CD90511-A846-4C16-8C66-FC82A0FB9423}" srcOrd="3" destOrd="0" presId="urn:microsoft.com/office/officeart/2018/2/layout/IconVerticalSolidList"/>
    <dgm:cxn modelId="{6D795B01-6D44-41ED-9DE4-6D69F003BD8D}" type="presParOf" srcId="{93359272-1B23-4A57-A3DA-5F26BC5C1344}" destId="{D7A3C885-F28F-466E-AA1D-6EF70C400721}" srcOrd="3" destOrd="0" presId="urn:microsoft.com/office/officeart/2018/2/layout/IconVerticalSolidList"/>
    <dgm:cxn modelId="{F216AC47-EA7C-4A14-B9A6-B0F12FA95287}" type="presParOf" srcId="{93359272-1B23-4A57-A3DA-5F26BC5C1344}" destId="{8AD2114C-E6AB-4BB9-8D34-9AE98561FDE6}" srcOrd="4" destOrd="0" presId="urn:microsoft.com/office/officeart/2018/2/layout/IconVerticalSolidList"/>
    <dgm:cxn modelId="{CD377151-F9EC-4D95-9DA1-588CFDA2D5E3}" type="presParOf" srcId="{8AD2114C-E6AB-4BB9-8D34-9AE98561FDE6}" destId="{724639B4-20A5-4403-B467-6404C94C18E8}" srcOrd="0" destOrd="0" presId="urn:microsoft.com/office/officeart/2018/2/layout/IconVerticalSolidList"/>
    <dgm:cxn modelId="{89C27BEC-370E-4F98-B1C1-D1CA7DB55C1F}" type="presParOf" srcId="{8AD2114C-E6AB-4BB9-8D34-9AE98561FDE6}" destId="{6B69FE42-0405-4F12-9A5F-0C191B0F4E3C}" srcOrd="1" destOrd="0" presId="urn:microsoft.com/office/officeart/2018/2/layout/IconVerticalSolidList"/>
    <dgm:cxn modelId="{E2A4ED8B-804E-43BA-843C-238FC07E452C}" type="presParOf" srcId="{8AD2114C-E6AB-4BB9-8D34-9AE98561FDE6}" destId="{07316CFE-2672-4DA5-9658-F7AD1E726507}" srcOrd="2" destOrd="0" presId="urn:microsoft.com/office/officeart/2018/2/layout/IconVerticalSolidList"/>
    <dgm:cxn modelId="{4B50364F-6BF6-4EF6-878F-6A330EA47977}" type="presParOf" srcId="{8AD2114C-E6AB-4BB9-8D34-9AE98561FDE6}" destId="{41E00FBE-3E8D-4CD7-B95E-34444EF69E25}" srcOrd="3" destOrd="0" presId="urn:microsoft.com/office/officeart/2018/2/layout/IconVerticalSolidList"/>
    <dgm:cxn modelId="{E6D4F5FC-D61F-4C15-9E9D-A2D57D011B03}" type="presParOf" srcId="{93359272-1B23-4A57-A3DA-5F26BC5C1344}" destId="{DFBDB329-FEA0-4CFC-99DF-B58D32F0784C}" srcOrd="5" destOrd="0" presId="urn:microsoft.com/office/officeart/2018/2/layout/IconVerticalSolidList"/>
    <dgm:cxn modelId="{3E577E4D-4B9F-4849-9FA9-9ED9CF2DF7E6}" type="presParOf" srcId="{93359272-1B23-4A57-A3DA-5F26BC5C1344}" destId="{D575AF63-7F6A-4BED-969E-FBF03B902B30}" srcOrd="6" destOrd="0" presId="urn:microsoft.com/office/officeart/2018/2/layout/IconVerticalSolidList"/>
    <dgm:cxn modelId="{49773C89-34F5-4D68-8DFB-603680B94CBB}" type="presParOf" srcId="{D575AF63-7F6A-4BED-969E-FBF03B902B30}" destId="{CCC8F3A0-50B7-4354-8C26-E7C42AEC6298}" srcOrd="0" destOrd="0" presId="urn:microsoft.com/office/officeart/2018/2/layout/IconVerticalSolidList"/>
    <dgm:cxn modelId="{A657304D-1197-4289-8FC2-3E437B8B30FC}" type="presParOf" srcId="{D575AF63-7F6A-4BED-969E-FBF03B902B30}" destId="{0AA95FDC-1E80-4C72-84F7-F88A5768B47B}" srcOrd="1" destOrd="0" presId="urn:microsoft.com/office/officeart/2018/2/layout/IconVerticalSolidList"/>
    <dgm:cxn modelId="{9E61317E-CCF4-4FE1-B006-9FC572872E38}" type="presParOf" srcId="{D575AF63-7F6A-4BED-969E-FBF03B902B30}" destId="{CFDAA4DA-A0EB-479C-815B-81727DBCD35E}" srcOrd="2" destOrd="0" presId="urn:microsoft.com/office/officeart/2018/2/layout/IconVerticalSolidList"/>
    <dgm:cxn modelId="{36041102-AA08-419D-9D35-B5CE52115531}" type="presParOf" srcId="{D575AF63-7F6A-4BED-969E-FBF03B902B30}" destId="{CD93677B-8C8F-4D5F-8AF3-3C03EE02AE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FCA41-03C6-4F5A-9612-B23B3E0FEC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86BD83-2977-4603-BE09-B70FC509915C}">
      <dgm:prSet/>
      <dgm:spPr/>
      <dgm:t>
        <a:bodyPr/>
        <a:lstStyle/>
        <a:p>
          <a:r>
            <a:rPr lang="es-ES"/>
            <a:t>Rango </a:t>
          </a:r>
          <a:endParaRPr lang="en-US"/>
        </a:p>
      </dgm:t>
    </dgm:pt>
    <dgm:pt modelId="{C1621BCF-256E-46C8-8F35-0826A0C42C0F}" type="parTrans" cxnId="{20ED5A0D-33FC-4136-812F-6A62D56DDB50}">
      <dgm:prSet/>
      <dgm:spPr/>
      <dgm:t>
        <a:bodyPr/>
        <a:lstStyle/>
        <a:p>
          <a:endParaRPr lang="en-US"/>
        </a:p>
      </dgm:t>
    </dgm:pt>
    <dgm:pt modelId="{4C30CF52-4C63-4029-8AE5-E1D1AD494F53}" type="sibTrans" cxnId="{20ED5A0D-33FC-4136-812F-6A62D56DDB50}">
      <dgm:prSet/>
      <dgm:spPr/>
      <dgm:t>
        <a:bodyPr/>
        <a:lstStyle/>
        <a:p>
          <a:endParaRPr lang="en-US"/>
        </a:p>
      </dgm:t>
    </dgm:pt>
    <dgm:pt modelId="{9A3DCFC6-5064-4FB8-BDFA-1A2374C19E6D}">
      <dgm:prSet/>
      <dgm:spPr/>
      <dgm:t>
        <a:bodyPr/>
        <a:lstStyle/>
        <a:p>
          <a:r>
            <a:rPr lang="es-ES"/>
            <a:t>Varianza </a:t>
          </a:r>
          <a:endParaRPr lang="en-US"/>
        </a:p>
      </dgm:t>
    </dgm:pt>
    <dgm:pt modelId="{A03F9EA0-2741-4A28-BFCA-6EB230DFE935}" type="parTrans" cxnId="{8B5A02CC-7B7A-4589-9A39-63CBB1253A81}">
      <dgm:prSet/>
      <dgm:spPr/>
      <dgm:t>
        <a:bodyPr/>
        <a:lstStyle/>
        <a:p>
          <a:endParaRPr lang="en-US"/>
        </a:p>
      </dgm:t>
    </dgm:pt>
    <dgm:pt modelId="{BC943BB9-8F5B-491F-AE65-A039204B0F8C}" type="sibTrans" cxnId="{8B5A02CC-7B7A-4589-9A39-63CBB1253A81}">
      <dgm:prSet/>
      <dgm:spPr/>
      <dgm:t>
        <a:bodyPr/>
        <a:lstStyle/>
        <a:p>
          <a:endParaRPr lang="en-US"/>
        </a:p>
      </dgm:t>
    </dgm:pt>
    <dgm:pt modelId="{41A7A103-9107-41C2-8EAE-2ED233EF4FA4}">
      <dgm:prSet/>
      <dgm:spPr/>
      <dgm:t>
        <a:bodyPr/>
        <a:lstStyle/>
        <a:p>
          <a:r>
            <a:rPr lang="es-ES"/>
            <a:t>Desviación Típica </a:t>
          </a:r>
          <a:endParaRPr lang="en-US"/>
        </a:p>
      </dgm:t>
    </dgm:pt>
    <dgm:pt modelId="{A9EF656E-81F1-416D-AF91-F3B9F9D869B3}" type="parTrans" cxnId="{C617C9C0-F785-467E-AFCC-8A8F6E6A8C0E}">
      <dgm:prSet/>
      <dgm:spPr/>
      <dgm:t>
        <a:bodyPr/>
        <a:lstStyle/>
        <a:p>
          <a:endParaRPr lang="en-US"/>
        </a:p>
      </dgm:t>
    </dgm:pt>
    <dgm:pt modelId="{864B920D-AD71-4D56-9655-64A2FDCD210F}" type="sibTrans" cxnId="{C617C9C0-F785-467E-AFCC-8A8F6E6A8C0E}">
      <dgm:prSet/>
      <dgm:spPr/>
      <dgm:t>
        <a:bodyPr/>
        <a:lstStyle/>
        <a:p>
          <a:endParaRPr lang="en-US"/>
        </a:p>
      </dgm:t>
    </dgm:pt>
    <dgm:pt modelId="{3B690BDB-E026-44E5-B576-91D01E91A2F1}">
      <dgm:prSet/>
      <dgm:spPr/>
      <dgm:t>
        <a:bodyPr/>
        <a:lstStyle/>
        <a:p>
          <a:r>
            <a:rPr lang="es-ES"/>
            <a:t>Coeficiente de variación </a:t>
          </a:r>
          <a:endParaRPr lang="en-US"/>
        </a:p>
      </dgm:t>
    </dgm:pt>
    <dgm:pt modelId="{F1D417A4-E912-4988-9DEA-BD96FF27267C}" type="parTrans" cxnId="{9C3DBFC1-3AA4-4BA3-9D6E-3C28F0DD5CDA}">
      <dgm:prSet/>
      <dgm:spPr/>
      <dgm:t>
        <a:bodyPr/>
        <a:lstStyle/>
        <a:p>
          <a:endParaRPr lang="en-US"/>
        </a:p>
      </dgm:t>
    </dgm:pt>
    <dgm:pt modelId="{0C1C7326-A110-4872-A57E-1AD119200814}" type="sibTrans" cxnId="{9C3DBFC1-3AA4-4BA3-9D6E-3C28F0DD5CDA}">
      <dgm:prSet/>
      <dgm:spPr/>
      <dgm:t>
        <a:bodyPr/>
        <a:lstStyle/>
        <a:p>
          <a:endParaRPr lang="en-US"/>
        </a:p>
      </dgm:t>
    </dgm:pt>
    <dgm:pt modelId="{75553FBB-6F4F-4E48-BDE8-698C2FB09301}">
      <dgm:prSet/>
      <dgm:spPr/>
      <dgm:t>
        <a:bodyPr/>
        <a:lstStyle/>
        <a:p>
          <a:r>
            <a:rPr lang="es-ES"/>
            <a:t>Rango intercuartil</a:t>
          </a:r>
          <a:endParaRPr lang="en-US"/>
        </a:p>
      </dgm:t>
    </dgm:pt>
    <dgm:pt modelId="{38A09F96-5832-4622-8699-C63F85C270E2}" type="parTrans" cxnId="{4D1054FC-14A9-4A5D-A534-6028B72A902E}">
      <dgm:prSet/>
      <dgm:spPr/>
      <dgm:t>
        <a:bodyPr/>
        <a:lstStyle/>
        <a:p>
          <a:endParaRPr lang="en-US"/>
        </a:p>
      </dgm:t>
    </dgm:pt>
    <dgm:pt modelId="{DCC0E3BA-97DB-447B-9E19-93B7ABF7A58C}" type="sibTrans" cxnId="{4D1054FC-14A9-4A5D-A534-6028B72A902E}">
      <dgm:prSet/>
      <dgm:spPr/>
      <dgm:t>
        <a:bodyPr/>
        <a:lstStyle/>
        <a:p>
          <a:endParaRPr lang="en-US"/>
        </a:p>
      </dgm:t>
    </dgm:pt>
    <dgm:pt modelId="{DB41283F-AC4C-4CF3-B961-874272AFD0D9}" type="pres">
      <dgm:prSet presAssocID="{C2BFCA41-03C6-4F5A-9612-B23B3E0FECC6}" presName="linear" presStyleCnt="0">
        <dgm:presLayoutVars>
          <dgm:animLvl val="lvl"/>
          <dgm:resizeHandles val="exact"/>
        </dgm:presLayoutVars>
      </dgm:prSet>
      <dgm:spPr/>
    </dgm:pt>
    <dgm:pt modelId="{3AB63105-B010-43B8-BF21-6D98F8158033}" type="pres">
      <dgm:prSet presAssocID="{FE86BD83-2977-4603-BE09-B70FC509915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E064FF-6384-49A8-8A24-98942FB902AD}" type="pres">
      <dgm:prSet presAssocID="{4C30CF52-4C63-4029-8AE5-E1D1AD494F53}" presName="spacer" presStyleCnt="0"/>
      <dgm:spPr/>
    </dgm:pt>
    <dgm:pt modelId="{BABEAE54-8749-400C-B562-10FBF61BFEE7}" type="pres">
      <dgm:prSet presAssocID="{9A3DCFC6-5064-4FB8-BDFA-1A2374C19E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9CF0DA-10E1-430D-8C7F-7D3835A3046B}" type="pres">
      <dgm:prSet presAssocID="{BC943BB9-8F5B-491F-AE65-A039204B0F8C}" presName="spacer" presStyleCnt="0"/>
      <dgm:spPr/>
    </dgm:pt>
    <dgm:pt modelId="{E0010969-2EE1-4D1B-A9B4-1CCAD1E8015E}" type="pres">
      <dgm:prSet presAssocID="{41A7A103-9107-41C2-8EAE-2ED233EF4F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A6A80D-20DA-41CC-B62C-AFF1A3473A74}" type="pres">
      <dgm:prSet presAssocID="{864B920D-AD71-4D56-9655-64A2FDCD210F}" presName="spacer" presStyleCnt="0"/>
      <dgm:spPr/>
    </dgm:pt>
    <dgm:pt modelId="{320A9154-A536-4331-9799-76BFAF9E6821}" type="pres">
      <dgm:prSet presAssocID="{3B690BDB-E026-44E5-B576-91D01E91A2F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788520C-6977-43CC-96F3-E8140ABA0188}" type="pres">
      <dgm:prSet presAssocID="{0C1C7326-A110-4872-A57E-1AD119200814}" presName="spacer" presStyleCnt="0"/>
      <dgm:spPr/>
    </dgm:pt>
    <dgm:pt modelId="{6DD7B3AE-9BAD-43BF-8A86-6A6AE450C891}" type="pres">
      <dgm:prSet presAssocID="{75553FBB-6F4F-4E48-BDE8-698C2FB0930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0ED5A0D-33FC-4136-812F-6A62D56DDB50}" srcId="{C2BFCA41-03C6-4F5A-9612-B23B3E0FECC6}" destId="{FE86BD83-2977-4603-BE09-B70FC509915C}" srcOrd="0" destOrd="0" parTransId="{C1621BCF-256E-46C8-8F35-0826A0C42C0F}" sibTransId="{4C30CF52-4C63-4029-8AE5-E1D1AD494F53}"/>
    <dgm:cxn modelId="{54B4C838-A5FE-47D7-A440-47811E6A1D45}" type="presOf" srcId="{3B690BDB-E026-44E5-B576-91D01E91A2F1}" destId="{320A9154-A536-4331-9799-76BFAF9E6821}" srcOrd="0" destOrd="0" presId="urn:microsoft.com/office/officeart/2005/8/layout/vList2"/>
    <dgm:cxn modelId="{2F06CE5A-E017-47A4-8327-42A62CC9CD31}" type="presOf" srcId="{C2BFCA41-03C6-4F5A-9612-B23B3E0FECC6}" destId="{DB41283F-AC4C-4CF3-B961-874272AFD0D9}" srcOrd="0" destOrd="0" presId="urn:microsoft.com/office/officeart/2005/8/layout/vList2"/>
    <dgm:cxn modelId="{D52DD87E-ADD8-4927-830E-277B3118E3E4}" type="presOf" srcId="{FE86BD83-2977-4603-BE09-B70FC509915C}" destId="{3AB63105-B010-43B8-BF21-6D98F8158033}" srcOrd="0" destOrd="0" presId="urn:microsoft.com/office/officeart/2005/8/layout/vList2"/>
    <dgm:cxn modelId="{2AC5F9BF-35F4-455A-A297-7C0A2F374539}" type="presOf" srcId="{75553FBB-6F4F-4E48-BDE8-698C2FB09301}" destId="{6DD7B3AE-9BAD-43BF-8A86-6A6AE450C891}" srcOrd="0" destOrd="0" presId="urn:microsoft.com/office/officeart/2005/8/layout/vList2"/>
    <dgm:cxn modelId="{C617C9C0-F785-467E-AFCC-8A8F6E6A8C0E}" srcId="{C2BFCA41-03C6-4F5A-9612-B23B3E0FECC6}" destId="{41A7A103-9107-41C2-8EAE-2ED233EF4FA4}" srcOrd="2" destOrd="0" parTransId="{A9EF656E-81F1-416D-AF91-F3B9F9D869B3}" sibTransId="{864B920D-AD71-4D56-9655-64A2FDCD210F}"/>
    <dgm:cxn modelId="{9C3DBFC1-3AA4-4BA3-9D6E-3C28F0DD5CDA}" srcId="{C2BFCA41-03C6-4F5A-9612-B23B3E0FECC6}" destId="{3B690BDB-E026-44E5-B576-91D01E91A2F1}" srcOrd="3" destOrd="0" parTransId="{F1D417A4-E912-4988-9DEA-BD96FF27267C}" sibTransId="{0C1C7326-A110-4872-A57E-1AD119200814}"/>
    <dgm:cxn modelId="{8B5A02CC-7B7A-4589-9A39-63CBB1253A81}" srcId="{C2BFCA41-03C6-4F5A-9612-B23B3E0FECC6}" destId="{9A3DCFC6-5064-4FB8-BDFA-1A2374C19E6D}" srcOrd="1" destOrd="0" parTransId="{A03F9EA0-2741-4A28-BFCA-6EB230DFE935}" sibTransId="{BC943BB9-8F5B-491F-AE65-A039204B0F8C}"/>
    <dgm:cxn modelId="{F80ABDEE-AD11-445E-A7E5-58D635E49A2E}" type="presOf" srcId="{9A3DCFC6-5064-4FB8-BDFA-1A2374C19E6D}" destId="{BABEAE54-8749-400C-B562-10FBF61BFEE7}" srcOrd="0" destOrd="0" presId="urn:microsoft.com/office/officeart/2005/8/layout/vList2"/>
    <dgm:cxn modelId="{C73F14F9-8E9D-4503-AC08-ADC7A0A070B2}" type="presOf" srcId="{41A7A103-9107-41C2-8EAE-2ED233EF4FA4}" destId="{E0010969-2EE1-4D1B-A9B4-1CCAD1E8015E}" srcOrd="0" destOrd="0" presId="urn:microsoft.com/office/officeart/2005/8/layout/vList2"/>
    <dgm:cxn modelId="{4D1054FC-14A9-4A5D-A534-6028B72A902E}" srcId="{C2BFCA41-03C6-4F5A-9612-B23B3E0FECC6}" destId="{75553FBB-6F4F-4E48-BDE8-698C2FB09301}" srcOrd="4" destOrd="0" parTransId="{38A09F96-5832-4622-8699-C63F85C270E2}" sibTransId="{DCC0E3BA-97DB-447B-9E19-93B7ABF7A58C}"/>
    <dgm:cxn modelId="{2A873328-E1D5-46F5-B493-952B2DE830B9}" type="presParOf" srcId="{DB41283F-AC4C-4CF3-B961-874272AFD0D9}" destId="{3AB63105-B010-43B8-BF21-6D98F8158033}" srcOrd="0" destOrd="0" presId="urn:microsoft.com/office/officeart/2005/8/layout/vList2"/>
    <dgm:cxn modelId="{2C1E064B-1DD2-4F20-9E42-EF3C467B22D6}" type="presParOf" srcId="{DB41283F-AC4C-4CF3-B961-874272AFD0D9}" destId="{C8E064FF-6384-49A8-8A24-98942FB902AD}" srcOrd="1" destOrd="0" presId="urn:microsoft.com/office/officeart/2005/8/layout/vList2"/>
    <dgm:cxn modelId="{0BF5D63D-FAAA-42E1-9511-073617E371DC}" type="presParOf" srcId="{DB41283F-AC4C-4CF3-B961-874272AFD0D9}" destId="{BABEAE54-8749-400C-B562-10FBF61BFEE7}" srcOrd="2" destOrd="0" presId="urn:microsoft.com/office/officeart/2005/8/layout/vList2"/>
    <dgm:cxn modelId="{51E8782D-E00E-4348-9F99-52005D89129B}" type="presParOf" srcId="{DB41283F-AC4C-4CF3-B961-874272AFD0D9}" destId="{C49CF0DA-10E1-430D-8C7F-7D3835A3046B}" srcOrd="3" destOrd="0" presId="urn:microsoft.com/office/officeart/2005/8/layout/vList2"/>
    <dgm:cxn modelId="{7C695A78-7635-4312-90C0-0E87ECE990AD}" type="presParOf" srcId="{DB41283F-AC4C-4CF3-B961-874272AFD0D9}" destId="{E0010969-2EE1-4D1B-A9B4-1CCAD1E8015E}" srcOrd="4" destOrd="0" presId="urn:microsoft.com/office/officeart/2005/8/layout/vList2"/>
    <dgm:cxn modelId="{10E65716-CD12-42DA-BD9B-923B7437FCA9}" type="presParOf" srcId="{DB41283F-AC4C-4CF3-B961-874272AFD0D9}" destId="{42A6A80D-20DA-41CC-B62C-AFF1A3473A74}" srcOrd="5" destOrd="0" presId="urn:microsoft.com/office/officeart/2005/8/layout/vList2"/>
    <dgm:cxn modelId="{0DAD448B-929B-4089-A915-D5C484C97C74}" type="presParOf" srcId="{DB41283F-AC4C-4CF3-B961-874272AFD0D9}" destId="{320A9154-A536-4331-9799-76BFAF9E6821}" srcOrd="6" destOrd="0" presId="urn:microsoft.com/office/officeart/2005/8/layout/vList2"/>
    <dgm:cxn modelId="{87A858CE-A2B4-4124-A6F1-935F147E43E6}" type="presParOf" srcId="{DB41283F-AC4C-4CF3-B961-874272AFD0D9}" destId="{8788520C-6977-43CC-96F3-E8140ABA0188}" srcOrd="7" destOrd="0" presId="urn:microsoft.com/office/officeart/2005/8/layout/vList2"/>
    <dgm:cxn modelId="{CC474778-A2E4-4A43-B281-AB12D57981E3}" type="presParOf" srcId="{DB41283F-AC4C-4CF3-B961-874272AFD0D9}" destId="{6DD7B3AE-9BAD-43BF-8A86-6A6AE450C89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BE4BFF-4F06-4300-AA12-7A83E16693A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2E1EB4-C94C-4661-BFE9-9817383671F5}">
      <dgm:prSet/>
      <dgm:spPr/>
      <dgm:t>
        <a:bodyPr/>
        <a:lstStyle/>
        <a:p>
          <a:r>
            <a:rPr lang="es-ES"/>
            <a:t>Rango o Amplitud </a:t>
          </a:r>
          <a:endParaRPr lang="en-US"/>
        </a:p>
      </dgm:t>
    </dgm:pt>
    <dgm:pt modelId="{33F88213-CB6B-4A0D-B37F-05654140764C}" type="parTrans" cxnId="{AAB1F435-1410-474C-B0F8-295018EAA8D1}">
      <dgm:prSet/>
      <dgm:spPr/>
      <dgm:t>
        <a:bodyPr/>
        <a:lstStyle/>
        <a:p>
          <a:endParaRPr lang="en-US"/>
        </a:p>
      </dgm:t>
    </dgm:pt>
    <dgm:pt modelId="{16395BDB-BFD9-4ECB-8777-6D4E472AE666}" type="sibTrans" cxnId="{AAB1F435-1410-474C-B0F8-295018EAA8D1}">
      <dgm:prSet/>
      <dgm:spPr/>
      <dgm:t>
        <a:bodyPr/>
        <a:lstStyle/>
        <a:p>
          <a:endParaRPr lang="en-US"/>
        </a:p>
      </dgm:t>
    </dgm:pt>
    <dgm:pt modelId="{09D888E3-162A-4506-A18C-9AD433362E70}">
      <dgm:prSet/>
      <dgm:spPr/>
      <dgm:t>
        <a:bodyPr/>
        <a:lstStyle/>
        <a:p>
          <a:r>
            <a:rPr lang="es-ES"/>
            <a:t>𝑅 = 𝑀𝑎𝑥 − 𝑀𝑖𝑛 </a:t>
          </a:r>
          <a:endParaRPr lang="en-US"/>
        </a:p>
      </dgm:t>
    </dgm:pt>
    <dgm:pt modelId="{1B97E07D-C553-47EA-B357-A26713A0B7C5}" type="parTrans" cxnId="{1745E531-DB95-462A-AA41-C48626F6ED19}">
      <dgm:prSet/>
      <dgm:spPr/>
      <dgm:t>
        <a:bodyPr/>
        <a:lstStyle/>
        <a:p>
          <a:endParaRPr lang="en-US"/>
        </a:p>
      </dgm:t>
    </dgm:pt>
    <dgm:pt modelId="{F8B4F1C1-14B1-49C1-A6AF-D5C71BFF6D05}" type="sibTrans" cxnId="{1745E531-DB95-462A-AA41-C48626F6ED19}">
      <dgm:prSet/>
      <dgm:spPr/>
      <dgm:t>
        <a:bodyPr/>
        <a:lstStyle/>
        <a:p>
          <a:endParaRPr lang="en-US"/>
        </a:p>
      </dgm:t>
    </dgm:pt>
    <dgm:pt modelId="{30261C96-1F56-4850-989B-1469C3C81DF0}">
      <dgm:prSet/>
      <dgm:spPr/>
      <dgm:t>
        <a:bodyPr/>
        <a:lstStyle/>
        <a:p>
          <a:r>
            <a:rPr lang="es-ES"/>
            <a:t>Sólo considera dos valores para evaluar la variabilidad </a:t>
          </a:r>
          <a:endParaRPr lang="en-US"/>
        </a:p>
      </dgm:t>
    </dgm:pt>
    <dgm:pt modelId="{F437444B-36FF-4C25-A8D0-670FEE7D3CB8}" type="parTrans" cxnId="{DC7CD4B8-870E-42D2-9C00-E4D2FE5A6631}">
      <dgm:prSet/>
      <dgm:spPr/>
      <dgm:t>
        <a:bodyPr/>
        <a:lstStyle/>
        <a:p>
          <a:endParaRPr lang="en-US"/>
        </a:p>
      </dgm:t>
    </dgm:pt>
    <dgm:pt modelId="{171E4D34-F4A3-4771-B9DC-9840148B692F}" type="sibTrans" cxnId="{DC7CD4B8-870E-42D2-9C00-E4D2FE5A6631}">
      <dgm:prSet/>
      <dgm:spPr/>
      <dgm:t>
        <a:bodyPr/>
        <a:lstStyle/>
        <a:p>
          <a:endParaRPr lang="en-US"/>
        </a:p>
      </dgm:t>
    </dgm:pt>
    <dgm:pt modelId="{DAB42B85-CC0F-4972-B43F-316554FCF9E2}">
      <dgm:prSet/>
      <dgm:spPr/>
      <dgm:t>
        <a:bodyPr/>
        <a:lstStyle/>
        <a:p>
          <a:r>
            <a:rPr lang="es-ES"/>
            <a:t>Poca sensibilidad</a:t>
          </a:r>
          <a:endParaRPr lang="en-US"/>
        </a:p>
      </dgm:t>
    </dgm:pt>
    <dgm:pt modelId="{251A964E-CEAA-4B86-BD8E-60FF8E97B753}" type="parTrans" cxnId="{AF359DF7-903A-4BB2-904F-48D98EEF8784}">
      <dgm:prSet/>
      <dgm:spPr/>
      <dgm:t>
        <a:bodyPr/>
        <a:lstStyle/>
        <a:p>
          <a:endParaRPr lang="en-US"/>
        </a:p>
      </dgm:t>
    </dgm:pt>
    <dgm:pt modelId="{FD29831B-7C1C-40D5-9C2F-334D3C0F2B12}" type="sibTrans" cxnId="{AF359DF7-903A-4BB2-904F-48D98EEF8784}">
      <dgm:prSet/>
      <dgm:spPr/>
      <dgm:t>
        <a:bodyPr/>
        <a:lstStyle/>
        <a:p>
          <a:endParaRPr lang="en-US"/>
        </a:p>
      </dgm:t>
    </dgm:pt>
    <dgm:pt modelId="{754E1263-F140-4509-901B-E851A9621AEC}" type="pres">
      <dgm:prSet presAssocID="{71BE4BFF-4F06-4300-AA12-7A83E16693A6}" presName="linear" presStyleCnt="0">
        <dgm:presLayoutVars>
          <dgm:animLvl val="lvl"/>
          <dgm:resizeHandles val="exact"/>
        </dgm:presLayoutVars>
      </dgm:prSet>
      <dgm:spPr/>
    </dgm:pt>
    <dgm:pt modelId="{AEB4417F-316D-4576-B692-6930A12CA718}" type="pres">
      <dgm:prSet presAssocID="{522E1EB4-C94C-4661-BFE9-9817383671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3479E16-BA80-41DF-80CB-2FC84B8A53B5}" type="pres">
      <dgm:prSet presAssocID="{16395BDB-BFD9-4ECB-8777-6D4E472AE666}" presName="spacer" presStyleCnt="0"/>
      <dgm:spPr/>
    </dgm:pt>
    <dgm:pt modelId="{975EFFE8-1D4D-4D1F-A007-6B018BCF735B}" type="pres">
      <dgm:prSet presAssocID="{09D888E3-162A-4506-A18C-9AD433362E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73391D-C054-4AAD-A4A0-529B95C7520C}" type="pres">
      <dgm:prSet presAssocID="{F8B4F1C1-14B1-49C1-A6AF-D5C71BFF6D05}" presName="spacer" presStyleCnt="0"/>
      <dgm:spPr/>
    </dgm:pt>
    <dgm:pt modelId="{F087E7EF-BBC3-4BF8-A547-1070B367FA31}" type="pres">
      <dgm:prSet presAssocID="{30261C96-1F56-4850-989B-1469C3C81D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15CB86-B1EE-42CF-9C4C-C29C2F93E853}" type="pres">
      <dgm:prSet presAssocID="{171E4D34-F4A3-4771-B9DC-9840148B692F}" presName="spacer" presStyleCnt="0"/>
      <dgm:spPr/>
    </dgm:pt>
    <dgm:pt modelId="{286D28B3-0E4F-48E1-9170-A0C7F6A00162}" type="pres">
      <dgm:prSet presAssocID="{DAB42B85-CC0F-4972-B43F-316554FCF9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7D9109-ABFD-4122-812A-6D33383FA906}" type="presOf" srcId="{DAB42B85-CC0F-4972-B43F-316554FCF9E2}" destId="{286D28B3-0E4F-48E1-9170-A0C7F6A00162}" srcOrd="0" destOrd="0" presId="urn:microsoft.com/office/officeart/2005/8/layout/vList2"/>
    <dgm:cxn modelId="{1745E531-DB95-462A-AA41-C48626F6ED19}" srcId="{71BE4BFF-4F06-4300-AA12-7A83E16693A6}" destId="{09D888E3-162A-4506-A18C-9AD433362E70}" srcOrd="1" destOrd="0" parTransId="{1B97E07D-C553-47EA-B357-A26713A0B7C5}" sibTransId="{F8B4F1C1-14B1-49C1-A6AF-D5C71BFF6D05}"/>
    <dgm:cxn modelId="{AAB1F435-1410-474C-B0F8-295018EAA8D1}" srcId="{71BE4BFF-4F06-4300-AA12-7A83E16693A6}" destId="{522E1EB4-C94C-4661-BFE9-9817383671F5}" srcOrd="0" destOrd="0" parTransId="{33F88213-CB6B-4A0D-B37F-05654140764C}" sibTransId="{16395BDB-BFD9-4ECB-8777-6D4E472AE666}"/>
    <dgm:cxn modelId="{4410A463-3A22-4716-9BC4-78DD815C1C2A}" type="presOf" srcId="{30261C96-1F56-4850-989B-1469C3C81DF0}" destId="{F087E7EF-BBC3-4BF8-A547-1070B367FA31}" srcOrd="0" destOrd="0" presId="urn:microsoft.com/office/officeart/2005/8/layout/vList2"/>
    <dgm:cxn modelId="{93630274-7660-4C58-B9ED-B37AAB914520}" type="presOf" srcId="{71BE4BFF-4F06-4300-AA12-7A83E16693A6}" destId="{754E1263-F140-4509-901B-E851A9621AEC}" srcOrd="0" destOrd="0" presId="urn:microsoft.com/office/officeart/2005/8/layout/vList2"/>
    <dgm:cxn modelId="{FBC095B1-C3D5-4472-A343-B5837FEE0300}" type="presOf" srcId="{522E1EB4-C94C-4661-BFE9-9817383671F5}" destId="{AEB4417F-316D-4576-B692-6930A12CA718}" srcOrd="0" destOrd="0" presId="urn:microsoft.com/office/officeart/2005/8/layout/vList2"/>
    <dgm:cxn modelId="{DC7CD4B8-870E-42D2-9C00-E4D2FE5A6631}" srcId="{71BE4BFF-4F06-4300-AA12-7A83E16693A6}" destId="{30261C96-1F56-4850-989B-1469C3C81DF0}" srcOrd="2" destOrd="0" parTransId="{F437444B-36FF-4C25-A8D0-670FEE7D3CB8}" sibTransId="{171E4D34-F4A3-4771-B9DC-9840148B692F}"/>
    <dgm:cxn modelId="{0A3444CB-C446-440B-BF70-420BC9B00F1C}" type="presOf" srcId="{09D888E3-162A-4506-A18C-9AD433362E70}" destId="{975EFFE8-1D4D-4D1F-A007-6B018BCF735B}" srcOrd="0" destOrd="0" presId="urn:microsoft.com/office/officeart/2005/8/layout/vList2"/>
    <dgm:cxn modelId="{AF359DF7-903A-4BB2-904F-48D98EEF8784}" srcId="{71BE4BFF-4F06-4300-AA12-7A83E16693A6}" destId="{DAB42B85-CC0F-4972-B43F-316554FCF9E2}" srcOrd="3" destOrd="0" parTransId="{251A964E-CEAA-4B86-BD8E-60FF8E97B753}" sibTransId="{FD29831B-7C1C-40D5-9C2F-334D3C0F2B12}"/>
    <dgm:cxn modelId="{F590DF1D-6629-4DCF-A3EA-91085B183247}" type="presParOf" srcId="{754E1263-F140-4509-901B-E851A9621AEC}" destId="{AEB4417F-316D-4576-B692-6930A12CA718}" srcOrd="0" destOrd="0" presId="urn:microsoft.com/office/officeart/2005/8/layout/vList2"/>
    <dgm:cxn modelId="{2F657218-B973-4E8B-B2F2-FB812C13E29C}" type="presParOf" srcId="{754E1263-F140-4509-901B-E851A9621AEC}" destId="{53479E16-BA80-41DF-80CB-2FC84B8A53B5}" srcOrd="1" destOrd="0" presId="urn:microsoft.com/office/officeart/2005/8/layout/vList2"/>
    <dgm:cxn modelId="{2201EF13-4DB2-4156-95ED-1E4155FF7B03}" type="presParOf" srcId="{754E1263-F140-4509-901B-E851A9621AEC}" destId="{975EFFE8-1D4D-4D1F-A007-6B018BCF735B}" srcOrd="2" destOrd="0" presId="urn:microsoft.com/office/officeart/2005/8/layout/vList2"/>
    <dgm:cxn modelId="{629B2109-9BA0-4AF4-ACC8-F80A68134E7C}" type="presParOf" srcId="{754E1263-F140-4509-901B-E851A9621AEC}" destId="{A273391D-C054-4AAD-A4A0-529B95C7520C}" srcOrd="3" destOrd="0" presId="urn:microsoft.com/office/officeart/2005/8/layout/vList2"/>
    <dgm:cxn modelId="{966DE92B-44D9-4915-BA2F-FB82BCEA0CCC}" type="presParOf" srcId="{754E1263-F140-4509-901B-E851A9621AEC}" destId="{F087E7EF-BBC3-4BF8-A547-1070B367FA31}" srcOrd="4" destOrd="0" presId="urn:microsoft.com/office/officeart/2005/8/layout/vList2"/>
    <dgm:cxn modelId="{1D4E9050-9E84-4256-9B53-8F1C0262772E}" type="presParOf" srcId="{754E1263-F140-4509-901B-E851A9621AEC}" destId="{9F15CB86-B1EE-42CF-9C4C-C29C2F93E853}" srcOrd="5" destOrd="0" presId="urn:microsoft.com/office/officeart/2005/8/layout/vList2"/>
    <dgm:cxn modelId="{AC773E86-D2B1-4CCC-B988-1BF79FF2DAA3}" type="presParOf" srcId="{754E1263-F140-4509-901B-E851A9621AEC}" destId="{286D28B3-0E4F-48E1-9170-A0C7F6A001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A54798-B543-4D19-A184-48A924B630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7E80E9-3B4A-471A-98CB-06333E185AC5}">
      <dgm:prSet/>
      <dgm:spPr/>
      <dgm:t>
        <a:bodyPr/>
        <a:lstStyle/>
        <a:p>
          <a:r>
            <a:rPr lang="es-AR"/>
            <a:t>Para las variables cuantitativas se informa la media salvo que la distribución de la variable sea asimétrica. En ese caso se informa la mediana</a:t>
          </a:r>
          <a:endParaRPr lang="en-US"/>
        </a:p>
      </dgm:t>
    </dgm:pt>
    <dgm:pt modelId="{FDB2FC82-3E3F-4C99-9AFE-0E445E8E576A}" type="parTrans" cxnId="{63FC179E-1F89-46AE-9798-718E9A9FB34B}">
      <dgm:prSet/>
      <dgm:spPr/>
      <dgm:t>
        <a:bodyPr/>
        <a:lstStyle/>
        <a:p>
          <a:endParaRPr lang="en-US"/>
        </a:p>
      </dgm:t>
    </dgm:pt>
    <dgm:pt modelId="{3DCA65C8-EE4D-4DFD-BB81-4C414624DEB2}" type="sibTrans" cxnId="{63FC179E-1F89-46AE-9798-718E9A9FB34B}">
      <dgm:prSet/>
      <dgm:spPr/>
      <dgm:t>
        <a:bodyPr/>
        <a:lstStyle/>
        <a:p>
          <a:endParaRPr lang="en-US"/>
        </a:p>
      </dgm:t>
    </dgm:pt>
    <dgm:pt modelId="{8237ACF7-848B-432B-9A13-E62465222BB3}">
      <dgm:prSet/>
      <dgm:spPr/>
      <dgm:t>
        <a:bodyPr/>
        <a:lstStyle/>
        <a:p>
          <a:r>
            <a:rPr lang="es-AR"/>
            <a:t>Cuando en un trabajo se informa la media de una variable cuantitativa, se debe informar también el desvío standard.</a:t>
          </a:r>
          <a:endParaRPr lang="en-US"/>
        </a:p>
      </dgm:t>
    </dgm:pt>
    <dgm:pt modelId="{04458587-C7AF-4DFA-86CE-17CFA579CEA3}" type="parTrans" cxnId="{FEBC2D83-7BB7-4630-AF09-4AA6494E558D}">
      <dgm:prSet/>
      <dgm:spPr/>
      <dgm:t>
        <a:bodyPr/>
        <a:lstStyle/>
        <a:p>
          <a:endParaRPr lang="en-US"/>
        </a:p>
      </dgm:t>
    </dgm:pt>
    <dgm:pt modelId="{64D4FBF2-4552-4134-91FC-655368E021CF}" type="sibTrans" cxnId="{FEBC2D83-7BB7-4630-AF09-4AA6494E558D}">
      <dgm:prSet/>
      <dgm:spPr/>
      <dgm:t>
        <a:bodyPr/>
        <a:lstStyle/>
        <a:p>
          <a:endParaRPr lang="en-US"/>
        </a:p>
      </dgm:t>
    </dgm:pt>
    <dgm:pt modelId="{9F5E3C51-4C44-484A-BCED-F58A42ECA46A}">
      <dgm:prSet/>
      <dgm:spPr/>
      <dgm:t>
        <a:bodyPr/>
        <a:lstStyle/>
        <a:p>
          <a:r>
            <a:rPr lang="es-AR" dirty="0"/>
            <a:t>Si se informa la mediana, se debe informar el rango </a:t>
          </a:r>
          <a:r>
            <a:rPr lang="es-AR" dirty="0" err="1"/>
            <a:t>intercuartil</a:t>
          </a:r>
          <a:r>
            <a:rPr lang="es-AR" dirty="0"/>
            <a:t> o el mínimo y el máximo</a:t>
          </a:r>
          <a:endParaRPr lang="en-US" dirty="0"/>
        </a:p>
      </dgm:t>
    </dgm:pt>
    <dgm:pt modelId="{CB19269E-4E8C-4495-9ADC-F8E5E01D0C61}" type="parTrans" cxnId="{51C7126C-1F30-4968-AF78-819B8B95670C}">
      <dgm:prSet/>
      <dgm:spPr/>
      <dgm:t>
        <a:bodyPr/>
        <a:lstStyle/>
        <a:p>
          <a:endParaRPr lang="en-US"/>
        </a:p>
      </dgm:t>
    </dgm:pt>
    <dgm:pt modelId="{2F5E4D4F-669D-4FC7-A899-5786E3D9D831}" type="sibTrans" cxnId="{51C7126C-1F30-4968-AF78-819B8B95670C}">
      <dgm:prSet/>
      <dgm:spPr/>
      <dgm:t>
        <a:bodyPr/>
        <a:lstStyle/>
        <a:p>
          <a:endParaRPr lang="en-US"/>
        </a:p>
      </dgm:t>
    </dgm:pt>
    <dgm:pt modelId="{AA4BEF2E-EA6D-486D-8E7F-80806EE1188A}" type="pres">
      <dgm:prSet presAssocID="{3DA54798-B543-4D19-A184-48A924B630B8}" presName="linear" presStyleCnt="0">
        <dgm:presLayoutVars>
          <dgm:animLvl val="lvl"/>
          <dgm:resizeHandles val="exact"/>
        </dgm:presLayoutVars>
      </dgm:prSet>
      <dgm:spPr/>
    </dgm:pt>
    <dgm:pt modelId="{47363110-2CAE-49AF-A961-91DA249FFF61}" type="pres">
      <dgm:prSet presAssocID="{B87E80E9-3B4A-471A-98CB-06333E185A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2A5C76-21EE-446A-928B-BE6004EC40BB}" type="pres">
      <dgm:prSet presAssocID="{3DCA65C8-EE4D-4DFD-BB81-4C414624DEB2}" presName="spacer" presStyleCnt="0"/>
      <dgm:spPr/>
    </dgm:pt>
    <dgm:pt modelId="{170C2DC8-775D-4601-AA20-61052B5EF157}" type="pres">
      <dgm:prSet presAssocID="{8237ACF7-848B-432B-9A13-E62465222B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69595E-BBA1-4286-BC41-19A2F0AFCE50}" type="pres">
      <dgm:prSet presAssocID="{64D4FBF2-4552-4134-91FC-655368E021CF}" presName="spacer" presStyleCnt="0"/>
      <dgm:spPr/>
    </dgm:pt>
    <dgm:pt modelId="{98EC216D-C3FD-47E3-9EC4-12150B202DF3}" type="pres">
      <dgm:prSet presAssocID="{9F5E3C51-4C44-484A-BCED-F58A42ECA46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8D70D06-B3C2-419E-AEEC-1AC38F3D3B96}" type="presOf" srcId="{9F5E3C51-4C44-484A-BCED-F58A42ECA46A}" destId="{98EC216D-C3FD-47E3-9EC4-12150B202DF3}" srcOrd="0" destOrd="0" presId="urn:microsoft.com/office/officeart/2005/8/layout/vList2"/>
    <dgm:cxn modelId="{B804AB07-7775-453C-9422-587FEBDF002D}" type="presOf" srcId="{3DA54798-B543-4D19-A184-48A924B630B8}" destId="{AA4BEF2E-EA6D-486D-8E7F-80806EE1188A}" srcOrd="0" destOrd="0" presId="urn:microsoft.com/office/officeart/2005/8/layout/vList2"/>
    <dgm:cxn modelId="{51C7126C-1F30-4968-AF78-819B8B95670C}" srcId="{3DA54798-B543-4D19-A184-48A924B630B8}" destId="{9F5E3C51-4C44-484A-BCED-F58A42ECA46A}" srcOrd="2" destOrd="0" parTransId="{CB19269E-4E8C-4495-9ADC-F8E5E01D0C61}" sibTransId="{2F5E4D4F-669D-4FC7-A899-5786E3D9D831}"/>
    <dgm:cxn modelId="{FEBC2D83-7BB7-4630-AF09-4AA6494E558D}" srcId="{3DA54798-B543-4D19-A184-48A924B630B8}" destId="{8237ACF7-848B-432B-9A13-E62465222BB3}" srcOrd="1" destOrd="0" parTransId="{04458587-C7AF-4DFA-86CE-17CFA579CEA3}" sibTransId="{64D4FBF2-4552-4134-91FC-655368E021CF}"/>
    <dgm:cxn modelId="{EABEA88A-DB86-4433-9D64-7328B744ED16}" type="presOf" srcId="{8237ACF7-848B-432B-9A13-E62465222BB3}" destId="{170C2DC8-775D-4601-AA20-61052B5EF157}" srcOrd="0" destOrd="0" presId="urn:microsoft.com/office/officeart/2005/8/layout/vList2"/>
    <dgm:cxn modelId="{0023328B-5E24-47D8-973E-D5CAE6860EDA}" type="presOf" srcId="{B87E80E9-3B4A-471A-98CB-06333E185AC5}" destId="{47363110-2CAE-49AF-A961-91DA249FFF61}" srcOrd="0" destOrd="0" presId="urn:microsoft.com/office/officeart/2005/8/layout/vList2"/>
    <dgm:cxn modelId="{63FC179E-1F89-46AE-9798-718E9A9FB34B}" srcId="{3DA54798-B543-4D19-A184-48A924B630B8}" destId="{B87E80E9-3B4A-471A-98CB-06333E185AC5}" srcOrd="0" destOrd="0" parTransId="{FDB2FC82-3E3F-4C99-9AFE-0E445E8E576A}" sibTransId="{3DCA65C8-EE4D-4DFD-BB81-4C414624DEB2}"/>
    <dgm:cxn modelId="{7B6429F9-D05A-4DB8-B028-2B30ABC0859F}" type="presParOf" srcId="{AA4BEF2E-EA6D-486D-8E7F-80806EE1188A}" destId="{47363110-2CAE-49AF-A961-91DA249FFF61}" srcOrd="0" destOrd="0" presId="urn:microsoft.com/office/officeart/2005/8/layout/vList2"/>
    <dgm:cxn modelId="{47787293-7B38-4621-9B63-D416C3C71EBC}" type="presParOf" srcId="{AA4BEF2E-EA6D-486D-8E7F-80806EE1188A}" destId="{A02A5C76-21EE-446A-928B-BE6004EC40BB}" srcOrd="1" destOrd="0" presId="urn:microsoft.com/office/officeart/2005/8/layout/vList2"/>
    <dgm:cxn modelId="{04A493E6-C3CB-4793-8B66-6BCC3FFB83D4}" type="presParOf" srcId="{AA4BEF2E-EA6D-486D-8E7F-80806EE1188A}" destId="{170C2DC8-775D-4601-AA20-61052B5EF157}" srcOrd="2" destOrd="0" presId="urn:microsoft.com/office/officeart/2005/8/layout/vList2"/>
    <dgm:cxn modelId="{626E6FF4-0755-4A58-8309-2EF57956D440}" type="presParOf" srcId="{AA4BEF2E-EA6D-486D-8E7F-80806EE1188A}" destId="{E669595E-BBA1-4286-BC41-19A2F0AFCE50}" srcOrd="3" destOrd="0" presId="urn:microsoft.com/office/officeart/2005/8/layout/vList2"/>
    <dgm:cxn modelId="{D894AEA6-1BD8-495F-8F36-AE8316F08422}" type="presParOf" srcId="{AA4BEF2E-EA6D-486D-8E7F-80806EE1188A}" destId="{98EC216D-C3FD-47E3-9EC4-12150B202D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2B43E-5FDC-4947-A3B6-35A9926E00A2}">
      <dsp:nvSpPr>
        <dsp:cNvPr id="0" name=""/>
        <dsp:cNvSpPr/>
      </dsp:nvSpPr>
      <dsp:spPr>
        <a:xfrm>
          <a:off x="0" y="174114"/>
          <a:ext cx="5257800" cy="989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Siempre que hacemos estadística queremos incrementar nuestro conocimiento sobre algún tema en particular en una población claramente definida</a:t>
          </a:r>
          <a:endParaRPr lang="en-US" sz="1800" kern="1200"/>
        </a:p>
      </dsp:txBody>
      <dsp:txXfrm>
        <a:off x="48319" y="222433"/>
        <a:ext cx="5161162" cy="893182"/>
      </dsp:txXfrm>
    </dsp:sp>
    <dsp:sp modelId="{CFC9E8CB-A9D8-4467-B3E5-70C3D0EEE5C8}">
      <dsp:nvSpPr>
        <dsp:cNvPr id="0" name=""/>
        <dsp:cNvSpPr/>
      </dsp:nvSpPr>
      <dsp:spPr>
        <a:xfrm>
          <a:off x="0" y="1215774"/>
          <a:ext cx="5257800" cy="989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Al no poder acceder a todos los individuos de la población, analizamos la información de una muestra </a:t>
          </a:r>
          <a:endParaRPr lang="en-US" sz="1800" kern="1200"/>
        </a:p>
      </dsp:txBody>
      <dsp:txXfrm>
        <a:off x="48319" y="1264093"/>
        <a:ext cx="5161162" cy="893182"/>
      </dsp:txXfrm>
    </dsp:sp>
    <dsp:sp modelId="{7C91EA42-C919-481C-860C-5151262100FA}">
      <dsp:nvSpPr>
        <dsp:cNvPr id="0" name=""/>
        <dsp:cNvSpPr/>
      </dsp:nvSpPr>
      <dsp:spPr>
        <a:xfrm>
          <a:off x="0" y="2257433"/>
          <a:ext cx="5257800" cy="9898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Dicha información esta a nuestra disposición en forma de variables</a:t>
          </a:r>
          <a:endParaRPr lang="en-US" sz="1800" kern="1200"/>
        </a:p>
      </dsp:txBody>
      <dsp:txXfrm>
        <a:off x="48319" y="2305752"/>
        <a:ext cx="5161162" cy="893182"/>
      </dsp:txXfrm>
    </dsp:sp>
    <dsp:sp modelId="{9837FB3F-1AE9-4132-9544-24F87B628BA1}">
      <dsp:nvSpPr>
        <dsp:cNvPr id="0" name=""/>
        <dsp:cNvSpPr/>
      </dsp:nvSpPr>
      <dsp:spPr>
        <a:xfrm>
          <a:off x="0" y="3299093"/>
          <a:ext cx="5257800" cy="989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Las variables toman valores en todos los individuos de la población, aunque nosotros no podamos acceder a esos datos</a:t>
          </a:r>
          <a:endParaRPr lang="en-US" sz="1800" kern="1200"/>
        </a:p>
      </dsp:txBody>
      <dsp:txXfrm>
        <a:off x="48319" y="3347412"/>
        <a:ext cx="5161162" cy="893182"/>
      </dsp:txXfrm>
    </dsp:sp>
    <dsp:sp modelId="{1D78822F-9047-443B-8DFF-F5B970F0CA82}">
      <dsp:nvSpPr>
        <dsp:cNvPr id="0" name=""/>
        <dsp:cNvSpPr/>
      </dsp:nvSpPr>
      <dsp:spPr>
        <a:xfrm>
          <a:off x="0" y="4340753"/>
          <a:ext cx="5257800" cy="989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Por lo tanto, las variables tienen una distribución de sus valores en toda la población</a:t>
          </a:r>
          <a:endParaRPr lang="en-US" sz="1800" kern="1200"/>
        </a:p>
      </dsp:txBody>
      <dsp:txXfrm>
        <a:off x="48319" y="4389072"/>
        <a:ext cx="5161162" cy="8931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66EE-A3F8-4CF5-958B-B3FC1AC094D2}">
      <dsp:nvSpPr>
        <dsp:cNvPr id="0" name=""/>
        <dsp:cNvSpPr/>
      </dsp:nvSpPr>
      <dsp:spPr>
        <a:xfrm>
          <a:off x="1291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F1B4E4-E6F0-41A1-B61B-5674FAA9DDAF}">
      <dsp:nvSpPr>
        <dsp:cNvPr id="0" name=""/>
        <dsp:cNvSpPr/>
      </dsp:nvSpPr>
      <dsp:spPr>
        <a:xfrm>
          <a:off x="504813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Outliers o Valores atípicos</a:t>
          </a:r>
          <a:endParaRPr lang="en-US" sz="3300" kern="1200"/>
        </a:p>
      </dsp:txBody>
      <dsp:txXfrm>
        <a:off x="589096" y="972374"/>
        <a:ext cx="4363137" cy="2709065"/>
      </dsp:txXfrm>
    </dsp:sp>
    <dsp:sp modelId="{528935ED-26F1-4FD1-B21A-A5C93D7DF7CC}">
      <dsp:nvSpPr>
        <dsp:cNvPr id="0" name=""/>
        <dsp:cNvSpPr/>
      </dsp:nvSpPr>
      <dsp:spPr>
        <a:xfrm>
          <a:off x="5540040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843145-7227-45ED-827E-B24AE2023A02}">
      <dsp:nvSpPr>
        <dsp:cNvPr id="0" name=""/>
        <dsp:cNvSpPr/>
      </dsp:nvSpPr>
      <dsp:spPr>
        <a:xfrm>
          <a:off x="6043562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 outlier es un valor de la variable muy diferente de la gran mayoría de los presentes en la muestra</a:t>
          </a:r>
        </a:p>
      </dsp:txBody>
      <dsp:txXfrm>
        <a:off x="6127845" y="972374"/>
        <a:ext cx="4363137" cy="2709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799C6-8618-4E46-A48C-19480ACDEE23}">
      <dsp:nvSpPr>
        <dsp:cNvPr id="0" name=""/>
        <dsp:cNvSpPr/>
      </dsp:nvSpPr>
      <dsp:spPr>
        <a:xfrm>
          <a:off x="0" y="84181"/>
          <a:ext cx="5257800" cy="174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Nosotros tenemos acceso sólo a los datos de esas variables en la muestra disponible </a:t>
          </a:r>
          <a:endParaRPr lang="en-US" sz="2000" kern="1200"/>
        </a:p>
      </dsp:txBody>
      <dsp:txXfrm>
        <a:off x="84958" y="169139"/>
        <a:ext cx="5087884" cy="1570459"/>
      </dsp:txXfrm>
    </dsp:sp>
    <dsp:sp modelId="{26C29C6D-02A8-482D-BFA2-F4F675FEDCB8}">
      <dsp:nvSpPr>
        <dsp:cNvPr id="0" name=""/>
        <dsp:cNvSpPr/>
      </dsp:nvSpPr>
      <dsp:spPr>
        <a:xfrm>
          <a:off x="0" y="1882156"/>
          <a:ext cx="5257800" cy="174037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Por lo tanto, al hacer estadística descriptiva, el objetivo que perseguimos es conocer lo mas posible respecto a la distribución poblacional de las variables, a través de la información provista por la muestra </a:t>
          </a:r>
          <a:endParaRPr lang="en-US" sz="2000" kern="1200"/>
        </a:p>
      </dsp:txBody>
      <dsp:txXfrm>
        <a:off x="84958" y="1967114"/>
        <a:ext cx="5087884" cy="1570459"/>
      </dsp:txXfrm>
    </dsp:sp>
    <dsp:sp modelId="{316CB8B4-EB93-4AB6-91D4-93F192BA08D5}">
      <dsp:nvSpPr>
        <dsp:cNvPr id="0" name=""/>
        <dsp:cNvSpPr/>
      </dsp:nvSpPr>
      <dsp:spPr>
        <a:xfrm>
          <a:off x="0" y="3680131"/>
          <a:ext cx="5257800" cy="174037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La información muestral es una vía para conocer la información poblacional, aun cuando hacemos estadística descriptiva!!</a:t>
          </a:r>
          <a:endParaRPr lang="en-US" sz="2000" kern="1200"/>
        </a:p>
      </dsp:txBody>
      <dsp:txXfrm>
        <a:off x="84958" y="3765089"/>
        <a:ext cx="5087884" cy="1570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914EE-6FA2-47EC-A925-02471A4CD72F}">
      <dsp:nvSpPr>
        <dsp:cNvPr id="0" name=""/>
        <dsp:cNvSpPr/>
      </dsp:nvSpPr>
      <dsp:spPr>
        <a:xfrm>
          <a:off x="0" y="4095487"/>
          <a:ext cx="6830568" cy="13442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Indicadores numéricos o estadísticos</a:t>
          </a:r>
          <a:endParaRPr lang="en-US" sz="2500" kern="1200"/>
        </a:p>
      </dsp:txBody>
      <dsp:txXfrm>
        <a:off x="0" y="4095487"/>
        <a:ext cx="6830568" cy="725884"/>
      </dsp:txXfrm>
    </dsp:sp>
    <dsp:sp modelId="{7B90FBFA-4DD5-4316-9393-F138BA2AD18C}">
      <dsp:nvSpPr>
        <dsp:cNvPr id="0" name=""/>
        <dsp:cNvSpPr/>
      </dsp:nvSpPr>
      <dsp:spPr>
        <a:xfrm>
          <a:off x="0" y="4794487"/>
          <a:ext cx="1707641" cy="61834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Medidas de posición </a:t>
          </a:r>
          <a:endParaRPr lang="en-US" sz="1600" kern="1200"/>
        </a:p>
      </dsp:txBody>
      <dsp:txXfrm>
        <a:off x="0" y="4794487"/>
        <a:ext cx="1707641" cy="618346"/>
      </dsp:txXfrm>
    </dsp:sp>
    <dsp:sp modelId="{278576E5-A55F-4078-99CA-5E7E8FB8EF81}">
      <dsp:nvSpPr>
        <dsp:cNvPr id="0" name=""/>
        <dsp:cNvSpPr/>
      </dsp:nvSpPr>
      <dsp:spPr>
        <a:xfrm>
          <a:off x="1707642" y="4794487"/>
          <a:ext cx="1707641" cy="618346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Medidas de tendencia central </a:t>
          </a:r>
          <a:endParaRPr lang="en-US" sz="1600" kern="1200"/>
        </a:p>
      </dsp:txBody>
      <dsp:txXfrm>
        <a:off x="1707642" y="4794487"/>
        <a:ext cx="1707641" cy="618346"/>
      </dsp:txXfrm>
    </dsp:sp>
    <dsp:sp modelId="{87DE8BD4-A47C-403C-AB2F-2CBBBCDBAA0D}">
      <dsp:nvSpPr>
        <dsp:cNvPr id="0" name=""/>
        <dsp:cNvSpPr/>
      </dsp:nvSpPr>
      <dsp:spPr>
        <a:xfrm>
          <a:off x="3415284" y="4794487"/>
          <a:ext cx="1707641" cy="618346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Medidas de dispersión </a:t>
          </a:r>
          <a:endParaRPr lang="en-US" sz="1600" kern="1200"/>
        </a:p>
      </dsp:txBody>
      <dsp:txXfrm>
        <a:off x="3415284" y="4794487"/>
        <a:ext cx="1707641" cy="618346"/>
      </dsp:txXfrm>
    </dsp:sp>
    <dsp:sp modelId="{D63D862C-B819-49E1-9096-CF5BC3CEDA7B}">
      <dsp:nvSpPr>
        <dsp:cNvPr id="0" name=""/>
        <dsp:cNvSpPr/>
      </dsp:nvSpPr>
      <dsp:spPr>
        <a:xfrm>
          <a:off x="5122925" y="4794487"/>
          <a:ext cx="1707641" cy="618346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Medidas de forma</a:t>
          </a:r>
          <a:endParaRPr lang="en-US" sz="1600" kern="1200"/>
        </a:p>
      </dsp:txBody>
      <dsp:txXfrm>
        <a:off x="5122925" y="4794487"/>
        <a:ext cx="1707641" cy="618346"/>
      </dsp:txXfrm>
    </dsp:sp>
    <dsp:sp modelId="{31516D26-3663-4F48-8427-27B556BC8670}">
      <dsp:nvSpPr>
        <dsp:cNvPr id="0" name=""/>
        <dsp:cNvSpPr/>
      </dsp:nvSpPr>
      <dsp:spPr>
        <a:xfrm rot="10800000">
          <a:off x="0" y="2048224"/>
          <a:ext cx="6830568" cy="2067426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Gráficos de las distribuciones muestrales</a:t>
          </a:r>
          <a:endParaRPr lang="en-US" sz="2500" kern="1200"/>
        </a:p>
      </dsp:txBody>
      <dsp:txXfrm rot="-10800000">
        <a:off x="0" y="2048224"/>
        <a:ext cx="6830568" cy="725666"/>
      </dsp:txXfrm>
    </dsp:sp>
    <dsp:sp modelId="{314AE711-9C9B-4343-8037-6CEF919273A6}">
      <dsp:nvSpPr>
        <dsp:cNvPr id="0" name=""/>
        <dsp:cNvSpPr/>
      </dsp:nvSpPr>
      <dsp:spPr>
        <a:xfrm>
          <a:off x="0" y="2773891"/>
          <a:ext cx="3415283" cy="618160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/>
            <a:t>Histograma</a:t>
          </a:r>
          <a:endParaRPr lang="en-US" sz="1600" kern="1200"/>
        </a:p>
      </dsp:txBody>
      <dsp:txXfrm>
        <a:off x="0" y="2773891"/>
        <a:ext cx="3415283" cy="618160"/>
      </dsp:txXfrm>
    </dsp:sp>
    <dsp:sp modelId="{EA6F4423-B7B5-40C6-A06A-566A8AF043B9}">
      <dsp:nvSpPr>
        <dsp:cNvPr id="0" name=""/>
        <dsp:cNvSpPr/>
      </dsp:nvSpPr>
      <dsp:spPr>
        <a:xfrm>
          <a:off x="3415284" y="2773891"/>
          <a:ext cx="3415283" cy="61816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/>
            <a:t>Boxplot</a:t>
          </a:r>
          <a:endParaRPr lang="en-US" sz="1600" kern="1200"/>
        </a:p>
      </dsp:txBody>
      <dsp:txXfrm>
        <a:off x="3415284" y="2773891"/>
        <a:ext cx="3415283" cy="618160"/>
      </dsp:txXfrm>
    </dsp:sp>
    <dsp:sp modelId="{540C9B00-9541-4E6F-913B-BD9F67B0FABC}">
      <dsp:nvSpPr>
        <dsp:cNvPr id="0" name=""/>
        <dsp:cNvSpPr/>
      </dsp:nvSpPr>
      <dsp:spPr>
        <a:xfrm rot="10800000">
          <a:off x="0" y="961"/>
          <a:ext cx="6830568" cy="2067426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Formas de lograr esto</a:t>
          </a:r>
          <a:endParaRPr lang="en-US" sz="2500" kern="1200"/>
        </a:p>
      </dsp:txBody>
      <dsp:txXfrm rot="10800000">
        <a:off x="0" y="961"/>
        <a:ext cx="6830568" cy="1343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F98D9-1B63-4B8A-853D-DDDF77AAF974}">
      <dsp:nvSpPr>
        <dsp:cNvPr id="0" name=""/>
        <dsp:cNvSpPr/>
      </dsp:nvSpPr>
      <dsp:spPr>
        <a:xfrm>
          <a:off x="0" y="29592"/>
          <a:ext cx="6807333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HISTOGRAMA </a:t>
          </a:r>
          <a:endParaRPr lang="en-US" sz="3600" kern="1200"/>
        </a:p>
      </dsp:txBody>
      <dsp:txXfrm>
        <a:off x="42151" y="71743"/>
        <a:ext cx="6723031" cy="779158"/>
      </dsp:txXfrm>
    </dsp:sp>
    <dsp:sp modelId="{F45799BF-CFFA-4CA4-A6C5-F2AEB3B7E307}">
      <dsp:nvSpPr>
        <dsp:cNvPr id="0" name=""/>
        <dsp:cNvSpPr/>
      </dsp:nvSpPr>
      <dsp:spPr>
        <a:xfrm>
          <a:off x="0" y="996732"/>
          <a:ext cx="6807333" cy="863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Permite apreciar </a:t>
          </a:r>
          <a:endParaRPr lang="en-US" sz="3600" kern="1200"/>
        </a:p>
      </dsp:txBody>
      <dsp:txXfrm>
        <a:off x="42151" y="1038883"/>
        <a:ext cx="6723031" cy="779158"/>
      </dsp:txXfrm>
    </dsp:sp>
    <dsp:sp modelId="{3D7C684C-C3A6-4E1A-8EB3-B39F3339D7B7}">
      <dsp:nvSpPr>
        <dsp:cNvPr id="0" name=""/>
        <dsp:cNvSpPr/>
      </dsp:nvSpPr>
      <dsp:spPr>
        <a:xfrm>
          <a:off x="0" y="1860192"/>
          <a:ext cx="6807333" cy="3651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13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Rango cubierto por los datos.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Localización de los valores centrales de la distribución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Presencia de "agujeros" en la distribución de los datos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Simetría de la distribución de los datos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Dispersión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Valores atípicos </a:t>
          </a:r>
          <a:endParaRPr lang="en-US" sz="2800" kern="1200"/>
        </a:p>
      </dsp:txBody>
      <dsp:txXfrm>
        <a:off x="0" y="1860192"/>
        <a:ext cx="6807333" cy="3651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36EB0-4CF2-43BD-82BA-28726AF99268}">
      <dsp:nvSpPr>
        <dsp:cNvPr id="0" name=""/>
        <dsp:cNvSpPr/>
      </dsp:nvSpPr>
      <dsp:spPr>
        <a:xfrm>
          <a:off x="633034" y="0"/>
          <a:ext cx="5541264" cy="554126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02048-DC1F-419C-BFDD-EB581465D381}">
      <dsp:nvSpPr>
        <dsp:cNvPr id="0" name=""/>
        <dsp:cNvSpPr/>
      </dsp:nvSpPr>
      <dsp:spPr>
        <a:xfrm>
          <a:off x="1159454" y="52642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Medidas de posición </a:t>
          </a:r>
        </a:p>
      </dsp:txBody>
      <dsp:txXfrm>
        <a:off x="1264950" y="631916"/>
        <a:ext cx="1950100" cy="1950100"/>
      </dsp:txXfrm>
    </dsp:sp>
    <dsp:sp modelId="{777F943D-5F64-4498-84E9-0B8250D861F4}">
      <dsp:nvSpPr>
        <dsp:cNvPr id="0" name=""/>
        <dsp:cNvSpPr/>
      </dsp:nvSpPr>
      <dsp:spPr>
        <a:xfrm>
          <a:off x="3486785" y="526420"/>
          <a:ext cx="2161092" cy="216109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Medidas de tendencia central </a:t>
          </a:r>
        </a:p>
      </dsp:txBody>
      <dsp:txXfrm>
        <a:off x="3592281" y="631916"/>
        <a:ext cx="1950100" cy="1950100"/>
      </dsp:txXfrm>
    </dsp:sp>
    <dsp:sp modelId="{9BEBB48F-AF08-4834-A714-DD5A9556BE7F}">
      <dsp:nvSpPr>
        <dsp:cNvPr id="0" name=""/>
        <dsp:cNvSpPr/>
      </dsp:nvSpPr>
      <dsp:spPr>
        <a:xfrm>
          <a:off x="1159454" y="2853750"/>
          <a:ext cx="2161092" cy="216109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Medidas de variabilidad </a:t>
          </a:r>
        </a:p>
      </dsp:txBody>
      <dsp:txXfrm>
        <a:off x="1264950" y="2959246"/>
        <a:ext cx="1950100" cy="1950100"/>
      </dsp:txXfrm>
    </dsp:sp>
    <dsp:sp modelId="{8FF411BE-E463-46B8-9585-1F84C6E00577}">
      <dsp:nvSpPr>
        <dsp:cNvPr id="0" name=""/>
        <dsp:cNvSpPr/>
      </dsp:nvSpPr>
      <dsp:spPr>
        <a:xfrm>
          <a:off x="3486785" y="2853750"/>
          <a:ext cx="2161092" cy="216109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Medidas de forma</a:t>
          </a:r>
        </a:p>
      </dsp:txBody>
      <dsp:txXfrm>
        <a:off x="3592281" y="2959246"/>
        <a:ext cx="1950100" cy="19501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A027F-7944-4EFC-9499-910479B7D2C8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F6AE4-1E4B-47F4-B632-94E28D033F51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F75A0-87E3-4721-A12B-EC9F53C4CAA6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Valor del rango de la variable que tiene la mayor frecuencia </a:t>
          </a:r>
          <a:endParaRPr lang="en-US" sz="2200" kern="1200"/>
        </a:p>
      </dsp:txBody>
      <dsp:txXfrm>
        <a:off x="1374223" y="2347"/>
        <a:ext cx="4874176" cy="1189803"/>
      </dsp:txXfrm>
    </dsp:sp>
    <dsp:sp modelId="{822BAA96-C5FB-46EE-A8BB-60CE70BBFDE9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4398D-8B50-46EF-A04A-484192C85C67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90511-A846-4C16-8C66-FC82A0FB9423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Un conjunto de datos puede ser unimodal, bimodal o multimodal. </a:t>
          </a:r>
          <a:endParaRPr lang="en-US" sz="2200" kern="1200"/>
        </a:p>
      </dsp:txBody>
      <dsp:txXfrm>
        <a:off x="1374223" y="1489602"/>
        <a:ext cx="4874176" cy="1189803"/>
      </dsp:txXfrm>
    </dsp:sp>
    <dsp:sp modelId="{724639B4-20A5-4403-B467-6404C94C18E8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9FE42-0405-4F12-9A5F-0C191B0F4E3C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00FBE-3E8D-4CD7-B95E-34444EF69E25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 la única medida de tendencia central que se puede determinar para datos de tipo cualitativo.</a:t>
          </a:r>
          <a:endParaRPr lang="en-US" sz="2200" kern="1200"/>
        </a:p>
      </dsp:txBody>
      <dsp:txXfrm>
        <a:off x="1374223" y="2976856"/>
        <a:ext cx="4874176" cy="1189803"/>
      </dsp:txXfrm>
    </dsp:sp>
    <dsp:sp modelId="{CCC8F3A0-50B7-4354-8C26-E7C42AEC6298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95FDC-1E80-4C72-84F7-F88A5768B47B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3677B-8C8F-4D5F-8AF3-3C03EE02AEA7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Se utiliza para variables cualitativas</a:t>
          </a:r>
          <a:endParaRPr lang="en-US" sz="2200" kern="1200" dirty="0"/>
        </a:p>
      </dsp:txBody>
      <dsp:txXfrm>
        <a:off x="1374223" y="4464111"/>
        <a:ext cx="4874176" cy="1189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63105-B010-43B8-BF21-6D98F8158033}">
      <dsp:nvSpPr>
        <dsp:cNvPr id="0" name=""/>
        <dsp:cNvSpPr/>
      </dsp:nvSpPr>
      <dsp:spPr>
        <a:xfrm>
          <a:off x="0" y="58818"/>
          <a:ext cx="658926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Rango </a:t>
          </a:r>
          <a:endParaRPr lang="en-US" sz="3900" kern="1200"/>
        </a:p>
      </dsp:txBody>
      <dsp:txXfrm>
        <a:off x="45663" y="104481"/>
        <a:ext cx="6497934" cy="844089"/>
      </dsp:txXfrm>
    </dsp:sp>
    <dsp:sp modelId="{BABEAE54-8749-400C-B562-10FBF61BFEE7}">
      <dsp:nvSpPr>
        <dsp:cNvPr id="0" name=""/>
        <dsp:cNvSpPr/>
      </dsp:nvSpPr>
      <dsp:spPr>
        <a:xfrm>
          <a:off x="0" y="1106553"/>
          <a:ext cx="6589260" cy="9354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Varianza </a:t>
          </a:r>
          <a:endParaRPr lang="en-US" sz="3900" kern="1200"/>
        </a:p>
      </dsp:txBody>
      <dsp:txXfrm>
        <a:off x="45663" y="1152216"/>
        <a:ext cx="6497934" cy="844089"/>
      </dsp:txXfrm>
    </dsp:sp>
    <dsp:sp modelId="{E0010969-2EE1-4D1B-A9B4-1CCAD1E8015E}">
      <dsp:nvSpPr>
        <dsp:cNvPr id="0" name=""/>
        <dsp:cNvSpPr/>
      </dsp:nvSpPr>
      <dsp:spPr>
        <a:xfrm>
          <a:off x="0" y="2154288"/>
          <a:ext cx="658926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Desviación Típica </a:t>
          </a:r>
          <a:endParaRPr lang="en-US" sz="3900" kern="1200"/>
        </a:p>
      </dsp:txBody>
      <dsp:txXfrm>
        <a:off x="45663" y="2199951"/>
        <a:ext cx="6497934" cy="844089"/>
      </dsp:txXfrm>
    </dsp:sp>
    <dsp:sp modelId="{320A9154-A536-4331-9799-76BFAF9E6821}">
      <dsp:nvSpPr>
        <dsp:cNvPr id="0" name=""/>
        <dsp:cNvSpPr/>
      </dsp:nvSpPr>
      <dsp:spPr>
        <a:xfrm>
          <a:off x="0" y="3202023"/>
          <a:ext cx="6589260" cy="9354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Coeficiente de variación </a:t>
          </a:r>
          <a:endParaRPr lang="en-US" sz="3900" kern="1200"/>
        </a:p>
      </dsp:txBody>
      <dsp:txXfrm>
        <a:off x="45663" y="3247686"/>
        <a:ext cx="6497934" cy="844089"/>
      </dsp:txXfrm>
    </dsp:sp>
    <dsp:sp modelId="{6DD7B3AE-9BAD-43BF-8A86-6A6AE450C891}">
      <dsp:nvSpPr>
        <dsp:cNvPr id="0" name=""/>
        <dsp:cNvSpPr/>
      </dsp:nvSpPr>
      <dsp:spPr>
        <a:xfrm>
          <a:off x="0" y="4249759"/>
          <a:ext cx="658926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Rango intercuartil</a:t>
          </a:r>
          <a:endParaRPr lang="en-US" sz="3900" kern="1200"/>
        </a:p>
      </dsp:txBody>
      <dsp:txXfrm>
        <a:off x="45663" y="4295422"/>
        <a:ext cx="6497934" cy="8440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4417F-316D-4576-B692-6930A12CA718}">
      <dsp:nvSpPr>
        <dsp:cNvPr id="0" name=""/>
        <dsp:cNvSpPr/>
      </dsp:nvSpPr>
      <dsp:spPr>
        <a:xfrm>
          <a:off x="0" y="25116"/>
          <a:ext cx="6589260" cy="12314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Rango o Amplitud </a:t>
          </a:r>
          <a:endParaRPr lang="en-US" sz="3100" kern="1200"/>
        </a:p>
      </dsp:txBody>
      <dsp:txXfrm>
        <a:off x="60116" y="85232"/>
        <a:ext cx="6469028" cy="1111247"/>
      </dsp:txXfrm>
    </dsp:sp>
    <dsp:sp modelId="{975EFFE8-1D4D-4D1F-A007-6B018BCF735B}">
      <dsp:nvSpPr>
        <dsp:cNvPr id="0" name=""/>
        <dsp:cNvSpPr/>
      </dsp:nvSpPr>
      <dsp:spPr>
        <a:xfrm>
          <a:off x="0" y="1345876"/>
          <a:ext cx="6589260" cy="12314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𝑅 = 𝑀𝑎𝑥 − 𝑀𝑖𝑛 </a:t>
          </a:r>
          <a:endParaRPr lang="en-US" sz="3100" kern="1200"/>
        </a:p>
      </dsp:txBody>
      <dsp:txXfrm>
        <a:off x="60116" y="1405992"/>
        <a:ext cx="6469028" cy="1111247"/>
      </dsp:txXfrm>
    </dsp:sp>
    <dsp:sp modelId="{F087E7EF-BBC3-4BF8-A547-1070B367FA31}">
      <dsp:nvSpPr>
        <dsp:cNvPr id="0" name=""/>
        <dsp:cNvSpPr/>
      </dsp:nvSpPr>
      <dsp:spPr>
        <a:xfrm>
          <a:off x="0" y="2666636"/>
          <a:ext cx="6589260" cy="12314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Sólo considera dos valores para evaluar la variabilidad </a:t>
          </a:r>
          <a:endParaRPr lang="en-US" sz="3100" kern="1200"/>
        </a:p>
      </dsp:txBody>
      <dsp:txXfrm>
        <a:off x="60116" y="2726752"/>
        <a:ext cx="6469028" cy="1111247"/>
      </dsp:txXfrm>
    </dsp:sp>
    <dsp:sp modelId="{286D28B3-0E4F-48E1-9170-A0C7F6A00162}">
      <dsp:nvSpPr>
        <dsp:cNvPr id="0" name=""/>
        <dsp:cNvSpPr/>
      </dsp:nvSpPr>
      <dsp:spPr>
        <a:xfrm>
          <a:off x="0" y="3987396"/>
          <a:ext cx="6589260" cy="12314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Poca sensibilidad</a:t>
          </a:r>
          <a:endParaRPr lang="en-US" sz="3100" kern="1200"/>
        </a:p>
      </dsp:txBody>
      <dsp:txXfrm>
        <a:off x="60116" y="4047512"/>
        <a:ext cx="6469028" cy="11112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63110-2CAE-49AF-A961-91DA249FFF61}">
      <dsp:nvSpPr>
        <dsp:cNvPr id="0" name=""/>
        <dsp:cNvSpPr/>
      </dsp:nvSpPr>
      <dsp:spPr>
        <a:xfrm>
          <a:off x="0" y="223838"/>
          <a:ext cx="5257800" cy="16415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/>
            <a:t>Para las variables cuantitativas se informa la media salvo que la distribución de la variable sea asimétrica. En ese caso se informa la mediana</a:t>
          </a:r>
          <a:endParaRPr lang="en-US" sz="2300" kern="1200"/>
        </a:p>
      </dsp:txBody>
      <dsp:txXfrm>
        <a:off x="80132" y="303970"/>
        <a:ext cx="5097536" cy="1481245"/>
      </dsp:txXfrm>
    </dsp:sp>
    <dsp:sp modelId="{170C2DC8-775D-4601-AA20-61052B5EF157}">
      <dsp:nvSpPr>
        <dsp:cNvPr id="0" name=""/>
        <dsp:cNvSpPr/>
      </dsp:nvSpPr>
      <dsp:spPr>
        <a:xfrm>
          <a:off x="0" y="1931589"/>
          <a:ext cx="5257800" cy="164150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/>
            <a:t>Cuando en un trabajo se informa la media de una variable cuantitativa, se debe informar también el desvío standard.</a:t>
          </a:r>
          <a:endParaRPr lang="en-US" sz="2300" kern="1200"/>
        </a:p>
      </dsp:txBody>
      <dsp:txXfrm>
        <a:off x="80132" y="2011721"/>
        <a:ext cx="5097536" cy="1481245"/>
      </dsp:txXfrm>
    </dsp:sp>
    <dsp:sp modelId="{98EC216D-C3FD-47E3-9EC4-12150B202DF3}">
      <dsp:nvSpPr>
        <dsp:cNvPr id="0" name=""/>
        <dsp:cNvSpPr/>
      </dsp:nvSpPr>
      <dsp:spPr>
        <a:xfrm>
          <a:off x="0" y="3639339"/>
          <a:ext cx="5257800" cy="16415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Si se informa la mediana, se debe informar el rango </a:t>
          </a:r>
          <a:r>
            <a:rPr lang="es-AR" sz="2300" kern="1200" dirty="0" err="1"/>
            <a:t>intercuartil</a:t>
          </a:r>
          <a:r>
            <a:rPr lang="es-AR" sz="2300" kern="1200" dirty="0"/>
            <a:t> o el mínimo y el máximo</a:t>
          </a:r>
          <a:endParaRPr lang="en-US" sz="2300" kern="1200" dirty="0"/>
        </a:p>
      </dsp:txBody>
      <dsp:txXfrm>
        <a:off x="80132" y="3719471"/>
        <a:ext cx="5097536" cy="148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3F5E-566B-40E9-A795-3FA403E0508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AC88A-E084-451C-AC2D-0A0FE21709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9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BB5E3B33-26C6-49BB-8BE0-6EAC57BBD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751977-1519-45B9-8C5F-06F2FFE71097}" type="slidenum">
              <a:rPr lang="en-US" altLang="es-AR"/>
              <a:pPr/>
              <a:t>4</a:t>
            </a:fld>
            <a:endParaRPr lang="en-US" altLang="es-AR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FA88B0D1-8E39-4CAE-8F2D-118D2D7E0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1" tIns="44442" rIns="90471" bIns="4444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s-AR"/>
              <a:t>These percentages will be verified by the concepts learned in Chapter 5. </a:t>
            </a:r>
          </a:p>
          <a:p>
            <a:pPr eaLnBrk="1" hangingPunct="1"/>
            <a:r>
              <a:rPr lang="en-US" altLang="es-AR"/>
              <a:t>Emphasize the Empirical Rule is appropriate for data that is in a BELL-SHAPED distribution.</a:t>
            </a: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3E8F53FB-9090-4FDB-B647-2CC117CE9D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8280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1C3EF77-45CE-4D13-B3B7-E3C364B74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8F6FBD-CB8E-46F1-8188-77110E3269EF}" type="slidenum">
              <a:rPr lang="en-US" altLang="es-AR"/>
              <a:pPr/>
              <a:t>31</a:t>
            </a:fld>
            <a:endParaRPr lang="en-US" altLang="es-A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B25F408-4C51-4B4A-ABD4-8E04D1D6F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4EBB287C-5620-467E-A0B4-B6E136086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AR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4ACAB93-5493-47C1-A291-BED870ECE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455C231-EAE4-49C7-A820-098C35226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A82AF77-65EB-4251-B1C2-1DCB36B74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9780EA4-D130-4127-BBB8-B5DACEC48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194AF436-9430-4717-BD8D-21E288467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0DBC302-7B8A-4AF4-BD34-3D56FD591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AC42AAC-5455-4726-9C32-2425B8036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D9C391F-561D-4D7F-A579-5D8B51B78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F2145C5-D7FD-41FC-817A-CA31AFC06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13B2B06-D3C9-4E90-A072-3F74B35F7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DE6A764-9B00-4690-BB57-661C2502AB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8C297FB-A978-494F-BDCA-13D14050D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910A3-37A0-4F92-A700-A10F4A5AF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2451BB-5E64-4F8B-9951-62841F13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D678F-2688-40BA-8CE0-A7E3512A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D39A0-F899-4947-998A-C78D45B9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DA0EC-0074-461D-A080-31C7990F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5A11E-F80F-4F1E-9016-02AEB697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9A8C4E-F4BB-4EB4-856E-B2B43E7DC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0ADDE-F22E-440F-9035-2543D728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F88E4-DDDE-4EA6-AB6C-78F486E1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4EA7E-E905-4042-8F2D-3D56097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8C3055-04FA-454C-9EB8-B0BB42A3F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FC6225-14E6-4F3A-AFF0-BE91675C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3030D-056B-45AD-8B5A-2F53945B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C3457-C8C1-446D-AEB8-13959993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56378-0C92-4355-AC3B-05DEB499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7C1E5-1E61-47B1-920C-26A52444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BE0FE-FF10-4A49-848F-DEE4E3C5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3547A-5B2A-4A85-AEBA-EB4322DD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DF98A-E55C-4F54-99A6-3711319B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2218C1-6CAC-439F-B868-9A096B11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8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86098-9B2F-4D50-930A-CA3E0C0D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AB0E34-99B8-45CE-BCA1-AAD0B9C6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A590A-D793-4EC0-989A-F142E4BD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026F2-2F87-4C93-A6AB-56E576A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CE84A-3A41-4D78-BABF-CDB0F90C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D1F5E-E1DD-4C6F-89F5-6B217753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7D37C-1DD3-4E5D-A1EB-E9F82A6A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5A6618-0595-4A5A-A92C-770B5B0F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B7BF0A-3FCB-4A87-AD64-512B8F1F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A380B3-89F6-4F55-B9CF-434D23D2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41CCB8-7353-4F77-A6D2-84D8D5C5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9294D-7132-4F5E-A147-EC83374F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748FE-E866-45E5-A751-F0AB40E9D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35C7ED-6C7E-4504-B072-D1E8EA6A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46FE17-B223-4CD8-A625-B5913B1CE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0F3A87-128B-478E-A0B6-B4E41DE90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47687F-5E30-408C-BE22-762DC438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16B7E2-BF43-456B-A6D0-9B6B5A9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92FAF3-23E8-4368-9C1D-ED235327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DC8A7-8113-44DC-8B94-908B8B76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C5D020-C803-442A-A02D-E8E3EF71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7EA31B-A0EF-422C-B47C-7AD7A7B6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2059E5-E4C3-4834-9C7B-1AB6A28B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A28BC8-CB23-4007-93E2-532AA1E1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CAD85B-CAB8-4F3F-B7AA-58E5232C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6C70D-0075-4DFE-AA06-70391A4F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96F6E-471E-4585-9F37-AAA3C9B6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FDA85-C21B-4B4C-BE47-180B816C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E2405F-DE18-4C58-B45F-378E1F682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1DA9C-2B4C-46B0-96A7-2AA19BAF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915FC4-00CF-4608-B9D8-9CECF2AA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619EAA-A36C-4729-BED0-A54C67DD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0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0F27-FC71-46D9-982F-43D7F566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F21056-124B-4E94-A1E1-2C5A75C48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CAEC1D-2245-45E2-8F42-850BF4B9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0AF986-52B9-42A5-ADDE-A13206A4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0480F-E2AA-43EA-B524-B7A83B30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2402C1-643E-4C17-8BBC-E415E6A1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D88AE6-2E53-4C07-B2FF-6E1FEE4C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6AE63-7E00-4C66-B770-4014CFD1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CA435-35CD-4B60-B1A1-3465BBE33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F6C0-DDF0-484D-83DA-930625F0DB1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5D8FC8-6EEC-441B-A850-46AC29E85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6615D-CAF6-4CB3-B4F5-DCB78FBFE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F07C-4A9A-4516-B387-1CF4EBF9C7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93BC8-C959-4BF5-950F-619B5A97C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Estadística descriptiva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1172C3-EFA9-45FD-BEA0-C8E614CC4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s-AR">
                <a:solidFill>
                  <a:schemeClr val="tx2"/>
                </a:solidFill>
              </a:rPr>
              <a:t>Para variables cuantitativas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46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D95DE-DF22-48B0-8AB7-F21DCCA9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Representación gráfica de variables cuantitativas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B9F4E9-0789-4C67-AD4D-3E8D02CC6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189" y="1825625"/>
            <a:ext cx="6217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8796C6-78D9-4831-8D5E-CAA89B51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Representación gráfica de variables cuantitativas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0AC112-2A92-4822-B908-AF5C9FA90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65522"/>
            <a:ext cx="10905066" cy="42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6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50CF23-A66E-4A84-946B-ABB7CA29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s-AR" sz="4000"/>
              <a:t>Indicadores numéricos descriptivos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2734BC8-B2A5-4DE0-BD04-802B797B9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474349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4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86FC8-6987-4782-848C-56842CD4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45" y="629266"/>
            <a:ext cx="3983280" cy="1622321"/>
          </a:xfrm>
        </p:spPr>
        <p:txBody>
          <a:bodyPr>
            <a:normAutofit fontScale="90000"/>
          </a:bodyPr>
          <a:lstStyle/>
          <a:p>
            <a:r>
              <a:rPr lang="es-ES" dirty="0"/>
              <a:t>Medidas de posición. Cuartiles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E4859-3D60-4FD0-AF30-554E5D66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/>
              <a:t>Dividen la distribución en 4 partes iguales desde el punto de vista del área bajo la curva </a:t>
            </a:r>
          </a:p>
          <a:p>
            <a:pPr lvl="1"/>
            <a:r>
              <a:rPr lang="es-ES" sz="2000"/>
              <a:t>Primer cuartil (Q1): Deja por debajo el 25% de los datos </a:t>
            </a:r>
          </a:p>
          <a:p>
            <a:pPr lvl="1"/>
            <a:r>
              <a:rPr lang="es-ES" sz="2000"/>
              <a:t>Segundo cuartli (Q2): Deja por debajo el 50% de los datos=Mediana </a:t>
            </a:r>
          </a:p>
          <a:p>
            <a:pPr lvl="1"/>
            <a:r>
              <a:rPr lang="es-ES" sz="2000"/>
              <a:t>Tercer cuartil (Q3): Deja por debajo el 75% de los datos</a:t>
            </a:r>
          </a:p>
          <a:p>
            <a:endParaRPr lang="es-E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B9BCA5-BA99-4BD3-A65E-7E161B47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349351"/>
            <a:ext cx="6019331" cy="21560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664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9C78B-49FD-4BA0-8190-E018E18F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Medidas de posición	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E3845-0F6C-487A-9AAB-5A62D1AB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Cuantil de orden k: Es el valor de la variable respecto del cual el k% de los datos es menor o igual </a:t>
            </a:r>
          </a:p>
          <a:p>
            <a:r>
              <a:rPr lang="es-ES" dirty="0"/>
              <a:t>Los más conocidos e utilizados son: los deciles, cuartiles y los percentiles </a:t>
            </a:r>
          </a:p>
          <a:p>
            <a:r>
              <a:rPr lang="es-ES" dirty="0"/>
              <a:t>Cuartiles: Dividen al conjunto observado en 4 partes iguales </a:t>
            </a:r>
          </a:p>
          <a:p>
            <a:pPr lvl="1"/>
            <a:r>
              <a:rPr lang="es-ES" dirty="0"/>
              <a:t>Primer cuartil (Q1): Deja por debajo el 25% de los datos </a:t>
            </a:r>
          </a:p>
          <a:p>
            <a:pPr lvl="1"/>
            <a:r>
              <a:rPr lang="es-ES" dirty="0"/>
              <a:t>Segundo </a:t>
            </a:r>
            <a:r>
              <a:rPr lang="es-ES" dirty="0" err="1"/>
              <a:t>cuartli</a:t>
            </a:r>
            <a:r>
              <a:rPr lang="es-ES" dirty="0"/>
              <a:t> (Q2): Deja por debajo el 50% de los datos=Mediana </a:t>
            </a:r>
          </a:p>
          <a:p>
            <a:pPr lvl="1"/>
            <a:r>
              <a:rPr lang="es-ES" dirty="0"/>
              <a:t>Tercer cuartil (Q3): Deja por debajo el 75% de los datos. </a:t>
            </a:r>
          </a:p>
          <a:p>
            <a:r>
              <a:rPr lang="es-ES" dirty="0"/>
              <a:t>Deciles: Dividen al conjunto observado en 10 partes iguales. </a:t>
            </a:r>
          </a:p>
          <a:p>
            <a:r>
              <a:rPr lang="es-ES" dirty="0"/>
              <a:t>Percentiles: Dividen al conjunto observado en 100 partes iguales </a:t>
            </a:r>
          </a:p>
          <a:p>
            <a:pPr lvl="1"/>
            <a:r>
              <a:rPr lang="es-ES" dirty="0"/>
              <a:t>La mediana es el percentil 50 </a:t>
            </a:r>
          </a:p>
          <a:p>
            <a:pPr lvl="1"/>
            <a:r>
              <a:rPr lang="es-ES" dirty="0"/>
              <a:t>El percentil de orden 15 deja por debajo el 15% de las observaciones. Por encima queda el 85%.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4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366A1-B923-479E-AB44-FE8F5713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Medidas de tendencia central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EC85C-0A1F-44CF-B0A9-2CFA7308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rgbClr val="FEFFFF"/>
                </a:solidFill>
              </a:rPr>
              <a:t>Corresponden a valores que indican la ubicación del centro de la distribución </a:t>
            </a:r>
          </a:p>
          <a:p>
            <a:r>
              <a:rPr lang="es-ES" sz="2400" dirty="0">
                <a:solidFill>
                  <a:srgbClr val="FEFFFF"/>
                </a:solidFill>
              </a:rPr>
              <a:t>Indica numéricamente la zona donde los datos pueden condensarse y alrededor de la cual los datos muestrales se distribuyen. </a:t>
            </a:r>
          </a:p>
          <a:p>
            <a:r>
              <a:rPr lang="es-ES" sz="2400" dirty="0">
                <a:solidFill>
                  <a:srgbClr val="FEFFFF"/>
                </a:solidFill>
              </a:rPr>
              <a:t>Como no hay una única definición de centro de una distribución, existen varias medidas de tendencia central</a:t>
            </a: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8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7C78F-14F4-463A-8240-8B4E8675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Medidas de tendencia central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52DC3-82DA-4052-9339-C188F2F7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rgbClr val="FEFFFF"/>
                </a:solidFill>
              </a:rPr>
              <a:t>Las medidas de tendencia central más importantes son: </a:t>
            </a:r>
          </a:p>
          <a:p>
            <a:pPr lvl="1"/>
            <a:r>
              <a:rPr lang="es-ES" dirty="0">
                <a:solidFill>
                  <a:srgbClr val="FEFFFF"/>
                </a:solidFill>
              </a:rPr>
              <a:t>Media Aritmética</a:t>
            </a:r>
          </a:p>
          <a:p>
            <a:pPr lvl="1"/>
            <a:r>
              <a:rPr lang="es-ES" dirty="0">
                <a:solidFill>
                  <a:srgbClr val="FEFFFF"/>
                </a:solidFill>
              </a:rPr>
              <a:t>Mediana. </a:t>
            </a:r>
          </a:p>
          <a:p>
            <a:pPr lvl="1"/>
            <a:r>
              <a:rPr lang="es-ES" dirty="0">
                <a:solidFill>
                  <a:srgbClr val="FEFFFF"/>
                </a:solidFill>
              </a:rPr>
              <a:t>Moda.</a:t>
            </a:r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A30232-3755-440D-A124-8E0CBFF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Media aritmética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B64E4D-9681-40F8-8D35-23F3EC7DE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</p:spPr>
            <p:txBody>
              <a:bodyPr anchor="t">
                <a:normAutofit/>
              </a:bodyPr>
              <a:lstStyle/>
              <a:p>
                <a:r>
                  <a:rPr lang="es-ES" sz="2400"/>
                  <a:t>Es la más importante de las medidas de tendencia central </a:t>
                </a:r>
              </a:p>
              <a:p>
                <a:endParaRPr lang="es-ES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sz="2400"/>
              </a:p>
              <a:p>
                <a:endParaRPr lang="es-ES" sz="2400"/>
              </a:p>
              <a:p>
                <a:pPr marL="0" indent="0">
                  <a:buNone/>
                </a:pPr>
                <a:r>
                  <a:rPr lang="es-ES" sz="2400"/>
                  <a:t>Donde: n es el tamaño de la muestra </a:t>
                </a:r>
              </a:p>
              <a:p>
                <a:r>
                  <a:rPr lang="es-ES" sz="2400"/>
                  <a:t>Tiene importantes propiedades teóricas que la hacen óptima en una serie de aspectos </a:t>
                </a:r>
              </a:p>
              <a:p>
                <a:r>
                  <a:rPr lang="es-ES" sz="2400"/>
                  <a:t>Es muy sensible a la presencia de valores atípicos</a:t>
                </a:r>
                <a:endParaRPr lang="en-US" sz="24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B64E4D-9681-40F8-8D35-23F3EC7DE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  <a:blipFill>
                <a:blip r:embed="rId2"/>
                <a:stretch>
                  <a:fillRect l="-1740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5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2BE57-ABB8-4566-A06A-30071559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r>
              <a:rPr lang="es-ES" dirty="0"/>
              <a:t>Es el valor que ocupa la posición central de una distribución.</a:t>
            </a:r>
          </a:p>
          <a:p>
            <a:r>
              <a:rPr lang="es-ES" dirty="0"/>
              <a:t>Es el centil 50 Divide al conjunto de datos en dos partes iguales desde el punto de vista del área bajo la curva </a:t>
            </a:r>
          </a:p>
          <a:p>
            <a:r>
              <a:rPr lang="es-ES" dirty="0"/>
              <a:t>Es muy robusta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6FDB5-BC6C-4B7C-B07B-CCFEAFE7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Mediana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1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3BB639-4FBE-4A41-84AF-6A908A87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s-AR">
                <a:solidFill>
                  <a:schemeClr val="bg1"/>
                </a:solidFill>
              </a:rPr>
              <a:t>Moda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4447E79-D576-4A07-9743-66A14D7AF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52712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80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690CB-6BAC-4393-B269-968AF48B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s-AR" sz="4800"/>
              <a:t>Estadística descriptiva</a:t>
            </a:r>
            <a:endParaRPr lang="en-US" sz="4800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1" name="Marcador de contenido 2">
            <a:extLst>
              <a:ext uri="{FF2B5EF4-FFF2-40B4-BE49-F238E27FC236}">
                <a16:creationId xmlns:a16="http://schemas.microsoft.com/office/drawing/2014/main" id="{DD773666-1986-4C02-ABAE-D293EE739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413236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51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C71FBF-5706-48AB-9092-6128797A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Relación entre la media, la mediana y la moda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20126B-221F-4BFF-99A9-913315CCB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64587"/>
            <a:ext cx="6780700" cy="39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51B782-08D5-4EB1-8E71-F82C2D58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Medidas de variabilidad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017D3-655A-4075-B7A5-1A60F1B5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/>
              <a:t>Son valores numéricos que indican o describen la forma en que las observaciones están dispersas o diseminadas, con respecto al valor central. </a:t>
            </a:r>
          </a:p>
          <a:p>
            <a:pPr marL="0" indent="0">
              <a:buNone/>
            </a:pPr>
            <a:r>
              <a:rPr lang="es-ES" sz="2000"/>
              <a:t>Son importantes debido a que dos muestras de observaciones con el mismo valor central pueden tener una variabilidad muy distinta.</a:t>
            </a:r>
            <a:endParaRPr lang="en-US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ACD63E-FD37-4208-BCCC-4C880B6F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57" y="3446698"/>
            <a:ext cx="5172516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1CD8E6-2D3C-4BD7-B871-40B0EB54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s-AR" dirty="0"/>
              <a:t>Medidas de variabilidad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18A142B-558C-4B78-BE5C-19CFD266C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452742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95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1FC849-6D4D-456D-8FF6-516408DA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s-ES" dirty="0"/>
              <a:t>Rango o Amplitud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D86A14-6663-4C39-97ED-79EF30781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257832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96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C76F9-5EC8-40B5-A88D-3E451B1E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Varianza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1DE120-9ACF-40AB-AC36-9C2163CA6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1862" y="1719618"/>
                <a:ext cx="5948831" cy="433462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200" b="0" i="1">
                              <a:solidFill>
                                <a:srgbClr val="FE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200" b="0" i="1">
                              <a:solidFill>
                                <a:srgbClr val="FEFF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AR" sz="2200" b="0" i="1">
                              <a:solidFill>
                                <a:srgbClr val="FE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200" b="0" i="1">
                          <a:solidFill>
                            <a:srgbClr val="FE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200" b="0" i="1">
                              <a:solidFill>
                                <a:srgbClr val="FE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AR" sz="2200" b="0" i="1">
                                  <a:solidFill>
                                    <a:srgbClr val="FE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AR" sz="2200" b="0" i="1">
                                  <a:solidFill>
                                    <a:srgbClr val="FE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2200" b="0" i="1">
                                  <a:solidFill>
                                    <a:srgbClr val="FEFF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s-AR" sz="2200" b="0" i="1">
                                  <a:solidFill>
                                    <a:srgbClr val="FE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AR" sz="2200" b="0" i="1">
                                  <a:solidFill>
                                    <a:srgbClr val="FEFF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AR" sz="2200" b="0" i="1">
                                      <a:solidFill>
                                        <a:srgbClr val="FE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sz="2200" b="0" i="1">
                                          <a:solidFill>
                                            <a:srgbClr val="FE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200" b="0" i="1">
                                              <a:solidFill>
                                                <a:srgbClr val="FE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200" b="0" i="1">
                                              <a:solidFill>
                                                <a:srgbClr val="FE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sz="2200" b="0" i="1">
                                              <a:solidFill>
                                                <a:srgbClr val="FE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AR" sz="2200" b="0" i="1">
                                          <a:solidFill>
                                            <a:srgbClr val="FE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AR" sz="2200" b="0" i="1">
                                              <a:solidFill>
                                                <a:srgbClr val="FE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AR" sz="2200" b="0" i="1">
                                              <a:solidFill>
                                                <a:srgbClr val="FE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AR" sz="2200" b="0" i="1">
                                      <a:solidFill>
                                        <a:srgbClr val="FE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AR" sz="2200" b="0" i="1">
                              <a:solidFill>
                                <a:srgbClr val="FE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200" b="0" i="1">
                              <a:solidFill>
                                <a:srgbClr val="FE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ES" sz="2200">
                  <a:solidFill>
                    <a:srgbClr val="FEFFFF"/>
                  </a:solidFill>
                </a:endParaRPr>
              </a:p>
              <a:p>
                <a:endParaRPr lang="es-ES" sz="2200">
                  <a:solidFill>
                    <a:srgbClr val="FEFFFF"/>
                  </a:solidFill>
                </a:endParaRPr>
              </a:p>
              <a:p>
                <a:r>
                  <a:rPr lang="es-ES" sz="2200">
                    <a:solidFill>
                      <a:srgbClr val="FEFFFF"/>
                    </a:solidFill>
                  </a:rPr>
                  <a:t>Utiliza la Información de toda la muestra para evaluar variabilidad </a:t>
                </a:r>
              </a:p>
              <a:p>
                <a:r>
                  <a:rPr lang="es-ES" sz="2200">
                    <a:solidFill>
                      <a:srgbClr val="FEFFFF"/>
                    </a:solidFill>
                  </a:rPr>
                  <a:t>Es óptima desde varios puntos de vista teóricos </a:t>
                </a:r>
              </a:p>
              <a:p>
                <a:r>
                  <a:rPr lang="es-ES" sz="2200">
                    <a:solidFill>
                      <a:srgbClr val="FEFFFF"/>
                    </a:solidFill>
                  </a:rPr>
                  <a:t>Muy sensible a la presencia de valores atipicos </a:t>
                </a:r>
              </a:p>
              <a:p>
                <a:r>
                  <a:rPr lang="es-ES" sz="2200">
                    <a:solidFill>
                      <a:srgbClr val="FEFFFF"/>
                    </a:solidFill>
                  </a:rPr>
                  <a:t>No está en las mismas unidades que los datos originales</a:t>
                </a:r>
              </a:p>
              <a:p>
                <a:endParaRPr lang="en-US" sz="2200">
                  <a:solidFill>
                    <a:srgbClr val="FEFFFF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1DE120-9ACF-40AB-AC36-9C2163CA6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1862" y="1719618"/>
                <a:ext cx="5948831" cy="4334629"/>
              </a:xfrm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42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9B72A-3CD5-4599-BE39-25C5DA65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Desvío Standard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AE9517-0BBB-4766-9683-B383E2454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1862" y="1719618"/>
                <a:ext cx="5948831" cy="433462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AR" sz="2400" b="0" i="1">
                          <a:solidFill>
                            <a:srgbClr val="FEFF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AR" sz="2400" b="0" i="1">
                          <a:solidFill>
                            <a:srgbClr val="FE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400" b="0" i="1">
                              <a:solidFill>
                                <a:srgbClr val="FE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sz="2400" b="0" i="1">
                                  <a:solidFill>
                                    <a:srgbClr val="FE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s-AR" sz="2400" b="0" i="1">
                                      <a:solidFill>
                                        <a:srgbClr val="FE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s-AR" sz="2400" b="0" i="1">
                                      <a:solidFill>
                                        <a:srgbClr val="FE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sz="2400" b="0" i="1">
                                      <a:solidFill>
                                        <a:srgbClr val="FEFFFF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s-AR" sz="2400" b="0" i="1">
                                      <a:solidFill>
                                        <a:srgbClr val="FE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AR" sz="2400" b="0" i="1">
                                      <a:solidFill>
                                        <a:srgbClr val="FE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AR" sz="2400" b="0" i="1">
                                          <a:solidFill>
                                            <a:srgbClr val="FE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sz="2400" b="0" i="1">
                                              <a:solidFill>
                                                <a:srgbClr val="FE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400" b="0" i="1">
                                                  <a:solidFill>
                                                    <a:srgbClr val="FE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400" b="0" i="1">
                                                  <a:solidFill>
                                                    <a:srgbClr val="FE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400" b="0" i="1">
                                                  <a:solidFill>
                                                    <a:srgbClr val="FE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s-AR" sz="2400" b="0" i="1">
                                              <a:solidFill>
                                                <a:srgbClr val="FE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AR" sz="2400" b="0" i="1">
                                                  <a:solidFill>
                                                    <a:srgbClr val="FE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AR" sz="2400" b="0" i="1">
                                                  <a:solidFill>
                                                    <a:srgbClr val="FEFF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sz="2400" b="0" i="1">
                                          <a:solidFill>
                                            <a:srgbClr val="FE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s-AR" sz="2400" b="0" i="1">
                                  <a:solidFill>
                                    <a:srgbClr val="FEFF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sz="2400" b="0" i="1">
                                  <a:solidFill>
                                    <a:srgbClr val="FEFF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ES" sz="2400">
                  <a:solidFill>
                    <a:srgbClr val="FEFFFF"/>
                  </a:solidFill>
                </a:endParaRPr>
              </a:p>
              <a:p>
                <a:endParaRPr lang="es-ES" sz="2400">
                  <a:solidFill>
                    <a:srgbClr val="FEFFFF"/>
                  </a:solidFill>
                </a:endParaRPr>
              </a:p>
              <a:p>
                <a:r>
                  <a:rPr lang="es-ES" sz="2400">
                    <a:solidFill>
                      <a:srgbClr val="FEFFFF"/>
                    </a:solidFill>
                  </a:rPr>
                  <a:t>Tiene las mismas propiedades de la varianza </a:t>
                </a:r>
              </a:p>
              <a:p>
                <a:r>
                  <a:rPr lang="es-ES" sz="2400">
                    <a:solidFill>
                      <a:srgbClr val="FEFFFF"/>
                    </a:solidFill>
                  </a:rPr>
                  <a:t>Está en las mismas unidades de los datos originales</a:t>
                </a:r>
              </a:p>
              <a:p>
                <a:endParaRPr lang="es-ES" sz="2400">
                  <a:solidFill>
                    <a:srgbClr val="FEFFFF"/>
                  </a:solidFill>
                </a:endParaRPr>
              </a:p>
              <a:p>
                <a:endParaRPr lang="en-US" sz="2400">
                  <a:solidFill>
                    <a:srgbClr val="FEFFFF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AE9517-0BBB-4766-9683-B383E2454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1862" y="1719618"/>
                <a:ext cx="5948831" cy="4334629"/>
              </a:xfrm>
              <a:blipFill>
                <a:blip r:embed="rId2"/>
                <a:stretch>
                  <a:fillRect l="-1436" r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76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11A34-F433-404D-8E81-BBE1DDA6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AR" sz="4600"/>
              <a:t>Coeficiente de variación </a:t>
            </a:r>
            <a:endParaRPr lang="en-US" sz="4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B4810ED-C468-400E-9BA9-C3B71EE1B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</p:spPr>
            <p:txBody>
              <a:bodyPr anchor="ctr">
                <a:normAutofit/>
              </a:bodyPr>
              <a:lstStyle/>
              <a:p>
                <a:r>
                  <a:rPr lang="es-ES" sz="2000"/>
                  <a:t>Coeficiente de variación (CV) </a:t>
                </a:r>
              </a:p>
              <a:p>
                <a:pPr lvl="1"/>
                <a:endParaRPr lang="es-ES" sz="2000"/>
              </a:p>
              <a:p>
                <a:pPr lvl="1"/>
                <a:r>
                  <a:rPr lang="es-ES" sz="2000"/>
                  <a:t>No tiene unidades de medida </a:t>
                </a:r>
              </a:p>
              <a:p>
                <a:pPr lvl="1"/>
                <a:r>
                  <a:rPr lang="es-ES" sz="2000"/>
                  <a:t>Es una medida de variabilidad relativa: Mide que proporción de la media representa el desvío estándar. </a:t>
                </a:r>
              </a:p>
              <a:p>
                <a:pPr lvl="1"/>
                <a:endParaRPr lang="es-ES" sz="20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s-AR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s-AR" sz="20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  <m:r>
                        <a:rPr lang="es-AR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2000" b="0" i="1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/>
              </a:p>
              <a:p>
                <a:pPr lvl="1"/>
                <a:endParaRPr lang="es-ES" sz="2000"/>
              </a:p>
              <a:p>
                <a:pPr lvl="1"/>
                <a:r>
                  <a:rPr lang="es-ES" sz="2000"/>
                  <a:t>Se utiliza para comparar variabilidad</a:t>
                </a:r>
              </a:p>
              <a:p>
                <a:pPr lvl="1"/>
                <a:endParaRPr lang="es-ES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B4810ED-C468-400E-9BA9-C3B71EE1B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  <a:blipFill>
                <a:blip r:embed="rId2"/>
                <a:stretch>
                  <a:fillRect l="-1166" t="-5128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91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B60396-68BD-4F71-99EC-823F9811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Rango intercuartil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C2C9E7-E0C1-4C20-BBAE-16806B19D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0153" y="1526033"/>
                <a:ext cx="5536397" cy="3935281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Rango</a:t>
                </a:r>
                <a:r>
                  <a:rPr lang="en-US" dirty="0"/>
                  <a:t> </a:t>
                </a:r>
                <a:r>
                  <a:rPr lang="en-US" dirty="0" err="1"/>
                  <a:t>Intercuartil</a:t>
                </a:r>
                <a:r>
                  <a:rPr lang="en-US" dirty="0"/>
                  <a:t> (IQR):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 err="1"/>
                  <a:t>Rango</a:t>
                </a:r>
                <a:r>
                  <a:rPr lang="en-US" dirty="0"/>
                  <a:t> </a:t>
                </a:r>
                <a:r>
                  <a:rPr lang="en-US" dirty="0" err="1"/>
                  <a:t>Semintercuartil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C2C9E7-E0C1-4C20-BBAE-16806B19D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0153" y="1526033"/>
                <a:ext cx="5536397" cy="3935281"/>
              </a:xfrm>
              <a:blipFill>
                <a:blip r:embed="rId2"/>
                <a:stretch>
                  <a:fillRect l="-1982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82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DE658-458E-4E8D-889B-1A80FE60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s-AR" sz="4800"/>
              <a:t>Reglas de utilización</a:t>
            </a:r>
            <a:endParaRPr lang="en-US" sz="4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92CF052-8AC6-479A-8D65-851493B1C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43651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55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829" name="Rectangle 7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30" name="Freeform: Shape 7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074A876-8EFE-4A55-B90E-07E8E9078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_tradnl" altLang="es-AR" dirty="0" err="1">
                <a:solidFill>
                  <a:srgbClr val="FFFFFF"/>
                </a:solidFill>
              </a:rPr>
              <a:t>Boxplot</a:t>
            </a:r>
            <a:endParaRPr lang="es-ES_tradnl" altLang="es-AR" dirty="0">
              <a:solidFill>
                <a:srgbClr val="FFFFFF"/>
              </a:solidFill>
              <a:latin typeface="Courier"/>
            </a:endParaRPr>
          </a:p>
        </p:txBody>
      </p:sp>
      <p:sp>
        <p:nvSpPr>
          <p:cNvPr id="77831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FF7A391-C17A-42B0-A0CF-5AB50FF96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s-ES_tradnl" altLang="es-AR" sz="1700" b="1" dirty="0">
                <a:latin typeface="Courier"/>
              </a:rPr>
              <a:t>BOXPLOTS</a:t>
            </a:r>
          </a:p>
          <a:p>
            <a:r>
              <a:rPr lang="es-ES_tradnl" altLang="es-AR" sz="1700" dirty="0">
                <a:latin typeface="Courier"/>
              </a:rPr>
              <a:t>El </a:t>
            </a:r>
            <a:r>
              <a:rPr lang="es-ES_tradnl" altLang="es-AR" sz="1700" dirty="0" err="1">
                <a:latin typeface="Courier"/>
              </a:rPr>
              <a:t>boxplot</a:t>
            </a:r>
            <a:r>
              <a:rPr lang="es-ES_tradnl" altLang="es-AR" sz="1700" dirty="0">
                <a:latin typeface="Courier"/>
              </a:rPr>
              <a:t> brinda una impresión visual de algunos aspectos importantes de la distribución empírica de un conjunto de datos</a:t>
            </a:r>
          </a:p>
          <a:p>
            <a:r>
              <a:rPr lang="es-ES_tradnl" altLang="es-AR" sz="1700" dirty="0">
                <a:latin typeface="Courier"/>
              </a:rPr>
              <a:t>Permite apreciar 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AR" sz="1700" dirty="0">
                <a:latin typeface="Courier"/>
              </a:rPr>
              <a:t>Localización del centro de la distribución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AR" sz="1700" dirty="0">
                <a:latin typeface="Courier"/>
              </a:rPr>
              <a:t>Simetría de la distribución de los datos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AR" sz="1700" dirty="0">
                <a:latin typeface="Courier"/>
              </a:rPr>
              <a:t>Dispersión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AR" sz="1700" dirty="0">
                <a:latin typeface="Courier"/>
              </a:rPr>
              <a:t>Peso de las colas de la distribución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AR" sz="1700" dirty="0">
                <a:latin typeface="Courier"/>
              </a:rPr>
              <a:t>Valores atípicos</a:t>
            </a:r>
          </a:p>
          <a:p>
            <a:pPr>
              <a:buFont typeface="Monotype Sorts" pitchFamily="2" charset="2"/>
              <a:buNone/>
            </a:pPr>
            <a:endParaRPr lang="es-ES_tradnl" altLang="es-AR" sz="1700" b="1" dirty="0">
              <a:latin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07CF2-EE13-49F7-AFD9-0436DEBE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s-AR" sz="4800"/>
              <a:t>Estadística descriptiva</a:t>
            </a:r>
            <a:endParaRPr lang="en-US" sz="48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A778486-94AD-485B-8676-145672DCE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23122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484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86FC8-6987-4782-848C-56842CD4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45" y="629266"/>
            <a:ext cx="3983280" cy="1622321"/>
          </a:xfrm>
        </p:spPr>
        <p:txBody>
          <a:bodyPr>
            <a:normAutofit fontScale="90000"/>
          </a:bodyPr>
          <a:lstStyle/>
          <a:p>
            <a:r>
              <a:rPr lang="es-ES" dirty="0"/>
              <a:t>Medidas de posición. Cuartiles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E4859-3D60-4FD0-AF30-554E5D66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/>
              <a:t>Dividen la distribución en 4 partes iguales desde el punto de vista del área bajo la curva </a:t>
            </a:r>
          </a:p>
          <a:p>
            <a:pPr lvl="1"/>
            <a:r>
              <a:rPr lang="es-ES" sz="2000"/>
              <a:t>Primer cuartil (Q1): Deja por debajo el 25% de los datos </a:t>
            </a:r>
          </a:p>
          <a:p>
            <a:pPr lvl="1"/>
            <a:r>
              <a:rPr lang="es-ES" sz="2000"/>
              <a:t>Segundo cuartli (Q2): Deja por debajo el 50% de los datos=Mediana </a:t>
            </a:r>
          </a:p>
          <a:p>
            <a:pPr lvl="1"/>
            <a:r>
              <a:rPr lang="es-ES" sz="2000"/>
              <a:t>Tercer cuartil (Q3): Deja por debajo el 75% de los datos</a:t>
            </a:r>
          </a:p>
          <a:p>
            <a:endParaRPr lang="es-ES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B9BCA5-BA99-4BD3-A65E-7E161B47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349351"/>
            <a:ext cx="6019331" cy="21560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988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71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F744E06-FB3B-4051-BAC4-2F26146BC0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altLang="es-AR" sz="4900">
                <a:solidFill>
                  <a:schemeClr val="accent1"/>
                </a:solidFill>
              </a:rPr>
            </a:br>
            <a:r>
              <a:rPr lang="en-US" altLang="es-AR" sz="4900">
                <a:solidFill>
                  <a:schemeClr val="accent1"/>
                </a:solidFill>
              </a:rPr>
              <a:t>Boxplot</a:t>
            </a:r>
          </a:p>
        </p:txBody>
      </p:sp>
      <p:pic>
        <p:nvPicPr>
          <p:cNvPr id="78851" name="Picture 3" descr="0419">
            <a:extLst>
              <a:ext uri="{FF2B5EF4-FFF2-40B4-BE49-F238E27FC236}">
                <a16:creationId xmlns:a16="http://schemas.microsoft.com/office/drawing/2014/main" id="{FF1BC1A3-4DC9-460E-B200-44B67C0FD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r="-3" b="-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901" name="Rectangle 7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02" name="Freeform: Shape 7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C11C01E9-3618-40C8-B0C4-20480B671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s-ES_tradnl" altLang="es-AR" b="1" dirty="0">
                <a:solidFill>
                  <a:schemeClr val="bg1"/>
                </a:solidFill>
                <a:latin typeface="Courier"/>
              </a:rPr>
              <a:t>BOXPLOTS</a:t>
            </a:r>
          </a:p>
        </p:txBody>
      </p:sp>
      <p:sp>
        <p:nvSpPr>
          <p:cNvPr id="80903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C43B92E-D247-4FEB-B83D-EA5963874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s-ES_tradnl" altLang="es-AR" dirty="0">
                <a:latin typeface="Courier"/>
              </a:rPr>
              <a:t>Interpretación</a:t>
            </a:r>
          </a:p>
          <a:p>
            <a:pPr lvl="2"/>
            <a:r>
              <a:rPr lang="es-ES_tradnl" altLang="es-AR" dirty="0">
                <a:latin typeface="Courier"/>
              </a:rPr>
              <a:t>La </a:t>
            </a:r>
            <a:r>
              <a:rPr lang="es-ES_tradnl" altLang="es-AR" b="1" dirty="0">
                <a:latin typeface="Courier"/>
              </a:rPr>
              <a:t>localización</a:t>
            </a:r>
            <a:r>
              <a:rPr lang="es-ES_tradnl" altLang="es-AR" dirty="0">
                <a:latin typeface="Courier"/>
              </a:rPr>
              <a:t> de los datos es indicada por la </a:t>
            </a:r>
            <a:r>
              <a:rPr lang="es-ES_tradnl" altLang="es-AR" b="1" dirty="0">
                <a:latin typeface="Courier"/>
              </a:rPr>
              <a:t>mediana</a:t>
            </a:r>
            <a:endParaRPr lang="es-ES_tradnl" altLang="es-AR" dirty="0">
              <a:latin typeface="Courier"/>
            </a:endParaRPr>
          </a:p>
          <a:p>
            <a:pPr lvl="2"/>
            <a:r>
              <a:rPr lang="es-ES_tradnl" altLang="es-AR" dirty="0">
                <a:latin typeface="Courier"/>
              </a:rPr>
              <a:t>La </a:t>
            </a:r>
            <a:r>
              <a:rPr lang="es-ES_tradnl" altLang="es-AR" b="1" dirty="0">
                <a:latin typeface="Courier"/>
              </a:rPr>
              <a:t>dispersión</a:t>
            </a:r>
            <a:r>
              <a:rPr lang="es-ES_tradnl" altLang="es-AR" dirty="0">
                <a:latin typeface="Courier"/>
              </a:rPr>
              <a:t> es indicada por la longitud de la caja (</a:t>
            </a:r>
            <a:r>
              <a:rPr lang="es-ES_tradnl" altLang="es-AR" b="1" dirty="0">
                <a:latin typeface="Courier"/>
              </a:rPr>
              <a:t>rango </a:t>
            </a:r>
            <a:r>
              <a:rPr lang="es-ES_tradnl" altLang="es-AR" b="1" dirty="0" err="1">
                <a:latin typeface="Courier"/>
              </a:rPr>
              <a:t>intercuartil</a:t>
            </a:r>
            <a:r>
              <a:rPr lang="es-ES_tradnl" altLang="es-AR" dirty="0">
                <a:latin typeface="Courier"/>
              </a:rPr>
              <a:t>)</a:t>
            </a:r>
          </a:p>
          <a:p>
            <a:pPr lvl="2"/>
            <a:r>
              <a:rPr lang="es-ES_tradnl" altLang="es-AR" dirty="0">
                <a:latin typeface="Courier"/>
              </a:rPr>
              <a:t>La </a:t>
            </a:r>
            <a:r>
              <a:rPr lang="es-ES_tradnl" altLang="es-AR" b="1" dirty="0">
                <a:latin typeface="Courier"/>
              </a:rPr>
              <a:t>simetría</a:t>
            </a:r>
            <a:r>
              <a:rPr lang="es-ES_tradnl" altLang="es-AR" dirty="0">
                <a:latin typeface="Courier"/>
              </a:rPr>
              <a:t> es evaluada de acuerdo a la posición  relativa de la mediana respecto de los cuartiles</a:t>
            </a:r>
          </a:p>
          <a:p>
            <a:pPr lvl="2"/>
            <a:r>
              <a:rPr lang="es-ES_tradnl" altLang="es-AR" dirty="0">
                <a:latin typeface="Courier"/>
              </a:rPr>
              <a:t>El </a:t>
            </a:r>
            <a:r>
              <a:rPr lang="es-ES_tradnl" altLang="es-AR" b="1" dirty="0">
                <a:latin typeface="Courier"/>
              </a:rPr>
              <a:t>peso de las colas</a:t>
            </a:r>
            <a:r>
              <a:rPr lang="es-ES_tradnl" altLang="es-AR" dirty="0">
                <a:latin typeface="Courier"/>
              </a:rPr>
              <a:t> se evidencia a partir de la longitud de los bigotes </a:t>
            </a:r>
            <a:endParaRPr lang="es-ES_tradnl" altLang="es-AR" b="1" dirty="0">
              <a:latin typeface="Couri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10" descr="Picture 22">
            <a:extLst>
              <a:ext uri="{FF2B5EF4-FFF2-40B4-BE49-F238E27FC236}">
                <a16:creationId xmlns:a16="http://schemas.microsoft.com/office/drawing/2014/main" id="{EF703BEA-68B1-4540-BF7E-955D27B0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4216" y="568335"/>
            <a:ext cx="9502507" cy="323085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>
            <a:extLst>
              <a:ext uri="{FF2B5EF4-FFF2-40B4-BE49-F238E27FC236}">
                <a16:creationId xmlns:a16="http://schemas.microsoft.com/office/drawing/2014/main" id="{21F46CEC-EAB0-4DBC-A6E3-BD0C7CF1E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s-AR" sz="360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Boxplots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38AA0-11F9-40F3-B073-C91AB007A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983" y="5021137"/>
            <a:ext cx="8833654" cy="522636"/>
          </a:xfrm>
          <a:prstGeom prst="roundRect">
            <a:avLst>
              <a:gd name="adj" fmla="val 2166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b="1" kern="1200">
                <a:solidFill>
                  <a:srgbClr val="FFFFFE"/>
                </a:solidFill>
                <a:latin typeface="+mn-lt"/>
                <a:ea typeface="+mn-ea"/>
                <a:cs typeface="+mn-cs"/>
              </a:rPr>
              <a:t>Análisis Exploratorio de Datos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59" descr="Picture 23">
            <a:extLst>
              <a:ext uri="{FF2B5EF4-FFF2-40B4-BE49-F238E27FC236}">
                <a16:creationId xmlns:a16="http://schemas.microsoft.com/office/drawing/2014/main" id="{24948218-F45B-4EA0-8BD7-F873FD29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43188"/>
            <a:ext cx="79883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7" descr="Picture 24">
            <a:extLst>
              <a:ext uri="{FF2B5EF4-FFF2-40B4-BE49-F238E27FC236}">
                <a16:creationId xmlns:a16="http://schemas.microsoft.com/office/drawing/2014/main" id="{9B1A4E11-179C-423A-B19B-ED8F6319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000625"/>
            <a:ext cx="78613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6 CuadroTexto">
            <a:extLst>
              <a:ext uri="{FF2B5EF4-FFF2-40B4-BE49-F238E27FC236}">
                <a16:creationId xmlns:a16="http://schemas.microsoft.com/office/drawing/2014/main" id="{19E2D68D-B3DD-43CA-9048-28269217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4500563"/>
            <a:ext cx="328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400"/>
              <a:t>Distribución asimétrica</a:t>
            </a:r>
          </a:p>
        </p:txBody>
      </p:sp>
      <p:sp>
        <p:nvSpPr>
          <p:cNvPr id="83973" name="7 CuadroTexto">
            <a:extLst>
              <a:ext uri="{FF2B5EF4-FFF2-40B4-BE49-F238E27FC236}">
                <a16:creationId xmlns:a16="http://schemas.microsoft.com/office/drawing/2014/main" id="{4CF7C319-E5A9-44B5-930D-68F23A1C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2357438"/>
            <a:ext cx="311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400"/>
              <a:t>Distribución simétrica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8D5605A-DC73-4610-8157-0331A4B06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defRPr/>
            </a:pPr>
            <a:r>
              <a:rPr lang="es-ES_tradnl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Análisis Exploratorio de Datos</a:t>
            </a:r>
            <a:endParaRPr lang="es-ES_tradnl" sz="3600" b="1" kern="0" dirty="0">
              <a:solidFill>
                <a:schemeClr val="tx2"/>
              </a:solidFill>
              <a:latin typeface="Courier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845F3317-E7B7-4C46-96A8-473F9C6F5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287" y="798881"/>
            <a:ext cx="8673427" cy="1048945"/>
          </a:xfrm>
          <a:prstGeom prst="roundRect">
            <a:avLst>
              <a:gd name="adj" fmla="val 21667"/>
            </a:avLst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000" b="1" kern="1200">
                <a:latin typeface="+mj-lt"/>
                <a:ea typeface="+mj-ea"/>
                <a:cs typeface="+mj-cs"/>
              </a:rPr>
              <a:t>Análisis Exploratorio de Datos</a:t>
            </a:r>
          </a:p>
        </p:txBody>
      </p:sp>
      <p:graphicFrame>
        <p:nvGraphicFramePr>
          <p:cNvPr id="86020" name="Rectangle 3">
            <a:extLst>
              <a:ext uri="{FF2B5EF4-FFF2-40B4-BE49-F238E27FC236}">
                <a16:creationId xmlns:a16="http://schemas.microsoft.com/office/drawing/2014/main" id="{2410EF6C-EC32-45C2-A9A0-A58DA113A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17791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ABA6EB-6B27-4CAE-9A77-904C38E9E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34" y="1153572"/>
            <a:ext cx="3200400" cy="4461163"/>
          </a:xfrm>
          <a:prstGeom prst="roundRect">
            <a:avLst>
              <a:gd name="adj" fmla="val 21667"/>
            </a:avLst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Exploratorio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61CAC046-8C33-430E-919F-23C190645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571500" indent="-571500"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937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937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937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altLang="es-AR">
                <a:latin typeface="+mn-lt"/>
              </a:rPr>
              <a:t>Un outlier puede tener un efecto muy fuerte en la media y/o en el desvío standard.</a:t>
            </a:r>
          </a:p>
          <a:p>
            <a:pPr indent="-228600" defTabSz="9144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altLang="es-AR">
                <a:latin typeface="+mn-lt"/>
              </a:rPr>
              <a:t>También puede afectar la escala del histograma con lo que puede desnaturalizar el gráfico de la distribución.</a:t>
            </a:r>
          </a:p>
        </p:txBody>
      </p:sp>
      <p:sp>
        <p:nvSpPr>
          <p:cNvPr id="88066" name="Text Box 3">
            <a:extLst>
              <a:ext uri="{FF2B5EF4-FFF2-40B4-BE49-F238E27FC236}">
                <a16:creationId xmlns:a16="http://schemas.microsoft.com/office/drawing/2014/main" id="{46297BA8-4AFB-4646-B5B2-A6F4EAC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95500"/>
            <a:ext cx="8553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AR" altLang="es-AR" sz="1800" b="1">
              <a:solidFill>
                <a:srgbClr val="063D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3">
            <a:extLst>
              <a:ext uri="{FF2B5EF4-FFF2-40B4-BE49-F238E27FC236}">
                <a16:creationId xmlns:a16="http://schemas.microsoft.com/office/drawing/2014/main" id="{5B8BFB35-2F9D-440A-9BA9-06FFF723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095500"/>
            <a:ext cx="8553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AR" altLang="es-AR" sz="1800" b="1">
              <a:solidFill>
                <a:srgbClr val="063DE8"/>
              </a:solidFill>
            </a:endParaRPr>
          </a:p>
        </p:txBody>
      </p:sp>
      <p:sp>
        <p:nvSpPr>
          <p:cNvPr id="90115" name="Text Box 4">
            <a:extLst>
              <a:ext uri="{FF2B5EF4-FFF2-40B4-BE49-F238E27FC236}">
                <a16:creationId xmlns:a16="http://schemas.microsoft.com/office/drawing/2014/main" id="{6647ED66-FD3D-40B5-8D1C-8FA9AD3FD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2357438"/>
            <a:ext cx="8343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937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937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937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s-AR" sz="3200" b="1">
                <a:solidFill>
                  <a:schemeClr val="tx2"/>
                </a:solidFill>
              </a:rPr>
              <a:t>Criterio de detección de outliers </a:t>
            </a:r>
          </a:p>
        </p:txBody>
      </p:sp>
      <p:sp>
        <p:nvSpPr>
          <p:cNvPr id="90116" name="Text Box 5">
            <a:extLst>
              <a:ext uri="{FF2B5EF4-FFF2-40B4-BE49-F238E27FC236}">
                <a16:creationId xmlns:a16="http://schemas.microsoft.com/office/drawing/2014/main" id="{5405A3B0-FBD5-4257-8350-228F041BF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000376"/>
            <a:ext cx="8343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937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937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937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s-AR" sz="3200">
                <a:solidFill>
                  <a:schemeClr val="tx2"/>
                </a:solidFill>
              </a:rPr>
              <a:t>Un outlier es todo aquel valor del conjunto de datos que</a:t>
            </a:r>
          </a:p>
        </p:txBody>
      </p:sp>
      <p:sp>
        <p:nvSpPr>
          <p:cNvPr id="90117" name="Text Box 6">
            <a:extLst>
              <a:ext uri="{FF2B5EF4-FFF2-40B4-BE49-F238E27FC236}">
                <a16:creationId xmlns:a16="http://schemas.microsoft.com/office/drawing/2014/main" id="{409E1A7E-840D-4746-8737-EA6732F33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4257676"/>
            <a:ext cx="6210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937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937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937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altLang="es-AR" sz="3200">
                <a:solidFill>
                  <a:schemeClr val="tx2"/>
                </a:solidFill>
              </a:rPr>
              <a:t>Es mayor a </a:t>
            </a:r>
            <a:r>
              <a:rPr lang="en-US" altLang="es-AR" sz="3200" i="1">
                <a:solidFill>
                  <a:schemeClr val="tx2"/>
                </a:solidFill>
              </a:rPr>
              <a:t>Q</a:t>
            </a:r>
            <a:r>
              <a:rPr lang="en-US" altLang="es-AR" sz="3200" baseline="-25000">
                <a:solidFill>
                  <a:schemeClr val="tx2"/>
                </a:solidFill>
              </a:rPr>
              <a:t>3</a:t>
            </a:r>
            <a:r>
              <a:rPr lang="en-US" altLang="es-AR" sz="3200">
                <a:solidFill>
                  <a:schemeClr val="tx2"/>
                </a:solidFill>
              </a:rPr>
              <a:t>+1.5 </a:t>
            </a:r>
            <a:r>
              <a:rPr lang="en-US" altLang="es-AR" sz="3200">
                <a:solidFill>
                  <a:schemeClr val="tx2"/>
                </a:solidFill>
                <a:sym typeface="Symbol" panose="05050102010706020507" pitchFamily="18" charset="2"/>
              </a:rPr>
              <a:t> </a:t>
            </a:r>
            <a:r>
              <a:rPr lang="en-US" altLang="es-AR" sz="3200">
                <a:solidFill>
                  <a:schemeClr val="tx2"/>
                </a:solidFill>
              </a:rPr>
              <a:t>IQR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altLang="es-AR" sz="3200">
                <a:solidFill>
                  <a:schemeClr val="tx2"/>
                </a:solidFill>
              </a:rPr>
              <a:t>Es menor a </a:t>
            </a:r>
            <a:r>
              <a:rPr lang="en-US" altLang="es-AR" sz="3200" i="1">
                <a:solidFill>
                  <a:schemeClr val="tx2"/>
                </a:solidFill>
              </a:rPr>
              <a:t>Q</a:t>
            </a:r>
            <a:r>
              <a:rPr lang="en-US" altLang="es-AR" sz="3200" baseline="-25000">
                <a:solidFill>
                  <a:schemeClr val="tx2"/>
                </a:solidFill>
              </a:rPr>
              <a:t>1</a:t>
            </a:r>
            <a:r>
              <a:rPr lang="en-US" altLang="es-AR" sz="3200">
                <a:solidFill>
                  <a:schemeClr val="tx2"/>
                </a:solidFill>
              </a:rPr>
              <a:t>-1.5 </a:t>
            </a:r>
            <a:r>
              <a:rPr lang="en-US" altLang="es-AR" sz="3200">
                <a:solidFill>
                  <a:schemeClr val="tx2"/>
                </a:solidFill>
                <a:sym typeface="Symbol" panose="05050102010706020507" pitchFamily="18" charset="2"/>
              </a:rPr>
              <a:t> </a:t>
            </a:r>
            <a:r>
              <a:rPr lang="en-US" altLang="es-AR" sz="3200">
                <a:solidFill>
                  <a:schemeClr val="tx2"/>
                </a:solidFill>
              </a:rPr>
              <a:t>IQR</a:t>
            </a:r>
          </a:p>
        </p:txBody>
      </p:sp>
      <p:sp>
        <p:nvSpPr>
          <p:cNvPr id="90118" name="Text Box 7">
            <a:extLst>
              <a:ext uri="{FF2B5EF4-FFF2-40B4-BE49-F238E27FC236}">
                <a16:creationId xmlns:a16="http://schemas.microsoft.com/office/drawing/2014/main" id="{1ACD30DB-AFB9-4F4C-A3A1-88DFEE6C7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4" y="5502276"/>
            <a:ext cx="81438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937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93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937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937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93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s-AR" sz="3200" b="1">
                <a:solidFill>
                  <a:schemeClr val="tx2"/>
                </a:solidFill>
              </a:rPr>
              <a:t>Los que superan 3 x IQR se denominan outliers severos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B8735F2-1CEC-4715-BFCB-64157DFCE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defRPr/>
            </a:pPr>
            <a:r>
              <a:rPr lang="es-ES_tradnl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Análisis Exploratorio de Datos</a:t>
            </a:r>
            <a:endParaRPr lang="es-ES_tradnl" sz="3600" b="1" kern="0" dirty="0">
              <a:solidFill>
                <a:schemeClr val="tx2"/>
              </a:solidFill>
              <a:latin typeface="Courier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588B890-7B3B-4239-A722-86AD67E62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40430"/>
            <a:ext cx="4245429" cy="2206364"/>
          </a:xfrm>
          <a:prstGeom prst="roundRect">
            <a:avLst>
              <a:gd name="adj" fmla="val 21667"/>
            </a:avLst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 Exploratorio de Datos</a:t>
            </a:r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62" name="Picture 7" descr="Picture 25">
            <a:extLst>
              <a:ext uri="{FF2B5EF4-FFF2-40B4-BE49-F238E27FC236}">
                <a16:creationId xmlns:a16="http://schemas.microsoft.com/office/drawing/2014/main" id="{947445A3-4BE2-4E3A-94CD-CAE734A2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5115" y="1418932"/>
            <a:ext cx="5466806" cy="26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F963D-ABFA-411E-B2C9-F5C34435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C5E575B-2F11-43E0-8291-2FD230A34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189" y="1825625"/>
            <a:ext cx="6217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3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>
            <a:extLst>
              <a:ext uri="{FF2B5EF4-FFF2-40B4-BE49-F238E27FC236}">
                <a16:creationId xmlns:a16="http://schemas.microsoft.com/office/drawing/2014/main" id="{DE6AEA1A-9602-43D0-AAB5-60EED53963B2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3357564"/>
            <a:ext cx="7380288" cy="2541587"/>
            <a:chOff x="616" y="2096"/>
            <a:chExt cx="4649" cy="1601"/>
          </a:xfrm>
        </p:grpSpPr>
        <p:sp>
          <p:nvSpPr>
            <p:cNvPr id="61455" name="Freeform 3">
              <a:extLst>
                <a:ext uri="{FF2B5EF4-FFF2-40B4-BE49-F238E27FC236}">
                  <a16:creationId xmlns:a16="http://schemas.microsoft.com/office/drawing/2014/main" id="{BACEA591-B04C-430A-BE37-EAA1BED49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2096"/>
              <a:ext cx="2321" cy="1601"/>
            </a:xfrm>
            <a:custGeom>
              <a:avLst/>
              <a:gdLst>
                <a:gd name="T0" fmla="*/ 0 w 2321"/>
                <a:gd name="T1" fmla="*/ 1592 h 1601"/>
                <a:gd name="T2" fmla="*/ 176 w 2321"/>
                <a:gd name="T3" fmla="*/ 1600 h 1601"/>
                <a:gd name="T4" fmla="*/ 440 w 2321"/>
                <a:gd name="T5" fmla="*/ 1568 h 1601"/>
                <a:gd name="T6" fmla="*/ 736 w 2321"/>
                <a:gd name="T7" fmla="*/ 1488 h 1601"/>
                <a:gd name="T8" fmla="*/ 928 w 2321"/>
                <a:gd name="T9" fmla="*/ 1408 h 1601"/>
                <a:gd name="T10" fmla="*/ 1096 w 2321"/>
                <a:gd name="T11" fmla="*/ 1320 h 1601"/>
                <a:gd name="T12" fmla="*/ 1256 w 2321"/>
                <a:gd name="T13" fmla="*/ 1216 h 1601"/>
                <a:gd name="T14" fmla="*/ 1384 w 2321"/>
                <a:gd name="T15" fmla="*/ 1104 h 1601"/>
                <a:gd name="T16" fmla="*/ 1488 w 2321"/>
                <a:gd name="T17" fmla="*/ 992 h 1601"/>
                <a:gd name="T18" fmla="*/ 1576 w 2321"/>
                <a:gd name="T19" fmla="*/ 872 h 1601"/>
                <a:gd name="T20" fmla="*/ 1640 w 2321"/>
                <a:gd name="T21" fmla="*/ 752 h 1601"/>
                <a:gd name="T22" fmla="*/ 1728 w 2321"/>
                <a:gd name="T23" fmla="*/ 616 h 1601"/>
                <a:gd name="T24" fmla="*/ 1808 w 2321"/>
                <a:gd name="T25" fmla="*/ 464 h 1601"/>
                <a:gd name="T26" fmla="*/ 1872 w 2321"/>
                <a:gd name="T27" fmla="*/ 328 h 1601"/>
                <a:gd name="T28" fmla="*/ 1952 w 2321"/>
                <a:gd name="T29" fmla="*/ 208 h 1601"/>
                <a:gd name="T30" fmla="*/ 2040 w 2321"/>
                <a:gd name="T31" fmla="*/ 104 h 1601"/>
                <a:gd name="T32" fmla="*/ 2160 w 2321"/>
                <a:gd name="T33" fmla="*/ 24 h 1601"/>
                <a:gd name="T34" fmla="*/ 2320 w 2321"/>
                <a:gd name="T35" fmla="*/ 0 h 16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21"/>
                <a:gd name="T55" fmla="*/ 0 h 1601"/>
                <a:gd name="T56" fmla="*/ 2321 w 2321"/>
                <a:gd name="T57" fmla="*/ 1601 h 16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21" h="1601">
                  <a:moveTo>
                    <a:pt x="0" y="1592"/>
                  </a:moveTo>
                  <a:lnTo>
                    <a:pt x="176" y="1600"/>
                  </a:lnTo>
                  <a:lnTo>
                    <a:pt x="440" y="1568"/>
                  </a:lnTo>
                  <a:lnTo>
                    <a:pt x="736" y="1488"/>
                  </a:lnTo>
                  <a:lnTo>
                    <a:pt x="928" y="1408"/>
                  </a:lnTo>
                  <a:lnTo>
                    <a:pt x="1096" y="1320"/>
                  </a:lnTo>
                  <a:lnTo>
                    <a:pt x="1256" y="1216"/>
                  </a:lnTo>
                  <a:lnTo>
                    <a:pt x="1384" y="1104"/>
                  </a:lnTo>
                  <a:lnTo>
                    <a:pt x="1488" y="992"/>
                  </a:lnTo>
                  <a:lnTo>
                    <a:pt x="1576" y="872"/>
                  </a:lnTo>
                  <a:lnTo>
                    <a:pt x="1640" y="752"/>
                  </a:lnTo>
                  <a:lnTo>
                    <a:pt x="1728" y="616"/>
                  </a:lnTo>
                  <a:lnTo>
                    <a:pt x="1808" y="464"/>
                  </a:lnTo>
                  <a:lnTo>
                    <a:pt x="1872" y="328"/>
                  </a:lnTo>
                  <a:lnTo>
                    <a:pt x="1952" y="208"/>
                  </a:lnTo>
                  <a:lnTo>
                    <a:pt x="2040" y="104"/>
                  </a:lnTo>
                  <a:lnTo>
                    <a:pt x="2160" y="24"/>
                  </a:lnTo>
                  <a:lnTo>
                    <a:pt x="2320" y="0"/>
                  </a:lnTo>
                </a:path>
              </a:pathLst>
            </a:custGeom>
            <a:noFill/>
            <a:ln w="762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Freeform 4">
              <a:extLst>
                <a:ext uri="{FF2B5EF4-FFF2-40B4-BE49-F238E27FC236}">
                  <a16:creationId xmlns:a16="http://schemas.microsoft.com/office/drawing/2014/main" id="{D87A0FDD-9A4B-4F29-A53C-E461C4424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2096"/>
              <a:ext cx="2321" cy="1601"/>
            </a:xfrm>
            <a:custGeom>
              <a:avLst/>
              <a:gdLst>
                <a:gd name="T0" fmla="*/ 2320 w 2321"/>
                <a:gd name="T1" fmla="*/ 1592 h 1601"/>
                <a:gd name="T2" fmla="*/ 2144 w 2321"/>
                <a:gd name="T3" fmla="*/ 1600 h 1601"/>
                <a:gd name="T4" fmla="*/ 1880 w 2321"/>
                <a:gd name="T5" fmla="*/ 1568 h 1601"/>
                <a:gd name="T6" fmla="*/ 1584 w 2321"/>
                <a:gd name="T7" fmla="*/ 1488 h 1601"/>
                <a:gd name="T8" fmla="*/ 1392 w 2321"/>
                <a:gd name="T9" fmla="*/ 1408 h 1601"/>
                <a:gd name="T10" fmla="*/ 1232 w 2321"/>
                <a:gd name="T11" fmla="*/ 1320 h 1601"/>
                <a:gd name="T12" fmla="*/ 1064 w 2321"/>
                <a:gd name="T13" fmla="*/ 1216 h 1601"/>
                <a:gd name="T14" fmla="*/ 936 w 2321"/>
                <a:gd name="T15" fmla="*/ 1104 h 1601"/>
                <a:gd name="T16" fmla="*/ 832 w 2321"/>
                <a:gd name="T17" fmla="*/ 992 h 1601"/>
                <a:gd name="T18" fmla="*/ 744 w 2321"/>
                <a:gd name="T19" fmla="*/ 872 h 1601"/>
                <a:gd name="T20" fmla="*/ 680 w 2321"/>
                <a:gd name="T21" fmla="*/ 752 h 1601"/>
                <a:gd name="T22" fmla="*/ 592 w 2321"/>
                <a:gd name="T23" fmla="*/ 616 h 1601"/>
                <a:gd name="T24" fmla="*/ 520 w 2321"/>
                <a:gd name="T25" fmla="*/ 464 h 1601"/>
                <a:gd name="T26" fmla="*/ 448 w 2321"/>
                <a:gd name="T27" fmla="*/ 328 h 1601"/>
                <a:gd name="T28" fmla="*/ 368 w 2321"/>
                <a:gd name="T29" fmla="*/ 208 h 1601"/>
                <a:gd name="T30" fmla="*/ 280 w 2321"/>
                <a:gd name="T31" fmla="*/ 104 h 1601"/>
                <a:gd name="T32" fmla="*/ 160 w 2321"/>
                <a:gd name="T33" fmla="*/ 24 h 1601"/>
                <a:gd name="T34" fmla="*/ 0 w 2321"/>
                <a:gd name="T35" fmla="*/ 0 h 16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21"/>
                <a:gd name="T55" fmla="*/ 0 h 1601"/>
                <a:gd name="T56" fmla="*/ 2321 w 2321"/>
                <a:gd name="T57" fmla="*/ 1601 h 16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21" h="1601">
                  <a:moveTo>
                    <a:pt x="2320" y="1592"/>
                  </a:moveTo>
                  <a:lnTo>
                    <a:pt x="2144" y="1600"/>
                  </a:lnTo>
                  <a:lnTo>
                    <a:pt x="1880" y="1568"/>
                  </a:lnTo>
                  <a:lnTo>
                    <a:pt x="1584" y="1488"/>
                  </a:lnTo>
                  <a:lnTo>
                    <a:pt x="1392" y="1408"/>
                  </a:lnTo>
                  <a:lnTo>
                    <a:pt x="1232" y="1320"/>
                  </a:lnTo>
                  <a:lnTo>
                    <a:pt x="1064" y="1216"/>
                  </a:lnTo>
                  <a:lnTo>
                    <a:pt x="936" y="1104"/>
                  </a:lnTo>
                  <a:lnTo>
                    <a:pt x="832" y="992"/>
                  </a:lnTo>
                  <a:lnTo>
                    <a:pt x="744" y="872"/>
                  </a:lnTo>
                  <a:lnTo>
                    <a:pt x="680" y="752"/>
                  </a:lnTo>
                  <a:lnTo>
                    <a:pt x="592" y="616"/>
                  </a:lnTo>
                  <a:lnTo>
                    <a:pt x="520" y="464"/>
                  </a:lnTo>
                  <a:lnTo>
                    <a:pt x="448" y="328"/>
                  </a:lnTo>
                  <a:lnTo>
                    <a:pt x="368" y="208"/>
                  </a:lnTo>
                  <a:lnTo>
                    <a:pt x="280" y="104"/>
                  </a:lnTo>
                  <a:lnTo>
                    <a:pt x="160" y="24"/>
                  </a:lnTo>
                  <a:lnTo>
                    <a:pt x="0" y="0"/>
                  </a:lnTo>
                </a:path>
              </a:pathLst>
            </a:custGeom>
            <a:noFill/>
            <a:ln w="762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3" name="Line 5">
            <a:extLst>
              <a:ext uri="{FF2B5EF4-FFF2-40B4-BE49-F238E27FC236}">
                <a16:creationId xmlns:a16="http://schemas.microsoft.com/office/drawing/2014/main" id="{6FE16107-19E4-4400-ACB5-4F96EE190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4422" y="2032340"/>
            <a:ext cx="0" cy="3911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6">
            <a:extLst>
              <a:ext uri="{FF2B5EF4-FFF2-40B4-BE49-F238E27FC236}">
                <a16:creationId xmlns:a16="http://schemas.microsoft.com/office/drawing/2014/main" id="{0DCCDC1B-59D3-4A10-9E53-0A109721D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5943600"/>
            <a:ext cx="867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Rectangle 12">
            <a:extLst>
              <a:ext uri="{FF2B5EF4-FFF2-40B4-BE49-F238E27FC236}">
                <a16:creationId xmlns:a16="http://schemas.microsoft.com/office/drawing/2014/main" id="{C1CCB41C-58CB-421B-94C2-E6228B9C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400" y="5212638"/>
            <a:ext cx="706926" cy="3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s-AR" sz="1600" b="1" dirty="0"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61452" name="Rectangle 31">
            <a:extLst>
              <a:ext uri="{FF2B5EF4-FFF2-40B4-BE49-F238E27FC236}">
                <a16:creationId xmlns:a16="http://schemas.microsoft.com/office/drawing/2014/main" id="{82B614BE-AFF4-41F4-84DC-5EA7399F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94" y="2200428"/>
            <a:ext cx="3057111" cy="53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s-AR" sz="1600" b="1" dirty="0" err="1">
                <a:cs typeface="Arial" panose="020B0604020202020204" pitchFamily="34" charset="0"/>
              </a:rPr>
              <a:t>Representa</a:t>
            </a:r>
            <a:r>
              <a:rPr lang="en-US" altLang="es-AR" sz="1600" b="1" dirty="0">
                <a:cs typeface="Arial" panose="020B0604020202020204" pitchFamily="34" charset="0"/>
              </a:rPr>
              <a:t> al 100% de la población </a:t>
            </a:r>
          </a:p>
        </p:txBody>
      </p:sp>
      <p:sp>
        <p:nvSpPr>
          <p:cNvPr id="61454" name="Rectangle 2">
            <a:extLst>
              <a:ext uri="{FF2B5EF4-FFF2-40B4-BE49-F238E27FC236}">
                <a16:creationId xmlns:a16="http://schemas.microsoft.com/office/drawing/2014/main" id="{1E37E20F-9851-435C-A504-F955C538772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Distribución</a:t>
            </a:r>
            <a:r>
              <a:rPr lang="en-US" altLang="es-AR" dirty="0"/>
              <a:t> de una variable </a:t>
            </a:r>
            <a:r>
              <a:rPr lang="en-US" altLang="es-AR" dirty="0" err="1"/>
              <a:t>contínua</a:t>
            </a:r>
            <a:endParaRPr lang="en-US" alt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DA6869-841D-4E20-97BB-3C55D37E766A}"/>
              </a:ext>
            </a:extLst>
          </p:cNvPr>
          <p:cNvSpPr txBox="1"/>
          <p:nvPr/>
        </p:nvSpPr>
        <p:spPr>
          <a:xfrm>
            <a:off x="5070764" y="6105973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Valores de la variable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0E61F1-D898-40C9-BA78-D62878683A87}"/>
              </a:ext>
            </a:extLst>
          </p:cNvPr>
          <p:cNvSpPr txBox="1"/>
          <p:nvPr/>
        </p:nvSpPr>
        <p:spPr>
          <a:xfrm>
            <a:off x="6111111" y="1970606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Frecuencia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74998"/>
      </p:ext>
    </p:extLst>
  </p:cSld>
  <p:clrMapOvr>
    <a:masterClrMapping/>
  </p:clrMapOvr>
  <p:transition>
    <p:wipe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C0917-885B-46BB-9A0A-50646C4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113E5C-096F-4054-BDB2-BCD6677ED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189" y="1825625"/>
            <a:ext cx="6217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00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D7F50-1E1E-4FB4-8C3A-F8DC2AAD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99D2B7B-FF42-4EF5-9FAB-315235308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189" y="1825625"/>
            <a:ext cx="6217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8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95DB3-AED6-445B-91A5-9C7C7255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s-AR" sz="3200"/>
              <a:t>Estadística descriptiva</a:t>
            </a:r>
            <a:endParaRPr 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CFE274B2-1C40-4404-9E0B-BDCD37C57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859012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79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C1AE3-F7A8-4D3A-A4FA-7B13464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gráfica de variables cuantitativas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AC3DF-A00E-4338-937C-8C3CB0BD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Posibles gráficos </a:t>
            </a:r>
          </a:p>
          <a:p>
            <a:r>
              <a:rPr lang="es-ES" dirty="0"/>
              <a:t>Histograma </a:t>
            </a:r>
          </a:p>
          <a:p>
            <a:r>
              <a:rPr lang="es-ES" dirty="0" err="1"/>
              <a:t>Boxplot</a:t>
            </a:r>
            <a:endParaRPr 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B7AA5F5-E594-429B-B84B-3A99FA5666C2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3357564"/>
            <a:ext cx="7380288" cy="2541587"/>
            <a:chOff x="616" y="2096"/>
            <a:chExt cx="4649" cy="160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C26E39BD-79A6-4FC9-A0E1-D8FF00C02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2096"/>
              <a:ext cx="2321" cy="1601"/>
            </a:xfrm>
            <a:custGeom>
              <a:avLst/>
              <a:gdLst>
                <a:gd name="T0" fmla="*/ 0 w 2321"/>
                <a:gd name="T1" fmla="*/ 1592 h 1601"/>
                <a:gd name="T2" fmla="*/ 176 w 2321"/>
                <a:gd name="T3" fmla="*/ 1600 h 1601"/>
                <a:gd name="T4" fmla="*/ 440 w 2321"/>
                <a:gd name="T5" fmla="*/ 1568 h 1601"/>
                <a:gd name="T6" fmla="*/ 736 w 2321"/>
                <a:gd name="T7" fmla="*/ 1488 h 1601"/>
                <a:gd name="T8" fmla="*/ 928 w 2321"/>
                <a:gd name="T9" fmla="*/ 1408 h 1601"/>
                <a:gd name="T10" fmla="*/ 1096 w 2321"/>
                <a:gd name="T11" fmla="*/ 1320 h 1601"/>
                <a:gd name="T12" fmla="*/ 1256 w 2321"/>
                <a:gd name="T13" fmla="*/ 1216 h 1601"/>
                <a:gd name="T14" fmla="*/ 1384 w 2321"/>
                <a:gd name="T15" fmla="*/ 1104 h 1601"/>
                <a:gd name="T16" fmla="*/ 1488 w 2321"/>
                <a:gd name="T17" fmla="*/ 992 h 1601"/>
                <a:gd name="T18" fmla="*/ 1576 w 2321"/>
                <a:gd name="T19" fmla="*/ 872 h 1601"/>
                <a:gd name="T20" fmla="*/ 1640 w 2321"/>
                <a:gd name="T21" fmla="*/ 752 h 1601"/>
                <a:gd name="T22" fmla="*/ 1728 w 2321"/>
                <a:gd name="T23" fmla="*/ 616 h 1601"/>
                <a:gd name="T24" fmla="*/ 1808 w 2321"/>
                <a:gd name="T25" fmla="*/ 464 h 1601"/>
                <a:gd name="T26" fmla="*/ 1872 w 2321"/>
                <a:gd name="T27" fmla="*/ 328 h 1601"/>
                <a:gd name="T28" fmla="*/ 1952 w 2321"/>
                <a:gd name="T29" fmla="*/ 208 h 1601"/>
                <a:gd name="T30" fmla="*/ 2040 w 2321"/>
                <a:gd name="T31" fmla="*/ 104 h 1601"/>
                <a:gd name="T32" fmla="*/ 2160 w 2321"/>
                <a:gd name="T33" fmla="*/ 24 h 1601"/>
                <a:gd name="T34" fmla="*/ 2320 w 2321"/>
                <a:gd name="T35" fmla="*/ 0 h 16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21"/>
                <a:gd name="T55" fmla="*/ 0 h 1601"/>
                <a:gd name="T56" fmla="*/ 2321 w 2321"/>
                <a:gd name="T57" fmla="*/ 1601 h 16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21" h="1601">
                  <a:moveTo>
                    <a:pt x="0" y="1592"/>
                  </a:moveTo>
                  <a:lnTo>
                    <a:pt x="176" y="1600"/>
                  </a:lnTo>
                  <a:lnTo>
                    <a:pt x="440" y="1568"/>
                  </a:lnTo>
                  <a:lnTo>
                    <a:pt x="736" y="1488"/>
                  </a:lnTo>
                  <a:lnTo>
                    <a:pt x="928" y="1408"/>
                  </a:lnTo>
                  <a:lnTo>
                    <a:pt x="1096" y="1320"/>
                  </a:lnTo>
                  <a:lnTo>
                    <a:pt x="1256" y="1216"/>
                  </a:lnTo>
                  <a:lnTo>
                    <a:pt x="1384" y="1104"/>
                  </a:lnTo>
                  <a:lnTo>
                    <a:pt x="1488" y="992"/>
                  </a:lnTo>
                  <a:lnTo>
                    <a:pt x="1576" y="872"/>
                  </a:lnTo>
                  <a:lnTo>
                    <a:pt x="1640" y="752"/>
                  </a:lnTo>
                  <a:lnTo>
                    <a:pt x="1728" y="616"/>
                  </a:lnTo>
                  <a:lnTo>
                    <a:pt x="1808" y="464"/>
                  </a:lnTo>
                  <a:lnTo>
                    <a:pt x="1872" y="328"/>
                  </a:lnTo>
                  <a:lnTo>
                    <a:pt x="1952" y="208"/>
                  </a:lnTo>
                  <a:lnTo>
                    <a:pt x="2040" y="104"/>
                  </a:lnTo>
                  <a:lnTo>
                    <a:pt x="2160" y="24"/>
                  </a:lnTo>
                  <a:lnTo>
                    <a:pt x="2320" y="0"/>
                  </a:lnTo>
                </a:path>
              </a:pathLst>
            </a:custGeom>
            <a:noFill/>
            <a:ln w="762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A252368-9935-4805-BD24-64C43F091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2096"/>
              <a:ext cx="2321" cy="1601"/>
            </a:xfrm>
            <a:custGeom>
              <a:avLst/>
              <a:gdLst>
                <a:gd name="T0" fmla="*/ 2320 w 2321"/>
                <a:gd name="T1" fmla="*/ 1592 h 1601"/>
                <a:gd name="T2" fmla="*/ 2144 w 2321"/>
                <a:gd name="T3" fmla="*/ 1600 h 1601"/>
                <a:gd name="T4" fmla="*/ 1880 w 2321"/>
                <a:gd name="T5" fmla="*/ 1568 h 1601"/>
                <a:gd name="T6" fmla="*/ 1584 w 2321"/>
                <a:gd name="T7" fmla="*/ 1488 h 1601"/>
                <a:gd name="T8" fmla="*/ 1392 w 2321"/>
                <a:gd name="T9" fmla="*/ 1408 h 1601"/>
                <a:gd name="T10" fmla="*/ 1232 w 2321"/>
                <a:gd name="T11" fmla="*/ 1320 h 1601"/>
                <a:gd name="T12" fmla="*/ 1064 w 2321"/>
                <a:gd name="T13" fmla="*/ 1216 h 1601"/>
                <a:gd name="T14" fmla="*/ 936 w 2321"/>
                <a:gd name="T15" fmla="*/ 1104 h 1601"/>
                <a:gd name="T16" fmla="*/ 832 w 2321"/>
                <a:gd name="T17" fmla="*/ 992 h 1601"/>
                <a:gd name="T18" fmla="*/ 744 w 2321"/>
                <a:gd name="T19" fmla="*/ 872 h 1601"/>
                <a:gd name="T20" fmla="*/ 680 w 2321"/>
                <a:gd name="T21" fmla="*/ 752 h 1601"/>
                <a:gd name="T22" fmla="*/ 592 w 2321"/>
                <a:gd name="T23" fmla="*/ 616 h 1601"/>
                <a:gd name="T24" fmla="*/ 520 w 2321"/>
                <a:gd name="T25" fmla="*/ 464 h 1601"/>
                <a:gd name="T26" fmla="*/ 448 w 2321"/>
                <a:gd name="T27" fmla="*/ 328 h 1601"/>
                <a:gd name="T28" fmla="*/ 368 w 2321"/>
                <a:gd name="T29" fmla="*/ 208 h 1601"/>
                <a:gd name="T30" fmla="*/ 280 w 2321"/>
                <a:gd name="T31" fmla="*/ 104 h 1601"/>
                <a:gd name="T32" fmla="*/ 160 w 2321"/>
                <a:gd name="T33" fmla="*/ 24 h 1601"/>
                <a:gd name="T34" fmla="*/ 0 w 2321"/>
                <a:gd name="T35" fmla="*/ 0 h 16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21"/>
                <a:gd name="T55" fmla="*/ 0 h 1601"/>
                <a:gd name="T56" fmla="*/ 2321 w 2321"/>
                <a:gd name="T57" fmla="*/ 1601 h 16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21" h="1601">
                  <a:moveTo>
                    <a:pt x="2320" y="1592"/>
                  </a:moveTo>
                  <a:lnTo>
                    <a:pt x="2144" y="1600"/>
                  </a:lnTo>
                  <a:lnTo>
                    <a:pt x="1880" y="1568"/>
                  </a:lnTo>
                  <a:lnTo>
                    <a:pt x="1584" y="1488"/>
                  </a:lnTo>
                  <a:lnTo>
                    <a:pt x="1392" y="1408"/>
                  </a:lnTo>
                  <a:lnTo>
                    <a:pt x="1232" y="1320"/>
                  </a:lnTo>
                  <a:lnTo>
                    <a:pt x="1064" y="1216"/>
                  </a:lnTo>
                  <a:lnTo>
                    <a:pt x="936" y="1104"/>
                  </a:lnTo>
                  <a:lnTo>
                    <a:pt x="832" y="992"/>
                  </a:lnTo>
                  <a:lnTo>
                    <a:pt x="744" y="872"/>
                  </a:lnTo>
                  <a:lnTo>
                    <a:pt x="680" y="752"/>
                  </a:lnTo>
                  <a:lnTo>
                    <a:pt x="592" y="616"/>
                  </a:lnTo>
                  <a:lnTo>
                    <a:pt x="520" y="464"/>
                  </a:lnTo>
                  <a:lnTo>
                    <a:pt x="448" y="328"/>
                  </a:lnTo>
                  <a:lnTo>
                    <a:pt x="368" y="208"/>
                  </a:lnTo>
                  <a:lnTo>
                    <a:pt x="280" y="104"/>
                  </a:lnTo>
                  <a:lnTo>
                    <a:pt x="160" y="24"/>
                  </a:lnTo>
                  <a:lnTo>
                    <a:pt x="0" y="0"/>
                  </a:lnTo>
                </a:path>
              </a:pathLst>
            </a:custGeom>
            <a:noFill/>
            <a:ln w="762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Line 5">
            <a:extLst>
              <a:ext uri="{FF2B5EF4-FFF2-40B4-BE49-F238E27FC236}">
                <a16:creationId xmlns:a16="http://schemas.microsoft.com/office/drawing/2014/main" id="{256047D5-14F3-4236-BB5F-A8433FDAB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4422" y="2032340"/>
            <a:ext cx="0" cy="3911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E7A7D9C-E101-41F3-A25B-2E6F90FE0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5943600"/>
            <a:ext cx="867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83C9AEE8-4B62-464E-9F06-29D18D0D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400" y="5212638"/>
            <a:ext cx="706926" cy="3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s-AR" sz="1600" b="1" dirty="0"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68EB8D-F4B1-4AE5-9EFF-C74B7AA78652}"/>
              </a:ext>
            </a:extLst>
          </p:cNvPr>
          <p:cNvSpPr txBox="1"/>
          <p:nvPr/>
        </p:nvSpPr>
        <p:spPr>
          <a:xfrm>
            <a:off x="6111111" y="1970606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Frecuencia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5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51BF29-7AC2-480C-9F89-64F7E383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ES" sz="3100"/>
              <a:t>Representación gráfica de variables cuantitativas</a:t>
            </a:r>
            <a:endParaRPr lang="en-US" sz="3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666F25-C124-4A0A-B98B-82BE5DBF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/>
              <a:t>HISTOGRAMA </a:t>
            </a:r>
          </a:p>
          <a:p>
            <a:r>
              <a:rPr lang="es-ES" sz="2000"/>
              <a:t>Permite representar gráficamente la distribución de frecuencias de una variable </a:t>
            </a:r>
          </a:p>
          <a:p>
            <a:r>
              <a:rPr lang="es-ES" sz="2000"/>
              <a:t>En el eje horizontal de un par de ejes cartesianos se marcan los extremos de los intervalos de la tabla de frecuencias. </a:t>
            </a:r>
          </a:p>
          <a:p>
            <a:r>
              <a:rPr lang="es-ES" sz="2000"/>
              <a:t>A cada intervalo se le asigna un rectángulo cuya área es proporcional a su frecuencia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531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A9B83-15F4-4EDF-8BFF-E51BB6E3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s-ES" sz="4000" dirty="0"/>
              <a:t>Representación gráfica de variables cuantitativas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3FB247D-64B3-4513-8E9C-E59C10FF2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135564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27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D49E6-DA18-459B-85F8-D3F4F58C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Representación gráfica de variables cuantitativas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5B64B9F-C287-4DEA-B4AE-A1FF60015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92" y="1936768"/>
            <a:ext cx="6217622" cy="4351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CEB856-E591-4877-94CA-9A16D614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17" y="958409"/>
            <a:ext cx="4733364" cy="58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2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1368</Words>
  <Application>Microsoft Office PowerPoint</Application>
  <PresentationFormat>Panorámica</PresentationFormat>
  <Paragraphs>184</Paragraphs>
  <Slides>41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</vt:lpstr>
      <vt:lpstr>Monotype Sorts</vt:lpstr>
      <vt:lpstr>Symbol</vt:lpstr>
      <vt:lpstr>Times New Roman</vt:lpstr>
      <vt:lpstr>Wingdings</vt:lpstr>
      <vt:lpstr>Tema de Office</vt:lpstr>
      <vt:lpstr>Estadística descriptiva</vt:lpstr>
      <vt:lpstr>Estadística descriptiva</vt:lpstr>
      <vt:lpstr>Estadística descriptiva</vt:lpstr>
      <vt:lpstr>Distribución de una variable contínua</vt:lpstr>
      <vt:lpstr>Estadística descriptiva</vt:lpstr>
      <vt:lpstr>Representación gráfica de variables cuantitativas</vt:lpstr>
      <vt:lpstr>Representación gráfica de variables cuantitativas</vt:lpstr>
      <vt:lpstr>Representación gráfica de variables cuantitativas</vt:lpstr>
      <vt:lpstr>Representación gráfica de variables cuantitativas</vt:lpstr>
      <vt:lpstr>Representación gráfica de variables cuantitativas</vt:lpstr>
      <vt:lpstr>Representación gráfica de variables cuantitativas</vt:lpstr>
      <vt:lpstr>Indicadores numéricos descriptivos</vt:lpstr>
      <vt:lpstr>Medidas de posición. Cuartiles</vt:lpstr>
      <vt:lpstr>Medidas de posición </vt:lpstr>
      <vt:lpstr>Medidas de tendencia central</vt:lpstr>
      <vt:lpstr>Medidas de tendencia central</vt:lpstr>
      <vt:lpstr>Media aritmética </vt:lpstr>
      <vt:lpstr>Mediana</vt:lpstr>
      <vt:lpstr>Moda</vt:lpstr>
      <vt:lpstr>Relación entre la media, la mediana y la moda</vt:lpstr>
      <vt:lpstr>Medidas de variabilidad</vt:lpstr>
      <vt:lpstr>Medidas de variabilidad</vt:lpstr>
      <vt:lpstr>Rango o Amplitud </vt:lpstr>
      <vt:lpstr>Varianza</vt:lpstr>
      <vt:lpstr>Desvío Standard</vt:lpstr>
      <vt:lpstr>Coeficiente de variación </vt:lpstr>
      <vt:lpstr>Rango intercuartil</vt:lpstr>
      <vt:lpstr>Reglas de utilización</vt:lpstr>
      <vt:lpstr>Boxplot</vt:lpstr>
      <vt:lpstr>Medidas de posición. Cuartiles</vt:lpstr>
      <vt:lpstr> Boxplot</vt:lpstr>
      <vt:lpstr>BOXPLOTS</vt:lpstr>
      <vt:lpstr>Boxplots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descriptiva</dc:title>
  <dc:creator>roberto muinos</dc:creator>
  <cp:lastModifiedBy>Roberto Muiños</cp:lastModifiedBy>
  <cp:revision>1</cp:revision>
  <dcterms:created xsi:type="dcterms:W3CDTF">2020-09-15T19:34:11Z</dcterms:created>
  <dcterms:modified xsi:type="dcterms:W3CDTF">2023-03-30T20:38:24Z</dcterms:modified>
</cp:coreProperties>
</file>