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1049-9BA5-43C2-8559-A841AE849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04D119-C5D1-4A0F-9DD1-DC32F7B99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7DF26-05F4-42C1-8F14-BBCF5878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59CB4-A8B6-4814-A1DC-1DA66232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B2A8C7-5BAD-4128-8BCA-767EF6C1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95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BD4B8-F27A-4CEF-BCB2-08C7E324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ADED77-F777-4E8C-AD47-EF41156C4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FD4C9-4F13-4A92-B8A4-C547D76C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43DC9-AFE8-4963-A430-B55DF54D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9BC8E-0340-4F29-8858-3E69F788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589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DB165F-C047-453F-9163-EACCA217A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2875C0-B651-48BC-9852-86462E026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4E5C5-A950-47A9-B2EA-ACE844BF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B1B3E-3F36-479D-90B9-FD39FE7C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6299A-7794-4D9B-9016-44F66FDB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58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3FA8D-27DC-4AF8-97C6-94AEA76F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F445B-A7BD-41AD-BFA0-5E873F31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68C12-5F1E-4B54-BF00-2FE25FFD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A8E5C-878F-4513-A299-C7CC4375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FF64A-7630-42E8-A9E5-FA7436D9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198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397B2-4C4E-4CBD-A52A-2283C8C2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694FF-F95D-4E73-BDA4-096A72657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227E6A-21F1-457F-9C3F-87AA98C0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EA629-2925-40E7-9B89-2B4CE587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A55488-9251-4FE3-978B-95B97EA8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90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040AB-C333-4CD3-9710-E745CE9F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CA874-E966-427C-ABEC-9ADA376E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FC3997-B86D-4042-8334-1DAB1A5C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F37976-F694-48E7-B856-E43C0F84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3137AE-FE44-41E1-ADAE-0E69ACB4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753D45-6BD2-4E21-AF5E-C49691EF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03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39921-9103-4873-B53D-59FB0C8A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E873CA-7BD1-4CF6-81C9-C4C60BC7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5154B3-41ED-4296-BB4F-2591B977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92358F-1987-4F3E-957D-056F384F7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0790B1-E58E-46D9-8EA4-A43D5F47B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A179C3-A798-4A17-AFA1-03E296F0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DB8E67-F81A-4BA0-B1AA-71291AB7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02D345-E560-4164-B5FB-6B5620920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9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47D51-FC07-42C8-91AB-87F4AEBB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CDB4A7-D07D-4048-A2AA-F953E81D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AC6D7E-4EA9-4630-9B31-23F4AA55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B18A68-36AE-4DA3-931A-44A4D03E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31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CB8C6B-6D30-46D4-A7AE-DCB95E38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724C2B-193E-43D5-854D-A40622B7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310951-93FB-4AFB-9C57-C10907A2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55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6DC6B-8F50-4FC3-9F16-85793B62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A7DB76-AC66-4A90-AD17-A678983D9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FAF710-8862-49FC-88FA-EEE493DBF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5282EC-1F30-4727-89F9-98C9628B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34FB06-78D3-4C9D-88D5-E0D1E6BD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BF0C7A-7D8F-43E3-9F35-0E5EA3D5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653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3F6C7-D758-4671-9A10-17FC2D8C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8D0ADA-A58C-4579-A8F5-3A586F38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C39299-DBD1-4DB8-B87E-792C8B74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985430-90E4-47D7-B7BF-A7563FF4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FC0B73-46CF-42D0-AD69-E185BC2C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F38ACB-74CA-4966-8F50-08394E27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45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D71D23-0E29-4CE2-B704-1DD0D7F9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C9FD3F-807E-42A4-AD42-40336F29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FC03-69D0-455C-B5E6-5D5C31340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1A9D6-14D0-4E21-87FB-D1AF17B788B6}" type="datetimeFigureOut">
              <a:rPr lang="es-MX" smtClean="0"/>
              <a:t>06/11/2020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140D8-F6F1-4CB2-9011-AE7A3DA3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62C994-BC25-4EDA-BEA4-C2AC6A9E1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39D87-A938-4B02-BD66-D5979B33DD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955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F2F2F47-182E-4009-AF0A-74867BD94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4" t="16394" r="22658" b="6852"/>
          <a:stretch/>
        </p:blipFill>
        <p:spPr>
          <a:xfrm>
            <a:off x="0" y="0"/>
            <a:ext cx="7277100" cy="52613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5787807-73E2-4AC3-B250-29D67A93A087}"/>
              </a:ext>
            </a:extLst>
          </p:cNvPr>
          <p:cNvSpPr txBox="1"/>
          <p:nvPr/>
        </p:nvSpPr>
        <p:spPr>
          <a:xfrm>
            <a:off x="10576892" y="25360"/>
            <a:ext cx="2905125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Paciente_pago</a:t>
            </a:r>
            <a:endParaRPr lang="es-ES" dirty="0"/>
          </a:p>
          <a:p>
            <a:r>
              <a:rPr lang="es-ES" dirty="0"/>
              <a:t>Id</a:t>
            </a:r>
          </a:p>
          <a:p>
            <a:r>
              <a:rPr lang="es-ES" b="1" dirty="0"/>
              <a:t>Monto</a:t>
            </a:r>
          </a:p>
          <a:p>
            <a:r>
              <a:rPr lang="es-ES" b="1" dirty="0" err="1"/>
              <a:t>d_comision</a:t>
            </a:r>
            <a:endParaRPr lang="es-ES" dirty="0"/>
          </a:p>
          <a:p>
            <a:r>
              <a:rPr lang="es-ES" dirty="0"/>
              <a:t>Paciente</a:t>
            </a:r>
          </a:p>
          <a:p>
            <a:r>
              <a:rPr lang="es-ES" dirty="0"/>
              <a:t>Doctor</a:t>
            </a:r>
          </a:p>
          <a:p>
            <a:r>
              <a:rPr lang="es-ES" dirty="0"/>
              <a:t>Cita</a:t>
            </a:r>
            <a:endParaRPr lang="es-ES" b="1" dirty="0"/>
          </a:p>
          <a:p>
            <a:r>
              <a:rPr lang="es-ES" dirty="0"/>
              <a:t>Notas</a:t>
            </a:r>
          </a:p>
          <a:p>
            <a:r>
              <a:rPr lang="es-ES" dirty="0" err="1"/>
              <a:t>tipo_pago</a:t>
            </a:r>
            <a:endParaRPr lang="es-ES" dirty="0"/>
          </a:p>
          <a:p>
            <a:r>
              <a:rPr lang="es-ES" dirty="0"/>
              <a:t>Usuario</a:t>
            </a:r>
          </a:p>
          <a:p>
            <a:r>
              <a:rPr lang="es-ES" dirty="0"/>
              <a:t>Fecha</a:t>
            </a:r>
          </a:p>
          <a:p>
            <a:r>
              <a:rPr lang="es-ES" dirty="0"/>
              <a:t>Estatus</a:t>
            </a:r>
          </a:p>
          <a:p>
            <a:r>
              <a:rPr lang="es-ES" dirty="0" err="1"/>
              <a:t>Fecha_cambio</a:t>
            </a:r>
            <a:endParaRPr lang="es-ES" dirty="0"/>
          </a:p>
          <a:p>
            <a:r>
              <a:rPr lang="es-ES" dirty="0" err="1"/>
              <a:t>Usuario_cambio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786CE8-D9D0-460B-8E17-2401323F0B30}"/>
              </a:ext>
            </a:extLst>
          </p:cNvPr>
          <p:cNvSpPr txBox="1"/>
          <p:nvPr/>
        </p:nvSpPr>
        <p:spPr>
          <a:xfrm>
            <a:off x="7277099" y="3164681"/>
            <a:ext cx="2905125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Paciente_servicio</a:t>
            </a:r>
            <a:endParaRPr lang="es-ES" dirty="0"/>
          </a:p>
          <a:p>
            <a:r>
              <a:rPr lang="es-ES" dirty="0"/>
              <a:t>Id</a:t>
            </a:r>
          </a:p>
          <a:p>
            <a:r>
              <a:rPr lang="es-ES" b="1" dirty="0"/>
              <a:t>Tratamiento</a:t>
            </a:r>
          </a:p>
          <a:p>
            <a:r>
              <a:rPr lang="es-ES" dirty="0"/>
              <a:t>Costo</a:t>
            </a:r>
          </a:p>
          <a:p>
            <a:r>
              <a:rPr lang="es-ES" dirty="0"/>
              <a:t>Descuento</a:t>
            </a:r>
          </a:p>
          <a:p>
            <a:r>
              <a:rPr lang="es-ES" dirty="0"/>
              <a:t>Total</a:t>
            </a:r>
          </a:p>
          <a:p>
            <a:r>
              <a:rPr lang="es-ES" dirty="0"/>
              <a:t>Paciente</a:t>
            </a:r>
          </a:p>
          <a:p>
            <a:r>
              <a:rPr lang="es-ES" dirty="0"/>
              <a:t>Doctor</a:t>
            </a:r>
          </a:p>
          <a:p>
            <a:r>
              <a:rPr lang="es-ES" dirty="0"/>
              <a:t>Cita</a:t>
            </a:r>
            <a:endParaRPr lang="es-ES" b="1" dirty="0"/>
          </a:p>
          <a:p>
            <a:r>
              <a:rPr lang="es-ES" dirty="0"/>
              <a:t>Estatus</a:t>
            </a:r>
          </a:p>
          <a:p>
            <a:r>
              <a:rPr lang="es-ES" dirty="0"/>
              <a:t>Fecha</a:t>
            </a:r>
          </a:p>
          <a:p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43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1EBB0-733A-40C3-8FD2-134D863E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48B8D8-8257-423A-9130-1C0946D0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A4E663-7D44-44BB-BEB8-C21A8D39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03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37</Words>
  <Application>Microsoft Office PowerPoint</Application>
  <PresentationFormat>Panorámica</PresentationFormat>
  <Paragraphs>25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SALAZAR RAMIREZ</dc:creator>
  <cp:lastModifiedBy>MARCO ANTONIO SALAZAR RAMIREZ</cp:lastModifiedBy>
  <cp:revision>8</cp:revision>
  <dcterms:created xsi:type="dcterms:W3CDTF">2020-11-05T03:11:30Z</dcterms:created>
  <dcterms:modified xsi:type="dcterms:W3CDTF">2020-11-06T22:56:01Z</dcterms:modified>
</cp:coreProperties>
</file>