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4EC"/>
    <a:srgbClr val="C1C1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07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7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84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74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3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28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5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246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740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24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5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52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757E7C0-378B-469F-8243-C61E826DE387}"/>
              </a:ext>
            </a:extLst>
          </p:cNvPr>
          <p:cNvSpPr/>
          <p:nvPr/>
        </p:nvSpPr>
        <p:spPr>
          <a:xfrm>
            <a:off x="0" y="0"/>
            <a:ext cx="9144000" cy="2066925"/>
          </a:xfrm>
          <a:prstGeom prst="rect">
            <a:avLst/>
          </a:prstGeom>
          <a:solidFill>
            <a:srgbClr val="D7D4EC"/>
          </a:solidFill>
          <a:ln>
            <a:solidFill>
              <a:srgbClr val="D7D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CCCCFF"/>
              </a:solidFill>
            </a:endParaRPr>
          </a:p>
        </p:txBody>
      </p:sp>
      <p:pic>
        <p:nvPicPr>
          <p:cNvPr id="1026" name="Picture 2" descr="Resultado de imagen para escudo ipn png">
            <a:extLst>
              <a:ext uri="{FF2B5EF4-FFF2-40B4-BE49-F238E27FC236}">
                <a16:creationId xmlns:a16="http://schemas.microsoft.com/office/drawing/2014/main" id="{5BDCD161-B145-47DD-9D69-4E9393BB4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4" r="24671"/>
          <a:stretch/>
        </p:blipFill>
        <p:spPr bwMode="auto">
          <a:xfrm>
            <a:off x="7334251" y="0"/>
            <a:ext cx="1333499" cy="200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388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Carta (216 x 279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UnADM</dc:creator>
  <cp:lastModifiedBy>UnADM</cp:lastModifiedBy>
  <cp:revision>2</cp:revision>
  <dcterms:created xsi:type="dcterms:W3CDTF">2018-11-21T23:51:58Z</dcterms:created>
  <dcterms:modified xsi:type="dcterms:W3CDTF">2018-11-22T00:07:34Z</dcterms:modified>
</cp:coreProperties>
</file>