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4EC"/>
    <a:srgbClr val="C1C1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480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07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7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84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74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3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8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5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4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740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24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5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C9E1-6FC7-45EC-9315-D967B2AC8BB8}" type="datetimeFigureOut">
              <a:rPr lang="es-MX" smtClean="0"/>
              <a:t>21/11/2018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160F-BC7E-4249-B6C2-F9D83EAE17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5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757E7C0-378B-469F-8243-C61E826DE387}"/>
              </a:ext>
            </a:extLst>
          </p:cNvPr>
          <p:cNvSpPr/>
          <p:nvPr/>
        </p:nvSpPr>
        <p:spPr>
          <a:xfrm>
            <a:off x="0" y="0"/>
            <a:ext cx="9144000" cy="2066925"/>
          </a:xfrm>
          <a:prstGeom prst="rect">
            <a:avLst/>
          </a:prstGeom>
          <a:solidFill>
            <a:srgbClr val="D7D4EC"/>
          </a:solidFill>
          <a:ln>
            <a:solidFill>
              <a:srgbClr val="D7D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CCCCFF"/>
              </a:solidFill>
            </a:endParaRPr>
          </a:p>
        </p:txBody>
      </p:sp>
      <p:pic>
        <p:nvPicPr>
          <p:cNvPr id="1026" name="Picture 2" descr="Resultado de imagen para escudo ipn png">
            <a:extLst>
              <a:ext uri="{FF2B5EF4-FFF2-40B4-BE49-F238E27FC236}">
                <a16:creationId xmlns:a16="http://schemas.microsoft.com/office/drawing/2014/main" id="{5BDCD161-B145-47DD-9D69-4E9393BB4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4" r="24671"/>
          <a:stretch/>
        </p:blipFill>
        <p:spPr bwMode="auto">
          <a:xfrm>
            <a:off x="7334251" y="0"/>
            <a:ext cx="1333499" cy="200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F2F76F6-9A2C-43A3-970D-906B6B20A845}"/>
              </a:ext>
            </a:extLst>
          </p:cNvPr>
          <p:cNvSpPr/>
          <p:nvPr/>
        </p:nvSpPr>
        <p:spPr>
          <a:xfrm>
            <a:off x="0" y="4457114"/>
            <a:ext cx="9144000" cy="2066925"/>
          </a:xfrm>
          <a:prstGeom prst="rect">
            <a:avLst/>
          </a:prstGeom>
          <a:solidFill>
            <a:srgbClr val="D7D4EC"/>
          </a:solidFill>
          <a:ln>
            <a:solidFill>
              <a:srgbClr val="D7D4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CC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38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8D66AD9-3727-4142-864B-17CED6397787}"/>
              </a:ext>
            </a:extLst>
          </p:cNvPr>
          <p:cNvSpPr/>
          <p:nvPr/>
        </p:nvSpPr>
        <p:spPr>
          <a:xfrm>
            <a:off x="0" y="194603"/>
            <a:ext cx="9144000" cy="2309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CCCCFF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CA1E03-688A-48B1-816E-87926495A869}"/>
              </a:ext>
            </a:extLst>
          </p:cNvPr>
          <p:cNvSpPr txBox="1"/>
          <p:nvPr/>
        </p:nvSpPr>
        <p:spPr>
          <a:xfrm>
            <a:off x="0" y="0"/>
            <a:ext cx="6006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600" b="1" dirty="0">
                <a:latin typeface="Edwardian Script ITC" panose="030303020407070D0804" pitchFamily="66" charset="0"/>
              </a:rPr>
              <a:t>Reconocimiento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8FF990-47D8-4C71-B4B0-FA287E72CDC4}"/>
              </a:ext>
            </a:extLst>
          </p:cNvPr>
          <p:cNvSpPr txBox="1"/>
          <p:nvPr/>
        </p:nvSpPr>
        <p:spPr>
          <a:xfrm>
            <a:off x="2685756" y="1102543"/>
            <a:ext cx="6642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b="1" dirty="0">
                <a:latin typeface="Edwardian Script ITC" panose="030303020407070D0804" pitchFamily="66" charset="0"/>
              </a:rPr>
              <a:t>al mérito Politécnico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ADA4E0-48BC-4459-A032-C1DFC416B3A2}"/>
              </a:ext>
            </a:extLst>
          </p:cNvPr>
          <p:cNvSpPr/>
          <p:nvPr/>
        </p:nvSpPr>
        <p:spPr>
          <a:xfrm>
            <a:off x="0" y="4159347"/>
            <a:ext cx="9144000" cy="2309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CC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805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</Words>
  <Application>Microsoft Office PowerPoint</Application>
  <PresentationFormat>Carta (216 x 279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Edwardian Script ITC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UnADM</dc:creator>
  <cp:lastModifiedBy>UnADM</cp:lastModifiedBy>
  <cp:revision>5</cp:revision>
  <dcterms:created xsi:type="dcterms:W3CDTF">2018-11-21T23:51:58Z</dcterms:created>
  <dcterms:modified xsi:type="dcterms:W3CDTF">2018-11-22T05:33:15Z</dcterms:modified>
</cp:coreProperties>
</file>