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5" r:id="rId6"/>
    <p:sldId id="260" r:id="rId7"/>
    <p:sldId id="266" r:id="rId8"/>
    <p:sldId id="268" r:id="rId9"/>
    <p:sldId id="267" r:id="rId10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ctC51jKho0IB/SUqHyCzNP2Az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517D28-91A2-4C9A-A0BD-C78CF3FF5CB3}">
  <a:tblStyle styleId="{24517D28-91A2-4C9A-A0BD-C78CF3FF5C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1a3dd3218_0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61a3dd32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1a3dd3218_0_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1a3dd321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ctrTitle"/>
          </p:nvPr>
        </p:nvSpPr>
        <p:spPr>
          <a:xfrm>
            <a:off x="481507" y="1112900"/>
            <a:ext cx="11228984" cy="191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1864233" y="196342"/>
            <a:ext cx="8463533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520090" y="1997405"/>
            <a:ext cx="7536180" cy="14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1864233" y="196342"/>
            <a:ext cx="8463533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1864233" y="196342"/>
            <a:ext cx="8463533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519" y="0"/>
            <a:ext cx="12039480" cy="92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8871" y="5727191"/>
            <a:ext cx="950976" cy="771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864233" y="196342"/>
            <a:ext cx="8463533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520090" y="1997405"/>
            <a:ext cx="7536180" cy="14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0" y="6720834"/>
            <a:ext cx="12192000" cy="137160"/>
          </a:xfrm>
          <a:custGeom>
            <a:avLst/>
            <a:gdLst/>
            <a:ahLst/>
            <a:cxnLst/>
            <a:rect l="l" t="t" r="r" b="b"/>
            <a:pathLst>
              <a:path w="12192000" h="137159" extrusionOk="0">
                <a:moveTo>
                  <a:pt x="12191999" y="0"/>
                </a:moveTo>
                <a:lnTo>
                  <a:pt x="0" y="0"/>
                </a:lnTo>
                <a:lnTo>
                  <a:pt x="0" y="137163"/>
                </a:lnTo>
                <a:lnTo>
                  <a:pt x="12191999" y="137163"/>
                </a:lnTo>
                <a:lnTo>
                  <a:pt x="12191999" y="0"/>
                </a:lnTo>
                <a:close/>
              </a:path>
            </a:pathLst>
          </a:custGeom>
          <a:solidFill>
            <a:srgbClr val="E71F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0335" y="5769243"/>
            <a:ext cx="1047676" cy="83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31" y="5769863"/>
            <a:ext cx="451676" cy="747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sp>
          <p:nvSpPr>
            <p:cNvPr id="59" name="Google Shape;59;p1"/>
            <p:cNvSpPr/>
            <p:nvPr/>
          </p:nvSpPr>
          <p:spPr>
            <a:xfrm>
              <a:off x="632866" y="5767424"/>
              <a:ext cx="361315" cy="160655"/>
            </a:xfrm>
            <a:custGeom>
              <a:avLst/>
              <a:gdLst/>
              <a:ahLst/>
              <a:cxnLst/>
              <a:rect l="l" t="t" r="r" b="b"/>
              <a:pathLst>
                <a:path w="361315" h="160654" extrusionOk="0">
                  <a:moveTo>
                    <a:pt x="170493" y="0"/>
                  </a:moveTo>
                  <a:lnTo>
                    <a:pt x="105148" y="15754"/>
                  </a:lnTo>
                  <a:lnTo>
                    <a:pt x="54946" y="50421"/>
                  </a:lnTo>
                  <a:lnTo>
                    <a:pt x="19296" y="98297"/>
                  </a:lnTo>
                  <a:lnTo>
                    <a:pt x="0" y="160207"/>
                  </a:lnTo>
                  <a:lnTo>
                    <a:pt x="53331" y="160207"/>
                  </a:lnTo>
                  <a:lnTo>
                    <a:pt x="59680" y="137295"/>
                  </a:lnTo>
                  <a:lnTo>
                    <a:pt x="67949" y="119441"/>
                  </a:lnTo>
                  <a:lnTo>
                    <a:pt x="44947" y="119441"/>
                  </a:lnTo>
                  <a:lnTo>
                    <a:pt x="36224" y="116303"/>
                  </a:lnTo>
                  <a:lnTo>
                    <a:pt x="31516" y="108973"/>
                  </a:lnTo>
                  <a:lnTo>
                    <a:pt x="30708" y="101655"/>
                  </a:lnTo>
                  <a:lnTo>
                    <a:pt x="36361" y="96776"/>
                  </a:lnTo>
                  <a:lnTo>
                    <a:pt x="84075" y="96776"/>
                  </a:lnTo>
                  <a:lnTo>
                    <a:pt x="92932" y="87833"/>
                  </a:lnTo>
                  <a:lnTo>
                    <a:pt x="74339" y="87833"/>
                  </a:lnTo>
                  <a:lnTo>
                    <a:pt x="70301" y="84580"/>
                  </a:lnTo>
                  <a:lnTo>
                    <a:pt x="67878" y="82130"/>
                  </a:lnTo>
                  <a:lnTo>
                    <a:pt x="62225" y="75626"/>
                  </a:lnTo>
                  <a:lnTo>
                    <a:pt x="58176" y="71560"/>
                  </a:lnTo>
                  <a:lnTo>
                    <a:pt x="55754" y="68308"/>
                  </a:lnTo>
                  <a:lnTo>
                    <a:pt x="58176" y="68308"/>
                  </a:lnTo>
                  <a:lnTo>
                    <a:pt x="61417" y="64243"/>
                  </a:lnTo>
                  <a:lnTo>
                    <a:pt x="64648" y="61804"/>
                  </a:lnTo>
                  <a:lnTo>
                    <a:pt x="66263" y="56925"/>
                  </a:lnTo>
                  <a:lnTo>
                    <a:pt x="103755" y="56925"/>
                  </a:lnTo>
                  <a:lnTo>
                    <a:pt x="101817" y="52047"/>
                  </a:lnTo>
                  <a:lnTo>
                    <a:pt x="96961" y="46355"/>
                  </a:lnTo>
                  <a:lnTo>
                    <a:pt x="93731" y="38225"/>
                  </a:lnTo>
                  <a:lnTo>
                    <a:pt x="100395" y="34526"/>
                  </a:lnTo>
                  <a:lnTo>
                    <a:pt x="108272" y="33037"/>
                  </a:lnTo>
                  <a:lnTo>
                    <a:pt x="147517" y="33037"/>
                  </a:lnTo>
                  <a:lnTo>
                    <a:pt x="147062" y="28457"/>
                  </a:lnTo>
                  <a:lnTo>
                    <a:pt x="146356" y="22765"/>
                  </a:lnTo>
                  <a:lnTo>
                    <a:pt x="138976" y="22765"/>
                  </a:lnTo>
                  <a:lnTo>
                    <a:pt x="138976" y="21139"/>
                  </a:lnTo>
                  <a:lnTo>
                    <a:pt x="139784" y="20326"/>
                  </a:lnTo>
                  <a:lnTo>
                    <a:pt x="138168" y="19513"/>
                  </a:lnTo>
                  <a:lnTo>
                    <a:pt x="143025" y="17887"/>
                  </a:lnTo>
                  <a:lnTo>
                    <a:pt x="151100" y="15448"/>
                  </a:lnTo>
                  <a:lnTo>
                    <a:pt x="185039" y="15448"/>
                  </a:lnTo>
                  <a:lnTo>
                    <a:pt x="185039" y="13822"/>
                  </a:lnTo>
                  <a:lnTo>
                    <a:pt x="251265" y="13822"/>
                  </a:lnTo>
                  <a:lnTo>
                    <a:pt x="245638" y="11079"/>
                  </a:lnTo>
                  <a:lnTo>
                    <a:pt x="210262" y="1842"/>
                  </a:lnTo>
                  <a:lnTo>
                    <a:pt x="170493" y="0"/>
                  </a:lnTo>
                  <a:close/>
                </a:path>
                <a:path w="361315" h="160654" extrusionOk="0">
                  <a:moveTo>
                    <a:pt x="147517" y="33037"/>
                  </a:moveTo>
                  <a:lnTo>
                    <a:pt x="108272" y="33037"/>
                  </a:lnTo>
                  <a:lnTo>
                    <a:pt x="113727" y="35362"/>
                  </a:lnTo>
                  <a:lnTo>
                    <a:pt x="113123" y="43103"/>
                  </a:lnTo>
                  <a:lnTo>
                    <a:pt x="115546" y="45542"/>
                  </a:lnTo>
                  <a:lnTo>
                    <a:pt x="117969" y="48795"/>
                  </a:lnTo>
                  <a:lnTo>
                    <a:pt x="121210" y="50421"/>
                  </a:lnTo>
                  <a:lnTo>
                    <a:pt x="121210" y="52047"/>
                  </a:lnTo>
                  <a:lnTo>
                    <a:pt x="181809" y="52047"/>
                  </a:lnTo>
                  <a:lnTo>
                    <a:pt x="196036" y="52923"/>
                  </a:lnTo>
                  <a:lnTo>
                    <a:pt x="234322" y="64243"/>
                  </a:lnTo>
                  <a:lnTo>
                    <a:pt x="282297" y="101244"/>
                  </a:lnTo>
                  <a:lnTo>
                    <a:pt x="307854" y="160207"/>
                  </a:lnTo>
                  <a:lnTo>
                    <a:pt x="361185" y="160207"/>
                  </a:lnTo>
                  <a:lnTo>
                    <a:pt x="353543" y="124894"/>
                  </a:lnTo>
                  <a:lnTo>
                    <a:pt x="351980" y="121169"/>
                  </a:lnTo>
                  <a:lnTo>
                    <a:pt x="323208" y="121169"/>
                  </a:lnTo>
                  <a:lnTo>
                    <a:pt x="315930" y="120355"/>
                  </a:lnTo>
                  <a:lnTo>
                    <a:pt x="309469" y="119542"/>
                  </a:lnTo>
                  <a:lnTo>
                    <a:pt x="306239" y="112225"/>
                  </a:lnTo>
                  <a:lnTo>
                    <a:pt x="303816" y="105720"/>
                  </a:lnTo>
                  <a:lnTo>
                    <a:pt x="318352" y="99216"/>
                  </a:lnTo>
                  <a:lnTo>
                    <a:pt x="324824" y="95150"/>
                  </a:lnTo>
                  <a:lnTo>
                    <a:pt x="341063" y="95150"/>
                  </a:lnTo>
                  <a:lnTo>
                    <a:pt x="340677" y="94232"/>
                  </a:lnTo>
                  <a:lnTo>
                    <a:pt x="335906" y="87020"/>
                  </a:lnTo>
                  <a:lnTo>
                    <a:pt x="285231" y="87020"/>
                  </a:lnTo>
                  <a:lnTo>
                    <a:pt x="282001" y="78065"/>
                  </a:lnTo>
                  <a:lnTo>
                    <a:pt x="277145" y="75626"/>
                  </a:lnTo>
                  <a:lnTo>
                    <a:pt x="282001" y="68308"/>
                  </a:lnTo>
                  <a:lnTo>
                    <a:pt x="288462" y="64243"/>
                  </a:lnTo>
                  <a:lnTo>
                    <a:pt x="292701" y="59364"/>
                  </a:lnTo>
                  <a:lnTo>
                    <a:pt x="254522" y="59364"/>
                  </a:lnTo>
                  <a:lnTo>
                    <a:pt x="253715" y="57738"/>
                  </a:lnTo>
                  <a:lnTo>
                    <a:pt x="252907" y="57738"/>
                  </a:lnTo>
                  <a:lnTo>
                    <a:pt x="252100" y="56925"/>
                  </a:lnTo>
                  <a:lnTo>
                    <a:pt x="256137" y="50421"/>
                  </a:lnTo>
                  <a:lnTo>
                    <a:pt x="259727" y="43916"/>
                  </a:lnTo>
                  <a:lnTo>
                    <a:pt x="218160" y="43916"/>
                  </a:lnTo>
                  <a:lnTo>
                    <a:pt x="218160" y="42290"/>
                  </a:lnTo>
                  <a:lnTo>
                    <a:pt x="215738" y="42290"/>
                  </a:lnTo>
                  <a:lnTo>
                    <a:pt x="215899" y="41477"/>
                  </a:lnTo>
                  <a:lnTo>
                    <a:pt x="151100" y="41477"/>
                  </a:lnTo>
                  <a:lnTo>
                    <a:pt x="147870" y="36598"/>
                  </a:lnTo>
                  <a:lnTo>
                    <a:pt x="147517" y="33037"/>
                  </a:lnTo>
                  <a:close/>
                </a:path>
                <a:path w="361315" h="160654" extrusionOk="0">
                  <a:moveTo>
                    <a:pt x="341063" y="95150"/>
                  </a:moveTo>
                  <a:lnTo>
                    <a:pt x="324824" y="95150"/>
                  </a:lnTo>
                  <a:lnTo>
                    <a:pt x="326439" y="100029"/>
                  </a:lnTo>
                  <a:lnTo>
                    <a:pt x="330476" y="102468"/>
                  </a:lnTo>
                  <a:lnTo>
                    <a:pt x="330476" y="115477"/>
                  </a:lnTo>
                  <a:lnTo>
                    <a:pt x="323208" y="121169"/>
                  </a:lnTo>
                  <a:lnTo>
                    <a:pt x="351980" y="121169"/>
                  </a:lnTo>
                  <a:lnTo>
                    <a:pt x="341063" y="95150"/>
                  </a:lnTo>
                  <a:close/>
                </a:path>
                <a:path w="361315" h="160654" extrusionOk="0">
                  <a:moveTo>
                    <a:pt x="78682" y="103281"/>
                  </a:moveTo>
                  <a:lnTo>
                    <a:pt x="54139" y="103281"/>
                  </a:lnTo>
                  <a:lnTo>
                    <a:pt x="55754" y="107346"/>
                  </a:lnTo>
                  <a:lnTo>
                    <a:pt x="56561" y="109786"/>
                  </a:lnTo>
                  <a:lnTo>
                    <a:pt x="53216" y="117548"/>
                  </a:lnTo>
                  <a:lnTo>
                    <a:pt x="44947" y="119441"/>
                  </a:lnTo>
                  <a:lnTo>
                    <a:pt x="67949" y="119441"/>
                  </a:lnTo>
                  <a:lnTo>
                    <a:pt x="68984" y="117206"/>
                  </a:lnTo>
                  <a:lnTo>
                    <a:pt x="78682" y="103281"/>
                  </a:lnTo>
                  <a:close/>
                </a:path>
                <a:path w="361315" h="160654" extrusionOk="0">
                  <a:moveTo>
                    <a:pt x="84075" y="96776"/>
                  </a:moveTo>
                  <a:lnTo>
                    <a:pt x="36361" y="96776"/>
                  </a:lnTo>
                  <a:lnTo>
                    <a:pt x="44448" y="99216"/>
                  </a:lnTo>
                  <a:lnTo>
                    <a:pt x="45255" y="100842"/>
                  </a:lnTo>
                  <a:lnTo>
                    <a:pt x="42833" y="100842"/>
                  </a:lnTo>
                  <a:lnTo>
                    <a:pt x="43640" y="103281"/>
                  </a:lnTo>
                  <a:lnTo>
                    <a:pt x="35939" y="105708"/>
                  </a:lnTo>
                  <a:lnTo>
                    <a:pt x="38993" y="111717"/>
                  </a:lnTo>
                  <a:lnTo>
                    <a:pt x="46591" y="115744"/>
                  </a:lnTo>
                  <a:lnTo>
                    <a:pt x="52524" y="112225"/>
                  </a:lnTo>
                  <a:lnTo>
                    <a:pt x="53196" y="108159"/>
                  </a:lnTo>
                  <a:lnTo>
                    <a:pt x="47678" y="108159"/>
                  </a:lnTo>
                  <a:lnTo>
                    <a:pt x="50908" y="104094"/>
                  </a:lnTo>
                  <a:lnTo>
                    <a:pt x="54139" y="103281"/>
                  </a:lnTo>
                  <a:lnTo>
                    <a:pt x="78682" y="103281"/>
                  </a:lnTo>
                  <a:lnTo>
                    <a:pt x="81168" y="99711"/>
                  </a:lnTo>
                  <a:lnTo>
                    <a:pt x="84075" y="96776"/>
                  </a:lnTo>
                  <a:close/>
                </a:path>
                <a:path w="361315" h="160654" extrusionOk="0">
                  <a:moveTo>
                    <a:pt x="53331" y="107346"/>
                  </a:moveTo>
                  <a:lnTo>
                    <a:pt x="47678" y="108159"/>
                  </a:lnTo>
                  <a:lnTo>
                    <a:pt x="53196" y="108159"/>
                  </a:lnTo>
                  <a:lnTo>
                    <a:pt x="53331" y="107346"/>
                  </a:lnTo>
                  <a:close/>
                </a:path>
                <a:path w="361315" h="160654" extrusionOk="0">
                  <a:moveTo>
                    <a:pt x="115597" y="70747"/>
                  </a:moveTo>
                  <a:lnTo>
                    <a:pt x="80810" y="70747"/>
                  </a:lnTo>
                  <a:lnTo>
                    <a:pt x="84040" y="74813"/>
                  </a:lnTo>
                  <a:lnTo>
                    <a:pt x="83232" y="77252"/>
                  </a:lnTo>
                  <a:lnTo>
                    <a:pt x="81617" y="79691"/>
                  </a:lnTo>
                  <a:lnTo>
                    <a:pt x="79184" y="81317"/>
                  </a:lnTo>
                  <a:lnTo>
                    <a:pt x="76761" y="83757"/>
                  </a:lnTo>
                  <a:lnTo>
                    <a:pt x="74339" y="87833"/>
                  </a:lnTo>
                  <a:lnTo>
                    <a:pt x="92932" y="87833"/>
                  </a:lnTo>
                  <a:lnTo>
                    <a:pt x="96154" y="84580"/>
                  </a:lnTo>
                  <a:lnTo>
                    <a:pt x="113286" y="71946"/>
                  </a:lnTo>
                  <a:lnTo>
                    <a:pt x="115597" y="70747"/>
                  </a:lnTo>
                  <a:close/>
                </a:path>
                <a:path w="361315" h="160654" extrusionOk="0">
                  <a:moveTo>
                    <a:pt x="288462" y="70747"/>
                  </a:moveTo>
                  <a:lnTo>
                    <a:pt x="286039" y="72374"/>
                  </a:lnTo>
                  <a:lnTo>
                    <a:pt x="282809" y="73187"/>
                  </a:lnTo>
                  <a:lnTo>
                    <a:pt x="282809" y="78065"/>
                  </a:lnTo>
                  <a:lnTo>
                    <a:pt x="292499" y="80504"/>
                  </a:lnTo>
                  <a:lnTo>
                    <a:pt x="290077" y="84580"/>
                  </a:lnTo>
                  <a:lnTo>
                    <a:pt x="285231" y="87020"/>
                  </a:lnTo>
                  <a:lnTo>
                    <a:pt x="335906" y="87020"/>
                  </a:lnTo>
                  <a:lnTo>
                    <a:pt x="330520" y="78878"/>
                  </a:lnTo>
                  <a:lnTo>
                    <a:pt x="294115" y="78878"/>
                  </a:lnTo>
                  <a:lnTo>
                    <a:pt x="290884" y="73187"/>
                  </a:lnTo>
                  <a:lnTo>
                    <a:pt x="288462" y="70747"/>
                  </a:lnTo>
                  <a:close/>
                </a:path>
                <a:path w="361315" h="160654" extrusionOk="0">
                  <a:moveTo>
                    <a:pt x="77893" y="78065"/>
                  </a:moveTo>
                  <a:lnTo>
                    <a:pt x="72723" y="78065"/>
                  </a:lnTo>
                  <a:lnTo>
                    <a:pt x="74339" y="81317"/>
                  </a:lnTo>
                  <a:lnTo>
                    <a:pt x="77569" y="78878"/>
                  </a:lnTo>
                  <a:lnTo>
                    <a:pt x="77893" y="78065"/>
                  </a:lnTo>
                  <a:close/>
                </a:path>
                <a:path w="361315" h="160654" extrusionOk="0">
                  <a:moveTo>
                    <a:pt x="123432" y="66682"/>
                  </a:moveTo>
                  <a:lnTo>
                    <a:pt x="71108" y="66682"/>
                  </a:lnTo>
                  <a:lnTo>
                    <a:pt x="74339" y="68308"/>
                  </a:lnTo>
                  <a:lnTo>
                    <a:pt x="77569" y="70747"/>
                  </a:lnTo>
                  <a:lnTo>
                    <a:pt x="69493" y="74000"/>
                  </a:lnTo>
                  <a:lnTo>
                    <a:pt x="69493" y="78878"/>
                  </a:lnTo>
                  <a:lnTo>
                    <a:pt x="72723" y="78065"/>
                  </a:lnTo>
                  <a:lnTo>
                    <a:pt x="77893" y="78065"/>
                  </a:lnTo>
                  <a:lnTo>
                    <a:pt x="80810" y="70747"/>
                  </a:lnTo>
                  <a:lnTo>
                    <a:pt x="115597" y="70747"/>
                  </a:lnTo>
                  <a:lnTo>
                    <a:pt x="123432" y="66682"/>
                  </a:lnTo>
                  <a:close/>
                </a:path>
                <a:path w="361315" h="160654" extrusionOk="0">
                  <a:moveTo>
                    <a:pt x="294922" y="64243"/>
                  </a:moveTo>
                  <a:lnTo>
                    <a:pt x="292499" y="64243"/>
                  </a:lnTo>
                  <a:lnTo>
                    <a:pt x="291692" y="66682"/>
                  </a:lnTo>
                  <a:lnTo>
                    <a:pt x="290077" y="68308"/>
                  </a:lnTo>
                  <a:lnTo>
                    <a:pt x="291692" y="71560"/>
                  </a:lnTo>
                  <a:lnTo>
                    <a:pt x="297345" y="73187"/>
                  </a:lnTo>
                  <a:lnTo>
                    <a:pt x="295730" y="75626"/>
                  </a:lnTo>
                  <a:lnTo>
                    <a:pt x="294115" y="78878"/>
                  </a:lnTo>
                  <a:lnTo>
                    <a:pt x="330520" y="78878"/>
                  </a:lnTo>
                  <a:lnTo>
                    <a:pt x="325679" y="71560"/>
                  </a:lnTo>
                  <a:lnTo>
                    <a:pt x="299767" y="71560"/>
                  </a:lnTo>
                  <a:lnTo>
                    <a:pt x="298152" y="65056"/>
                  </a:lnTo>
                  <a:lnTo>
                    <a:pt x="294922" y="64243"/>
                  </a:lnTo>
                  <a:close/>
                </a:path>
                <a:path w="361315" h="160654" extrusionOk="0">
                  <a:moveTo>
                    <a:pt x="103755" y="56925"/>
                  </a:moveTo>
                  <a:lnTo>
                    <a:pt x="66263" y="56925"/>
                  </a:lnTo>
                  <a:lnTo>
                    <a:pt x="69493" y="60177"/>
                  </a:lnTo>
                  <a:lnTo>
                    <a:pt x="67878" y="64243"/>
                  </a:lnTo>
                  <a:lnTo>
                    <a:pt x="65455" y="66682"/>
                  </a:lnTo>
                  <a:lnTo>
                    <a:pt x="62225" y="69121"/>
                  </a:lnTo>
                  <a:lnTo>
                    <a:pt x="63033" y="71560"/>
                  </a:lnTo>
                  <a:lnTo>
                    <a:pt x="66263" y="73187"/>
                  </a:lnTo>
                  <a:lnTo>
                    <a:pt x="69493" y="72374"/>
                  </a:lnTo>
                  <a:lnTo>
                    <a:pt x="71108" y="66682"/>
                  </a:lnTo>
                  <a:lnTo>
                    <a:pt x="123432" y="66682"/>
                  </a:lnTo>
                  <a:lnTo>
                    <a:pt x="133223" y="61602"/>
                  </a:lnTo>
                  <a:lnTo>
                    <a:pt x="137873" y="60177"/>
                  </a:lnTo>
                  <a:lnTo>
                    <a:pt x="105048" y="60177"/>
                  </a:lnTo>
                  <a:lnTo>
                    <a:pt x="103755" y="56925"/>
                  </a:lnTo>
                  <a:close/>
                </a:path>
                <a:path w="361315" h="160654" extrusionOk="0">
                  <a:moveTo>
                    <a:pt x="313703" y="57738"/>
                  </a:moveTo>
                  <a:lnTo>
                    <a:pt x="294115" y="57738"/>
                  </a:lnTo>
                  <a:lnTo>
                    <a:pt x="297345" y="61804"/>
                  </a:lnTo>
                  <a:lnTo>
                    <a:pt x="303816" y="65056"/>
                  </a:lnTo>
                  <a:lnTo>
                    <a:pt x="303816" y="69934"/>
                  </a:lnTo>
                  <a:lnTo>
                    <a:pt x="299767" y="71560"/>
                  </a:lnTo>
                  <a:lnTo>
                    <a:pt x="325679" y="71560"/>
                  </a:lnTo>
                  <a:lnTo>
                    <a:pt x="323117" y="67688"/>
                  </a:lnTo>
                  <a:lnTo>
                    <a:pt x="313703" y="57738"/>
                  </a:lnTo>
                  <a:close/>
                </a:path>
                <a:path w="361315" h="160654" extrusionOk="0">
                  <a:moveTo>
                    <a:pt x="110700" y="43103"/>
                  </a:moveTo>
                  <a:lnTo>
                    <a:pt x="104240" y="48795"/>
                  </a:lnTo>
                  <a:lnTo>
                    <a:pt x="105855" y="52047"/>
                  </a:lnTo>
                  <a:lnTo>
                    <a:pt x="107470" y="54486"/>
                  </a:lnTo>
                  <a:lnTo>
                    <a:pt x="109085" y="58551"/>
                  </a:lnTo>
                  <a:lnTo>
                    <a:pt x="106663" y="58551"/>
                  </a:lnTo>
                  <a:lnTo>
                    <a:pt x="106663" y="60177"/>
                  </a:lnTo>
                  <a:lnTo>
                    <a:pt x="137873" y="60177"/>
                  </a:lnTo>
                  <a:lnTo>
                    <a:pt x="156039" y="54613"/>
                  </a:lnTo>
                  <a:lnTo>
                    <a:pt x="173645" y="52860"/>
                  </a:lnTo>
                  <a:lnTo>
                    <a:pt x="118776" y="52860"/>
                  </a:lnTo>
                  <a:lnTo>
                    <a:pt x="112316" y="51234"/>
                  </a:lnTo>
                  <a:lnTo>
                    <a:pt x="110700" y="43103"/>
                  </a:lnTo>
                  <a:close/>
                </a:path>
                <a:path w="361315" h="160654" extrusionOk="0">
                  <a:moveTo>
                    <a:pt x="291558" y="37412"/>
                  </a:moveTo>
                  <a:lnTo>
                    <a:pt x="267454" y="37412"/>
                  </a:lnTo>
                  <a:lnTo>
                    <a:pt x="267454" y="42290"/>
                  </a:lnTo>
                  <a:lnTo>
                    <a:pt x="263416" y="45542"/>
                  </a:lnTo>
                  <a:lnTo>
                    <a:pt x="261801" y="48795"/>
                  </a:lnTo>
                  <a:lnTo>
                    <a:pt x="259368" y="52047"/>
                  </a:lnTo>
                  <a:lnTo>
                    <a:pt x="258560" y="56925"/>
                  </a:lnTo>
                  <a:lnTo>
                    <a:pt x="254522" y="59364"/>
                  </a:lnTo>
                  <a:lnTo>
                    <a:pt x="292701" y="59364"/>
                  </a:lnTo>
                  <a:lnTo>
                    <a:pt x="294115" y="57738"/>
                  </a:lnTo>
                  <a:lnTo>
                    <a:pt x="313703" y="57738"/>
                  </a:lnTo>
                  <a:lnTo>
                    <a:pt x="301393" y="44729"/>
                  </a:lnTo>
                  <a:lnTo>
                    <a:pt x="291558" y="37412"/>
                  </a:lnTo>
                  <a:close/>
                </a:path>
                <a:path w="361315" h="160654" extrusionOk="0">
                  <a:moveTo>
                    <a:pt x="181809" y="52047"/>
                  </a:moveTo>
                  <a:lnTo>
                    <a:pt x="119584" y="52047"/>
                  </a:lnTo>
                  <a:lnTo>
                    <a:pt x="118776" y="52860"/>
                  </a:lnTo>
                  <a:lnTo>
                    <a:pt x="173645" y="52860"/>
                  </a:lnTo>
                  <a:lnTo>
                    <a:pt x="181809" y="52047"/>
                  </a:lnTo>
                  <a:close/>
                </a:path>
                <a:path w="361315" h="160654" extrusionOk="0">
                  <a:moveTo>
                    <a:pt x="223017" y="33346"/>
                  </a:moveTo>
                  <a:lnTo>
                    <a:pt x="221401" y="35785"/>
                  </a:lnTo>
                  <a:lnTo>
                    <a:pt x="221401" y="39851"/>
                  </a:lnTo>
                  <a:lnTo>
                    <a:pt x="219776" y="43103"/>
                  </a:lnTo>
                  <a:lnTo>
                    <a:pt x="218160" y="43916"/>
                  </a:lnTo>
                  <a:lnTo>
                    <a:pt x="259727" y="43916"/>
                  </a:lnTo>
                  <a:lnTo>
                    <a:pt x="260175" y="43103"/>
                  </a:lnTo>
                  <a:lnTo>
                    <a:pt x="263212" y="38225"/>
                  </a:lnTo>
                  <a:lnTo>
                    <a:pt x="231900" y="38225"/>
                  </a:lnTo>
                  <a:lnTo>
                    <a:pt x="225439" y="34159"/>
                  </a:lnTo>
                  <a:lnTo>
                    <a:pt x="223017" y="33346"/>
                  </a:lnTo>
                  <a:close/>
                </a:path>
                <a:path w="361315" h="160654" extrusionOk="0">
                  <a:moveTo>
                    <a:pt x="151100" y="40664"/>
                  </a:moveTo>
                  <a:lnTo>
                    <a:pt x="151100" y="41477"/>
                  </a:lnTo>
                  <a:lnTo>
                    <a:pt x="153523" y="41477"/>
                  </a:lnTo>
                  <a:lnTo>
                    <a:pt x="151100" y="40664"/>
                  </a:lnTo>
                  <a:close/>
                </a:path>
                <a:path w="361315" h="160654" extrusionOk="0">
                  <a:moveTo>
                    <a:pt x="185039" y="15448"/>
                  </a:moveTo>
                  <a:lnTo>
                    <a:pt x="151100" y="15448"/>
                  </a:lnTo>
                  <a:lnTo>
                    <a:pt x="155946" y="16261"/>
                  </a:lnTo>
                  <a:lnTo>
                    <a:pt x="156753" y="20326"/>
                  </a:lnTo>
                  <a:lnTo>
                    <a:pt x="151100" y="20326"/>
                  </a:lnTo>
                  <a:lnTo>
                    <a:pt x="151100" y="27644"/>
                  </a:lnTo>
                  <a:lnTo>
                    <a:pt x="153523" y="33346"/>
                  </a:lnTo>
                  <a:lnTo>
                    <a:pt x="154330" y="40664"/>
                  </a:lnTo>
                  <a:lnTo>
                    <a:pt x="153523" y="41477"/>
                  </a:lnTo>
                  <a:lnTo>
                    <a:pt x="215899" y="41477"/>
                  </a:lnTo>
                  <a:lnTo>
                    <a:pt x="216545" y="38225"/>
                  </a:lnTo>
                  <a:lnTo>
                    <a:pt x="185039" y="38225"/>
                  </a:lnTo>
                  <a:lnTo>
                    <a:pt x="184347" y="33346"/>
                  </a:lnTo>
                  <a:lnTo>
                    <a:pt x="184356" y="30907"/>
                  </a:lnTo>
                  <a:lnTo>
                    <a:pt x="184977" y="22765"/>
                  </a:lnTo>
                  <a:lnTo>
                    <a:pt x="185039" y="20326"/>
                  </a:lnTo>
                  <a:lnTo>
                    <a:pt x="156753" y="20326"/>
                  </a:lnTo>
                  <a:lnTo>
                    <a:pt x="152715" y="19513"/>
                  </a:lnTo>
                  <a:lnTo>
                    <a:pt x="185039" y="19513"/>
                  </a:lnTo>
                  <a:lnTo>
                    <a:pt x="185039" y="15448"/>
                  </a:lnTo>
                  <a:close/>
                </a:path>
                <a:path w="361315" h="160654" extrusionOk="0">
                  <a:moveTo>
                    <a:pt x="251265" y="13822"/>
                  </a:moveTo>
                  <a:lnTo>
                    <a:pt x="189885" y="13822"/>
                  </a:lnTo>
                  <a:lnTo>
                    <a:pt x="189885" y="21952"/>
                  </a:lnTo>
                  <a:lnTo>
                    <a:pt x="188270" y="29281"/>
                  </a:lnTo>
                  <a:lnTo>
                    <a:pt x="189077" y="38225"/>
                  </a:lnTo>
                  <a:lnTo>
                    <a:pt x="216545" y="38225"/>
                  </a:lnTo>
                  <a:lnTo>
                    <a:pt x="217353" y="34159"/>
                  </a:lnTo>
                  <a:lnTo>
                    <a:pt x="222209" y="19513"/>
                  </a:lnTo>
                  <a:lnTo>
                    <a:pt x="262942" y="19513"/>
                  </a:lnTo>
                  <a:lnTo>
                    <a:pt x="251265" y="13822"/>
                  </a:lnTo>
                  <a:close/>
                </a:path>
                <a:path w="361315" h="160654" extrusionOk="0">
                  <a:moveTo>
                    <a:pt x="282816" y="30907"/>
                  </a:moveTo>
                  <a:lnTo>
                    <a:pt x="229477" y="30907"/>
                  </a:lnTo>
                  <a:lnTo>
                    <a:pt x="231092" y="32533"/>
                  </a:lnTo>
                  <a:lnTo>
                    <a:pt x="231900" y="38225"/>
                  </a:lnTo>
                  <a:lnTo>
                    <a:pt x="263212" y="38225"/>
                  </a:lnTo>
                  <a:lnTo>
                    <a:pt x="264224" y="36598"/>
                  </a:lnTo>
                  <a:lnTo>
                    <a:pt x="266647" y="35785"/>
                  </a:lnTo>
                  <a:lnTo>
                    <a:pt x="289373" y="35785"/>
                  </a:lnTo>
                  <a:lnTo>
                    <a:pt x="282816" y="30907"/>
                  </a:lnTo>
                  <a:close/>
                </a:path>
                <a:path w="361315" h="160654" extrusionOk="0">
                  <a:moveTo>
                    <a:pt x="289373" y="35785"/>
                  </a:moveTo>
                  <a:lnTo>
                    <a:pt x="266647" y="35785"/>
                  </a:lnTo>
                  <a:lnTo>
                    <a:pt x="265839" y="38225"/>
                  </a:lnTo>
                  <a:lnTo>
                    <a:pt x="267454" y="37412"/>
                  </a:lnTo>
                  <a:lnTo>
                    <a:pt x="291558" y="37412"/>
                  </a:lnTo>
                  <a:lnTo>
                    <a:pt x="289373" y="35785"/>
                  </a:lnTo>
                  <a:close/>
                </a:path>
                <a:path w="361315" h="160654" extrusionOk="0">
                  <a:moveTo>
                    <a:pt x="226247" y="23579"/>
                  </a:moveTo>
                  <a:lnTo>
                    <a:pt x="224632" y="25205"/>
                  </a:lnTo>
                  <a:lnTo>
                    <a:pt x="224632" y="27644"/>
                  </a:lnTo>
                  <a:lnTo>
                    <a:pt x="223824" y="29281"/>
                  </a:lnTo>
                  <a:lnTo>
                    <a:pt x="225439" y="31720"/>
                  </a:lnTo>
                  <a:lnTo>
                    <a:pt x="229477" y="30907"/>
                  </a:lnTo>
                  <a:lnTo>
                    <a:pt x="282816" y="30907"/>
                  </a:lnTo>
                  <a:lnTo>
                    <a:pt x="277338" y="26831"/>
                  </a:lnTo>
                  <a:lnTo>
                    <a:pt x="235938" y="26831"/>
                  </a:lnTo>
                  <a:lnTo>
                    <a:pt x="232707" y="26018"/>
                  </a:lnTo>
                  <a:lnTo>
                    <a:pt x="229477" y="24392"/>
                  </a:lnTo>
                  <a:lnTo>
                    <a:pt x="226247" y="23579"/>
                  </a:lnTo>
                  <a:close/>
                </a:path>
                <a:path w="361315" h="160654" extrusionOk="0">
                  <a:moveTo>
                    <a:pt x="264610" y="20326"/>
                  </a:moveTo>
                  <a:lnTo>
                    <a:pt x="239168" y="20326"/>
                  </a:lnTo>
                  <a:lnTo>
                    <a:pt x="235938" y="26831"/>
                  </a:lnTo>
                  <a:lnTo>
                    <a:pt x="277338" y="26831"/>
                  </a:lnTo>
                  <a:lnTo>
                    <a:pt x="276166" y="25959"/>
                  </a:lnTo>
                  <a:lnTo>
                    <a:pt x="264610" y="20326"/>
                  </a:lnTo>
                  <a:close/>
                </a:path>
                <a:path w="361315" h="160654" extrusionOk="0">
                  <a:moveTo>
                    <a:pt x="143025" y="21139"/>
                  </a:moveTo>
                  <a:lnTo>
                    <a:pt x="142217" y="22765"/>
                  </a:lnTo>
                  <a:lnTo>
                    <a:pt x="146356" y="22765"/>
                  </a:lnTo>
                  <a:lnTo>
                    <a:pt x="146255" y="21952"/>
                  </a:lnTo>
                  <a:lnTo>
                    <a:pt x="143025" y="21139"/>
                  </a:lnTo>
                  <a:close/>
                </a:path>
                <a:path w="361315" h="160654" extrusionOk="0">
                  <a:moveTo>
                    <a:pt x="262942" y="19513"/>
                  </a:moveTo>
                  <a:lnTo>
                    <a:pt x="224632" y="19513"/>
                  </a:lnTo>
                  <a:lnTo>
                    <a:pt x="227862" y="21952"/>
                  </a:lnTo>
                  <a:lnTo>
                    <a:pt x="239168" y="20326"/>
                  </a:lnTo>
                  <a:lnTo>
                    <a:pt x="264610" y="20326"/>
                  </a:lnTo>
                  <a:lnTo>
                    <a:pt x="262942" y="19513"/>
                  </a:lnTo>
                  <a:close/>
                </a:path>
              </a:pathLst>
            </a:custGeom>
            <a:solidFill>
              <a:srgbClr val="2C2E7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17099" y="5781246"/>
              <a:ext cx="5715" cy="24765"/>
            </a:xfrm>
            <a:custGeom>
              <a:avLst/>
              <a:gdLst/>
              <a:ahLst/>
              <a:cxnLst/>
              <a:rect l="l" t="t" r="r" b="b"/>
              <a:pathLst>
                <a:path w="5715" h="24764" extrusionOk="0">
                  <a:moveTo>
                    <a:pt x="5652" y="0"/>
                  </a:moveTo>
                  <a:lnTo>
                    <a:pt x="807" y="0"/>
                  </a:lnTo>
                  <a:lnTo>
                    <a:pt x="807" y="8130"/>
                  </a:lnTo>
                  <a:lnTo>
                    <a:pt x="0" y="18711"/>
                  </a:lnTo>
                  <a:lnTo>
                    <a:pt x="807" y="24402"/>
                  </a:lnTo>
                  <a:lnTo>
                    <a:pt x="4845" y="24402"/>
                  </a:lnTo>
                  <a:lnTo>
                    <a:pt x="4037" y="15459"/>
                  </a:lnTo>
                  <a:lnTo>
                    <a:pt x="5652" y="8130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1251" y="5782872"/>
              <a:ext cx="363608" cy="242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703167" y="6059370"/>
              <a:ext cx="8890" cy="10160"/>
            </a:xfrm>
            <a:custGeom>
              <a:avLst/>
              <a:gdLst/>
              <a:ahLst/>
              <a:cxnLst/>
              <a:rect l="l" t="t" r="r" b="b"/>
              <a:pathLst>
                <a:path w="8890" h="10160" extrusionOk="0">
                  <a:moveTo>
                    <a:pt x="8075" y="0"/>
                  </a:moveTo>
                  <a:lnTo>
                    <a:pt x="5652" y="2439"/>
                  </a:lnTo>
                  <a:lnTo>
                    <a:pt x="807" y="2439"/>
                  </a:lnTo>
                  <a:lnTo>
                    <a:pt x="0" y="5691"/>
                  </a:lnTo>
                  <a:lnTo>
                    <a:pt x="1615" y="6504"/>
                  </a:lnTo>
                  <a:lnTo>
                    <a:pt x="2422" y="8943"/>
                  </a:lnTo>
                  <a:lnTo>
                    <a:pt x="4845" y="9756"/>
                  </a:lnTo>
                  <a:lnTo>
                    <a:pt x="5652" y="6504"/>
                  </a:lnTo>
                  <a:lnTo>
                    <a:pt x="8883" y="2439"/>
                  </a:lnTo>
                  <a:lnTo>
                    <a:pt x="8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31251" y="5949584"/>
              <a:ext cx="364490" cy="184150"/>
            </a:xfrm>
            <a:custGeom>
              <a:avLst/>
              <a:gdLst/>
              <a:ahLst/>
              <a:cxnLst/>
              <a:rect l="l" t="t" r="r" b="b"/>
              <a:pathLst>
                <a:path w="364490" h="184150" extrusionOk="0">
                  <a:moveTo>
                    <a:pt x="364416" y="0"/>
                  </a:moveTo>
                  <a:lnTo>
                    <a:pt x="311892" y="0"/>
                  </a:lnTo>
                  <a:lnTo>
                    <a:pt x="307158" y="34957"/>
                  </a:lnTo>
                  <a:lnTo>
                    <a:pt x="295228" y="64349"/>
                  </a:lnTo>
                  <a:lnTo>
                    <a:pt x="256137" y="107346"/>
                  </a:lnTo>
                  <a:lnTo>
                    <a:pt x="204442" y="128394"/>
                  </a:lnTo>
                  <a:lnTo>
                    <a:pt x="182617" y="130123"/>
                  </a:lnTo>
                  <a:lnTo>
                    <a:pt x="154029" y="127123"/>
                  </a:lnTo>
                  <a:lnTo>
                    <a:pt x="108982" y="106789"/>
                  </a:lnTo>
                  <a:lnTo>
                    <a:pt x="75944" y="73996"/>
                  </a:lnTo>
                  <a:lnTo>
                    <a:pt x="56424" y="28427"/>
                  </a:lnTo>
                  <a:lnTo>
                    <a:pt x="53331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807" y="2439"/>
                  </a:lnTo>
                  <a:lnTo>
                    <a:pt x="5509" y="41830"/>
                  </a:lnTo>
                  <a:lnTo>
                    <a:pt x="33083" y="105367"/>
                  </a:lnTo>
                  <a:lnTo>
                    <a:pt x="79227" y="151201"/>
                  </a:lnTo>
                  <a:lnTo>
                    <a:pt x="143339" y="179641"/>
                  </a:lnTo>
                  <a:lnTo>
                    <a:pt x="183424" y="183797"/>
                  </a:lnTo>
                  <a:lnTo>
                    <a:pt x="223139" y="179514"/>
                  </a:lnTo>
                  <a:lnTo>
                    <a:pt x="286820" y="150515"/>
                  </a:lnTo>
                  <a:lnTo>
                    <a:pt x="332254" y="104529"/>
                  </a:lnTo>
                  <a:lnTo>
                    <a:pt x="360059" y="40331"/>
                  </a:lnTo>
                  <a:lnTo>
                    <a:pt x="36441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631240" y="5950508"/>
              <a:ext cx="364490" cy="182880"/>
            </a:xfrm>
            <a:custGeom>
              <a:avLst/>
              <a:gdLst/>
              <a:ahLst/>
              <a:cxnLst/>
              <a:rect l="l" t="t" r="r" b="b"/>
              <a:pathLst>
                <a:path w="364490" h="182879" extrusionOk="0">
                  <a:moveTo>
                    <a:pt x="108280" y="9652"/>
                  </a:moveTo>
                  <a:lnTo>
                    <a:pt x="104241" y="11277"/>
                  </a:lnTo>
                  <a:lnTo>
                    <a:pt x="104241" y="7213"/>
                  </a:lnTo>
                  <a:lnTo>
                    <a:pt x="103441" y="5588"/>
                  </a:lnTo>
                  <a:lnTo>
                    <a:pt x="102628" y="8839"/>
                  </a:lnTo>
                  <a:lnTo>
                    <a:pt x="97777" y="10464"/>
                  </a:lnTo>
                  <a:lnTo>
                    <a:pt x="102628" y="10464"/>
                  </a:lnTo>
                  <a:lnTo>
                    <a:pt x="99390" y="14541"/>
                  </a:lnTo>
                  <a:lnTo>
                    <a:pt x="100190" y="16167"/>
                  </a:lnTo>
                  <a:lnTo>
                    <a:pt x="101815" y="12090"/>
                  </a:lnTo>
                  <a:lnTo>
                    <a:pt x="105854" y="16167"/>
                  </a:lnTo>
                  <a:lnTo>
                    <a:pt x="107480" y="16167"/>
                  </a:lnTo>
                  <a:lnTo>
                    <a:pt x="104241" y="13728"/>
                  </a:lnTo>
                  <a:lnTo>
                    <a:pt x="108280" y="9652"/>
                  </a:lnTo>
                  <a:close/>
                </a:path>
                <a:path w="364490" h="182879" extrusionOk="0">
                  <a:moveTo>
                    <a:pt x="152717" y="9652"/>
                  </a:moveTo>
                  <a:lnTo>
                    <a:pt x="147878" y="11277"/>
                  </a:lnTo>
                  <a:lnTo>
                    <a:pt x="147878" y="7213"/>
                  </a:lnTo>
                  <a:lnTo>
                    <a:pt x="146265" y="5588"/>
                  </a:lnTo>
                  <a:lnTo>
                    <a:pt x="146265" y="9652"/>
                  </a:lnTo>
                  <a:lnTo>
                    <a:pt x="143027" y="9652"/>
                  </a:lnTo>
                  <a:lnTo>
                    <a:pt x="140601" y="10464"/>
                  </a:lnTo>
                  <a:lnTo>
                    <a:pt x="145453" y="10464"/>
                  </a:lnTo>
                  <a:lnTo>
                    <a:pt x="142227" y="14541"/>
                  </a:lnTo>
                  <a:lnTo>
                    <a:pt x="143840" y="16167"/>
                  </a:lnTo>
                  <a:lnTo>
                    <a:pt x="145453" y="14541"/>
                  </a:lnTo>
                  <a:lnTo>
                    <a:pt x="147066" y="13728"/>
                  </a:lnTo>
                  <a:lnTo>
                    <a:pt x="147066" y="14541"/>
                  </a:lnTo>
                  <a:lnTo>
                    <a:pt x="149491" y="16979"/>
                  </a:lnTo>
                  <a:lnTo>
                    <a:pt x="150291" y="16167"/>
                  </a:lnTo>
                  <a:lnTo>
                    <a:pt x="149491" y="15354"/>
                  </a:lnTo>
                  <a:lnTo>
                    <a:pt x="149491" y="12915"/>
                  </a:lnTo>
                  <a:lnTo>
                    <a:pt x="148678" y="11277"/>
                  </a:lnTo>
                  <a:lnTo>
                    <a:pt x="151104" y="11277"/>
                  </a:lnTo>
                  <a:lnTo>
                    <a:pt x="151104" y="10464"/>
                  </a:lnTo>
                  <a:lnTo>
                    <a:pt x="152717" y="9652"/>
                  </a:lnTo>
                  <a:close/>
                </a:path>
                <a:path w="364490" h="182879" extrusionOk="0">
                  <a:moveTo>
                    <a:pt x="296545" y="101600"/>
                  </a:moveTo>
                  <a:lnTo>
                    <a:pt x="288645" y="98209"/>
                  </a:lnTo>
                  <a:lnTo>
                    <a:pt x="287820" y="99275"/>
                  </a:lnTo>
                  <a:lnTo>
                    <a:pt x="288467" y="105410"/>
                  </a:lnTo>
                  <a:lnTo>
                    <a:pt x="293306" y="110490"/>
                  </a:lnTo>
                  <a:lnTo>
                    <a:pt x="296545" y="101600"/>
                  </a:lnTo>
                  <a:close/>
                </a:path>
                <a:path w="364490" h="182879" extrusionOk="0">
                  <a:moveTo>
                    <a:pt x="364426" y="0"/>
                  </a:moveTo>
                  <a:lnTo>
                    <a:pt x="348259" y="0"/>
                  </a:lnTo>
                  <a:lnTo>
                    <a:pt x="348259" y="33020"/>
                  </a:lnTo>
                  <a:lnTo>
                    <a:pt x="346646" y="35560"/>
                  </a:lnTo>
                  <a:lnTo>
                    <a:pt x="346646" y="36830"/>
                  </a:lnTo>
                  <a:lnTo>
                    <a:pt x="339369" y="36830"/>
                  </a:lnTo>
                  <a:lnTo>
                    <a:pt x="333717" y="34290"/>
                  </a:lnTo>
                  <a:lnTo>
                    <a:pt x="327253" y="31750"/>
                  </a:lnTo>
                  <a:lnTo>
                    <a:pt x="332092" y="36830"/>
                  </a:lnTo>
                  <a:lnTo>
                    <a:pt x="340169" y="39370"/>
                  </a:lnTo>
                  <a:lnTo>
                    <a:pt x="345033" y="44450"/>
                  </a:lnTo>
                  <a:lnTo>
                    <a:pt x="341782" y="48260"/>
                  </a:lnTo>
                  <a:lnTo>
                    <a:pt x="333717" y="45720"/>
                  </a:lnTo>
                  <a:lnTo>
                    <a:pt x="327253" y="46990"/>
                  </a:lnTo>
                  <a:lnTo>
                    <a:pt x="326440" y="46990"/>
                  </a:lnTo>
                  <a:lnTo>
                    <a:pt x="324827" y="48260"/>
                  </a:lnTo>
                  <a:lnTo>
                    <a:pt x="324015" y="48260"/>
                  </a:lnTo>
                  <a:lnTo>
                    <a:pt x="329679" y="50800"/>
                  </a:lnTo>
                  <a:lnTo>
                    <a:pt x="338556" y="49530"/>
                  </a:lnTo>
                  <a:lnTo>
                    <a:pt x="342607" y="54610"/>
                  </a:lnTo>
                  <a:lnTo>
                    <a:pt x="341782" y="54610"/>
                  </a:lnTo>
                  <a:lnTo>
                    <a:pt x="340982" y="57150"/>
                  </a:lnTo>
                  <a:lnTo>
                    <a:pt x="337743" y="54610"/>
                  </a:lnTo>
                  <a:lnTo>
                    <a:pt x="336943" y="54610"/>
                  </a:lnTo>
                  <a:lnTo>
                    <a:pt x="336943" y="66040"/>
                  </a:lnTo>
                  <a:lnTo>
                    <a:pt x="336130" y="72390"/>
                  </a:lnTo>
                  <a:lnTo>
                    <a:pt x="332905" y="74930"/>
                  </a:lnTo>
                  <a:lnTo>
                    <a:pt x="331292" y="80010"/>
                  </a:lnTo>
                  <a:lnTo>
                    <a:pt x="322402" y="77470"/>
                  </a:lnTo>
                  <a:lnTo>
                    <a:pt x="322402" y="92710"/>
                  </a:lnTo>
                  <a:lnTo>
                    <a:pt x="319976" y="97790"/>
                  </a:lnTo>
                  <a:lnTo>
                    <a:pt x="318084" y="96520"/>
                  </a:lnTo>
                  <a:lnTo>
                    <a:pt x="312432" y="92710"/>
                  </a:lnTo>
                  <a:lnTo>
                    <a:pt x="308660" y="90170"/>
                  </a:lnTo>
                  <a:lnTo>
                    <a:pt x="308457" y="90017"/>
                  </a:lnTo>
                  <a:lnTo>
                    <a:pt x="308457" y="105410"/>
                  </a:lnTo>
                  <a:lnTo>
                    <a:pt x="308356" y="113030"/>
                  </a:lnTo>
                  <a:lnTo>
                    <a:pt x="305485" y="116840"/>
                  </a:lnTo>
                  <a:lnTo>
                    <a:pt x="305435" y="118110"/>
                  </a:lnTo>
                  <a:lnTo>
                    <a:pt x="304774" y="117792"/>
                  </a:lnTo>
                  <a:lnTo>
                    <a:pt x="303580" y="119380"/>
                  </a:lnTo>
                  <a:lnTo>
                    <a:pt x="294932" y="120650"/>
                  </a:lnTo>
                  <a:lnTo>
                    <a:pt x="294932" y="113030"/>
                  </a:lnTo>
                  <a:lnTo>
                    <a:pt x="304774" y="117792"/>
                  </a:lnTo>
                  <a:lnTo>
                    <a:pt x="305333" y="117043"/>
                  </a:lnTo>
                  <a:lnTo>
                    <a:pt x="304977" y="113030"/>
                  </a:lnTo>
                  <a:lnTo>
                    <a:pt x="304863" y="111760"/>
                  </a:lnTo>
                  <a:lnTo>
                    <a:pt x="304634" y="109220"/>
                  </a:lnTo>
                  <a:lnTo>
                    <a:pt x="305028" y="107950"/>
                  </a:lnTo>
                  <a:lnTo>
                    <a:pt x="305435" y="106680"/>
                  </a:lnTo>
                  <a:lnTo>
                    <a:pt x="303009" y="107950"/>
                  </a:lnTo>
                  <a:lnTo>
                    <a:pt x="303009" y="106680"/>
                  </a:lnTo>
                  <a:lnTo>
                    <a:pt x="297345" y="106680"/>
                  </a:lnTo>
                  <a:lnTo>
                    <a:pt x="296545" y="111760"/>
                  </a:lnTo>
                  <a:lnTo>
                    <a:pt x="291693" y="111760"/>
                  </a:lnTo>
                  <a:lnTo>
                    <a:pt x="288467" y="110413"/>
                  </a:lnTo>
                  <a:lnTo>
                    <a:pt x="288467" y="132080"/>
                  </a:lnTo>
                  <a:lnTo>
                    <a:pt x="286854" y="132080"/>
                  </a:lnTo>
                  <a:lnTo>
                    <a:pt x="286854" y="133350"/>
                  </a:lnTo>
                  <a:lnTo>
                    <a:pt x="284429" y="133350"/>
                  </a:lnTo>
                  <a:lnTo>
                    <a:pt x="283883" y="132080"/>
                  </a:lnTo>
                  <a:lnTo>
                    <a:pt x="281190" y="125730"/>
                  </a:lnTo>
                  <a:lnTo>
                    <a:pt x="272300" y="124460"/>
                  </a:lnTo>
                  <a:lnTo>
                    <a:pt x="270065" y="123405"/>
                  </a:lnTo>
                  <a:lnTo>
                    <a:pt x="270065" y="138430"/>
                  </a:lnTo>
                  <a:lnTo>
                    <a:pt x="268566" y="144780"/>
                  </a:lnTo>
                  <a:lnTo>
                    <a:pt x="262064" y="149860"/>
                  </a:lnTo>
                  <a:lnTo>
                    <a:pt x="252907" y="148590"/>
                  </a:lnTo>
                  <a:lnTo>
                    <a:pt x="255612" y="146050"/>
                  </a:lnTo>
                  <a:lnTo>
                    <a:pt x="259981" y="146050"/>
                  </a:lnTo>
                  <a:lnTo>
                    <a:pt x="264045" y="144780"/>
                  </a:lnTo>
                  <a:lnTo>
                    <a:pt x="265849" y="140970"/>
                  </a:lnTo>
                  <a:lnTo>
                    <a:pt x="260324" y="139700"/>
                  </a:lnTo>
                  <a:lnTo>
                    <a:pt x="254431" y="139700"/>
                  </a:lnTo>
                  <a:lnTo>
                    <a:pt x="249593" y="138430"/>
                  </a:lnTo>
                  <a:lnTo>
                    <a:pt x="249008" y="137160"/>
                  </a:lnTo>
                  <a:lnTo>
                    <a:pt x="247256" y="133350"/>
                  </a:lnTo>
                  <a:lnTo>
                    <a:pt x="247256" y="130810"/>
                  </a:lnTo>
                  <a:lnTo>
                    <a:pt x="247256" y="129540"/>
                  </a:lnTo>
                  <a:lnTo>
                    <a:pt x="254533" y="121920"/>
                  </a:lnTo>
                  <a:lnTo>
                    <a:pt x="262610" y="127000"/>
                  </a:lnTo>
                  <a:lnTo>
                    <a:pt x="260985" y="132080"/>
                  </a:lnTo>
                  <a:lnTo>
                    <a:pt x="253720" y="127000"/>
                  </a:lnTo>
                  <a:lnTo>
                    <a:pt x="251294" y="133350"/>
                  </a:lnTo>
                  <a:lnTo>
                    <a:pt x="253720" y="138430"/>
                  </a:lnTo>
                  <a:lnTo>
                    <a:pt x="260184" y="133350"/>
                  </a:lnTo>
                  <a:lnTo>
                    <a:pt x="264223" y="133350"/>
                  </a:lnTo>
                  <a:lnTo>
                    <a:pt x="270065" y="138430"/>
                  </a:lnTo>
                  <a:lnTo>
                    <a:pt x="270065" y="123405"/>
                  </a:lnTo>
                  <a:lnTo>
                    <a:pt x="266915" y="121920"/>
                  </a:lnTo>
                  <a:lnTo>
                    <a:pt x="264223" y="120650"/>
                  </a:lnTo>
                  <a:lnTo>
                    <a:pt x="265036" y="120650"/>
                  </a:lnTo>
                  <a:lnTo>
                    <a:pt x="265849" y="118110"/>
                  </a:lnTo>
                  <a:lnTo>
                    <a:pt x="271500" y="118110"/>
                  </a:lnTo>
                  <a:lnTo>
                    <a:pt x="273913" y="120650"/>
                  </a:lnTo>
                  <a:lnTo>
                    <a:pt x="277152" y="120650"/>
                  </a:lnTo>
                  <a:lnTo>
                    <a:pt x="278765" y="118110"/>
                  </a:lnTo>
                  <a:lnTo>
                    <a:pt x="276339" y="113030"/>
                  </a:lnTo>
                  <a:lnTo>
                    <a:pt x="276339" y="110490"/>
                  </a:lnTo>
                  <a:lnTo>
                    <a:pt x="278765" y="107950"/>
                  </a:lnTo>
                  <a:lnTo>
                    <a:pt x="280504" y="114300"/>
                  </a:lnTo>
                  <a:lnTo>
                    <a:pt x="282409" y="121920"/>
                  </a:lnTo>
                  <a:lnTo>
                    <a:pt x="284911" y="127000"/>
                  </a:lnTo>
                  <a:lnTo>
                    <a:pt x="288467" y="132080"/>
                  </a:lnTo>
                  <a:lnTo>
                    <a:pt x="288467" y="110413"/>
                  </a:lnTo>
                  <a:lnTo>
                    <a:pt x="285635" y="109220"/>
                  </a:lnTo>
                  <a:lnTo>
                    <a:pt x="285508" y="107950"/>
                  </a:lnTo>
                  <a:lnTo>
                    <a:pt x="285026" y="102870"/>
                  </a:lnTo>
                  <a:lnTo>
                    <a:pt x="287820" y="99275"/>
                  </a:lnTo>
                  <a:lnTo>
                    <a:pt x="287655" y="97790"/>
                  </a:lnTo>
                  <a:lnTo>
                    <a:pt x="288645" y="98209"/>
                  </a:lnTo>
                  <a:lnTo>
                    <a:pt x="288975" y="97790"/>
                  </a:lnTo>
                  <a:lnTo>
                    <a:pt x="296545" y="96520"/>
                  </a:lnTo>
                  <a:lnTo>
                    <a:pt x="296545" y="101600"/>
                  </a:lnTo>
                  <a:lnTo>
                    <a:pt x="303009" y="101600"/>
                  </a:lnTo>
                  <a:lnTo>
                    <a:pt x="308457" y="105410"/>
                  </a:lnTo>
                  <a:lnTo>
                    <a:pt x="308457" y="90017"/>
                  </a:lnTo>
                  <a:lnTo>
                    <a:pt x="303822" y="86360"/>
                  </a:lnTo>
                  <a:lnTo>
                    <a:pt x="300583" y="88900"/>
                  </a:lnTo>
                  <a:lnTo>
                    <a:pt x="299770" y="91440"/>
                  </a:lnTo>
                  <a:lnTo>
                    <a:pt x="298157" y="92710"/>
                  </a:lnTo>
                  <a:lnTo>
                    <a:pt x="298970" y="90170"/>
                  </a:lnTo>
                  <a:lnTo>
                    <a:pt x="296545" y="90170"/>
                  </a:lnTo>
                  <a:lnTo>
                    <a:pt x="298970" y="83820"/>
                  </a:lnTo>
                  <a:lnTo>
                    <a:pt x="303009" y="80010"/>
                  </a:lnTo>
                  <a:lnTo>
                    <a:pt x="306247" y="74930"/>
                  </a:lnTo>
                  <a:lnTo>
                    <a:pt x="307860" y="74930"/>
                  </a:lnTo>
                  <a:lnTo>
                    <a:pt x="308660" y="77470"/>
                  </a:lnTo>
                  <a:lnTo>
                    <a:pt x="309473" y="77470"/>
                  </a:lnTo>
                  <a:lnTo>
                    <a:pt x="308660" y="80010"/>
                  </a:lnTo>
                  <a:lnTo>
                    <a:pt x="307047" y="80010"/>
                  </a:lnTo>
                  <a:lnTo>
                    <a:pt x="306247" y="82550"/>
                  </a:lnTo>
                  <a:lnTo>
                    <a:pt x="311899" y="86360"/>
                  </a:lnTo>
                  <a:lnTo>
                    <a:pt x="316738" y="90170"/>
                  </a:lnTo>
                  <a:lnTo>
                    <a:pt x="322402" y="92710"/>
                  </a:lnTo>
                  <a:lnTo>
                    <a:pt x="322402" y="77470"/>
                  </a:lnTo>
                  <a:lnTo>
                    <a:pt x="318630" y="74930"/>
                  </a:lnTo>
                  <a:lnTo>
                    <a:pt x="316738" y="73660"/>
                  </a:lnTo>
                  <a:lnTo>
                    <a:pt x="308660" y="71120"/>
                  </a:lnTo>
                  <a:lnTo>
                    <a:pt x="310286" y="64770"/>
                  </a:lnTo>
                  <a:lnTo>
                    <a:pt x="313512" y="60960"/>
                  </a:lnTo>
                  <a:lnTo>
                    <a:pt x="315125" y="57150"/>
                  </a:lnTo>
                  <a:lnTo>
                    <a:pt x="318363" y="57150"/>
                  </a:lnTo>
                  <a:lnTo>
                    <a:pt x="317550" y="60960"/>
                  </a:lnTo>
                  <a:lnTo>
                    <a:pt x="315937" y="64770"/>
                  </a:lnTo>
                  <a:lnTo>
                    <a:pt x="313512" y="67310"/>
                  </a:lnTo>
                  <a:lnTo>
                    <a:pt x="315125" y="68580"/>
                  </a:lnTo>
                  <a:lnTo>
                    <a:pt x="318363" y="68580"/>
                  </a:lnTo>
                  <a:lnTo>
                    <a:pt x="319163" y="71120"/>
                  </a:lnTo>
                  <a:lnTo>
                    <a:pt x="322402" y="66040"/>
                  </a:lnTo>
                  <a:lnTo>
                    <a:pt x="323215" y="62230"/>
                  </a:lnTo>
                  <a:lnTo>
                    <a:pt x="324827" y="63500"/>
                  </a:lnTo>
                  <a:lnTo>
                    <a:pt x="326440" y="63500"/>
                  </a:lnTo>
                  <a:lnTo>
                    <a:pt x="326440" y="67310"/>
                  </a:lnTo>
                  <a:lnTo>
                    <a:pt x="324015" y="68580"/>
                  </a:lnTo>
                  <a:lnTo>
                    <a:pt x="323215" y="72390"/>
                  </a:lnTo>
                  <a:lnTo>
                    <a:pt x="326440" y="74930"/>
                  </a:lnTo>
                  <a:lnTo>
                    <a:pt x="328866" y="74930"/>
                  </a:lnTo>
                  <a:lnTo>
                    <a:pt x="331292" y="72390"/>
                  </a:lnTo>
                  <a:lnTo>
                    <a:pt x="332092" y="68580"/>
                  </a:lnTo>
                  <a:lnTo>
                    <a:pt x="334518" y="66040"/>
                  </a:lnTo>
                  <a:lnTo>
                    <a:pt x="336943" y="66040"/>
                  </a:lnTo>
                  <a:lnTo>
                    <a:pt x="336943" y="54610"/>
                  </a:lnTo>
                  <a:lnTo>
                    <a:pt x="331292" y="54610"/>
                  </a:lnTo>
                  <a:lnTo>
                    <a:pt x="324015" y="50800"/>
                  </a:lnTo>
                  <a:lnTo>
                    <a:pt x="318363" y="49530"/>
                  </a:lnTo>
                  <a:lnTo>
                    <a:pt x="318363" y="48260"/>
                  </a:lnTo>
                  <a:lnTo>
                    <a:pt x="319976" y="45720"/>
                  </a:lnTo>
                  <a:lnTo>
                    <a:pt x="319976" y="43180"/>
                  </a:lnTo>
                  <a:lnTo>
                    <a:pt x="325640" y="43180"/>
                  </a:lnTo>
                  <a:lnTo>
                    <a:pt x="329679" y="41910"/>
                  </a:lnTo>
                  <a:lnTo>
                    <a:pt x="336130" y="43180"/>
                  </a:lnTo>
                  <a:lnTo>
                    <a:pt x="334784" y="41910"/>
                  </a:lnTo>
                  <a:lnTo>
                    <a:pt x="332092" y="39370"/>
                  </a:lnTo>
                  <a:lnTo>
                    <a:pt x="322402" y="34290"/>
                  </a:lnTo>
                  <a:lnTo>
                    <a:pt x="322402" y="30480"/>
                  </a:lnTo>
                  <a:lnTo>
                    <a:pt x="324015" y="29210"/>
                  </a:lnTo>
                  <a:lnTo>
                    <a:pt x="324015" y="26670"/>
                  </a:lnTo>
                  <a:lnTo>
                    <a:pt x="332092" y="29210"/>
                  </a:lnTo>
                  <a:lnTo>
                    <a:pt x="339369" y="31750"/>
                  </a:lnTo>
                  <a:lnTo>
                    <a:pt x="348259" y="33020"/>
                  </a:lnTo>
                  <a:lnTo>
                    <a:pt x="348259" y="0"/>
                  </a:lnTo>
                  <a:lnTo>
                    <a:pt x="311899" y="0"/>
                  </a:lnTo>
                  <a:lnTo>
                    <a:pt x="307162" y="34290"/>
                  </a:lnTo>
                  <a:lnTo>
                    <a:pt x="295236" y="63500"/>
                  </a:lnTo>
                  <a:lnTo>
                    <a:pt x="277698" y="87630"/>
                  </a:lnTo>
                  <a:lnTo>
                    <a:pt x="256146" y="106680"/>
                  </a:lnTo>
                  <a:lnTo>
                    <a:pt x="241134" y="115570"/>
                  </a:lnTo>
                  <a:lnTo>
                    <a:pt x="232714" y="119303"/>
                  </a:lnTo>
                  <a:lnTo>
                    <a:pt x="232714" y="137160"/>
                  </a:lnTo>
                  <a:lnTo>
                    <a:pt x="231902" y="139700"/>
                  </a:lnTo>
                  <a:lnTo>
                    <a:pt x="232714" y="140970"/>
                  </a:lnTo>
                  <a:lnTo>
                    <a:pt x="229476" y="140970"/>
                  </a:lnTo>
                  <a:lnTo>
                    <a:pt x="228676" y="142240"/>
                  </a:lnTo>
                  <a:lnTo>
                    <a:pt x="227063" y="142240"/>
                  </a:lnTo>
                  <a:lnTo>
                    <a:pt x="227863" y="149860"/>
                  </a:lnTo>
                  <a:lnTo>
                    <a:pt x="231101" y="154940"/>
                  </a:lnTo>
                  <a:lnTo>
                    <a:pt x="232714" y="162560"/>
                  </a:lnTo>
                  <a:lnTo>
                    <a:pt x="230289" y="162560"/>
                  </a:lnTo>
                  <a:lnTo>
                    <a:pt x="230289" y="163830"/>
                  </a:lnTo>
                  <a:lnTo>
                    <a:pt x="227863" y="162560"/>
                  </a:lnTo>
                  <a:lnTo>
                    <a:pt x="226250" y="156210"/>
                  </a:lnTo>
                  <a:lnTo>
                    <a:pt x="223824" y="151130"/>
                  </a:lnTo>
                  <a:lnTo>
                    <a:pt x="222758" y="146050"/>
                  </a:lnTo>
                  <a:lnTo>
                    <a:pt x="222211" y="143510"/>
                  </a:lnTo>
                  <a:lnTo>
                    <a:pt x="219786" y="144780"/>
                  </a:lnTo>
                  <a:lnTo>
                    <a:pt x="216547" y="146050"/>
                  </a:lnTo>
                  <a:lnTo>
                    <a:pt x="214934" y="144780"/>
                  </a:lnTo>
                  <a:lnTo>
                    <a:pt x="215341" y="143510"/>
                  </a:lnTo>
                  <a:lnTo>
                    <a:pt x="215747" y="142240"/>
                  </a:lnTo>
                  <a:lnTo>
                    <a:pt x="214122" y="143510"/>
                  </a:lnTo>
                  <a:lnTo>
                    <a:pt x="214934" y="142240"/>
                  </a:lnTo>
                  <a:lnTo>
                    <a:pt x="220586" y="140970"/>
                  </a:lnTo>
                  <a:lnTo>
                    <a:pt x="230289" y="137160"/>
                  </a:lnTo>
                  <a:lnTo>
                    <a:pt x="232714" y="137160"/>
                  </a:lnTo>
                  <a:lnTo>
                    <a:pt x="232714" y="119303"/>
                  </a:lnTo>
                  <a:lnTo>
                    <a:pt x="223926" y="123190"/>
                  </a:lnTo>
                  <a:lnTo>
                    <a:pt x="212509" y="126174"/>
                  </a:lnTo>
                  <a:lnTo>
                    <a:pt x="212509" y="167640"/>
                  </a:lnTo>
                  <a:lnTo>
                    <a:pt x="207670" y="170180"/>
                  </a:lnTo>
                  <a:lnTo>
                    <a:pt x="206057" y="165100"/>
                  </a:lnTo>
                  <a:lnTo>
                    <a:pt x="201193" y="158750"/>
                  </a:lnTo>
                  <a:lnTo>
                    <a:pt x="198767" y="156210"/>
                  </a:lnTo>
                  <a:lnTo>
                    <a:pt x="197154" y="152400"/>
                  </a:lnTo>
                  <a:lnTo>
                    <a:pt x="195541" y="152400"/>
                  </a:lnTo>
                  <a:lnTo>
                    <a:pt x="196354" y="157480"/>
                  </a:lnTo>
                  <a:lnTo>
                    <a:pt x="197967" y="165100"/>
                  </a:lnTo>
                  <a:lnTo>
                    <a:pt x="197154" y="170180"/>
                  </a:lnTo>
                  <a:lnTo>
                    <a:pt x="195541" y="170180"/>
                  </a:lnTo>
                  <a:lnTo>
                    <a:pt x="193116" y="167640"/>
                  </a:lnTo>
                  <a:lnTo>
                    <a:pt x="193116" y="162560"/>
                  </a:lnTo>
                  <a:lnTo>
                    <a:pt x="192913" y="161290"/>
                  </a:lnTo>
                  <a:lnTo>
                    <a:pt x="192316" y="157480"/>
                  </a:lnTo>
                  <a:lnTo>
                    <a:pt x="192316" y="153670"/>
                  </a:lnTo>
                  <a:lnTo>
                    <a:pt x="191770" y="151130"/>
                  </a:lnTo>
                  <a:lnTo>
                    <a:pt x="191503" y="149860"/>
                  </a:lnTo>
                  <a:lnTo>
                    <a:pt x="191503" y="144780"/>
                  </a:lnTo>
                  <a:lnTo>
                    <a:pt x="197154" y="144780"/>
                  </a:lnTo>
                  <a:lnTo>
                    <a:pt x="203631" y="154940"/>
                  </a:lnTo>
                  <a:lnTo>
                    <a:pt x="207670" y="160020"/>
                  </a:lnTo>
                  <a:lnTo>
                    <a:pt x="209283" y="153670"/>
                  </a:lnTo>
                  <a:lnTo>
                    <a:pt x="203631" y="146050"/>
                  </a:lnTo>
                  <a:lnTo>
                    <a:pt x="205244" y="144780"/>
                  </a:lnTo>
                  <a:lnTo>
                    <a:pt x="208470" y="142240"/>
                  </a:lnTo>
                  <a:lnTo>
                    <a:pt x="210896" y="144780"/>
                  </a:lnTo>
                  <a:lnTo>
                    <a:pt x="210096" y="149860"/>
                  </a:lnTo>
                  <a:lnTo>
                    <a:pt x="210096" y="153670"/>
                  </a:lnTo>
                  <a:lnTo>
                    <a:pt x="211709" y="162560"/>
                  </a:lnTo>
                  <a:lnTo>
                    <a:pt x="212509" y="167640"/>
                  </a:lnTo>
                  <a:lnTo>
                    <a:pt x="212509" y="126174"/>
                  </a:lnTo>
                  <a:lnTo>
                    <a:pt x="204444" y="128270"/>
                  </a:lnTo>
                  <a:lnTo>
                    <a:pt x="184238" y="129451"/>
                  </a:lnTo>
                  <a:lnTo>
                    <a:pt x="184238" y="147320"/>
                  </a:lnTo>
                  <a:lnTo>
                    <a:pt x="183426" y="151130"/>
                  </a:lnTo>
                  <a:lnTo>
                    <a:pt x="176961" y="149860"/>
                  </a:lnTo>
                  <a:lnTo>
                    <a:pt x="174536" y="148590"/>
                  </a:lnTo>
                  <a:lnTo>
                    <a:pt x="172110" y="149860"/>
                  </a:lnTo>
                  <a:lnTo>
                    <a:pt x="173723" y="153670"/>
                  </a:lnTo>
                  <a:lnTo>
                    <a:pt x="173723" y="156210"/>
                  </a:lnTo>
                  <a:lnTo>
                    <a:pt x="176149" y="156210"/>
                  </a:lnTo>
                  <a:lnTo>
                    <a:pt x="182626" y="153670"/>
                  </a:lnTo>
                  <a:lnTo>
                    <a:pt x="182626" y="157480"/>
                  </a:lnTo>
                  <a:lnTo>
                    <a:pt x="181800" y="161290"/>
                  </a:lnTo>
                  <a:lnTo>
                    <a:pt x="176961" y="158750"/>
                  </a:lnTo>
                  <a:lnTo>
                    <a:pt x="174536" y="158750"/>
                  </a:lnTo>
                  <a:lnTo>
                    <a:pt x="172923" y="160020"/>
                  </a:lnTo>
                  <a:lnTo>
                    <a:pt x="174536" y="165100"/>
                  </a:lnTo>
                  <a:lnTo>
                    <a:pt x="172923" y="165100"/>
                  </a:lnTo>
                  <a:lnTo>
                    <a:pt x="176961" y="166370"/>
                  </a:lnTo>
                  <a:lnTo>
                    <a:pt x="181800" y="165100"/>
                  </a:lnTo>
                  <a:lnTo>
                    <a:pt x="184238" y="166370"/>
                  </a:lnTo>
                  <a:lnTo>
                    <a:pt x="184238" y="167640"/>
                  </a:lnTo>
                  <a:lnTo>
                    <a:pt x="183426" y="168910"/>
                  </a:lnTo>
                  <a:lnTo>
                    <a:pt x="184238" y="168910"/>
                  </a:lnTo>
                  <a:lnTo>
                    <a:pt x="181000" y="172720"/>
                  </a:lnTo>
                  <a:lnTo>
                    <a:pt x="176149" y="170180"/>
                  </a:lnTo>
                  <a:lnTo>
                    <a:pt x="173723" y="168910"/>
                  </a:lnTo>
                  <a:lnTo>
                    <a:pt x="168884" y="170180"/>
                  </a:lnTo>
                  <a:lnTo>
                    <a:pt x="168656" y="167640"/>
                  </a:lnTo>
                  <a:lnTo>
                    <a:pt x="168071" y="161290"/>
                  </a:lnTo>
                  <a:lnTo>
                    <a:pt x="169684" y="153670"/>
                  </a:lnTo>
                  <a:lnTo>
                    <a:pt x="169684" y="144780"/>
                  </a:lnTo>
                  <a:lnTo>
                    <a:pt x="174536" y="146050"/>
                  </a:lnTo>
                  <a:lnTo>
                    <a:pt x="183426" y="142240"/>
                  </a:lnTo>
                  <a:lnTo>
                    <a:pt x="184238" y="147320"/>
                  </a:lnTo>
                  <a:lnTo>
                    <a:pt x="184238" y="129451"/>
                  </a:lnTo>
                  <a:lnTo>
                    <a:pt x="182626" y="129540"/>
                  </a:lnTo>
                  <a:lnTo>
                    <a:pt x="161607" y="127673"/>
                  </a:lnTo>
                  <a:lnTo>
                    <a:pt x="161607" y="144780"/>
                  </a:lnTo>
                  <a:lnTo>
                    <a:pt x="159181" y="152400"/>
                  </a:lnTo>
                  <a:lnTo>
                    <a:pt x="155956" y="167640"/>
                  </a:lnTo>
                  <a:lnTo>
                    <a:pt x="151104" y="167640"/>
                  </a:lnTo>
                  <a:lnTo>
                    <a:pt x="151714" y="165100"/>
                  </a:lnTo>
                  <a:lnTo>
                    <a:pt x="155956" y="147320"/>
                  </a:lnTo>
                  <a:lnTo>
                    <a:pt x="153530" y="149860"/>
                  </a:lnTo>
                  <a:lnTo>
                    <a:pt x="151917" y="153670"/>
                  </a:lnTo>
                  <a:lnTo>
                    <a:pt x="149491" y="157480"/>
                  </a:lnTo>
                  <a:lnTo>
                    <a:pt x="146265" y="165100"/>
                  </a:lnTo>
                  <a:lnTo>
                    <a:pt x="143840" y="165100"/>
                  </a:lnTo>
                  <a:lnTo>
                    <a:pt x="140601" y="163830"/>
                  </a:lnTo>
                  <a:lnTo>
                    <a:pt x="141135" y="162560"/>
                  </a:lnTo>
                  <a:lnTo>
                    <a:pt x="142227" y="160020"/>
                  </a:lnTo>
                  <a:lnTo>
                    <a:pt x="142227" y="156210"/>
                  </a:lnTo>
                  <a:lnTo>
                    <a:pt x="141401" y="153670"/>
                  </a:lnTo>
                  <a:lnTo>
                    <a:pt x="140601" y="148590"/>
                  </a:lnTo>
                  <a:lnTo>
                    <a:pt x="141401" y="144780"/>
                  </a:lnTo>
                  <a:lnTo>
                    <a:pt x="137363" y="149860"/>
                  </a:lnTo>
                  <a:lnTo>
                    <a:pt x="138976" y="158750"/>
                  </a:lnTo>
                  <a:lnTo>
                    <a:pt x="134937" y="162560"/>
                  </a:lnTo>
                  <a:lnTo>
                    <a:pt x="130098" y="162560"/>
                  </a:lnTo>
                  <a:lnTo>
                    <a:pt x="133121" y="158750"/>
                  </a:lnTo>
                  <a:lnTo>
                    <a:pt x="134137" y="157480"/>
                  </a:lnTo>
                  <a:lnTo>
                    <a:pt x="134937" y="156210"/>
                  </a:lnTo>
                  <a:lnTo>
                    <a:pt x="135750" y="151130"/>
                  </a:lnTo>
                  <a:lnTo>
                    <a:pt x="135750" y="147320"/>
                  </a:lnTo>
                  <a:lnTo>
                    <a:pt x="135750" y="144780"/>
                  </a:lnTo>
                  <a:lnTo>
                    <a:pt x="138176" y="140970"/>
                  </a:lnTo>
                  <a:lnTo>
                    <a:pt x="138176" y="139700"/>
                  </a:lnTo>
                  <a:lnTo>
                    <a:pt x="138176" y="138430"/>
                  </a:lnTo>
                  <a:lnTo>
                    <a:pt x="140601" y="138430"/>
                  </a:lnTo>
                  <a:lnTo>
                    <a:pt x="142227" y="140970"/>
                  </a:lnTo>
                  <a:lnTo>
                    <a:pt x="144640" y="140970"/>
                  </a:lnTo>
                  <a:lnTo>
                    <a:pt x="145453" y="144780"/>
                  </a:lnTo>
                  <a:lnTo>
                    <a:pt x="144640" y="152400"/>
                  </a:lnTo>
                  <a:lnTo>
                    <a:pt x="146265" y="156210"/>
                  </a:lnTo>
                  <a:lnTo>
                    <a:pt x="149491" y="152400"/>
                  </a:lnTo>
                  <a:lnTo>
                    <a:pt x="154330" y="142240"/>
                  </a:lnTo>
                  <a:lnTo>
                    <a:pt x="156756" y="142240"/>
                  </a:lnTo>
                  <a:lnTo>
                    <a:pt x="158369" y="144780"/>
                  </a:lnTo>
                  <a:lnTo>
                    <a:pt x="161607" y="144780"/>
                  </a:lnTo>
                  <a:lnTo>
                    <a:pt x="161607" y="127673"/>
                  </a:lnTo>
                  <a:lnTo>
                    <a:pt x="154038" y="127000"/>
                  </a:lnTo>
                  <a:lnTo>
                    <a:pt x="136652" y="120650"/>
                  </a:lnTo>
                  <a:lnTo>
                    <a:pt x="131711" y="118859"/>
                  </a:lnTo>
                  <a:lnTo>
                    <a:pt x="131711" y="138430"/>
                  </a:lnTo>
                  <a:lnTo>
                    <a:pt x="130911" y="138430"/>
                  </a:lnTo>
                  <a:lnTo>
                    <a:pt x="130911" y="139700"/>
                  </a:lnTo>
                  <a:lnTo>
                    <a:pt x="126873" y="138430"/>
                  </a:lnTo>
                  <a:lnTo>
                    <a:pt x="124447" y="137160"/>
                  </a:lnTo>
                  <a:lnTo>
                    <a:pt x="121208" y="135890"/>
                  </a:lnTo>
                  <a:lnTo>
                    <a:pt x="118783" y="135890"/>
                  </a:lnTo>
                  <a:lnTo>
                    <a:pt x="119583" y="139700"/>
                  </a:lnTo>
                  <a:lnTo>
                    <a:pt x="117970" y="140970"/>
                  </a:lnTo>
                  <a:lnTo>
                    <a:pt x="120396" y="142240"/>
                  </a:lnTo>
                  <a:lnTo>
                    <a:pt x="123634" y="143510"/>
                  </a:lnTo>
                  <a:lnTo>
                    <a:pt x="126060" y="144780"/>
                  </a:lnTo>
                  <a:lnTo>
                    <a:pt x="126060" y="146050"/>
                  </a:lnTo>
                  <a:lnTo>
                    <a:pt x="124447" y="147320"/>
                  </a:lnTo>
                  <a:lnTo>
                    <a:pt x="122008" y="147320"/>
                  </a:lnTo>
                  <a:lnTo>
                    <a:pt x="120396" y="146050"/>
                  </a:lnTo>
                  <a:lnTo>
                    <a:pt x="117170" y="144780"/>
                  </a:lnTo>
                  <a:lnTo>
                    <a:pt x="114744" y="146050"/>
                  </a:lnTo>
                  <a:lnTo>
                    <a:pt x="114744" y="148590"/>
                  </a:lnTo>
                  <a:lnTo>
                    <a:pt x="113931" y="151130"/>
                  </a:lnTo>
                  <a:lnTo>
                    <a:pt x="117170" y="153670"/>
                  </a:lnTo>
                  <a:lnTo>
                    <a:pt x="122008" y="153670"/>
                  </a:lnTo>
                  <a:lnTo>
                    <a:pt x="123634" y="156210"/>
                  </a:lnTo>
                  <a:lnTo>
                    <a:pt x="122834" y="156210"/>
                  </a:lnTo>
                  <a:lnTo>
                    <a:pt x="122834" y="158750"/>
                  </a:lnTo>
                  <a:lnTo>
                    <a:pt x="118783" y="158750"/>
                  </a:lnTo>
                  <a:lnTo>
                    <a:pt x="113131" y="153670"/>
                  </a:lnTo>
                  <a:lnTo>
                    <a:pt x="108280" y="152400"/>
                  </a:lnTo>
                  <a:lnTo>
                    <a:pt x="109893" y="147320"/>
                  </a:lnTo>
                  <a:lnTo>
                    <a:pt x="110705" y="144780"/>
                  </a:lnTo>
                  <a:lnTo>
                    <a:pt x="114744" y="138430"/>
                  </a:lnTo>
                  <a:lnTo>
                    <a:pt x="116763" y="132080"/>
                  </a:lnTo>
                  <a:lnTo>
                    <a:pt x="117170" y="130810"/>
                  </a:lnTo>
                  <a:lnTo>
                    <a:pt x="128485" y="133350"/>
                  </a:lnTo>
                  <a:lnTo>
                    <a:pt x="131711" y="138430"/>
                  </a:lnTo>
                  <a:lnTo>
                    <a:pt x="131711" y="118859"/>
                  </a:lnTo>
                  <a:lnTo>
                    <a:pt x="129692" y="118110"/>
                  </a:lnTo>
                  <a:lnTo>
                    <a:pt x="109093" y="106743"/>
                  </a:lnTo>
                  <a:lnTo>
                    <a:pt x="109093" y="124460"/>
                  </a:lnTo>
                  <a:lnTo>
                    <a:pt x="107480" y="132080"/>
                  </a:lnTo>
                  <a:lnTo>
                    <a:pt x="104254" y="130810"/>
                  </a:lnTo>
                  <a:lnTo>
                    <a:pt x="103530" y="127000"/>
                  </a:lnTo>
                  <a:lnTo>
                    <a:pt x="102362" y="124460"/>
                  </a:lnTo>
                  <a:lnTo>
                    <a:pt x="97777" y="124460"/>
                  </a:lnTo>
                  <a:lnTo>
                    <a:pt x="92341" y="128270"/>
                  </a:lnTo>
                  <a:lnTo>
                    <a:pt x="90703" y="134620"/>
                  </a:lnTo>
                  <a:lnTo>
                    <a:pt x="93002" y="139700"/>
                  </a:lnTo>
                  <a:lnTo>
                    <a:pt x="99390" y="138430"/>
                  </a:lnTo>
                  <a:lnTo>
                    <a:pt x="98577" y="135890"/>
                  </a:lnTo>
                  <a:lnTo>
                    <a:pt x="94538" y="135890"/>
                  </a:lnTo>
                  <a:lnTo>
                    <a:pt x="96164" y="133350"/>
                  </a:lnTo>
                  <a:lnTo>
                    <a:pt x="100190" y="130810"/>
                  </a:lnTo>
                  <a:lnTo>
                    <a:pt x="101815" y="135890"/>
                  </a:lnTo>
                  <a:lnTo>
                    <a:pt x="105054" y="135890"/>
                  </a:lnTo>
                  <a:lnTo>
                    <a:pt x="103441" y="139700"/>
                  </a:lnTo>
                  <a:lnTo>
                    <a:pt x="98577" y="147320"/>
                  </a:lnTo>
                  <a:lnTo>
                    <a:pt x="96164" y="147320"/>
                  </a:lnTo>
                  <a:lnTo>
                    <a:pt x="96964" y="144780"/>
                  </a:lnTo>
                  <a:lnTo>
                    <a:pt x="96964" y="142240"/>
                  </a:lnTo>
                  <a:lnTo>
                    <a:pt x="91313" y="142240"/>
                  </a:lnTo>
                  <a:lnTo>
                    <a:pt x="85902" y="135890"/>
                  </a:lnTo>
                  <a:lnTo>
                    <a:pt x="86690" y="132080"/>
                  </a:lnTo>
                  <a:lnTo>
                    <a:pt x="87477" y="128270"/>
                  </a:lnTo>
                  <a:lnTo>
                    <a:pt x="93586" y="121920"/>
                  </a:lnTo>
                  <a:lnTo>
                    <a:pt x="101815" y="120650"/>
                  </a:lnTo>
                  <a:lnTo>
                    <a:pt x="105054" y="120650"/>
                  </a:lnTo>
                  <a:lnTo>
                    <a:pt x="109093" y="124460"/>
                  </a:lnTo>
                  <a:lnTo>
                    <a:pt x="109093" y="106743"/>
                  </a:lnTo>
                  <a:lnTo>
                    <a:pt x="106045" y="104140"/>
                  </a:lnTo>
                  <a:lnTo>
                    <a:pt x="92786" y="92710"/>
                  </a:lnTo>
                  <a:lnTo>
                    <a:pt x="91313" y="91440"/>
                  </a:lnTo>
                  <a:lnTo>
                    <a:pt x="85661" y="84912"/>
                  </a:lnTo>
                  <a:lnTo>
                    <a:pt x="85661" y="107950"/>
                  </a:lnTo>
                  <a:lnTo>
                    <a:pt x="83578" y="114300"/>
                  </a:lnTo>
                  <a:lnTo>
                    <a:pt x="81114" y="119380"/>
                  </a:lnTo>
                  <a:lnTo>
                    <a:pt x="78498" y="125730"/>
                  </a:lnTo>
                  <a:lnTo>
                    <a:pt x="75958" y="132080"/>
                  </a:lnTo>
                  <a:lnTo>
                    <a:pt x="71920" y="129540"/>
                  </a:lnTo>
                  <a:lnTo>
                    <a:pt x="71920" y="127000"/>
                  </a:lnTo>
                  <a:lnTo>
                    <a:pt x="74345" y="123190"/>
                  </a:lnTo>
                  <a:lnTo>
                    <a:pt x="73799" y="120650"/>
                  </a:lnTo>
                  <a:lnTo>
                    <a:pt x="73533" y="119380"/>
                  </a:lnTo>
                  <a:lnTo>
                    <a:pt x="69494" y="119380"/>
                  </a:lnTo>
                  <a:lnTo>
                    <a:pt x="67881" y="115570"/>
                  </a:lnTo>
                  <a:lnTo>
                    <a:pt x="65455" y="118110"/>
                  </a:lnTo>
                  <a:lnTo>
                    <a:pt x="62230" y="120650"/>
                  </a:lnTo>
                  <a:lnTo>
                    <a:pt x="59791" y="116840"/>
                  </a:lnTo>
                  <a:lnTo>
                    <a:pt x="66268" y="111760"/>
                  </a:lnTo>
                  <a:lnTo>
                    <a:pt x="74345" y="109220"/>
                  </a:lnTo>
                  <a:lnTo>
                    <a:pt x="80810" y="104140"/>
                  </a:lnTo>
                  <a:lnTo>
                    <a:pt x="84048" y="104140"/>
                  </a:lnTo>
                  <a:lnTo>
                    <a:pt x="85661" y="107950"/>
                  </a:lnTo>
                  <a:lnTo>
                    <a:pt x="85661" y="84912"/>
                  </a:lnTo>
                  <a:lnTo>
                    <a:pt x="81432" y="80010"/>
                  </a:lnTo>
                  <a:lnTo>
                    <a:pt x="75946" y="73660"/>
                  </a:lnTo>
                  <a:lnTo>
                    <a:pt x="72732" y="67779"/>
                  </a:lnTo>
                  <a:lnTo>
                    <a:pt x="72732" y="96520"/>
                  </a:lnTo>
                  <a:lnTo>
                    <a:pt x="67081" y="99060"/>
                  </a:lnTo>
                  <a:lnTo>
                    <a:pt x="60604" y="104140"/>
                  </a:lnTo>
                  <a:lnTo>
                    <a:pt x="56565" y="106680"/>
                  </a:lnTo>
                  <a:lnTo>
                    <a:pt x="54140" y="109220"/>
                  </a:lnTo>
                  <a:lnTo>
                    <a:pt x="51600" y="104140"/>
                  </a:lnTo>
                  <a:lnTo>
                    <a:pt x="53136" y="99060"/>
                  </a:lnTo>
                  <a:lnTo>
                    <a:pt x="54356" y="96520"/>
                  </a:lnTo>
                  <a:lnTo>
                    <a:pt x="56184" y="92710"/>
                  </a:lnTo>
                  <a:lnTo>
                    <a:pt x="58178" y="87630"/>
                  </a:lnTo>
                  <a:lnTo>
                    <a:pt x="53340" y="88900"/>
                  </a:lnTo>
                  <a:lnTo>
                    <a:pt x="48488" y="95250"/>
                  </a:lnTo>
                  <a:lnTo>
                    <a:pt x="43649" y="96520"/>
                  </a:lnTo>
                  <a:lnTo>
                    <a:pt x="43649" y="95250"/>
                  </a:lnTo>
                  <a:lnTo>
                    <a:pt x="42837" y="95250"/>
                  </a:lnTo>
                  <a:lnTo>
                    <a:pt x="42024" y="93980"/>
                  </a:lnTo>
                  <a:lnTo>
                    <a:pt x="48488" y="88900"/>
                  </a:lnTo>
                  <a:lnTo>
                    <a:pt x="55753" y="85090"/>
                  </a:lnTo>
                  <a:lnTo>
                    <a:pt x="61417" y="80010"/>
                  </a:lnTo>
                  <a:lnTo>
                    <a:pt x="63042" y="81280"/>
                  </a:lnTo>
                  <a:lnTo>
                    <a:pt x="64655" y="83820"/>
                  </a:lnTo>
                  <a:lnTo>
                    <a:pt x="57378" y="101600"/>
                  </a:lnTo>
                  <a:lnTo>
                    <a:pt x="62230" y="99060"/>
                  </a:lnTo>
                  <a:lnTo>
                    <a:pt x="67081" y="92710"/>
                  </a:lnTo>
                  <a:lnTo>
                    <a:pt x="71920" y="92710"/>
                  </a:lnTo>
                  <a:lnTo>
                    <a:pt x="72732" y="96520"/>
                  </a:lnTo>
                  <a:lnTo>
                    <a:pt x="72732" y="67779"/>
                  </a:lnTo>
                  <a:lnTo>
                    <a:pt x="70396" y="63500"/>
                  </a:lnTo>
                  <a:lnTo>
                    <a:pt x="66916" y="57150"/>
                  </a:lnTo>
                  <a:lnTo>
                    <a:pt x="64147" y="52070"/>
                  </a:lnTo>
                  <a:lnTo>
                    <a:pt x="56426" y="27940"/>
                  </a:lnTo>
                  <a:lnTo>
                    <a:pt x="54952" y="14605"/>
                  </a:lnTo>
                  <a:lnTo>
                    <a:pt x="54952" y="67310"/>
                  </a:lnTo>
                  <a:lnTo>
                    <a:pt x="52527" y="71120"/>
                  </a:lnTo>
                  <a:lnTo>
                    <a:pt x="48488" y="73660"/>
                  </a:lnTo>
                  <a:lnTo>
                    <a:pt x="46062" y="77470"/>
                  </a:lnTo>
                  <a:lnTo>
                    <a:pt x="42837" y="80010"/>
                  </a:lnTo>
                  <a:lnTo>
                    <a:pt x="39598" y="85090"/>
                  </a:lnTo>
                  <a:lnTo>
                    <a:pt x="36372" y="85090"/>
                  </a:lnTo>
                  <a:lnTo>
                    <a:pt x="33947" y="81280"/>
                  </a:lnTo>
                  <a:lnTo>
                    <a:pt x="37985" y="80010"/>
                  </a:lnTo>
                  <a:lnTo>
                    <a:pt x="38785" y="77470"/>
                  </a:lnTo>
                  <a:lnTo>
                    <a:pt x="37985" y="73660"/>
                  </a:lnTo>
                  <a:lnTo>
                    <a:pt x="36372" y="72390"/>
                  </a:lnTo>
                  <a:lnTo>
                    <a:pt x="35966" y="71120"/>
                  </a:lnTo>
                  <a:lnTo>
                    <a:pt x="35560" y="69850"/>
                  </a:lnTo>
                  <a:lnTo>
                    <a:pt x="30708" y="68580"/>
                  </a:lnTo>
                  <a:lnTo>
                    <a:pt x="28295" y="71120"/>
                  </a:lnTo>
                  <a:lnTo>
                    <a:pt x="27482" y="66040"/>
                  </a:lnTo>
                  <a:lnTo>
                    <a:pt x="33680" y="64770"/>
                  </a:lnTo>
                  <a:lnTo>
                    <a:pt x="40106" y="64770"/>
                  </a:lnTo>
                  <a:lnTo>
                    <a:pt x="46685" y="63500"/>
                  </a:lnTo>
                  <a:lnTo>
                    <a:pt x="53340" y="63500"/>
                  </a:lnTo>
                  <a:lnTo>
                    <a:pt x="53340" y="64770"/>
                  </a:lnTo>
                  <a:lnTo>
                    <a:pt x="54952" y="67310"/>
                  </a:lnTo>
                  <a:lnTo>
                    <a:pt x="54952" y="14605"/>
                  </a:lnTo>
                  <a:lnTo>
                    <a:pt x="53340" y="0"/>
                  </a:lnTo>
                  <a:lnTo>
                    <a:pt x="46875" y="0"/>
                  </a:lnTo>
                  <a:lnTo>
                    <a:pt x="46875" y="48260"/>
                  </a:lnTo>
                  <a:lnTo>
                    <a:pt x="46875" y="50800"/>
                  </a:lnTo>
                  <a:lnTo>
                    <a:pt x="38785" y="52070"/>
                  </a:lnTo>
                  <a:lnTo>
                    <a:pt x="29908" y="57150"/>
                  </a:lnTo>
                  <a:lnTo>
                    <a:pt x="22644" y="57150"/>
                  </a:lnTo>
                  <a:lnTo>
                    <a:pt x="23444" y="54610"/>
                  </a:lnTo>
                  <a:lnTo>
                    <a:pt x="22644" y="54610"/>
                  </a:lnTo>
                  <a:lnTo>
                    <a:pt x="22644" y="52070"/>
                  </a:lnTo>
                  <a:lnTo>
                    <a:pt x="29095" y="50800"/>
                  </a:lnTo>
                  <a:lnTo>
                    <a:pt x="34747" y="49530"/>
                  </a:lnTo>
                  <a:lnTo>
                    <a:pt x="41211" y="48260"/>
                  </a:lnTo>
                  <a:lnTo>
                    <a:pt x="35560" y="45720"/>
                  </a:lnTo>
                  <a:lnTo>
                    <a:pt x="24257" y="48260"/>
                  </a:lnTo>
                  <a:lnTo>
                    <a:pt x="20205" y="44450"/>
                  </a:lnTo>
                  <a:lnTo>
                    <a:pt x="25057" y="39370"/>
                  </a:lnTo>
                  <a:lnTo>
                    <a:pt x="32334" y="36830"/>
                  </a:lnTo>
                  <a:lnTo>
                    <a:pt x="37172" y="31750"/>
                  </a:lnTo>
                  <a:lnTo>
                    <a:pt x="34747" y="33020"/>
                  </a:lnTo>
                  <a:lnTo>
                    <a:pt x="29908" y="34290"/>
                  </a:lnTo>
                  <a:lnTo>
                    <a:pt x="23444" y="35560"/>
                  </a:lnTo>
                  <a:lnTo>
                    <a:pt x="18592" y="39370"/>
                  </a:lnTo>
                  <a:lnTo>
                    <a:pt x="17780" y="34290"/>
                  </a:lnTo>
                  <a:lnTo>
                    <a:pt x="19392" y="33020"/>
                  </a:lnTo>
                  <a:lnTo>
                    <a:pt x="31521" y="29210"/>
                  </a:lnTo>
                  <a:lnTo>
                    <a:pt x="36372" y="29210"/>
                  </a:lnTo>
                  <a:lnTo>
                    <a:pt x="39598" y="27940"/>
                  </a:lnTo>
                  <a:lnTo>
                    <a:pt x="42837" y="27940"/>
                  </a:lnTo>
                  <a:lnTo>
                    <a:pt x="41211" y="31750"/>
                  </a:lnTo>
                  <a:lnTo>
                    <a:pt x="42837" y="34290"/>
                  </a:lnTo>
                  <a:lnTo>
                    <a:pt x="38785" y="36830"/>
                  </a:lnTo>
                  <a:lnTo>
                    <a:pt x="33947" y="39370"/>
                  </a:lnTo>
                  <a:lnTo>
                    <a:pt x="29095" y="43180"/>
                  </a:lnTo>
                  <a:lnTo>
                    <a:pt x="46062" y="43180"/>
                  </a:lnTo>
                  <a:lnTo>
                    <a:pt x="45262" y="46990"/>
                  </a:lnTo>
                  <a:lnTo>
                    <a:pt x="46875" y="48260"/>
                  </a:lnTo>
                  <a:lnTo>
                    <a:pt x="46875" y="0"/>
                  </a:lnTo>
                  <a:lnTo>
                    <a:pt x="0" y="0"/>
                  </a:lnTo>
                  <a:lnTo>
                    <a:pt x="812" y="2540"/>
                  </a:lnTo>
                  <a:lnTo>
                    <a:pt x="5511" y="41910"/>
                  </a:lnTo>
                  <a:lnTo>
                    <a:pt x="33083" y="105410"/>
                  </a:lnTo>
                  <a:lnTo>
                    <a:pt x="79235" y="151130"/>
                  </a:lnTo>
                  <a:lnTo>
                    <a:pt x="143344" y="179070"/>
                  </a:lnTo>
                  <a:lnTo>
                    <a:pt x="183426" y="182880"/>
                  </a:lnTo>
                  <a:lnTo>
                    <a:pt x="223139" y="179070"/>
                  </a:lnTo>
                  <a:lnTo>
                    <a:pt x="242265" y="172720"/>
                  </a:lnTo>
                  <a:lnTo>
                    <a:pt x="249910" y="170180"/>
                  </a:lnTo>
                  <a:lnTo>
                    <a:pt x="257556" y="167640"/>
                  </a:lnTo>
                  <a:lnTo>
                    <a:pt x="311086" y="129540"/>
                  </a:lnTo>
                  <a:lnTo>
                    <a:pt x="320611" y="118110"/>
                  </a:lnTo>
                  <a:lnTo>
                    <a:pt x="332257" y="104140"/>
                  </a:lnTo>
                  <a:lnTo>
                    <a:pt x="335889" y="97790"/>
                  </a:lnTo>
                  <a:lnTo>
                    <a:pt x="348957" y="74930"/>
                  </a:lnTo>
                  <a:lnTo>
                    <a:pt x="351840" y="66040"/>
                  </a:lnTo>
                  <a:lnTo>
                    <a:pt x="353072" y="62230"/>
                  </a:lnTo>
                  <a:lnTo>
                    <a:pt x="357187" y="49530"/>
                  </a:lnTo>
                  <a:lnTo>
                    <a:pt x="360057" y="40640"/>
                  </a:lnTo>
                  <a:lnTo>
                    <a:pt x="360476" y="36830"/>
                  </a:lnTo>
                  <a:lnTo>
                    <a:pt x="361556" y="26670"/>
                  </a:lnTo>
                  <a:lnTo>
                    <a:pt x="364426" y="0"/>
                  </a:lnTo>
                  <a:close/>
                </a:path>
              </a:pathLst>
            </a:custGeom>
            <a:solidFill>
              <a:srgbClr val="2C2E7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5934459"/>
              <a:ext cx="12191999" cy="923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191999" cy="68579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>
            <a:off x="112781" y="1009200"/>
            <a:ext cx="121551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300" dirty="0">
                <a:solidFill>
                  <a:schemeClr val="dk1"/>
                </a:solidFill>
              </a:rPr>
              <a:t>Método Punto Fijo</a:t>
            </a:r>
            <a:endParaRPr sz="5100" dirty="0">
              <a:solidFill>
                <a:schemeClr val="dk1"/>
              </a:solidFill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00600" y="5772711"/>
            <a:ext cx="6948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</a:pPr>
            <a:r>
              <a:rPr lang="es-ES" sz="1400" b="1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PLAN DE ESTUDIOS DE INGENIERIA DE SISTEMAS</a:t>
            </a:r>
            <a:endParaRPr sz="14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PROYECTO INTEGRADOR I</a:t>
            </a:r>
            <a:endParaRPr sz="1400" b="1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-96176" y="2769834"/>
            <a:ext cx="12003019" cy="11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192154 Santiago José Quintero Sánchez</a:t>
            </a:r>
            <a:endParaRPr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4038600" y="152400"/>
            <a:ext cx="6248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Punto fijo</a:t>
            </a:r>
          </a:p>
        </p:txBody>
      </p:sp>
      <p:sp>
        <p:nvSpPr>
          <p:cNvPr id="86" name="Google Shape;86;p4"/>
          <p:cNvSpPr/>
          <p:nvPr/>
        </p:nvSpPr>
        <p:spPr>
          <a:xfrm>
            <a:off x="2654424" y="1268787"/>
            <a:ext cx="637212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0" cap="none" dirty="0">
                <a:solidFill>
                  <a:schemeClr val="dk2"/>
                </a:solidFill>
                <a:latin typeface="+mj-lt"/>
                <a:ea typeface="Calibri"/>
                <a:cs typeface="Calibri"/>
                <a:sym typeface="Calibri"/>
              </a:rPr>
              <a:t>¿Qué es el punto fijo?</a:t>
            </a:r>
            <a:endParaRPr sz="4800" dirty="0">
              <a:latin typeface="+mj-lt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137452" y="2378047"/>
            <a:ext cx="1065209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1800" dirty="0"/>
              <a:t>El método de punto fijo es una técnica numérica utilizada para encontrar soluciones aproximadas de ecuaciones no lineales. Consiste en reformular la ecuación original f(x)=0f como x=g(x) y luego iterar a partir de una estimación inicial x0 usando la relación xn+1=g(</a:t>
            </a:r>
            <a:r>
              <a:rPr lang="es-MX" sz="1800" dirty="0" err="1"/>
              <a:t>xn</a:t>
            </a:r>
            <a:r>
              <a:rPr lang="es-MX" sz="1800" dirty="0"/>
              <a:t>). El proceso continúa hasta que las sucesivas aproximaciones convergen a un valor, llamado </a:t>
            </a:r>
            <a:r>
              <a:rPr lang="es-MX" sz="1800" b="1" dirty="0"/>
              <a:t>punto fijo</a:t>
            </a:r>
            <a:r>
              <a:rPr lang="es-MX" sz="1800" dirty="0"/>
              <a:t>, que es la solución de la ecuación.</a:t>
            </a:r>
          </a:p>
          <a:p>
            <a:endParaRPr lang="es-MX" sz="1800" dirty="0"/>
          </a:p>
          <a:p>
            <a:r>
              <a:rPr lang="es-MX" sz="1800" dirty="0"/>
              <a:t>Para determinar cuándo detener las iteraciones, se utiliza una </a:t>
            </a:r>
            <a:r>
              <a:rPr lang="es-MX" sz="1800" b="1" dirty="0"/>
              <a:t>tolerancia</a:t>
            </a:r>
            <a:r>
              <a:rPr lang="es-MX" sz="1800" dirty="0"/>
              <a:t> que mide el </a:t>
            </a:r>
            <a:r>
              <a:rPr lang="es-MX" sz="1800" b="1" dirty="0"/>
              <a:t>error absoluto</a:t>
            </a:r>
            <a:r>
              <a:rPr lang="es-MX" sz="1800" dirty="0"/>
              <a:t> o </a:t>
            </a:r>
            <a:r>
              <a:rPr lang="es-MX" sz="1800" b="1" dirty="0"/>
              <a:t>relativo</a:t>
            </a:r>
            <a:r>
              <a:rPr lang="es-MX" sz="1800" dirty="0"/>
              <a:t> entre dos iteraciones consecutivas. Si este error es menor que una tolerancia predefinida, el método concluye que se ha alcanzado una solución suficientemente precisa. La elección de E influye en la precisión de la solución y en el número de iteraciones necesarias.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1a3dd3218_0_0"/>
          <p:cNvSpPr/>
          <p:nvPr/>
        </p:nvSpPr>
        <p:spPr>
          <a:xfrm>
            <a:off x="4038600" y="152400"/>
            <a:ext cx="6248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Punto fijo 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6CCA598-F016-FAE3-513B-07E9614E1612}"/>
              </a:ext>
            </a:extLst>
          </p:cNvPr>
          <p:cNvSpPr/>
          <p:nvPr/>
        </p:nvSpPr>
        <p:spPr>
          <a:xfrm>
            <a:off x="3244899" y="907716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Tecnologías usadas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9F3259-B857-17A6-8FE8-A16A8823CF7C}"/>
              </a:ext>
            </a:extLst>
          </p:cNvPr>
          <p:cNvSpPr/>
          <p:nvPr/>
        </p:nvSpPr>
        <p:spPr>
          <a:xfrm>
            <a:off x="275208" y="2115078"/>
            <a:ext cx="11916791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</a:t>
            </a:r>
            <a:r>
              <a:rPr lang="es-E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r>
              <a:rPr lang="es-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MX" sz="1800" dirty="0"/>
              <a:t>Visual Studio </a:t>
            </a:r>
            <a:r>
              <a:rPr lang="es-MX" sz="1800" dirty="0" err="1"/>
              <a:t>Code</a:t>
            </a:r>
            <a:r>
              <a:rPr lang="es-MX" sz="1800" dirty="0"/>
              <a:t> (VS </a:t>
            </a:r>
            <a:r>
              <a:rPr lang="es-MX" sz="1800" dirty="0" err="1"/>
              <a:t>Code</a:t>
            </a:r>
            <a:r>
              <a:rPr lang="es-MX" sz="1800" dirty="0"/>
              <a:t>) es un editor de código fuente desarrollado por Microsoft. Es ligero, gratuito y multiplataforma (Windows, macOS, Linux). Ofrece características como resaltado de sintaxis, autocompletado inteligente, depuración integrada y una amplia variedad de extensiones para soportar múltiples lenguajes de programación y herramientas de desarrollo.</a:t>
            </a:r>
            <a:r>
              <a:rPr lang="es-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s-E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s-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ython: </a:t>
            </a:r>
            <a:r>
              <a:rPr lang="es-MX" sz="1800" dirty="0"/>
              <a:t>Python es un lenguaje de programación interpretado, de alto nivel y fácil de aprender. Es conocido por su sintaxis clara y sencilla, lo que lo hace ideal para principiantes y para el desarrollo rápido de aplicaciones. Python se utiliza en diversas áreas como desarrollo web, ciencia de datos, inteligencia artificial, automatización y más, gracias a su versatilidad y amplia comunidad de soporte.</a:t>
            </a:r>
          </a:p>
          <a:p>
            <a:pPr algn="ctr"/>
            <a:endParaRPr lang="es-MX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CO" sz="1800" dirty="0" err="1"/>
              <a:t>Customtkinter</a:t>
            </a:r>
            <a:r>
              <a:rPr lang="es-CO" sz="1800" dirty="0"/>
              <a:t>: </a:t>
            </a:r>
            <a:r>
              <a:rPr lang="es-MX" sz="1800" dirty="0"/>
              <a:t>Una versión mejorada de </a:t>
            </a:r>
            <a:r>
              <a:rPr lang="es-MX" sz="1800" dirty="0" err="1"/>
              <a:t>Tkinter</a:t>
            </a:r>
            <a:r>
              <a:rPr lang="es-MX" sz="1800" dirty="0"/>
              <a:t> que permite crear interfaces gráficas modernas y</a:t>
            </a:r>
          </a:p>
          <a:p>
            <a:pPr algn="ctr"/>
            <a:r>
              <a:rPr lang="es-MX" sz="1800" dirty="0"/>
              <a:t> personalizables.</a:t>
            </a:r>
            <a:endParaRPr lang="es-E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Visual Studio Code - YouTube">
            <a:extLst>
              <a:ext uri="{FF2B5EF4-FFF2-40B4-BE49-F238E27FC236}">
                <a16:creationId xmlns:a16="http://schemas.microsoft.com/office/drawing/2014/main" id="{7BDF677C-ED30-CC3B-0E3F-4C86DD03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" y="2115078"/>
            <a:ext cx="477976" cy="4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storia de Python - Wikipedia, la enciclopedia libre">
            <a:extLst>
              <a:ext uri="{FF2B5EF4-FFF2-40B4-BE49-F238E27FC236}">
                <a16:creationId xmlns:a16="http://schemas.microsoft.com/office/drawing/2014/main" id="{B48DB618-F18D-88CD-AB59-1D6C9AA0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9" y="3740338"/>
            <a:ext cx="477977" cy="5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ción a CustomTkinter para Python » Programación Fácil">
            <a:extLst>
              <a:ext uri="{FF2B5EF4-FFF2-40B4-BE49-F238E27FC236}">
                <a16:creationId xmlns:a16="http://schemas.microsoft.com/office/drawing/2014/main" id="{DD7E55A3-04E9-860C-D535-1F451471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9" y="5228948"/>
            <a:ext cx="1214514" cy="18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1a3dd3218_0_13"/>
          <p:cNvSpPr/>
          <p:nvPr/>
        </p:nvSpPr>
        <p:spPr>
          <a:xfrm>
            <a:off x="4038600" y="152400"/>
            <a:ext cx="6248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Punto fijo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E6073E1-DD67-A470-FB27-F971AEB4076B}"/>
              </a:ext>
            </a:extLst>
          </p:cNvPr>
          <p:cNvSpPr/>
          <p:nvPr/>
        </p:nvSpPr>
        <p:spPr>
          <a:xfrm>
            <a:off x="3422333" y="1094147"/>
            <a:ext cx="5666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Tecnologías usadas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64AB5A-F7E4-B9C4-ABB4-B87B46C3F808}"/>
              </a:ext>
            </a:extLst>
          </p:cNvPr>
          <p:cNvSpPr/>
          <p:nvPr/>
        </p:nvSpPr>
        <p:spPr>
          <a:xfrm>
            <a:off x="257455" y="2086348"/>
            <a:ext cx="1197005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1800" dirty="0"/>
              <a:t>  </a:t>
            </a:r>
            <a:r>
              <a:rPr lang="es-CO" sz="1800" dirty="0" err="1"/>
              <a:t>Sympy</a:t>
            </a:r>
            <a:r>
              <a:rPr lang="es-CO" sz="1800" dirty="0"/>
              <a:t>: Biblioteca para matemáticas simbólicas, utilizada para realizar cálculos algebraicos, ecuaciones, y más.</a:t>
            </a:r>
          </a:p>
          <a:p>
            <a:pPr algn="ctr"/>
            <a:endParaRPr lang="es-CO" sz="1800" dirty="0"/>
          </a:p>
          <a:p>
            <a:pPr algn="ctr"/>
            <a:endParaRPr lang="es-CO" sz="1800" dirty="0"/>
          </a:p>
          <a:p>
            <a:pPr algn="ctr"/>
            <a:r>
              <a:rPr lang="es-CO" sz="1800" dirty="0" err="1"/>
              <a:t>Pillow</a:t>
            </a:r>
            <a:r>
              <a:rPr lang="es-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MX" sz="1800" dirty="0"/>
              <a:t>Versión moderna de la biblioteca PIL para trabajar con imágenes, incluyendo edición, creación y manipulación.</a:t>
            </a:r>
          </a:p>
          <a:p>
            <a:pPr algn="ctr"/>
            <a:endParaRPr lang="es-MX" sz="1800" dirty="0"/>
          </a:p>
          <a:p>
            <a:pPr algn="ctr"/>
            <a:r>
              <a:rPr lang="es-CO" sz="1800" dirty="0" err="1"/>
              <a:t>Matplotlib</a:t>
            </a:r>
            <a:r>
              <a:rPr lang="es-MX" sz="1800" dirty="0"/>
              <a:t>: Biblioteca para la creación de gráficos y visualizaciones en 2D, comúnmente usada para representar datos de forma clara y detallada.</a:t>
            </a:r>
          </a:p>
          <a:p>
            <a:pPr algn="ctr"/>
            <a:endParaRPr lang="es-MX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MX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sz="1800" dirty="0"/>
              <a:t>Estos paquetes facilitan el desarrollo de la aplicación del método del punto fijo con manipulación de imágenes, cálculos matemáticos y la visualización de datos.</a:t>
            </a:r>
            <a:endParaRPr lang="es-CO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SymPy - Wikipedia, la enciclopedia libre">
            <a:extLst>
              <a:ext uri="{FF2B5EF4-FFF2-40B4-BE49-F238E27FC236}">
                <a16:creationId xmlns:a16="http://schemas.microsoft.com/office/drawing/2014/main" id="{218C69A4-E796-16A6-3107-5E32275D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" y="2055248"/>
            <a:ext cx="538658" cy="5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llow (biblioteca de código abierto) - Wikipedia, la enciclopedia libre">
            <a:extLst>
              <a:ext uri="{FF2B5EF4-FFF2-40B4-BE49-F238E27FC236}">
                <a16:creationId xmlns:a16="http://schemas.microsoft.com/office/drawing/2014/main" id="{43B3515C-F698-976A-91D3-33CD49F6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6" y="2927878"/>
            <a:ext cx="816746" cy="40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tplotlib. Gráficos de dispersión y línea. - frankgalandev">
            <a:extLst>
              <a:ext uri="{FF2B5EF4-FFF2-40B4-BE49-F238E27FC236}">
                <a16:creationId xmlns:a16="http://schemas.microsoft.com/office/drawing/2014/main" id="{E1EF8D54-7824-B1F2-9911-E2BD8C2A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" y="3823256"/>
            <a:ext cx="497142" cy="2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>
            <a:off x="4038600" y="152400"/>
            <a:ext cx="6248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Punto fijo</a:t>
            </a:r>
          </a:p>
        </p:txBody>
      </p:sp>
      <p:sp>
        <p:nvSpPr>
          <p:cNvPr id="94" name="Google Shape;94;p5"/>
          <p:cNvSpPr/>
          <p:nvPr/>
        </p:nvSpPr>
        <p:spPr>
          <a:xfrm>
            <a:off x="4511106" y="905263"/>
            <a:ext cx="304549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0" cap="none" dirty="0">
                <a:solidFill>
                  <a:schemeClr val="dk2"/>
                </a:solidFill>
                <a:latin typeface="+mj-lt"/>
                <a:ea typeface="Calibri"/>
                <a:cs typeface="Calibri"/>
                <a:sym typeface="Calibri"/>
              </a:rPr>
              <a:t>Ejemplo</a:t>
            </a:r>
            <a:endParaRPr sz="4800" dirty="0">
              <a:latin typeface="+mj-l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3304FF6-5939-272C-28F3-F82B133219C4}"/>
              </a:ext>
            </a:extLst>
          </p:cNvPr>
          <p:cNvSpPr/>
          <p:nvPr/>
        </p:nvSpPr>
        <p:spPr>
          <a:xfrm>
            <a:off x="1616668" y="1695972"/>
            <a:ext cx="895866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Dada la función f(x)=x</a:t>
            </a:r>
            <a:r>
              <a:rPr lang="es-CO" sz="1800" b="0" i="0" dirty="0">
                <a:solidFill>
                  <a:srgbClr val="040C28"/>
                </a:solidFill>
                <a:effectLst/>
                <a:latin typeface="+mj-lt"/>
              </a:rPr>
              <a:t>^(2)-5x-e^(x) emplear el método iterativo de punto fijo para hallar </a:t>
            </a:r>
          </a:p>
          <a:p>
            <a:pPr algn="ctr"/>
            <a:r>
              <a:rPr lang="es-CO" sz="1800" b="0" i="0" dirty="0">
                <a:solidFill>
                  <a:srgbClr val="040C28"/>
                </a:solidFill>
                <a:effectLst/>
                <a:latin typeface="+mj-lt"/>
              </a:rPr>
              <a:t>un valor aproximado del cero de la función, considerando un valor inicial x0=0.</a:t>
            </a:r>
            <a:br>
              <a:rPr lang="es-CO" sz="1800" b="0" i="0" dirty="0">
                <a:solidFill>
                  <a:srgbClr val="040C28"/>
                </a:solidFill>
                <a:effectLst/>
                <a:latin typeface="+mj-lt"/>
              </a:rPr>
            </a:br>
            <a:r>
              <a:rPr lang="es-CO" sz="1800" b="0" i="0" dirty="0">
                <a:solidFill>
                  <a:srgbClr val="040C28"/>
                </a:solidFill>
                <a:effectLst/>
                <a:latin typeface="+mj-lt"/>
              </a:rPr>
              <a:t>Realizar las iteraciones hasta que |E|</a:t>
            </a:r>
            <a:r>
              <a:rPr lang="es-CO" sz="1800" b="1" i="0" dirty="0">
                <a:solidFill>
                  <a:srgbClr val="1F1F1F"/>
                </a:solidFill>
                <a:effectLst/>
                <a:latin typeface="+mj-lt"/>
              </a:rPr>
              <a:t>&lt;</a:t>
            </a:r>
            <a:r>
              <a:rPr lang="es-CO" sz="1800" dirty="0">
                <a:latin typeface="+mj-lt"/>
              </a:rPr>
              <a:t>1%</a:t>
            </a:r>
          </a:p>
          <a:p>
            <a:pPr algn="ctr"/>
            <a:endParaRPr lang="es-CO" sz="1800" dirty="0">
              <a:latin typeface="+mj-lt"/>
            </a:endParaRPr>
          </a:p>
          <a:p>
            <a:pPr algn="ctr"/>
            <a:r>
              <a:rPr lang="es-CO" sz="1800" dirty="0">
                <a:latin typeface="+mj-lt"/>
              </a:rPr>
              <a:t>Solución:</a:t>
            </a:r>
            <a:br>
              <a:rPr lang="es-CO" sz="1800" dirty="0">
                <a:latin typeface="+mj-lt"/>
              </a:rPr>
            </a:br>
            <a:br>
              <a:rPr lang="es-CO" sz="1800" dirty="0">
                <a:latin typeface="+mj-lt"/>
              </a:rPr>
            </a:br>
            <a:br>
              <a:rPr lang="es-CO" sz="2400" b="0" i="0" dirty="0">
                <a:solidFill>
                  <a:srgbClr val="040C28"/>
                </a:solidFill>
                <a:effectLst/>
                <a:latin typeface="+mn-lt"/>
              </a:rPr>
            </a:br>
            <a:br>
              <a:rPr lang="es-CO" sz="2400" dirty="0">
                <a:latin typeface="ff1"/>
              </a:rPr>
            </a:br>
            <a:endParaRPr lang="es-E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9B99AA0-8D77-8695-2FEA-62CCB7E6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55" y="3838638"/>
            <a:ext cx="6305689" cy="2114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4038600" y="1524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Punto fijo</a:t>
            </a:r>
            <a:endParaRPr dirty="0"/>
          </a:p>
        </p:txBody>
      </p:sp>
      <p:sp>
        <p:nvSpPr>
          <p:cNvPr id="142" name="Google Shape;142;p8"/>
          <p:cNvSpPr/>
          <p:nvPr/>
        </p:nvSpPr>
        <p:spPr>
          <a:xfrm>
            <a:off x="2965143" y="1042621"/>
            <a:ext cx="59759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0" cap="none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Diagrama de flujo</a:t>
            </a:r>
            <a:endParaRPr sz="4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074" name="Imagen 1">
            <a:extLst>
              <a:ext uri="{FF2B5EF4-FFF2-40B4-BE49-F238E27FC236}">
                <a16:creationId xmlns:a16="http://schemas.microsoft.com/office/drawing/2014/main" id="{5157BB6A-5AA6-1693-48FA-EC73B78D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319" y="2209800"/>
            <a:ext cx="3791505" cy="420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A4767-BE49-86B7-B76A-FC8F0F07C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2103"/>
            <a:ext cx="9144000" cy="923330"/>
          </a:xfrm>
        </p:spPr>
        <p:txBody>
          <a:bodyPr/>
          <a:lstStyle/>
          <a:p>
            <a:r>
              <a:rPr lang="es-MX" sz="4800" b="0" dirty="0">
                <a:solidFill>
                  <a:schemeClr val="bg2"/>
                </a:solidFill>
                <a:latin typeface="+mj-lt"/>
              </a:rPr>
              <a:t>Pseudocódigo</a:t>
            </a:r>
            <a:r>
              <a:rPr lang="es-MX" dirty="0">
                <a:solidFill>
                  <a:schemeClr val="bg2"/>
                </a:solidFill>
              </a:rPr>
              <a:t> </a:t>
            </a:r>
            <a:endParaRPr lang="es-CO" dirty="0">
              <a:solidFill>
                <a:schemeClr val="bg2"/>
              </a:solidFill>
            </a:endParaRPr>
          </a:p>
        </p:txBody>
      </p:sp>
      <p:pic>
        <p:nvPicPr>
          <p:cNvPr id="4098" name="Imagen 1">
            <a:extLst>
              <a:ext uri="{FF2B5EF4-FFF2-40B4-BE49-F238E27FC236}">
                <a16:creationId xmlns:a16="http://schemas.microsoft.com/office/drawing/2014/main" id="{3DC9A8A9-2BE7-D382-A897-F957F16E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1" y="1855433"/>
            <a:ext cx="7634796" cy="343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">
            <a:extLst>
              <a:ext uri="{FF2B5EF4-FFF2-40B4-BE49-F238E27FC236}">
                <a16:creationId xmlns:a16="http://schemas.microsoft.com/office/drawing/2014/main" id="{0D505B1A-1DF9-788C-5ED0-3EF22942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15" y="5290780"/>
            <a:ext cx="6054570" cy="110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90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4800600" y="5772711"/>
            <a:ext cx="6948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</a:pPr>
            <a:r>
              <a:rPr lang="es-ES" sz="1400" b="1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PLAN DE ESTUDIOS DE INGENIERIA DE SISTEMAS</a:t>
            </a:r>
            <a:endParaRPr sz="1400" b="0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PROYECTO INTEGRADOR I</a:t>
            </a:r>
            <a:endParaRPr sz="1400" b="1" i="0" u="none" strike="noStrike" cap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 descr="Gracias png images | PNGEg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9601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500</Words>
  <Application>Microsoft Office PowerPoint</Application>
  <PresentationFormat>Panorámica</PresentationFormat>
  <Paragraphs>41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ff1</vt:lpstr>
      <vt:lpstr>Office Theme</vt:lpstr>
      <vt:lpstr>Presentación de PowerPoint</vt:lpstr>
      <vt:lpstr>Método Punto Fijo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Pseudocódigo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Santiago José Quintero Sánchez</cp:lastModifiedBy>
  <cp:revision>3</cp:revision>
  <dcterms:created xsi:type="dcterms:W3CDTF">2023-02-20T22:09:21Z</dcterms:created>
  <dcterms:modified xsi:type="dcterms:W3CDTF">2024-10-18T03:08:29Z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2023-02-20T00:00:00Z</vt:filetime>
  </property>
</Properties>
</file>