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64" r:id="rId6"/>
    <p:sldId id="282" r:id="rId7"/>
    <p:sldId id="281" r:id="rId8"/>
    <p:sldId id="284" r:id="rId9"/>
    <p:sldId id="285" r:id="rId10"/>
    <p:sldId id="286" r:id="rId11"/>
    <p:sldId id="287" r:id="rId12"/>
    <p:sldId id="28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7D19F-7DE6-451E-8191-1376B04C9561}" v="1" dt="2023-01-07T08:48:53.797"/>
    <p1510:client id="{2C86364F-4FBF-41CD-9380-2D81E4A9297A}" v="9" dt="2023-01-07T06:43:29.669"/>
    <p1510:client id="{30D26F10-6A46-4AD2-8D22-529631C46277}" v="12" dt="2023-01-07T13:09:05.568"/>
    <p1510:client id="{688C7E33-C8DA-472A-9784-D2A905A5B46A}" v="1" dt="2023-01-08T10:41:04.148"/>
    <p1510:client id="{6C471101-435B-4B87-8A5D-16A57CD8ABE4}" v="19" dt="2023-01-08T14:56:54.867"/>
    <p1510:client id="{AA57F50A-70F9-4922-AF84-219B51EA8766}" v="2" dt="2023-01-07T16:01:26.871"/>
    <p1510:client id="{C90481AC-C317-4809-B699-2B3766B19531}" v="2" dt="2023-01-08T09:55:20.741"/>
    <p1510:client id="{D5A7E14A-5D5E-4B0F-9849-C4BB3E1ADBBE}" v="1" dt="2023-01-07T07:40:31.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eng KhengSeang" userId="S::choeng.khengseang.2821@rupp.edu.kh::353a4be9-cea2-4d5c-a790-3cda3ec443f4" providerId="AD" clId="Web-{AA57F50A-70F9-4922-AF84-219B51EA8766}"/>
    <pc:docChg chg="modSld">
      <pc:chgData name="Choeng KhengSeang" userId="S::choeng.khengseang.2821@rupp.edu.kh::353a4be9-cea2-4d5c-a790-3cda3ec443f4" providerId="AD" clId="Web-{AA57F50A-70F9-4922-AF84-219B51EA8766}" dt="2023-01-07T16:01:26.871" v="1" actId="20577"/>
      <pc:docMkLst>
        <pc:docMk/>
      </pc:docMkLst>
      <pc:sldChg chg="modSp">
        <pc:chgData name="Choeng KhengSeang" userId="S::choeng.khengseang.2821@rupp.edu.kh::353a4be9-cea2-4d5c-a790-3cda3ec443f4" providerId="AD" clId="Web-{AA57F50A-70F9-4922-AF84-219B51EA8766}" dt="2023-01-07T16:01:26.871" v="1" actId="20577"/>
        <pc:sldMkLst>
          <pc:docMk/>
          <pc:sldMk cId="1322343813" sldId="283"/>
        </pc:sldMkLst>
        <pc:spChg chg="mod">
          <ac:chgData name="Choeng KhengSeang" userId="S::choeng.khengseang.2821@rupp.edu.kh::353a4be9-cea2-4d5c-a790-3cda3ec443f4" providerId="AD" clId="Web-{AA57F50A-70F9-4922-AF84-219B51EA8766}" dt="2023-01-07T16:01:26.871" v="1" actId="20577"/>
          <ac:spMkLst>
            <pc:docMk/>
            <pc:sldMk cId="1322343813" sldId="283"/>
            <ac:spMk id="4" creationId="{00000000-0000-0000-0000-000000000000}"/>
          </ac:spMkLst>
        </pc:spChg>
      </pc:sldChg>
    </pc:docChg>
  </pc:docChgLst>
  <pc:docChgLst>
    <pc:chgData name="OU VISAL" userId="S::ou.visal.2821@rupp.edu.kh::1e3d48eb-58f7-4cf7-9642-a9b587a6e7e4" providerId="AD" clId="Web-{2A47D19F-7DE6-451E-8191-1376B04C9561}"/>
    <pc:docChg chg="modSld">
      <pc:chgData name="OU VISAL" userId="S::ou.visal.2821@rupp.edu.kh::1e3d48eb-58f7-4cf7-9642-a9b587a6e7e4" providerId="AD" clId="Web-{2A47D19F-7DE6-451E-8191-1376B04C9561}" dt="2023-01-07T08:48:53.797" v="0" actId="1076"/>
      <pc:docMkLst>
        <pc:docMk/>
      </pc:docMkLst>
      <pc:sldChg chg="modSp">
        <pc:chgData name="OU VISAL" userId="S::ou.visal.2821@rupp.edu.kh::1e3d48eb-58f7-4cf7-9642-a9b587a6e7e4" providerId="AD" clId="Web-{2A47D19F-7DE6-451E-8191-1376B04C9561}" dt="2023-01-07T08:48:53.797" v="0" actId="1076"/>
        <pc:sldMkLst>
          <pc:docMk/>
          <pc:sldMk cId="1322343813" sldId="283"/>
        </pc:sldMkLst>
        <pc:spChg chg="mod">
          <ac:chgData name="OU VISAL" userId="S::ou.visal.2821@rupp.edu.kh::1e3d48eb-58f7-4cf7-9642-a9b587a6e7e4" providerId="AD" clId="Web-{2A47D19F-7DE6-451E-8191-1376B04C9561}" dt="2023-01-07T08:48:53.797" v="0" actId="1076"/>
          <ac:spMkLst>
            <pc:docMk/>
            <pc:sldMk cId="1322343813" sldId="283"/>
            <ac:spMk id="8" creationId="{00000000-0000-0000-0000-000000000000}"/>
          </ac:spMkLst>
        </pc:spChg>
      </pc:sldChg>
    </pc:docChg>
  </pc:docChgLst>
  <pc:docChgLst>
    <pc:chgData name="Leat Phanat" userId="S::leat.phanat.2821@rupp.edu.kh::c353bda1-4390-4b88-bb61-034f58f5e2b1" providerId="AD" clId="Web-{C90481AC-C317-4809-B699-2B3766B19531}"/>
    <pc:docChg chg="modSld">
      <pc:chgData name="Leat Phanat" userId="S::leat.phanat.2821@rupp.edu.kh::c353bda1-4390-4b88-bb61-034f58f5e2b1" providerId="AD" clId="Web-{C90481AC-C317-4809-B699-2B3766B19531}" dt="2023-01-08T09:55:20.741" v="1" actId="20577"/>
      <pc:docMkLst>
        <pc:docMk/>
      </pc:docMkLst>
      <pc:sldChg chg="modSp">
        <pc:chgData name="Leat Phanat" userId="S::leat.phanat.2821@rupp.edu.kh::c353bda1-4390-4b88-bb61-034f58f5e2b1" providerId="AD" clId="Web-{C90481AC-C317-4809-B699-2B3766B19531}" dt="2023-01-08T09:55:20.741" v="1" actId="20577"/>
        <pc:sldMkLst>
          <pc:docMk/>
          <pc:sldMk cId="1322343813" sldId="283"/>
        </pc:sldMkLst>
        <pc:spChg chg="mod">
          <ac:chgData name="Leat Phanat" userId="S::leat.phanat.2821@rupp.edu.kh::c353bda1-4390-4b88-bb61-034f58f5e2b1" providerId="AD" clId="Web-{C90481AC-C317-4809-B699-2B3766B19531}" dt="2023-01-08T09:55:20.741" v="1" actId="20577"/>
          <ac:spMkLst>
            <pc:docMk/>
            <pc:sldMk cId="1322343813" sldId="283"/>
            <ac:spMk id="4" creationId="{00000000-0000-0000-0000-000000000000}"/>
          </ac:spMkLst>
        </pc:spChg>
      </pc:sldChg>
    </pc:docChg>
  </pc:docChgLst>
  <pc:docChgLst>
    <pc:chgData name="Chean Botum" userId="S::chean.botum.2821@rupp.edu.kh::5664ab7d-18cb-4fca-b3d4-f053602ac1ac" providerId="AD" clId="Web-{30D26F10-6A46-4AD2-8D22-529631C46277}"/>
    <pc:docChg chg="addSld delSld">
      <pc:chgData name="Chean Botum" userId="S::chean.botum.2821@rupp.edu.kh::5664ab7d-18cb-4fca-b3d4-f053602ac1ac" providerId="AD" clId="Web-{30D26F10-6A46-4AD2-8D22-529631C46277}" dt="2023-01-07T13:09:01.692" v="1"/>
      <pc:docMkLst>
        <pc:docMk/>
      </pc:docMkLst>
      <pc:sldChg chg="add del">
        <pc:chgData name="Chean Botum" userId="S::chean.botum.2821@rupp.edu.kh::5664ab7d-18cb-4fca-b3d4-f053602ac1ac" providerId="AD" clId="Web-{30D26F10-6A46-4AD2-8D22-529631C46277}" dt="2023-01-07T13:09:01.692" v="1"/>
        <pc:sldMkLst>
          <pc:docMk/>
          <pc:sldMk cId="1322343813" sldId="283"/>
        </pc:sldMkLst>
      </pc:sldChg>
    </pc:docChg>
  </pc:docChgLst>
  <pc:docChgLst>
    <pc:chgData name="Leat Phanat" userId="S::leat.phanat.2821@rupp.edu.kh::c353bda1-4390-4b88-bb61-034f58f5e2b1" providerId="AD" clId="Web-{688C7E33-C8DA-472A-9784-D2A905A5B46A}"/>
    <pc:docChg chg="sldOrd">
      <pc:chgData name="Leat Phanat" userId="S::leat.phanat.2821@rupp.edu.kh::c353bda1-4390-4b88-bb61-034f58f5e2b1" providerId="AD" clId="Web-{688C7E33-C8DA-472A-9784-D2A905A5B46A}" dt="2023-01-08T10:41:04.148" v="0"/>
      <pc:docMkLst>
        <pc:docMk/>
      </pc:docMkLst>
      <pc:sldChg chg="ord">
        <pc:chgData name="Leat Phanat" userId="S::leat.phanat.2821@rupp.edu.kh::c353bda1-4390-4b88-bb61-034f58f5e2b1" providerId="AD" clId="Web-{688C7E33-C8DA-472A-9784-D2A905A5B46A}" dt="2023-01-08T10:41:04.148" v="0"/>
        <pc:sldMkLst>
          <pc:docMk/>
          <pc:sldMk cId="3048615331" sldId="287"/>
        </pc:sldMkLst>
      </pc:sldChg>
    </pc:docChg>
  </pc:docChgLst>
  <pc:docChgLst>
    <pc:chgData name="Heng Vicheka" userId="S::heng.vicheka.2821@rupp.edu.kh::d5c962ca-21ff-4730-bf20-e9402e6c9744" providerId="AD" clId="Web-{D5A7E14A-5D5E-4B0F-9849-C4BB3E1ADBBE}"/>
    <pc:docChg chg="modSld">
      <pc:chgData name="Heng Vicheka" userId="S::heng.vicheka.2821@rupp.edu.kh::d5c962ca-21ff-4730-bf20-e9402e6c9744" providerId="AD" clId="Web-{D5A7E14A-5D5E-4B0F-9849-C4BB3E1ADBBE}" dt="2023-01-07T07:40:31.818" v="0" actId="20577"/>
      <pc:docMkLst>
        <pc:docMk/>
      </pc:docMkLst>
      <pc:sldChg chg="modSp">
        <pc:chgData name="Heng Vicheka" userId="S::heng.vicheka.2821@rupp.edu.kh::d5c962ca-21ff-4730-bf20-e9402e6c9744" providerId="AD" clId="Web-{D5A7E14A-5D5E-4B0F-9849-C4BB3E1ADBBE}" dt="2023-01-07T07:40:31.818" v="0" actId="20577"/>
        <pc:sldMkLst>
          <pc:docMk/>
          <pc:sldMk cId="1322343813" sldId="283"/>
        </pc:sldMkLst>
        <pc:spChg chg="mod">
          <ac:chgData name="Heng Vicheka" userId="S::heng.vicheka.2821@rupp.edu.kh::d5c962ca-21ff-4730-bf20-e9402e6c9744" providerId="AD" clId="Web-{D5A7E14A-5D5E-4B0F-9849-C4BB3E1ADBBE}" dt="2023-01-07T07:40:31.818" v="0" actId="20577"/>
          <ac:spMkLst>
            <pc:docMk/>
            <pc:sldMk cId="1322343813" sldId="283"/>
            <ac:spMk id="4" creationId="{00000000-0000-0000-0000-000000000000}"/>
          </ac:spMkLst>
        </pc:spChg>
      </pc:sldChg>
    </pc:docChg>
  </pc:docChgLst>
  <pc:docChgLst>
    <pc:chgData name="Seng Vichet" userId="S::seng.vichet.2821@rupp.edu.kh::260289a5-c26f-472e-b4c7-811c60c8fd31" providerId="AD" clId="Web-{6C471101-435B-4B87-8A5D-16A57CD8ABE4}"/>
    <pc:docChg chg="modSld">
      <pc:chgData name="Seng Vichet" userId="S::seng.vichet.2821@rupp.edu.kh::260289a5-c26f-472e-b4c7-811c60c8fd31" providerId="AD" clId="Web-{6C471101-435B-4B87-8A5D-16A57CD8ABE4}" dt="2023-01-08T14:56:54.867" v="17" actId="20577"/>
      <pc:docMkLst>
        <pc:docMk/>
      </pc:docMkLst>
      <pc:sldChg chg="modSp">
        <pc:chgData name="Seng Vichet" userId="S::seng.vichet.2821@rupp.edu.kh::260289a5-c26f-472e-b4c7-811c60c8fd31" providerId="AD" clId="Web-{6C471101-435B-4B87-8A5D-16A57CD8ABE4}" dt="2023-01-08T14:56:54.867" v="17" actId="20577"/>
        <pc:sldMkLst>
          <pc:docMk/>
          <pc:sldMk cId="1322343813" sldId="283"/>
        </pc:sldMkLst>
        <pc:spChg chg="mod">
          <ac:chgData name="Seng Vichet" userId="S::seng.vichet.2821@rupp.edu.kh::260289a5-c26f-472e-b4c7-811c60c8fd31" providerId="AD" clId="Web-{6C471101-435B-4B87-8A5D-16A57CD8ABE4}" dt="2023-01-08T14:56:54.867" v="17" actId="20577"/>
          <ac:spMkLst>
            <pc:docMk/>
            <pc:sldMk cId="1322343813" sldId="283"/>
            <ac:spMk id="4" creationId="{00000000-0000-0000-0000-000000000000}"/>
          </ac:spMkLst>
        </pc:spChg>
      </pc:sldChg>
    </pc:docChg>
  </pc:docChgLst>
  <pc:docChgLst>
    <pc:chgData name="Yoo Seryvathana" userId="S::yoo.seryvathana.2821@rupp.edu.kh::00aaa88a-21d7-4178-9863-52ec6f5335ad" providerId="AD" clId="Web-{2C86364F-4FBF-41CD-9380-2D81E4A9297A}"/>
    <pc:docChg chg="modSld">
      <pc:chgData name="Yoo Seryvathana" userId="S::yoo.seryvathana.2821@rupp.edu.kh::00aaa88a-21d7-4178-9863-52ec6f5335ad" providerId="AD" clId="Web-{2C86364F-4FBF-41CD-9380-2D81E4A9297A}" dt="2023-01-07T06:43:29.029" v="7" actId="20577"/>
      <pc:docMkLst>
        <pc:docMk/>
      </pc:docMkLst>
      <pc:sldChg chg="modSp">
        <pc:chgData name="Yoo Seryvathana" userId="S::yoo.seryvathana.2821@rupp.edu.kh::00aaa88a-21d7-4178-9863-52ec6f5335ad" providerId="AD" clId="Web-{2C86364F-4FBF-41CD-9380-2D81E4A9297A}" dt="2023-01-07T06:43:29.029" v="7" actId="20577"/>
        <pc:sldMkLst>
          <pc:docMk/>
          <pc:sldMk cId="1322343813" sldId="283"/>
        </pc:sldMkLst>
        <pc:spChg chg="mod">
          <ac:chgData name="Yoo Seryvathana" userId="S::yoo.seryvathana.2821@rupp.edu.kh::00aaa88a-21d7-4178-9863-52ec6f5335ad" providerId="AD" clId="Web-{2C86364F-4FBF-41CD-9380-2D81E4A9297A}" dt="2023-01-07T06:43:29.029" v="7" actId="20577"/>
          <ac:spMkLst>
            <pc:docMk/>
            <pc:sldMk cId="1322343813" sldId="283"/>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F8CEB-1302-415F-94A5-665A1A6353E2}" type="datetimeFigureOut">
              <a:rPr lang="en-US" smtClean="0"/>
              <a:t>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4F37-632B-434A-A042-F171291F8349}" type="slidenum">
              <a:rPr lang="en-US" smtClean="0"/>
              <a:t>‹#›</a:t>
            </a:fld>
            <a:endParaRPr lang="en-US"/>
          </a:p>
        </p:txBody>
      </p:sp>
    </p:spTree>
    <p:extLst>
      <p:ext uri="{BB962C8B-B14F-4D97-AF65-F5344CB8AC3E}">
        <p14:creationId xmlns:p14="http://schemas.microsoft.com/office/powerpoint/2010/main" val="1173501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6C4F37-632B-434A-A042-F171291F8349}" type="slidenum">
              <a:rPr lang="en-US" smtClean="0"/>
              <a:t>1</a:t>
            </a:fld>
            <a:endParaRPr lang="en-US"/>
          </a:p>
        </p:txBody>
      </p:sp>
    </p:spTree>
    <p:extLst>
      <p:ext uri="{BB962C8B-B14F-4D97-AF65-F5344CB8AC3E}">
        <p14:creationId xmlns:p14="http://schemas.microsoft.com/office/powerpoint/2010/main" val="3380527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54EF67D-494B-44B3-885E-087099292403}" type="datetime1">
              <a:rPr lang="en-US" smtClean="0"/>
              <a:t>1/8/2023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A65FDCF-ADEA-4DDA-9CF5-4D5F51BD134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5A530B-65E1-4915-B548-117303F6EF30}" type="datetime1">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5FDCF-ADEA-4DDA-9CF5-4D5F51BD134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A65FDCF-ADEA-4DDA-9CF5-4D5F51BD134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1ED53E-A6C9-41A2-B92B-AA09E4BBB999}" type="datetime1">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F2352675-5FEC-4D3B-9C41-A93511181201}" type="datetime1">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A65FDCF-ADEA-4DDA-9CF5-4D5F51BD134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AF790DA-56DD-4196-8DF4-BE2A207B7178}" type="datetime1">
              <a:rPr lang="en-US" smtClean="0"/>
              <a:t>1/8/2023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A65FDCF-ADEA-4DDA-9CF5-4D5F51BD134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8F0833F-E2A1-44C8-8DB2-70423BF392BF}" type="datetime1">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5FDCF-ADEA-4DDA-9CF5-4D5F51BD134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91ADCDB-167F-41C3-8B0C-B6464203DA9F}" type="datetime1">
              <a:rPr lang="en-US" smtClean="0"/>
              <a:t>1/8/2023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A65FDCF-ADEA-4DDA-9CF5-4D5F51BD134F}"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DE0E87A-B144-4886-A4F7-340E6919EF0D}" type="datetime1">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A65FDCF-ADEA-4DDA-9CF5-4D5F51BD13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 name="Date Placeholder 1"/>
          <p:cNvSpPr>
            <a:spLocks noGrp="1"/>
          </p:cNvSpPr>
          <p:nvPr>
            <p:ph type="dt" sz="half" idx="10"/>
          </p:nvPr>
        </p:nvSpPr>
        <p:spPr/>
        <p:txBody>
          <a:bodyPr/>
          <a:lstStyle/>
          <a:p>
            <a:fld id="{BF7B8E7B-D643-4284-B662-154C3C76CB3B}" type="datetime1">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A65FDCF-ADEA-4DDA-9CF5-4D5F51BD13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A65FDCF-ADEA-4DDA-9CF5-4D5F51BD134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36EB039-D469-446A-BA10-3D5E0B3C0B1E}" type="datetime1">
              <a:rPr lang="en-US" smtClean="0"/>
              <a:t>1/8/2023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A65FDCF-ADEA-4DDA-9CF5-4D5F51BD134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F34E2F-C917-412F-9E3E-BE8C81F2664A}" type="datetime1">
              <a:rPr lang="en-US" smtClean="0"/>
              <a:t>1/8/2023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ED39F3A-8567-4592-B1DA-57083B7F65A4}" type="datetime1">
              <a:rPr lang="en-US" smtClean="0"/>
              <a:t>1/8/2023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A65FDCF-ADEA-4DDA-9CF5-4D5F51BD134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mailto:fe.assignment@gmail.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5334000"/>
            <a:ext cx="6400800" cy="1143000"/>
          </a:xfrm>
        </p:spPr>
        <p:txBody>
          <a:bodyPr>
            <a:normAutofit/>
          </a:bodyPr>
          <a:lstStyle/>
          <a:p>
            <a:pPr algn="l"/>
            <a:r>
              <a:rPr lang="en-US" sz="2000"/>
              <a:t>Dr. </a:t>
            </a:r>
            <a:r>
              <a:rPr lang="en-US" sz="2000" err="1"/>
              <a:t>Srun</a:t>
            </a:r>
            <a:r>
              <a:rPr lang="en-US" sz="2000"/>
              <a:t> </a:t>
            </a:r>
            <a:r>
              <a:rPr lang="en-US" sz="2000" err="1"/>
              <a:t>Sovila</a:t>
            </a:r>
            <a:endParaRPr lang="en-US" sz="2000"/>
          </a:p>
        </p:txBody>
      </p:sp>
      <p:sp>
        <p:nvSpPr>
          <p:cNvPr id="2" name="Title 1"/>
          <p:cNvSpPr>
            <a:spLocks noGrp="1"/>
          </p:cNvSpPr>
          <p:nvPr>
            <p:ph type="ctrTitle"/>
          </p:nvPr>
        </p:nvSpPr>
        <p:spPr>
          <a:xfrm>
            <a:off x="762000" y="3429000"/>
            <a:ext cx="7772400" cy="1470025"/>
          </a:xfrm>
          <a:solidFill>
            <a:schemeClr val="bg2">
              <a:lumMod val="50000"/>
            </a:schemeClr>
          </a:solidFill>
        </p:spPr>
        <p:txBody>
          <a:bodyPr>
            <a:normAutofit/>
          </a:bodyPr>
          <a:lstStyle/>
          <a:p>
            <a:r>
              <a:rPr lang="en-US" baseline="30000">
                <a:solidFill>
                  <a:schemeClr val="bg1"/>
                </a:solidFill>
              </a:rPr>
              <a:t>Chapter 1</a:t>
            </a:r>
            <a:br>
              <a:rPr lang="en-US" baseline="30000">
                <a:solidFill>
                  <a:schemeClr val="bg1"/>
                </a:solidFill>
              </a:rPr>
            </a:br>
            <a:r>
              <a:rPr lang="en-US" baseline="30000">
                <a:solidFill>
                  <a:schemeClr val="bg1"/>
                </a:solidFill>
              </a:rPr>
              <a:t>Introducing Data Structures and Algorithms</a:t>
            </a:r>
            <a:endParaRPr lang="en-US">
              <a:solidFill>
                <a:schemeClr val="bg1"/>
              </a:solidFill>
            </a:endParaRPr>
          </a:p>
        </p:txBody>
      </p:sp>
      <p:sp>
        <p:nvSpPr>
          <p:cNvPr id="5" name="Shape 49"/>
          <p:cNvSpPr txBox="1">
            <a:spLocks/>
          </p:cNvSpPr>
          <p:nvPr/>
        </p:nvSpPr>
        <p:spPr>
          <a:xfrm>
            <a:off x="304800" y="533400"/>
            <a:ext cx="6629400" cy="14700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algn="ctr">
              <a:defRPr sz="4400">
                <a:solidFill>
                  <a:srgbClr val="FFFFFF"/>
                </a:solidFill>
                <a:latin typeface="Calibri"/>
                <a:ea typeface="Calibri"/>
                <a:cs typeface="Calibri"/>
                <a:sym typeface="Calibri"/>
              </a:defRPr>
            </a:lvl1pPr>
            <a:lvl2pPr algn="ctr">
              <a:defRPr sz="4400">
                <a:solidFill>
                  <a:srgbClr val="FFFFFF"/>
                </a:solidFill>
                <a:latin typeface="Calibri"/>
                <a:ea typeface="Calibri"/>
                <a:cs typeface="Calibri"/>
                <a:sym typeface="Calibri"/>
              </a:defRPr>
            </a:lvl2pPr>
            <a:lvl3pPr algn="ctr">
              <a:defRPr sz="4400">
                <a:solidFill>
                  <a:srgbClr val="FFFFFF"/>
                </a:solidFill>
                <a:latin typeface="Calibri"/>
                <a:ea typeface="Calibri"/>
                <a:cs typeface="Calibri"/>
                <a:sym typeface="Calibri"/>
              </a:defRPr>
            </a:lvl3pPr>
            <a:lvl4pPr algn="ctr">
              <a:defRPr sz="4400">
                <a:solidFill>
                  <a:srgbClr val="FFFFFF"/>
                </a:solidFill>
                <a:latin typeface="Calibri"/>
                <a:ea typeface="Calibri"/>
                <a:cs typeface="Calibri"/>
                <a:sym typeface="Calibri"/>
              </a:defRPr>
            </a:lvl4pPr>
            <a:lvl5pPr algn="ctr">
              <a:defRPr sz="4400">
                <a:solidFill>
                  <a:srgbClr val="FFFFFF"/>
                </a:solidFill>
                <a:latin typeface="Calibri"/>
                <a:ea typeface="Calibri"/>
                <a:cs typeface="Calibri"/>
                <a:sym typeface="Calibri"/>
              </a:defRPr>
            </a:lvl5pPr>
            <a:lvl6pPr algn="ctr">
              <a:defRPr sz="4400">
                <a:solidFill>
                  <a:srgbClr val="FFFFFF"/>
                </a:solidFill>
                <a:latin typeface="Calibri"/>
                <a:ea typeface="Calibri"/>
                <a:cs typeface="Calibri"/>
                <a:sym typeface="Calibri"/>
              </a:defRPr>
            </a:lvl6pPr>
            <a:lvl7pPr algn="ctr">
              <a:defRPr sz="4400">
                <a:solidFill>
                  <a:srgbClr val="FFFFFF"/>
                </a:solidFill>
                <a:latin typeface="Calibri"/>
                <a:ea typeface="Calibri"/>
                <a:cs typeface="Calibri"/>
                <a:sym typeface="Calibri"/>
              </a:defRPr>
            </a:lvl7pPr>
            <a:lvl8pPr algn="ctr">
              <a:defRPr sz="4400">
                <a:solidFill>
                  <a:srgbClr val="FFFFFF"/>
                </a:solidFill>
                <a:latin typeface="Calibri"/>
                <a:ea typeface="Calibri"/>
                <a:cs typeface="Calibri"/>
                <a:sym typeface="Calibri"/>
              </a:defRPr>
            </a:lvl8pPr>
            <a:lvl9pPr algn="ctr">
              <a:defRPr sz="4400">
                <a:solidFill>
                  <a:srgbClr val="FFFFFF"/>
                </a:solidFill>
                <a:latin typeface="Calibri"/>
                <a:ea typeface="Calibri"/>
                <a:cs typeface="Calibri"/>
                <a:sym typeface="Calibri"/>
              </a:defRPr>
            </a:lvl9pPr>
          </a:lstStyle>
          <a:p>
            <a:pPr>
              <a:defRPr sz="1800">
                <a:solidFill>
                  <a:srgbClr val="000000"/>
                </a:solidFill>
              </a:defRPr>
            </a:pPr>
            <a:r>
              <a:rPr lang="en-US" sz="3200">
                <a:solidFill>
                  <a:schemeClr val="tx2">
                    <a:lumMod val="75000"/>
                  </a:schemeClr>
                </a:solidFill>
                <a:latin typeface="+mj-lt"/>
                <a:cs typeface="Times New Roman" pitchFamily="18" charset="0"/>
              </a:rPr>
              <a:t>Royal University of Phnom Penh</a:t>
            </a:r>
          </a:p>
          <a:p>
            <a:pPr>
              <a:defRPr sz="1800">
                <a:solidFill>
                  <a:srgbClr val="000000"/>
                </a:solidFill>
              </a:defRPr>
            </a:pPr>
            <a:r>
              <a:rPr lang="en-US" sz="2600">
                <a:solidFill>
                  <a:schemeClr val="tx2">
                    <a:lumMod val="75000"/>
                  </a:schemeClr>
                </a:solidFill>
                <a:latin typeface="+mj-lt"/>
                <a:ea typeface="Times New Roman"/>
                <a:cs typeface="Times New Roman" pitchFamily="18" charset="0"/>
                <a:sym typeface="Times New Roman"/>
              </a:rPr>
              <a:t>Faculty of Engineering</a:t>
            </a:r>
          </a:p>
        </p:txBody>
      </p:sp>
      <p:sp>
        <p:nvSpPr>
          <p:cNvPr id="6" name="TextBox 5"/>
          <p:cNvSpPr txBox="1"/>
          <p:nvPr/>
        </p:nvSpPr>
        <p:spPr>
          <a:xfrm>
            <a:off x="1828799" y="2743200"/>
            <a:ext cx="4503156" cy="461665"/>
          </a:xfrm>
          <a:prstGeom prst="rect">
            <a:avLst/>
          </a:prstGeom>
          <a:noFill/>
        </p:spPr>
        <p:txBody>
          <a:bodyPr wrap="none" rtlCol="0">
            <a:spAutoFit/>
          </a:bodyPr>
          <a:lstStyle/>
          <a:p>
            <a:r>
              <a:rPr lang="en-US" sz="2400"/>
              <a:t>Data Structures and Algorithms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472536"/>
            <a:ext cx="1499616" cy="1499616"/>
          </a:xfrm>
          <a:prstGeom prst="rect">
            <a:avLst/>
          </a:prstGeom>
        </p:spPr>
      </p:pic>
      <p:sp>
        <p:nvSpPr>
          <p:cNvPr id="4" name="Slide Number Placeholder 3"/>
          <p:cNvSpPr>
            <a:spLocks noGrp="1"/>
          </p:cNvSpPr>
          <p:nvPr>
            <p:ph type="sldNum" sz="quarter" idx="12"/>
          </p:nvPr>
        </p:nvSpPr>
        <p:spPr/>
        <p:txBody>
          <a:bodyPr/>
          <a:lstStyle/>
          <a:p>
            <a:fld id="{5A65FDCF-ADEA-4DDA-9CF5-4D5F51BD134F}" type="slidenum">
              <a:rPr lang="en-US" smtClean="0"/>
              <a:t>1</a:t>
            </a:fld>
            <a:endParaRPr lang="en-US"/>
          </a:p>
        </p:txBody>
      </p:sp>
    </p:spTree>
    <p:extLst>
      <p:ext uri="{BB962C8B-B14F-4D97-AF65-F5344CB8AC3E}">
        <p14:creationId xmlns:p14="http://schemas.microsoft.com/office/powerpoint/2010/main" val="358751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sz="quarter" idx="1"/>
          </p:nvPr>
        </p:nvSpPr>
        <p:spPr/>
        <p:txBody>
          <a:bodyPr/>
          <a:lstStyle/>
          <a:p>
            <a:r>
              <a:rPr lang="en-US"/>
              <a:t>Arrays</a:t>
            </a:r>
          </a:p>
          <a:p>
            <a:r>
              <a:rPr lang="en-US"/>
              <a:t>Ordered Arrays</a:t>
            </a:r>
          </a:p>
          <a:p>
            <a:r>
              <a:rPr lang="en-US"/>
              <a:t>The Bubble Sort</a:t>
            </a:r>
          </a:p>
          <a:p>
            <a:r>
              <a:rPr lang="en-US"/>
              <a:t>The Insertion Sort</a:t>
            </a:r>
          </a:p>
        </p:txBody>
      </p:sp>
      <p:sp>
        <p:nvSpPr>
          <p:cNvPr id="4" name="Slide Number Placeholder 3"/>
          <p:cNvSpPr>
            <a:spLocks noGrp="1"/>
          </p:cNvSpPr>
          <p:nvPr>
            <p:ph type="sldNum" sz="quarter" idx="12"/>
          </p:nvPr>
        </p:nvSpPr>
        <p:spPr/>
        <p:txBody>
          <a:bodyPr/>
          <a:lstStyle/>
          <a:p>
            <a:fld id="{5A65FDCF-ADEA-4DDA-9CF5-4D5F51BD134F}" type="slidenum">
              <a:rPr lang="en-US" smtClean="0"/>
              <a:t>2</a:t>
            </a:fld>
            <a:endParaRPr lang="en-US"/>
          </a:p>
        </p:txBody>
      </p:sp>
    </p:spTree>
    <p:extLst>
      <p:ext uri="{BB962C8B-B14F-4D97-AF65-F5344CB8AC3E}">
        <p14:creationId xmlns:p14="http://schemas.microsoft.com/office/powerpoint/2010/main" val="364420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sz="quarter" idx="1"/>
          </p:nvPr>
        </p:nvSpPr>
        <p:spPr/>
        <p:txBody>
          <a:bodyPr/>
          <a:lstStyle/>
          <a:p>
            <a:r>
              <a:rPr lang="en-US"/>
              <a:t>Arrays</a:t>
            </a:r>
          </a:p>
          <a:p>
            <a:r>
              <a:rPr lang="en-US">
                <a:solidFill>
                  <a:schemeClr val="bg1">
                    <a:lumMod val="65000"/>
                  </a:schemeClr>
                </a:solidFill>
              </a:rPr>
              <a:t>Ordered Arrays</a:t>
            </a:r>
          </a:p>
          <a:p>
            <a:r>
              <a:rPr lang="en-US">
                <a:solidFill>
                  <a:schemeClr val="bg1">
                    <a:lumMod val="65000"/>
                  </a:schemeClr>
                </a:solidFill>
              </a:rPr>
              <a:t>The Bubble Sort</a:t>
            </a:r>
          </a:p>
          <a:p>
            <a:r>
              <a:rPr lang="en-US">
                <a:solidFill>
                  <a:schemeClr val="bg1">
                    <a:lumMod val="65000"/>
                  </a:schemeClr>
                </a:solidFill>
              </a:rPr>
              <a:t>The Insertion Sort</a:t>
            </a:r>
          </a:p>
        </p:txBody>
      </p:sp>
      <p:sp>
        <p:nvSpPr>
          <p:cNvPr id="4" name="Slide Number Placeholder 3"/>
          <p:cNvSpPr>
            <a:spLocks noGrp="1"/>
          </p:cNvSpPr>
          <p:nvPr>
            <p:ph type="sldNum" sz="quarter" idx="12"/>
          </p:nvPr>
        </p:nvSpPr>
        <p:spPr/>
        <p:txBody>
          <a:bodyPr/>
          <a:lstStyle/>
          <a:p>
            <a:fld id="{5A65FDCF-ADEA-4DDA-9CF5-4D5F51BD134F}" type="slidenum">
              <a:rPr lang="en-US" smtClean="0"/>
              <a:t>3</a:t>
            </a:fld>
            <a:endParaRPr lang="en-US"/>
          </a:p>
        </p:txBody>
      </p:sp>
    </p:spTree>
    <p:extLst>
      <p:ext uri="{BB962C8B-B14F-4D97-AF65-F5344CB8AC3E}">
        <p14:creationId xmlns:p14="http://schemas.microsoft.com/office/powerpoint/2010/main" val="95193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Arrays</a:t>
            </a:r>
          </a:p>
        </p:txBody>
      </p:sp>
      <p:sp>
        <p:nvSpPr>
          <p:cNvPr id="3" name="Slide Number Placeholder 2"/>
          <p:cNvSpPr>
            <a:spLocks noGrp="1"/>
          </p:cNvSpPr>
          <p:nvPr>
            <p:ph type="sldNum" sz="quarter" idx="12"/>
          </p:nvPr>
        </p:nvSpPr>
        <p:spPr/>
        <p:txBody>
          <a:bodyPr/>
          <a:lstStyle/>
          <a:p>
            <a:fld id="{5A65FDCF-ADEA-4DDA-9CF5-4D5F51BD134F}" type="slidenum">
              <a:rPr lang="en-US" smtClean="0"/>
              <a:t>4</a:t>
            </a:fld>
            <a:endParaRPr lang="en-US"/>
          </a:p>
        </p:txBody>
      </p:sp>
      <p:sp>
        <p:nvSpPr>
          <p:cNvPr id="4" name="Content Placeholder 3"/>
          <p:cNvSpPr>
            <a:spLocks noGrp="1"/>
          </p:cNvSpPr>
          <p:nvPr>
            <p:ph sz="quarter" idx="1"/>
          </p:nvPr>
        </p:nvSpPr>
        <p:spPr/>
        <p:txBody>
          <a:bodyPr/>
          <a:lstStyle/>
          <a:p>
            <a:r>
              <a:rPr lang="en-US"/>
              <a:t>An array is a number of data items of the same type arranged contiguously in memory;</a:t>
            </a:r>
          </a:p>
          <a:p>
            <a:r>
              <a:rPr lang="en-US"/>
              <a:t>The array is the most commonly used data storage structure;</a:t>
            </a:r>
          </a:p>
          <a:p>
            <a:r>
              <a:rPr lang="en-US"/>
              <a:t>it’s built into most programming languages.</a:t>
            </a:r>
          </a:p>
          <a:p>
            <a:endParaRPr lang="en-US"/>
          </a:p>
          <a:p>
            <a:r>
              <a:rPr lang="en-US"/>
              <a:t>How do you create an array in C?</a:t>
            </a:r>
          </a:p>
        </p:txBody>
      </p:sp>
    </p:spTree>
    <p:extLst>
      <p:ext uri="{BB962C8B-B14F-4D97-AF65-F5344CB8AC3E}">
        <p14:creationId xmlns:p14="http://schemas.microsoft.com/office/powerpoint/2010/main" val="174882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Arrays: Insertion</a:t>
            </a:r>
          </a:p>
        </p:txBody>
      </p:sp>
      <p:sp>
        <p:nvSpPr>
          <p:cNvPr id="3" name="Slide Number Placeholder 2"/>
          <p:cNvSpPr>
            <a:spLocks noGrp="1"/>
          </p:cNvSpPr>
          <p:nvPr>
            <p:ph type="sldNum" sz="quarter" idx="12"/>
          </p:nvPr>
        </p:nvSpPr>
        <p:spPr/>
        <p:txBody>
          <a:bodyPr/>
          <a:lstStyle/>
          <a:p>
            <a:fld id="{5A65FDCF-ADEA-4DDA-9CF5-4D5F51BD134F}" type="slidenum">
              <a:rPr lang="en-US" smtClean="0"/>
              <a:t>5</a:t>
            </a:fld>
            <a:endParaRPr lang="en-US"/>
          </a:p>
        </p:txBody>
      </p:sp>
      <p:sp>
        <p:nvSpPr>
          <p:cNvPr id="6" name="Content Placeholder 5"/>
          <p:cNvSpPr>
            <a:spLocks noGrp="1"/>
          </p:cNvSpPr>
          <p:nvPr>
            <p:ph sz="quarter" idx="1"/>
          </p:nvPr>
        </p:nvSpPr>
        <p:spPr/>
        <p:txBody>
          <a:bodyPr>
            <a:normAutofit/>
          </a:bodyPr>
          <a:lstStyle/>
          <a:p>
            <a:r>
              <a:rPr lang="en-US" sz="2400"/>
              <a:t>Suppose, we have following array:</a:t>
            </a:r>
          </a:p>
          <a:p>
            <a:endParaRPr lang="en-US" sz="2400"/>
          </a:p>
          <a:p>
            <a:endParaRPr lang="en-US" sz="2400"/>
          </a:p>
          <a:p>
            <a:r>
              <a:rPr lang="en-US" sz="2400"/>
              <a:t>Insert value 99 to position (index) 2, insertion process:</a:t>
            </a:r>
          </a:p>
          <a:p>
            <a:endParaRPr lang="en-US" sz="2400"/>
          </a:p>
          <a:p>
            <a:endParaRPr lang="en-US" sz="2400"/>
          </a:p>
          <a:p>
            <a:endParaRPr lang="en-US" sz="2400"/>
          </a:p>
          <a:p>
            <a:endParaRPr lang="en-US" sz="2400"/>
          </a:p>
          <a:p>
            <a:r>
              <a:rPr lang="en-US" sz="2400"/>
              <a:t>How you do it in C?</a:t>
            </a:r>
          </a:p>
        </p:txBody>
      </p:sp>
      <p:graphicFrame>
        <p:nvGraphicFramePr>
          <p:cNvPr id="7" name="Content Placeholder 4"/>
          <p:cNvGraphicFramePr>
            <a:graphicFrameLocks/>
          </p:cNvGraphicFramePr>
          <p:nvPr>
            <p:extLst>
              <p:ext uri="{D42A27DB-BD31-4B8C-83A1-F6EECF244321}">
                <p14:modId xmlns:p14="http://schemas.microsoft.com/office/powerpoint/2010/main" val="1097065971"/>
              </p:ext>
            </p:extLst>
          </p:nvPr>
        </p:nvGraphicFramePr>
        <p:xfrm>
          <a:off x="301625" y="1981200"/>
          <a:ext cx="8504243" cy="741680"/>
        </p:xfrm>
        <a:graphic>
          <a:graphicData uri="http://schemas.openxmlformats.org/drawingml/2006/table">
            <a:tbl>
              <a:tblPr firstRow="1" bandRow="1">
                <a:tableStyleId>{5940675A-B579-460E-94D1-54222C63F5DA}</a:tableStyleId>
              </a:tblPr>
              <a:tblGrid>
                <a:gridCol w="773113">
                  <a:extLst>
                    <a:ext uri="{9D8B030D-6E8A-4147-A177-3AD203B41FA5}">
                      <a16:colId xmlns:a16="http://schemas.microsoft.com/office/drawing/2014/main" val="20000"/>
                    </a:ext>
                  </a:extLst>
                </a:gridCol>
                <a:gridCol w="773113">
                  <a:extLst>
                    <a:ext uri="{9D8B030D-6E8A-4147-A177-3AD203B41FA5}">
                      <a16:colId xmlns:a16="http://schemas.microsoft.com/office/drawing/2014/main" val="20001"/>
                    </a:ext>
                  </a:extLst>
                </a:gridCol>
                <a:gridCol w="773113">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773113">
                  <a:extLst>
                    <a:ext uri="{9D8B030D-6E8A-4147-A177-3AD203B41FA5}">
                      <a16:colId xmlns:a16="http://schemas.microsoft.com/office/drawing/2014/main" val="20004"/>
                    </a:ext>
                  </a:extLst>
                </a:gridCol>
                <a:gridCol w="773113">
                  <a:extLst>
                    <a:ext uri="{9D8B030D-6E8A-4147-A177-3AD203B41FA5}">
                      <a16:colId xmlns:a16="http://schemas.microsoft.com/office/drawing/2014/main" val="20005"/>
                    </a:ext>
                  </a:extLst>
                </a:gridCol>
                <a:gridCol w="773113">
                  <a:extLst>
                    <a:ext uri="{9D8B030D-6E8A-4147-A177-3AD203B41FA5}">
                      <a16:colId xmlns:a16="http://schemas.microsoft.com/office/drawing/2014/main" val="20006"/>
                    </a:ext>
                  </a:extLst>
                </a:gridCol>
                <a:gridCol w="773113">
                  <a:extLst>
                    <a:ext uri="{9D8B030D-6E8A-4147-A177-3AD203B41FA5}">
                      <a16:colId xmlns:a16="http://schemas.microsoft.com/office/drawing/2014/main" val="20007"/>
                    </a:ext>
                  </a:extLst>
                </a:gridCol>
                <a:gridCol w="773113">
                  <a:extLst>
                    <a:ext uri="{9D8B030D-6E8A-4147-A177-3AD203B41FA5}">
                      <a16:colId xmlns:a16="http://schemas.microsoft.com/office/drawing/2014/main" val="20008"/>
                    </a:ext>
                  </a:extLst>
                </a:gridCol>
                <a:gridCol w="773113">
                  <a:extLst>
                    <a:ext uri="{9D8B030D-6E8A-4147-A177-3AD203B41FA5}">
                      <a16:colId xmlns:a16="http://schemas.microsoft.com/office/drawing/2014/main" val="20009"/>
                    </a:ext>
                  </a:extLst>
                </a:gridCol>
                <a:gridCol w="773113">
                  <a:extLst>
                    <a:ext uri="{9D8B030D-6E8A-4147-A177-3AD203B41FA5}">
                      <a16:colId xmlns:a16="http://schemas.microsoft.com/office/drawing/2014/main" val="20010"/>
                    </a:ext>
                  </a:extLst>
                </a:gridCol>
              </a:tblGrid>
              <a:tr h="370840">
                <a:tc>
                  <a:txBody>
                    <a:bodyPr/>
                    <a:lstStyle/>
                    <a:p>
                      <a:pPr algn="ctr"/>
                      <a:r>
                        <a:rPr lang="en-US" i="1">
                          <a:solidFill>
                            <a:srgbClr val="FF0000"/>
                          </a:solidFill>
                        </a:rPr>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931939459"/>
              </p:ext>
            </p:extLst>
          </p:nvPr>
        </p:nvGraphicFramePr>
        <p:xfrm>
          <a:off x="304800" y="3429000"/>
          <a:ext cx="8504243" cy="741680"/>
        </p:xfrm>
        <a:graphic>
          <a:graphicData uri="http://schemas.openxmlformats.org/drawingml/2006/table">
            <a:tbl>
              <a:tblPr firstRow="1" bandRow="1">
                <a:tableStyleId>{5940675A-B579-460E-94D1-54222C63F5DA}</a:tableStyleId>
              </a:tblPr>
              <a:tblGrid>
                <a:gridCol w="773113">
                  <a:extLst>
                    <a:ext uri="{9D8B030D-6E8A-4147-A177-3AD203B41FA5}">
                      <a16:colId xmlns:a16="http://schemas.microsoft.com/office/drawing/2014/main" val="20000"/>
                    </a:ext>
                  </a:extLst>
                </a:gridCol>
                <a:gridCol w="773113">
                  <a:extLst>
                    <a:ext uri="{9D8B030D-6E8A-4147-A177-3AD203B41FA5}">
                      <a16:colId xmlns:a16="http://schemas.microsoft.com/office/drawing/2014/main" val="20001"/>
                    </a:ext>
                  </a:extLst>
                </a:gridCol>
                <a:gridCol w="773113">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773113">
                  <a:extLst>
                    <a:ext uri="{9D8B030D-6E8A-4147-A177-3AD203B41FA5}">
                      <a16:colId xmlns:a16="http://schemas.microsoft.com/office/drawing/2014/main" val="20004"/>
                    </a:ext>
                  </a:extLst>
                </a:gridCol>
                <a:gridCol w="773113">
                  <a:extLst>
                    <a:ext uri="{9D8B030D-6E8A-4147-A177-3AD203B41FA5}">
                      <a16:colId xmlns:a16="http://schemas.microsoft.com/office/drawing/2014/main" val="20005"/>
                    </a:ext>
                  </a:extLst>
                </a:gridCol>
                <a:gridCol w="773113">
                  <a:extLst>
                    <a:ext uri="{9D8B030D-6E8A-4147-A177-3AD203B41FA5}">
                      <a16:colId xmlns:a16="http://schemas.microsoft.com/office/drawing/2014/main" val="20006"/>
                    </a:ext>
                  </a:extLst>
                </a:gridCol>
                <a:gridCol w="773113">
                  <a:extLst>
                    <a:ext uri="{9D8B030D-6E8A-4147-A177-3AD203B41FA5}">
                      <a16:colId xmlns:a16="http://schemas.microsoft.com/office/drawing/2014/main" val="20007"/>
                    </a:ext>
                  </a:extLst>
                </a:gridCol>
                <a:gridCol w="773113">
                  <a:extLst>
                    <a:ext uri="{9D8B030D-6E8A-4147-A177-3AD203B41FA5}">
                      <a16:colId xmlns:a16="http://schemas.microsoft.com/office/drawing/2014/main" val="20008"/>
                    </a:ext>
                  </a:extLst>
                </a:gridCol>
                <a:gridCol w="773113">
                  <a:extLst>
                    <a:ext uri="{9D8B030D-6E8A-4147-A177-3AD203B41FA5}">
                      <a16:colId xmlns:a16="http://schemas.microsoft.com/office/drawing/2014/main" val="20009"/>
                    </a:ext>
                  </a:extLst>
                </a:gridCol>
                <a:gridCol w="773113">
                  <a:extLst>
                    <a:ext uri="{9D8B030D-6E8A-4147-A177-3AD203B41FA5}">
                      <a16:colId xmlns:a16="http://schemas.microsoft.com/office/drawing/2014/main" val="20010"/>
                    </a:ext>
                  </a:extLst>
                </a:gridCol>
              </a:tblGrid>
              <a:tr h="370840">
                <a:tc>
                  <a:txBody>
                    <a:bodyPr/>
                    <a:lstStyle/>
                    <a:p>
                      <a:pPr algn="ctr"/>
                      <a:r>
                        <a:rPr lang="en-US" i="1">
                          <a:solidFill>
                            <a:srgbClr val="FF0000"/>
                          </a:solidFill>
                        </a:rPr>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rgbClr val="00B050"/>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rgbClr val="C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rgbClr val="C00000"/>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rgbClr val="C00000"/>
                          </a:solidFill>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rgbClr val="C00000"/>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Curved Up Arrow 8"/>
          <p:cNvSpPr/>
          <p:nvPr/>
        </p:nvSpPr>
        <p:spPr>
          <a:xfrm>
            <a:off x="2971800" y="4129708"/>
            <a:ext cx="762000" cy="28989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Up Arrow 9"/>
          <p:cNvSpPr/>
          <p:nvPr/>
        </p:nvSpPr>
        <p:spPr>
          <a:xfrm>
            <a:off x="3886200" y="4191000"/>
            <a:ext cx="762000" cy="2286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Up Arrow 10"/>
          <p:cNvSpPr/>
          <p:nvPr/>
        </p:nvSpPr>
        <p:spPr>
          <a:xfrm>
            <a:off x="4654826" y="4191000"/>
            <a:ext cx="762000" cy="2286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Up Arrow 11"/>
          <p:cNvSpPr/>
          <p:nvPr/>
        </p:nvSpPr>
        <p:spPr>
          <a:xfrm>
            <a:off x="5562600" y="4191000"/>
            <a:ext cx="762000" cy="2286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3162300" y="4427054"/>
            <a:ext cx="342900" cy="3735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C00000"/>
                </a:solidFill>
              </a:rPr>
              <a:t>7</a:t>
            </a:r>
          </a:p>
        </p:txBody>
      </p:sp>
      <p:sp>
        <p:nvSpPr>
          <p:cNvPr id="16" name="Oval 15"/>
          <p:cNvSpPr/>
          <p:nvPr/>
        </p:nvSpPr>
        <p:spPr>
          <a:xfrm>
            <a:off x="4095750" y="4419600"/>
            <a:ext cx="342900" cy="3735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64376" y="4419600"/>
            <a:ext cx="342900" cy="3735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72150" y="4419600"/>
            <a:ext cx="342900" cy="3735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061377" y="4369904"/>
            <a:ext cx="438150" cy="381000"/>
          </a:xfrm>
          <a:prstGeom prst="rect">
            <a:avLst/>
          </a:prstGeom>
          <a:noFill/>
        </p:spPr>
        <p:txBody>
          <a:bodyPr wrap="square" rtlCol="0">
            <a:spAutoFit/>
          </a:bodyPr>
          <a:lstStyle/>
          <a:p>
            <a:r>
              <a:rPr lang="en-US">
                <a:solidFill>
                  <a:srgbClr val="C00000"/>
                </a:solidFill>
              </a:rPr>
              <a:t>43</a:t>
            </a:r>
          </a:p>
        </p:txBody>
      </p:sp>
      <p:sp>
        <p:nvSpPr>
          <p:cNvPr id="21" name="TextBox 20"/>
          <p:cNvSpPr txBox="1"/>
          <p:nvPr/>
        </p:nvSpPr>
        <p:spPr>
          <a:xfrm>
            <a:off x="4840356" y="4431268"/>
            <a:ext cx="609600" cy="369332"/>
          </a:xfrm>
          <a:prstGeom prst="rect">
            <a:avLst/>
          </a:prstGeom>
          <a:noFill/>
        </p:spPr>
        <p:txBody>
          <a:bodyPr wrap="square" rtlCol="0">
            <a:spAutoFit/>
          </a:bodyPr>
          <a:lstStyle/>
          <a:p>
            <a:r>
              <a:rPr lang="en-US">
                <a:solidFill>
                  <a:srgbClr val="C00000"/>
                </a:solidFill>
              </a:rPr>
              <a:t>26</a:t>
            </a:r>
          </a:p>
        </p:txBody>
      </p:sp>
      <p:sp>
        <p:nvSpPr>
          <p:cNvPr id="22" name="TextBox 21"/>
          <p:cNvSpPr txBox="1"/>
          <p:nvPr/>
        </p:nvSpPr>
        <p:spPr>
          <a:xfrm>
            <a:off x="5728252" y="4432852"/>
            <a:ext cx="609600" cy="369332"/>
          </a:xfrm>
          <a:prstGeom prst="rect">
            <a:avLst/>
          </a:prstGeom>
          <a:noFill/>
        </p:spPr>
        <p:txBody>
          <a:bodyPr wrap="square" rtlCol="0">
            <a:spAutoFit/>
          </a:bodyPr>
          <a:lstStyle/>
          <a:p>
            <a:r>
              <a:rPr lang="en-US">
                <a:solidFill>
                  <a:srgbClr val="C00000"/>
                </a:solidFill>
              </a:rPr>
              <a:t>83</a:t>
            </a:r>
          </a:p>
        </p:txBody>
      </p:sp>
    </p:spTree>
    <p:extLst>
      <p:ext uri="{BB962C8B-B14F-4D97-AF65-F5344CB8AC3E}">
        <p14:creationId xmlns:p14="http://schemas.microsoft.com/office/powerpoint/2010/main" val="211535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Arrays: Deletion</a:t>
            </a:r>
          </a:p>
        </p:txBody>
      </p:sp>
      <p:sp>
        <p:nvSpPr>
          <p:cNvPr id="3" name="Slide Number Placeholder 2"/>
          <p:cNvSpPr>
            <a:spLocks noGrp="1"/>
          </p:cNvSpPr>
          <p:nvPr>
            <p:ph type="sldNum" sz="quarter" idx="12"/>
          </p:nvPr>
        </p:nvSpPr>
        <p:spPr/>
        <p:txBody>
          <a:bodyPr/>
          <a:lstStyle/>
          <a:p>
            <a:fld id="{5A65FDCF-ADEA-4DDA-9CF5-4D5F51BD134F}" type="slidenum">
              <a:rPr lang="en-US" smtClean="0"/>
              <a:t>6</a:t>
            </a:fld>
            <a:endParaRPr lang="en-US"/>
          </a:p>
        </p:txBody>
      </p:sp>
      <p:sp>
        <p:nvSpPr>
          <p:cNvPr id="4" name="Content Placeholder 3"/>
          <p:cNvSpPr>
            <a:spLocks noGrp="1"/>
          </p:cNvSpPr>
          <p:nvPr>
            <p:ph sz="quarter" idx="1"/>
          </p:nvPr>
        </p:nvSpPr>
        <p:spPr/>
        <p:txBody>
          <a:bodyPr>
            <a:normAutofit/>
          </a:bodyPr>
          <a:lstStyle/>
          <a:p>
            <a:r>
              <a:rPr lang="en-US" sz="2400"/>
              <a:t>For the following array,</a:t>
            </a:r>
          </a:p>
          <a:p>
            <a:endParaRPr lang="en-US" sz="2400"/>
          </a:p>
          <a:p>
            <a:endParaRPr lang="en-US" sz="2400"/>
          </a:p>
          <a:p>
            <a:r>
              <a:rPr lang="en-US" sz="2400"/>
              <a:t>Delete an element of position (index) 3, deletion process:</a:t>
            </a:r>
          </a:p>
          <a:p>
            <a:endParaRPr lang="en-US" sz="2400"/>
          </a:p>
          <a:p>
            <a:endParaRPr lang="en-US" sz="2400"/>
          </a:p>
          <a:p>
            <a:endParaRPr lang="en-US" sz="2400"/>
          </a:p>
          <a:p>
            <a:endParaRPr lang="en-US" sz="2400"/>
          </a:p>
          <a:p>
            <a:r>
              <a:rPr lang="en-US" sz="2400"/>
              <a:t>How you do it in C?</a:t>
            </a:r>
          </a:p>
        </p:txBody>
      </p:sp>
      <p:graphicFrame>
        <p:nvGraphicFramePr>
          <p:cNvPr id="5" name="Content Placeholder 4"/>
          <p:cNvGraphicFramePr>
            <a:graphicFrameLocks/>
          </p:cNvGraphicFramePr>
          <p:nvPr>
            <p:extLst>
              <p:ext uri="{D42A27DB-BD31-4B8C-83A1-F6EECF244321}">
                <p14:modId xmlns:p14="http://schemas.microsoft.com/office/powerpoint/2010/main" val="423192499"/>
              </p:ext>
            </p:extLst>
          </p:nvPr>
        </p:nvGraphicFramePr>
        <p:xfrm>
          <a:off x="304800" y="2057400"/>
          <a:ext cx="8504243" cy="741680"/>
        </p:xfrm>
        <a:graphic>
          <a:graphicData uri="http://schemas.openxmlformats.org/drawingml/2006/table">
            <a:tbl>
              <a:tblPr firstRow="1" bandRow="1">
                <a:tableStyleId>{5940675A-B579-460E-94D1-54222C63F5DA}</a:tableStyleId>
              </a:tblPr>
              <a:tblGrid>
                <a:gridCol w="773113">
                  <a:extLst>
                    <a:ext uri="{9D8B030D-6E8A-4147-A177-3AD203B41FA5}">
                      <a16:colId xmlns:a16="http://schemas.microsoft.com/office/drawing/2014/main" val="20000"/>
                    </a:ext>
                  </a:extLst>
                </a:gridCol>
                <a:gridCol w="773113">
                  <a:extLst>
                    <a:ext uri="{9D8B030D-6E8A-4147-A177-3AD203B41FA5}">
                      <a16:colId xmlns:a16="http://schemas.microsoft.com/office/drawing/2014/main" val="20001"/>
                    </a:ext>
                  </a:extLst>
                </a:gridCol>
                <a:gridCol w="773113">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773113">
                  <a:extLst>
                    <a:ext uri="{9D8B030D-6E8A-4147-A177-3AD203B41FA5}">
                      <a16:colId xmlns:a16="http://schemas.microsoft.com/office/drawing/2014/main" val="20004"/>
                    </a:ext>
                  </a:extLst>
                </a:gridCol>
                <a:gridCol w="773113">
                  <a:extLst>
                    <a:ext uri="{9D8B030D-6E8A-4147-A177-3AD203B41FA5}">
                      <a16:colId xmlns:a16="http://schemas.microsoft.com/office/drawing/2014/main" val="20005"/>
                    </a:ext>
                  </a:extLst>
                </a:gridCol>
                <a:gridCol w="773113">
                  <a:extLst>
                    <a:ext uri="{9D8B030D-6E8A-4147-A177-3AD203B41FA5}">
                      <a16:colId xmlns:a16="http://schemas.microsoft.com/office/drawing/2014/main" val="20006"/>
                    </a:ext>
                  </a:extLst>
                </a:gridCol>
                <a:gridCol w="773113">
                  <a:extLst>
                    <a:ext uri="{9D8B030D-6E8A-4147-A177-3AD203B41FA5}">
                      <a16:colId xmlns:a16="http://schemas.microsoft.com/office/drawing/2014/main" val="20007"/>
                    </a:ext>
                  </a:extLst>
                </a:gridCol>
                <a:gridCol w="773113">
                  <a:extLst>
                    <a:ext uri="{9D8B030D-6E8A-4147-A177-3AD203B41FA5}">
                      <a16:colId xmlns:a16="http://schemas.microsoft.com/office/drawing/2014/main" val="20008"/>
                    </a:ext>
                  </a:extLst>
                </a:gridCol>
                <a:gridCol w="773113">
                  <a:extLst>
                    <a:ext uri="{9D8B030D-6E8A-4147-A177-3AD203B41FA5}">
                      <a16:colId xmlns:a16="http://schemas.microsoft.com/office/drawing/2014/main" val="20009"/>
                    </a:ext>
                  </a:extLst>
                </a:gridCol>
                <a:gridCol w="773113">
                  <a:extLst>
                    <a:ext uri="{9D8B030D-6E8A-4147-A177-3AD203B41FA5}">
                      <a16:colId xmlns:a16="http://schemas.microsoft.com/office/drawing/2014/main" val="20010"/>
                    </a:ext>
                  </a:extLst>
                </a:gridCol>
              </a:tblGrid>
              <a:tr h="370840">
                <a:tc>
                  <a:txBody>
                    <a:bodyPr/>
                    <a:lstStyle/>
                    <a:p>
                      <a:pPr algn="ctr"/>
                      <a:r>
                        <a:rPr lang="en-US" i="1">
                          <a:solidFill>
                            <a:srgbClr val="FF0000"/>
                          </a:solidFill>
                        </a:rPr>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2860926418"/>
              </p:ext>
            </p:extLst>
          </p:nvPr>
        </p:nvGraphicFramePr>
        <p:xfrm>
          <a:off x="304800" y="3505200"/>
          <a:ext cx="8504243" cy="741680"/>
        </p:xfrm>
        <a:graphic>
          <a:graphicData uri="http://schemas.openxmlformats.org/drawingml/2006/table">
            <a:tbl>
              <a:tblPr firstRow="1" bandRow="1">
                <a:tableStyleId>{5940675A-B579-460E-94D1-54222C63F5DA}</a:tableStyleId>
              </a:tblPr>
              <a:tblGrid>
                <a:gridCol w="773113">
                  <a:extLst>
                    <a:ext uri="{9D8B030D-6E8A-4147-A177-3AD203B41FA5}">
                      <a16:colId xmlns:a16="http://schemas.microsoft.com/office/drawing/2014/main" val="20000"/>
                    </a:ext>
                  </a:extLst>
                </a:gridCol>
                <a:gridCol w="773113">
                  <a:extLst>
                    <a:ext uri="{9D8B030D-6E8A-4147-A177-3AD203B41FA5}">
                      <a16:colId xmlns:a16="http://schemas.microsoft.com/office/drawing/2014/main" val="20001"/>
                    </a:ext>
                  </a:extLst>
                </a:gridCol>
                <a:gridCol w="773113">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773113">
                  <a:extLst>
                    <a:ext uri="{9D8B030D-6E8A-4147-A177-3AD203B41FA5}">
                      <a16:colId xmlns:a16="http://schemas.microsoft.com/office/drawing/2014/main" val="20004"/>
                    </a:ext>
                  </a:extLst>
                </a:gridCol>
                <a:gridCol w="773113">
                  <a:extLst>
                    <a:ext uri="{9D8B030D-6E8A-4147-A177-3AD203B41FA5}">
                      <a16:colId xmlns:a16="http://schemas.microsoft.com/office/drawing/2014/main" val="20005"/>
                    </a:ext>
                  </a:extLst>
                </a:gridCol>
                <a:gridCol w="773113">
                  <a:extLst>
                    <a:ext uri="{9D8B030D-6E8A-4147-A177-3AD203B41FA5}">
                      <a16:colId xmlns:a16="http://schemas.microsoft.com/office/drawing/2014/main" val="20006"/>
                    </a:ext>
                  </a:extLst>
                </a:gridCol>
                <a:gridCol w="773113">
                  <a:extLst>
                    <a:ext uri="{9D8B030D-6E8A-4147-A177-3AD203B41FA5}">
                      <a16:colId xmlns:a16="http://schemas.microsoft.com/office/drawing/2014/main" val="20007"/>
                    </a:ext>
                  </a:extLst>
                </a:gridCol>
                <a:gridCol w="773113">
                  <a:extLst>
                    <a:ext uri="{9D8B030D-6E8A-4147-A177-3AD203B41FA5}">
                      <a16:colId xmlns:a16="http://schemas.microsoft.com/office/drawing/2014/main" val="20008"/>
                    </a:ext>
                  </a:extLst>
                </a:gridCol>
                <a:gridCol w="773113">
                  <a:extLst>
                    <a:ext uri="{9D8B030D-6E8A-4147-A177-3AD203B41FA5}">
                      <a16:colId xmlns:a16="http://schemas.microsoft.com/office/drawing/2014/main" val="20009"/>
                    </a:ext>
                  </a:extLst>
                </a:gridCol>
                <a:gridCol w="773113">
                  <a:extLst>
                    <a:ext uri="{9D8B030D-6E8A-4147-A177-3AD203B41FA5}">
                      <a16:colId xmlns:a16="http://schemas.microsoft.com/office/drawing/2014/main" val="20010"/>
                    </a:ext>
                  </a:extLst>
                </a:gridCol>
              </a:tblGrid>
              <a:tr h="370840">
                <a:tc>
                  <a:txBody>
                    <a:bodyPr/>
                    <a:lstStyle/>
                    <a:p>
                      <a:pPr algn="ctr"/>
                      <a:r>
                        <a:rPr lang="en-US" i="1">
                          <a:solidFill>
                            <a:srgbClr val="FF0000"/>
                          </a:solidFill>
                        </a:rPr>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1">
                          <a:solidFill>
                            <a:srgbClr val="FF0000"/>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rgbClr val="C00000"/>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rgbClr val="C00000"/>
                          </a:solidFill>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rgbClr val="C00000"/>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 name="Curved Down Arrow 9"/>
          <p:cNvSpPr/>
          <p:nvPr/>
        </p:nvSpPr>
        <p:spPr>
          <a:xfrm rot="11049012">
            <a:off x="3896331" y="4215417"/>
            <a:ext cx="685800"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Down Arrow 11"/>
          <p:cNvSpPr/>
          <p:nvPr/>
        </p:nvSpPr>
        <p:spPr>
          <a:xfrm rot="11049012">
            <a:off x="4602392" y="4215418"/>
            <a:ext cx="685800"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p:cNvSpPr/>
          <p:nvPr/>
        </p:nvSpPr>
        <p:spPr>
          <a:xfrm rot="11049012">
            <a:off x="5358916" y="4215419"/>
            <a:ext cx="685800"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roup 17"/>
          <p:cNvGrpSpPr/>
          <p:nvPr/>
        </p:nvGrpSpPr>
        <p:grpSpPr>
          <a:xfrm>
            <a:off x="4061377" y="4453558"/>
            <a:ext cx="438150" cy="423242"/>
            <a:chOff x="4061377" y="4453558"/>
            <a:chExt cx="438150" cy="423242"/>
          </a:xfrm>
        </p:grpSpPr>
        <p:sp>
          <p:nvSpPr>
            <p:cNvPr id="16" name="Oval 15"/>
            <p:cNvSpPr/>
            <p:nvPr/>
          </p:nvSpPr>
          <p:spPr>
            <a:xfrm>
              <a:off x="4095750" y="4503254"/>
              <a:ext cx="342900" cy="3735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061377" y="4453558"/>
              <a:ext cx="438150" cy="381000"/>
            </a:xfrm>
            <a:prstGeom prst="rect">
              <a:avLst/>
            </a:prstGeom>
            <a:noFill/>
          </p:spPr>
          <p:txBody>
            <a:bodyPr wrap="square" rtlCol="0">
              <a:spAutoFit/>
            </a:bodyPr>
            <a:lstStyle/>
            <a:p>
              <a:r>
                <a:rPr lang="en-US">
                  <a:solidFill>
                    <a:srgbClr val="C00000"/>
                  </a:solidFill>
                </a:rPr>
                <a:t>43</a:t>
              </a:r>
            </a:p>
          </p:txBody>
        </p:sp>
      </p:grpSp>
      <p:grpSp>
        <p:nvGrpSpPr>
          <p:cNvPr id="19" name="Group 18"/>
          <p:cNvGrpSpPr/>
          <p:nvPr/>
        </p:nvGrpSpPr>
        <p:grpSpPr>
          <a:xfrm>
            <a:off x="4787632" y="4495800"/>
            <a:ext cx="622568" cy="423242"/>
            <a:chOff x="4061377" y="4453558"/>
            <a:chExt cx="622568" cy="423242"/>
          </a:xfrm>
        </p:grpSpPr>
        <p:sp>
          <p:nvSpPr>
            <p:cNvPr id="20" name="Oval 19"/>
            <p:cNvSpPr/>
            <p:nvPr/>
          </p:nvSpPr>
          <p:spPr>
            <a:xfrm>
              <a:off x="4095750" y="4503254"/>
              <a:ext cx="342900" cy="3735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061377" y="4453558"/>
              <a:ext cx="622568" cy="369332"/>
            </a:xfrm>
            <a:prstGeom prst="rect">
              <a:avLst/>
            </a:prstGeom>
            <a:noFill/>
          </p:spPr>
          <p:txBody>
            <a:bodyPr wrap="square" rtlCol="0">
              <a:spAutoFit/>
            </a:bodyPr>
            <a:lstStyle/>
            <a:p>
              <a:r>
                <a:rPr lang="en-US">
                  <a:solidFill>
                    <a:srgbClr val="C00000"/>
                  </a:solidFill>
                </a:rPr>
                <a:t>26</a:t>
              </a:r>
            </a:p>
          </p:txBody>
        </p:sp>
      </p:grpSp>
      <p:grpSp>
        <p:nvGrpSpPr>
          <p:cNvPr id="22" name="Group 21"/>
          <p:cNvGrpSpPr/>
          <p:nvPr/>
        </p:nvGrpSpPr>
        <p:grpSpPr>
          <a:xfrm>
            <a:off x="5486400" y="4495800"/>
            <a:ext cx="762000" cy="423242"/>
            <a:chOff x="4061377" y="4453558"/>
            <a:chExt cx="622568" cy="423242"/>
          </a:xfrm>
        </p:grpSpPr>
        <p:sp>
          <p:nvSpPr>
            <p:cNvPr id="23" name="Oval 22"/>
            <p:cNvSpPr/>
            <p:nvPr/>
          </p:nvSpPr>
          <p:spPr>
            <a:xfrm>
              <a:off x="4095750" y="4503254"/>
              <a:ext cx="342900" cy="3735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061377" y="4453558"/>
              <a:ext cx="622568" cy="369332"/>
            </a:xfrm>
            <a:prstGeom prst="rect">
              <a:avLst/>
            </a:prstGeom>
            <a:noFill/>
          </p:spPr>
          <p:txBody>
            <a:bodyPr wrap="square" rtlCol="0">
              <a:spAutoFit/>
            </a:bodyPr>
            <a:lstStyle/>
            <a:p>
              <a:r>
                <a:rPr lang="en-US">
                  <a:solidFill>
                    <a:srgbClr val="C00000"/>
                  </a:solidFill>
                </a:rPr>
                <a:t>83</a:t>
              </a:r>
            </a:p>
          </p:txBody>
        </p:sp>
      </p:grpSp>
    </p:spTree>
    <p:extLst>
      <p:ext uri="{BB962C8B-B14F-4D97-AF65-F5344CB8AC3E}">
        <p14:creationId xmlns:p14="http://schemas.microsoft.com/office/powerpoint/2010/main" val="111355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Arrays: Search (Non-duplicate and Duplicate)</a:t>
            </a:r>
          </a:p>
        </p:txBody>
      </p:sp>
      <p:sp>
        <p:nvSpPr>
          <p:cNvPr id="3" name="Slide Number Placeholder 2"/>
          <p:cNvSpPr>
            <a:spLocks noGrp="1"/>
          </p:cNvSpPr>
          <p:nvPr>
            <p:ph type="sldNum" sz="quarter" idx="12"/>
          </p:nvPr>
        </p:nvSpPr>
        <p:spPr/>
        <p:txBody>
          <a:bodyPr/>
          <a:lstStyle/>
          <a:p>
            <a:fld id="{5A65FDCF-ADEA-4DDA-9CF5-4D5F51BD134F}" type="slidenum">
              <a:rPr lang="en-US" smtClean="0"/>
              <a:t>7</a:t>
            </a:fld>
            <a:endParaRPr lang="en-US"/>
          </a:p>
        </p:txBody>
      </p:sp>
      <p:sp>
        <p:nvSpPr>
          <p:cNvPr id="4" name="Content Placeholder 3"/>
          <p:cNvSpPr>
            <a:spLocks noGrp="1"/>
          </p:cNvSpPr>
          <p:nvPr>
            <p:ph sz="quarter" idx="1"/>
          </p:nvPr>
        </p:nvSpPr>
        <p:spPr/>
        <p:txBody>
          <a:bodyPr/>
          <a:lstStyle/>
          <a:p>
            <a:r>
              <a:rPr lang="en-US"/>
              <a:t>Non-duplicate search by input value in array</a:t>
            </a:r>
          </a:p>
          <a:p>
            <a:pPr lvl="1"/>
            <a:r>
              <a:rPr lang="en-US"/>
              <a:t>Check an input value with each value of elements in array, in case an input value is equal to the value of any element of array, the procedure search is finish (break)</a:t>
            </a:r>
          </a:p>
          <a:p>
            <a:r>
              <a:rPr lang="en-US"/>
              <a:t>Duplicate search by input value in array</a:t>
            </a:r>
          </a:p>
          <a:p>
            <a:pPr lvl="1"/>
            <a:r>
              <a:rPr lang="en-US"/>
              <a:t>Check an input value with every value (till the end element) of elements in array, to find, how many elements of array are equal to input value?</a:t>
            </a:r>
          </a:p>
        </p:txBody>
      </p:sp>
    </p:spTree>
    <p:extLst>
      <p:ext uri="{BB962C8B-B14F-4D97-AF65-F5344CB8AC3E}">
        <p14:creationId xmlns:p14="http://schemas.microsoft.com/office/powerpoint/2010/main" val="377654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5A65FDCF-ADEA-4DDA-9CF5-4D5F51BD134F}" type="slidenum">
              <a:rPr lang="en-US" smtClean="0"/>
              <a:t>9</a:t>
            </a:fld>
            <a:endParaRPr lang="en-US"/>
          </a:p>
        </p:txBody>
      </p:sp>
      <p:sp>
        <p:nvSpPr>
          <p:cNvPr id="4" name="Content Placeholder 3"/>
          <p:cNvSpPr>
            <a:spLocks noGrp="1"/>
          </p:cNvSpPr>
          <p:nvPr>
            <p:ph sz="quarter" idx="1"/>
          </p:nvPr>
        </p:nvSpPr>
        <p:spPr>
          <a:xfrm>
            <a:off x="301752" y="3505200"/>
            <a:ext cx="8503920" cy="2593848"/>
          </a:xfrm>
        </p:spPr>
        <p:txBody>
          <a:bodyPr/>
          <a:lstStyle/>
          <a:p>
            <a:pPr marL="0" indent="0" algn="ctr">
              <a:buNone/>
            </a:pPr>
            <a:r>
              <a:rPr lang="en-US"/>
              <a:t>To be continued…</a:t>
            </a:r>
          </a:p>
        </p:txBody>
      </p:sp>
    </p:spTree>
    <p:extLst>
      <p:ext uri="{BB962C8B-B14F-4D97-AF65-F5344CB8AC3E}">
        <p14:creationId xmlns:p14="http://schemas.microsoft.com/office/powerpoint/2010/main" val="304861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3379304" cy="990600"/>
          </a:xfrm>
        </p:spPr>
        <p:txBody>
          <a:bodyPr>
            <a:normAutofit fontScale="90000"/>
          </a:bodyPr>
          <a:lstStyle/>
          <a:p>
            <a:r>
              <a:rPr lang="en-US" sz="2600" b="1">
                <a:solidFill>
                  <a:srgbClr val="FF0000"/>
                </a:solidFill>
              </a:rPr>
              <a:t>Homework</a:t>
            </a:r>
            <a:br>
              <a:rPr lang="en-US" sz="2600" b="1">
                <a:solidFill>
                  <a:srgbClr val="FF0000"/>
                </a:solidFill>
              </a:rPr>
            </a:br>
            <a:r>
              <a:rPr lang="en-US" sz="2600" b="1">
                <a:solidFill>
                  <a:srgbClr val="FF0000"/>
                </a:solidFill>
              </a:rPr>
              <a:t>submit to: </a:t>
            </a:r>
            <a:br>
              <a:rPr lang="en-US" sz="3600">
                <a:solidFill>
                  <a:srgbClr val="FF0000"/>
                </a:solidFill>
              </a:rPr>
            </a:br>
            <a:r>
              <a:rPr lang="en-US" sz="2200">
                <a:solidFill>
                  <a:srgbClr val="FF0000"/>
                </a:solidFill>
                <a:hlinkClick r:id="rId2"/>
              </a:rPr>
              <a:t>fe.assignment@gmail.com</a:t>
            </a:r>
            <a:endParaRPr lang="en-US" sz="2700">
              <a:solidFill>
                <a:srgbClr val="FF0000"/>
              </a:solidFill>
              <a:latin typeface="+mn-lt"/>
              <a:ea typeface="+mn-ea"/>
              <a:cs typeface="+mn-cs"/>
            </a:endParaRPr>
          </a:p>
        </p:txBody>
      </p:sp>
      <p:sp>
        <p:nvSpPr>
          <p:cNvPr id="3" name="Slide Number Placeholder 2"/>
          <p:cNvSpPr>
            <a:spLocks noGrp="1"/>
          </p:cNvSpPr>
          <p:nvPr>
            <p:ph type="sldNum" sz="quarter" idx="12"/>
          </p:nvPr>
        </p:nvSpPr>
        <p:spPr/>
        <p:txBody>
          <a:bodyPr/>
          <a:lstStyle/>
          <a:p>
            <a:fld id="{5A65FDCF-ADEA-4DDA-9CF5-4D5F51BD134F}" type="slidenum">
              <a:rPr lang="en-US" smtClean="0"/>
              <a:t>8</a:t>
            </a:fld>
            <a:endParaRPr lang="en-US"/>
          </a:p>
        </p:txBody>
      </p:sp>
      <p:sp>
        <p:nvSpPr>
          <p:cNvPr id="4" name="Content Placeholder 3"/>
          <p:cNvSpPr>
            <a:spLocks noGrp="1"/>
          </p:cNvSpPr>
          <p:nvPr>
            <p:ph sz="quarter" idx="1"/>
          </p:nvPr>
        </p:nvSpPr>
        <p:spPr>
          <a:xfrm>
            <a:off x="168551" y="1405279"/>
            <a:ext cx="8773353" cy="4497319"/>
          </a:xfrm>
        </p:spPr>
        <p:txBody>
          <a:bodyPr vert="horz" lIns="91440" tIns="45720" rIns="91440" bIns="45720" anchor="t">
            <a:noAutofit/>
          </a:bodyPr>
          <a:lstStyle/>
          <a:p>
            <a:pPr marL="514350" indent="-514350">
              <a:buFont typeface="+mj-lt"/>
              <a:buAutoNum type="arabicPeriod"/>
            </a:pPr>
            <a:r>
              <a:rPr lang="en-US" sz="2400" dirty="0"/>
              <a:t>Create an array to store data any type, you want (such as: int, char, float,…);</a:t>
            </a:r>
          </a:p>
          <a:p>
            <a:pPr marL="514350" indent="-514350">
              <a:buAutoNum type="arabicPeriod"/>
            </a:pPr>
            <a:r>
              <a:rPr lang="en-US" sz="2400" dirty="0"/>
              <a:t>Create a function </a:t>
            </a:r>
            <a:r>
              <a:rPr lang="en-US" sz="2400" dirty="0">
                <a:ea typeface="+mn-lt"/>
                <a:cs typeface="+mn-lt"/>
              </a:rPr>
              <a:t>to show element array;</a:t>
            </a:r>
            <a:endParaRPr lang="en-US" sz="2400" dirty="0"/>
          </a:p>
          <a:p>
            <a:pPr marL="514350" indent="-514350">
              <a:buAutoNum type="arabicPeriod"/>
            </a:pPr>
            <a:r>
              <a:rPr lang="en-US" sz="2400" dirty="0">
                <a:ea typeface="+mn-lt"/>
                <a:cs typeface="+mn-lt"/>
              </a:rPr>
              <a:t>Create a function </a:t>
            </a:r>
            <a:r>
              <a:rPr lang="en-US" sz="2400" dirty="0"/>
              <a:t>to delete an element (by position, which is input by user) from array;</a:t>
            </a:r>
            <a:endParaRPr lang="en-US" dirty="0"/>
          </a:p>
          <a:p>
            <a:pPr marL="514350" indent="-514350">
              <a:buFont typeface="+mj-lt"/>
              <a:buAutoNum type="arabicPeriod"/>
            </a:pPr>
            <a:r>
              <a:rPr lang="en-US" sz="2400" dirty="0"/>
              <a:t>Create a function to delete all elements with value, which is input by user, from array;</a:t>
            </a:r>
          </a:p>
          <a:p>
            <a:pPr marL="514350" indent="-514350">
              <a:buFont typeface="+mj-lt"/>
              <a:buAutoNum type="arabicPeriod"/>
            </a:pPr>
            <a:r>
              <a:rPr lang="en-US" sz="2400" dirty="0"/>
              <a:t>Create a function to search (non-duplicate and duplicate) element(s) in array by value, which is input by user.</a:t>
            </a:r>
          </a:p>
          <a:p>
            <a:pPr marL="0" indent="0">
              <a:buNone/>
            </a:pPr>
            <a:r>
              <a:rPr lang="en-US" sz="2400" dirty="0">
                <a:solidFill>
                  <a:srgbClr val="FF0000"/>
                </a:solidFill>
              </a:rPr>
              <a:t>Read book of </a:t>
            </a:r>
            <a:r>
              <a:rPr lang="en-US" sz="2400" b="1" dirty="0">
                <a:solidFill>
                  <a:srgbClr val="FF0000"/>
                </a:solidFill>
              </a:rPr>
              <a:t>Robert Lafore</a:t>
            </a:r>
            <a:r>
              <a:rPr lang="en-US" sz="2400" dirty="0">
                <a:solidFill>
                  <a:srgbClr val="FF0000"/>
                </a:solidFill>
              </a:rPr>
              <a:t>, page: 51 – 73 for next lecture</a:t>
            </a:r>
          </a:p>
          <a:p>
            <a:pPr marL="514350" indent="-514350">
              <a:buFont typeface="+mj-lt"/>
              <a:buAutoNum type="arabicPeriod"/>
            </a:pPr>
            <a:endParaRPr lang="en-US" sz="2400"/>
          </a:p>
          <a:p>
            <a:pPr marL="514350" indent="-514350">
              <a:buFont typeface="+mj-lt"/>
              <a:buAutoNum type="arabicPeriod"/>
            </a:pPr>
            <a:endParaRPr lang="en-US" sz="2400"/>
          </a:p>
          <a:p>
            <a:pPr marL="514350" indent="-514350">
              <a:buFont typeface="+mj-lt"/>
              <a:buAutoNum type="arabicPeriod"/>
            </a:pPr>
            <a:endParaRPr lang="en-US" sz="2400"/>
          </a:p>
          <a:p>
            <a:pPr marL="514350" indent="-514350">
              <a:buFont typeface="+mj-lt"/>
              <a:buAutoNum type="arabicPeriod"/>
            </a:pPr>
            <a:endParaRPr lang="en-US" sz="2400"/>
          </a:p>
          <a:p>
            <a:pPr marL="514350" indent="-514350">
              <a:buFont typeface="+mj-lt"/>
              <a:buAutoNum type="arabicPeriod"/>
            </a:pPr>
            <a:endParaRPr lang="en-US" sz="2400"/>
          </a:p>
          <a:p>
            <a:endParaRPr lang="en-US" sz="2400"/>
          </a:p>
        </p:txBody>
      </p:sp>
      <p:pic>
        <p:nvPicPr>
          <p:cNvPr id="1026" name="Picture 2" descr="http://kenner.kprdsb.ca/teachers/jmoloney/06691F21-0119EC9D.3/homework%20graphic.gif?sr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92" y="192156"/>
            <a:ext cx="1054100" cy="1054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ymcdn.com/sites/cbaofga.site-ym.com/resource/resmgr/Newsletter_Images/dead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0" y="2117"/>
            <a:ext cx="1809750" cy="121708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6277163" y="-1468"/>
            <a:ext cx="3379304" cy="758952"/>
          </a:xfrm>
          <a:prstGeom prst="rect">
            <a:avLst/>
          </a:prstGeom>
        </p:spPr>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pPr algn="l"/>
            <a:r>
              <a:rPr lang="en-US" sz="2300" b="1">
                <a:solidFill>
                  <a:srgbClr val="FF0000"/>
                </a:solidFill>
              </a:rPr>
              <a:t>Thu., 09-Feb-2017</a:t>
            </a:r>
          </a:p>
          <a:p>
            <a:pPr algn="l"/>
            <a:r>
              <a:rPr lang="en-US" sz="2300" b="1">
                <a:solidFill>
                  <a:srgbClr val="FF0000"/>
                </a:solidFill>
              </a:rPr>
              <a:t>	@ 23:59</a:t>
            </a:r>
          </a:p>
        </p:txBody>
      </p:sp>
    </p:spTree>
    <p:extLst>
      <p:ext uri="{BB962C8B-B14F-4D97-AF65-F5344CB8AC3E}">
        <p14:creationId xmlns:p14="http://schemas.microsoft.com/office/powerpoint/2010/main" val="13223438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6CE85CA5BD944484D69B2D880ADB74" ma:contentTypeVersion="2" ma:contentTypeDescription="Create a new document." ma:contentTypeScope="" ma:versionID="448c79b6d5ab21d9960bff32e8368093">
  <xsd:schema xmlns:xsd="http://www.w3.org/2001/XMLSchema" xmlns:xs="http://www.w3.org/2001/XMLSchema" xmlns:p="http://schemas.microsoft.com/office/2006/metadata/properties" xmlns:ns2="07a16ad6-c115-400d-92f6-8d144e1c3c0f" targetNamespace="http://schemas.microsoft.com/office/2006/metadata/properties" ma:root="true" ma:fieldsID="b406138de894705c96e06da2cb131b5b" ns2:_="">
    <xsd:import namespace="07a16ad6-c115-400d-92f6-8d144e1c3c0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a16ad6-c115-400d-92f6-8d144e1c3c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86F4F4-4CDF-460C-908B-91755988A6F9}">
  <ds:schemaRefs>
    <ds:schemaRef ds:uri="http://schemas.microsoft.com/sharepoint/v3/contenttype/forms"/>
  </ds:schemaRefs>
</ds:datastoreItem>
</file>

<file path=customXml/itemProps2.xml><?xml version="1.0" encoding="utf-8"?>
<ds:datastoreItem xmlns:ds="http://schemas.openxmlformats.org/officeDocument/2006/customXml" ds:itemID="{3F50A32A-9084-49B8-9872-40D671609A76}">
  <ds:schemaRefs>
    <ds:schemaRef ds:uri="07a16ad6-c115-400d-92f6-8d144e1c3c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1A6C898-65A5-4173-B932-4BB020188CD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Civic</Template>
  <Application>Microsoft Office PowerPoint</Application>
  <PresentationFormat>On-screen Show (4:3)</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Chapter 1 Introducing Data Structures and Algorithms</vt:lpstr>
      <vt:lpstr>Outline</vt:lpstr>
      <vt:lpstr>Outline</vt:lpstr>
      <vt:lpstr>Arrays</vt:lpstr>
      <vt:lpstr>Arrays: Insertion</vt:lpstr>
      <vt:lpstr>Arrays: Deletion</vt:lpstr>
      <vt:lpstr>Arrays: Search (Non-duplicate and Duplicate)</vt:lpstr>
      <vt:lpstr>PowerPoint Presentation</vt:lpstr>
      <vt:lpstr>Homework submit to:  fe.assignment@gmail.com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Role of Statistics and the Data Analysis Process</dc:title>
  <dc:creator>Sokha</dc:creator>
  <cp:revision>9</cp:revision>
  <dcterms:created xsi:type="dcterms:W3CDTF">2015-04-24T22:36:42Z</dcterms:created>
  <dcterms:modified xsi:type="dcterms:W3CDTF">2023-01-08T14:57:05Z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0x010100C56CE85CA5BD944484D69B2D880ADB74</vt:lpwstr>
  </property>
</Properties>
</file>