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1"/>
  </p:handoutMasterIdLst>
  <p:sldIdLst>
    <p:sldId id="268" r:id="rId3"/>
    <p:sldId id="260" r:id="rId5"/>
    <p:sldId id="267" r:id="rId6"/>
    <p:sldId id="271" r:id="rId7"/>
    <p:sldId id="270" r:id="rId8"/>
    <p:sldId id="273" r:id="rId9"/>
    <p:sldId id="269" r:id="rId10"/>
    <p:sldId id="274" r:id="rId11"/>
    <p:sldId id="275" r:id="rId12"/>
    <p:sldId id="276" r:id="rId13"/>
    <p:sldId id="278" r:id="rId14"/>
    <p:sldId id="279" r:id="rId15"/>
    <p:sldId id="280" r:id="rId16"/>
    <p:sldId id="281" r:id="rId17"/>
    <p:sldId id="282" r:id="rId18"/>
    <p:sldId id="283" r:id="rId19"/>
    <p:sldId id="284"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165"/>
        <p:guide pos="3791"/>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commentAuthors" Target="commentAuthors.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13050B-FB3A-471F-A1D8-14C826A41EBF}"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AA8A5298-ABED-4B76-B720-D04D0DA2251F}" type="slidenum">
              <a:rPr kumimoji="0" lang="zh-CN" altLang="en-US" sz="1200" b="0" i="0" u="none" strike="noStrike" kern="1200" cap="none" spc="0" normalizeH="0" baseline="0" noProof="0" smtClean="0">
                <a:ln>
                  <a:noFill/>
                </a:ln>
                <a:solidFill>
                  <a:prstClr val="black"/>
                </a:solidFill>
                <a:effectLst/>
                <a:uLnTx/>
                <a:uFillTx/>
                <a:latin typeface="Segoe UI" panose="020B0502040204020203" pitchFamily="34" charset="0"/>
                <a:ea typeface="微软雅黑 Light" panose="020B0502040204020203" pitchFamily="34" charset="-122"/>
                <a:cs typeface="+mn-cs"/>
              </a:rPr>
            </a:fld>
            <a:endParaRPr kumimoji="0" lang="zh-CN" altLang="en-US" sz="1200" b="0" i="0" u="none" strike="noStrike" kern="1200" cap="none" spc="0" normalizeH="0" baseline="0" noProof="0">
              <a:ln>
                <a:noFill/>
              </a:ln>
              <a:solidFill>
                <a:prstClr val="black"/>
              </a:solidFill>
              <a:effectLst/>
              <a:uLnTx/>
              <a:uFillTx/>
              <a:latin typeface="Segoe UI" panose="020B0502040204020203" pitchFamily="34" charset="0"/>
              <a:ea typeface="微软雅黑 Light" panose="020B0502040204020203" pitchFamily="34"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AA8A5298-ABED-4B76-B720-D04D0DA2251F}" type="slidenum">
              <a:rPr kumimoji="0" lang="zh-CN" altLang="en-US" sz="1200" b="0" i="0" u="none" strike="noStrike" kern="1200" cap="none" spc="0" normalizeH="0" baseline="0" noProof="0" smtClean="0">
                <a:ln>
                  <a:noFill/>
                </a:ln>
                <a:solidFill>
                  <a:prstClr val="black"/>
                </a:solidFill>
                <a:effectLst/>
                <a:uLnTx/>
                <a:uFillTx/>
                <a:latin typeface="Segoe UI" panose="020B0502040204020203" pitchFamily="34" charset="0"/>
                <a:ea typeface="微软雅黑 Light" panose="020B0502040204020203" pitchFamily="34" charset="-122"/>
                <a:cs typeface="+mn-cs"/>
              </a:rPr>
            </a:fld>
            <a:endParaRPr kumimoji="0" lang="zh-CN" altLang="en-US" sz="1200" b="0" i="0" u="none" strike="noStrike" kern="1200" cap="none" spc="0" normalizeH="0" baseline="0" noProof="0">
              <a:ln>
                <a:noFill/>
              </a:ln>
              <a:solidFill>
                <a:prstClr val="black"/>
              </a:solidFill>
              <a:effectLst/>
              <a:uLnTx/>
              <a:uFillTx/>
              <a:latin typeface="Segoe UI" panose="020B0502040204020203" pitchFamily="34" charset="0"/>
              <a:ea typeface="微软雅黑 Light" panose="020B0502040204020203" pitchFamily="34"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218FDF6-C0DB-4C22-BFFD-243F6138D1F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AA8A5298-ABED-4B76-B720-D04D0DA2251F}" type="slidenum">
              <a:rPr kumimoji="0" lang="zh-CN" altLang="en-US" sz="1200" b="0" i="0" u="none" strike="noStrike" kern="1200" cap="none" spc="0" normalizeH="0" baseline="0" noProof="0" smtClean="0">
                <a:ln>
                  <a:noFill/>
                </a:ln>
                <a:solidFill>
                  <a:prstClr val="black"/>
                </a:solidFill>
                <a:effectLst/>
                <a:uLnTx/>
                <a:uFillTx/>
                <a:latin typeface="Segoe UI" panose="020B0502040204020203" pitchFamily="34" charset="0"/>
                <a:ea typeface="微软雅黑 Light" panose="020B0502040204020203" pitchFamily="34" charset="-122"/>
                <a:cs typeface="+mn-cs"/>
              </a:rPr>
            </a:fld>
            <a:endParaRPr kumimoji="0" lang="zh-CN" altLang="en-US" sz="1200" b="0" i="0" u="none" strike="noStrike" kern="1200" cap="none" spc="0" normalizeH="0" baseline="0" noProof="0">
              <a:ln>
                <a:noFill/>
              </a:ln>
              <a:solidFill>
                <a:prstClr val="black"/>
              </a:solidFill>
              <a:effectLst/>
              <a:uLnTx/>
              <a:uFillTx/>
              <a:latin typeface="Segoe UI" panose="020B0502040204020203" pitchFamily="34" charset="0"/>
              <a:ea typeface="微软雅黑 Light" panose="020B0502040204020203" pitchFamily="34"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AA8A5298-ABED-4B76-B720-D04D0DA2251F}" type="slidenum">
              <a:rPr kumimoji="0" lang="zh-CN" altLang="en-US" sz="1200" b="0" i="0" u="none" strike="noStrike" kern="1200" cap="none" spc="0" normalizeH="0" baseline="0" noProof="0" smtClean="0">
                <a:ln>
                  <a:noFill/>
                </a:ln>
                <a:solidFill>
                  <a:prstClr val="black"/>
                </a:solidFill>
                <a:effectLst/>
                <a:uLnTx/>
                <a:uFillTx/>
                <a:latin typeface="Segoe UI" panose="020B0502040204020203" pitchFamily="34" charset="0"/>
                <a:ea typeface="微软雅黑 Light" panose="020B0502040204020203" pitchFamily="34" charset="-122"/>
                <a:cs typeface="+mn-cs"/>
              </a:rPr>
            </a:fld>
            <a:endParaRPr kumimoji="0" lang="zh-CN" altLang="en-US" sz="1200" b="0" i="0" u="none" strike="noStrike" kern="1200" cap="none" spc="0" normalizeH="0" baseline="0" noProof="0">
              <a:ln>
                <a:noFill/>
              </a:ln>
              <a:solidFill>
                <a:prstClr val="black"/>
              </a:solidFill>
              <a:effectLst/>
              <a:uLnTx/>
              <a:uFillTx/>
              <a:latin typeface="Segoe UI" panose="020B0502040204020203" pitchFamily="34" charset="0"/>
              <a:ea typeface="微软雅黑 Light" panose="020B0502040204020203" pitchFamily="34"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91.xml"/><Relationship Id="rId8" Type="http://schemas.openxmlformats.org/officeDocument/2006/relationships/tags" Target="../tags/tag90.xml"/><Relationship Id="rId7" Type="http://schemas.openxmlformats.org/officeDocument/2006/relationships/tags" Target="../tags/tag89.xml"/><Relationship Id="rId6" Type="http://schemas.openxmlformats.org/officeDocument/2006/relationships/tags" Target="../tags/tag88.xml"/><Relationship Id="rId5" Type="http://schemas.openxmlformats.org/officeDocument/2006/relationships/tags" Target="../tags/tag87.xml"/><Relationship Id="rId4" Type="http://schemas.openxmlformats.org/officeDocument/2006/relationships/tags" Target="../tags/tag86.xml"/><Relationship Id="rId3" Type="http://schemas.openxmlformats.org/officeDocument/2006/relationships/tags" Target="../tags/tag85.xml"/><Relationship Id="rId2" Type="http://schemas.openxmlformats.org/officeDocument/2006/relationships/tags" Target="../tags/tag84.xml"/><Relationship Id="rId11" Type="http://schemas.openxmlformats.org/officeDocument/2006/relationships/tags" Target="../tags/tag93.xml"/><Relationship Id="rId10" Type="http://schemas.openxmlformats.org/officeDocument/2006/relationships/tags" Target="../tags/tag92.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100.xml"/><Relationship Id="rId7" Type="http://schemas.openxmlformats.org/officeDocument/2006/relationships/tags" Target="../tags/tag99.xml"/><Relationship Id="rId6" Type="http://schemas.openxmlformats.org/officeDocument/2006/relationships/tags" Target="../tags/tag98.xml"/><Relationship Id="rId5" Type="http://schemas.openxmlformats.org/officeDocument/2006/relationships/tags" Target="../tags/tag97.xml"/><Relationship Id="rId4" Type="http://schemas.openxmlformats.org/officeDocument/2006/relationships/tags" Target="../tags/tag96.xml"/><Relationship Id="rId3" Type="http://schemas.openxmlformats.org/officeDocument/2006/relationships/tags" Target="../tags/tag95.xml"/><Relationship Id="rId2" Type="http://schemas.openxmlformats.org/officeDocument/2006/relationships/tags" Target="../tags/tag94.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108.xml"/><Relationship Id="rId8" Type="http://schemas.openxmlformats.org/officeDocument/2006/relationships/tags" Target="../tags/tag107.xml"/><Relationship Id="rId7" Type="http://schemas.openxmlformats.org/officeDocument/2006/relationships/tags" Target="../tags/tag106.xml"/><Relationship Id="rId6" Type="http://schemas.openxmlformats.org/officeDocument/2006/relationships/tags" Target="../tags/tag105.xml"/><Relationship Id="rId5" Type="http://schemas.openxmlformats.org/officeDocument/2006/relationships/tags" Target="../tags/tag104.xml"/><Relationship Id="rId4" Type="http://schemas.openxmlformats.org/officeDocument/2006/relationships/tags" Target="../tags/tag103.xml"/><Relationship Id="rId3" Type="http://schemas.openxmlformats.org/officeDocument/2006/relationships/tags" Target="../tags/tag102.xml"/><Relationship Id="rId21" Type="http://schemas.openxmlformats.org/officeDocument/2006/relationships/tags" Target="../tags/tag120.xml"/><Relationship Id="rId20" Type="http://schemas.openxmlformats.org/officeDocument/2006/relationships/tags" Target="../tags/tag119.xml"/><Relationship Id="rId2" Type="http://schemas.openxmlformats.org/officeDocument/2006/relationships/tags" Target="../tags/tag101.xml"/><Relationship Id="rId19" Type="http://schemas.openxmlformats.org/officeDocument/2006/relationships/tags" Target="../tags/tag118.xml"/><Relationship Id="rId18" Type="http://schemas.openxmlformats.org/officeDocument/2006/relationships/tags" Target="../tags/tag117.xml"/><Relationship Id="rId17" Type="http://schemas.openxmlformats.org/officeDocument/2006/relationships/tags" Target="../tags/tag116.xml"/><Relationship Id="rId16" Type="http://schemas.openxmlformats.org/officeDocument/2006/relationships/tags" Target="../tags/tag115.xml"/><Relationship Id="rId15" Type="http://schemas.openxmlformats.org/officeDocument/2006/relationships/tags" Target="../tags/tag114.xml"/><Relationship Id="rId14" Type="http://schemas.openxmlformats.org/officeDocument/2006/relationships/tags" Target="../tags/tag113.xml"/><Relationship Id="rId13" Type="http://schemas.openxmlformats.org/officeDocument/2006/relationships/tags" Target="../tags/tag112.xml"/><Relationship Id="rId12" Type="http://schemas.openxmlformats.org/officeDocument/2006/relationships/tags" Target="../tags/tag111.xml"/><Relationship Id="rId11" Type="http://schemas.openxmlformats.org/officeDocument/2006/relationships/tags" Target="../tags/tag110.xml"/><Relationship Id="rId10" Type="http://schemas.openxmlformats.org/officeDocument/2006/relationships/tags" Target="../tags/tag109.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128.xml"/><Relationship Id="rId8" Type="http://schemas.openxmlformats.org/officeDocument/2006/relationships/tags" Target="../tags/tag127.xml"/><Relationship Id="rId7" Type="http://schemas.openxmlformats.org/officeDocument/2006/relationships/tags" Target="../tags/tag126.xml"/><Relationship Id="rId6" Type="http://schemas.openxmlformats.org/officeDocument/2006/relationships/tags" Target="../tags/tag125.xml"/><Relationship Id="rId5" Type="http://schemas.openxmlformats.org/officeDocument/2006/relationships/tags" Target="../tags/tag124.xml"/><Relationship Id="rId4" Type="http://schemas.openxmlformats.org/officeDocument/2006/relationships/tags" Target="../tags/tag123.xml"/><Relationship Id="rId3" Type="http://schemas.openxmlformats.org/officeDocument/2006/relationships/tags" Target="../tags/tag122.xml"/><Relationship Id="rId2" Type="http://schemas.openxmlformats.org/officeDocument/2006/relationships/tags" Target="../tags/tag121.xml"/><Relationship Id="rId12" Type="http://schemas.openxmlformats.org/officeDocument/2006/relationships/tags" Target="../tags/tag131.xml"/><Relationship Id="rId11" Type="http://schemas.openxmlformats.org/officeDocument/2006/relationships/tags" Target="../tags/tag130.xml"/><Relationship Id="rId10" Type="http://schemas.openxmlformats.org/officeDocument/2006/relationships/tags" Target="../tags/tag129.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139.xml"/><Relationship Id="rId8" Type="http://schemas.openxmlformats.org/officeDocument/2006/relationships/tags" Target="../tags/tag138.xml"/><Relationship Id="rId7" Type="http://schemas.openxmlformats.org/officeDocument/2006/relationships/tags" Target="../tags/tag137.xml"/><Relationship Id="rId6" Type="http://schemas.openxmlformats.org/officeDocument/2006/relationships/tags" Target="../tags/tag136.xml"/><Relationship Id="rId5" Type="http://schemas.openxmlformats.org/officeDocument/2006/relationships/tags" Target="../tags/tag135.xml"/><Relationship Id="rId4" Type="http://schemas.openxmlformats.org/officeDocument/2006/relationships/tags" Target="../tags/tag134.xml"/><Relationship Id="rId3" Type="http://schemas.openxmlformats.org/officeDocument/2006/relationships/tags" Target="../tags/tag133.xml"/><Relationship Id="rId2" Type="http://schemas.openxmlformats.org/officeDocument/2006/relationships/tags" Target="../tags/tag132.xml"/><Relationship Id="rId13" Type="http://schemas.openxmlformats.org/officeDocument/2006/relationships/tags" Target="../tags/tag143.xml"/><Relationship Id="rId12" Type="http://schemas.openxmlformats.org/officeDocument/2006/relationships/tags" Target="../tags/tag142.xml"/><Relationship Id="rId11" Type="http://schemas.openxmlformats.org/officeDocument/2006/relationships/tags" Target="../tags/tag141.xml"/><Relationship Id="rId10" Type="http://schemas.openxmlformats.org/officeDocument/2006/relationships/tags" Target="../tags/tag140.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151.xml"/><Relationship Id="rId8" Type="http://schemas.openxmlformats.org/officeDocument/2006/relationships/tags" Target="../tags/tag150.xml"/><Relationship Id="rId7" Type="http://schemas.openxmlformats.org/officeDocument/2006/relationships/tags" Target="../tags/tag149.xml"/><Relationship Id="rId6" Type="http://schemas.openxmlformats.org/officeDocument/2006/relationships/tags" Target="../tags/tag148.xml"/><Relationship Id="rId5" Type="http://schemas.openxmlformats.org/officeDocument/2006/relationships/tags" Target="../tags/tag147.xml"/><Relationship Id="rId4" Type="http://schemas.openxmlformats.org/officeDocument/2006/relationships/tags" Target="../tags/tag146.xml"/><Relationship Id="rId3" Type="http://schemas.openxmlformats.org/officeDocument/2006/relationships/tags" Target="../tags/tag145.xml"/><Relationship Id="rId2" Type="http://schemas.openxmlformats.org/officeDocument/2006/relationships/tags" Target="../tags/tag144.xml"/><Relationship Id="rId13" Type="http://schemas.openxmlformats.org/officeDocument/2006/relationships/tags" Target="../tags/tag155.xml"/><Relationship Id="rId12" Type="http://schemas.openxmlformats.org/officeDocument/2006/relationships/tags" Target="../tags/tag154.xml"/><Relationship Id="rId11" Type="http://schemas.openxmlformats.org/officeDocument/2006/relationships/tags" Target="../tags/tag153.xml"/><Relationship Id="rId10" Type="http://schemas.openxmlformats.org/officeDocument/2006/relationships/tags" Target="../tags/tag152.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63.xml"/><Relationship Id="rId8" Type="http://schemas.openxmlformats.org/officeDocument/2006/relationships/tags" Target="../tags/tag162.xml"/><Relationship Id="rId7" Type="http://schemas.openxmlformats.org/officeDocument/2006/relationships/tags" Target="../tags/tag161.xml"/><Relationship Id="rId6" Type="http://schemas.openxmlformats.org/officeDocument/2006/relationships/tags" Target="../tags/tag160.xml"/><Relationship Id="rId5" Type="http://schemas.openxmlformats.org/officeDocument/2006/relationships/tags" Target="../tags/tag159.xml"/><Relationship Id="rId4" Type="http://schemas.openxmlformats.org/officeDocument/2006/relationships/tags" Target="../tags/tag158.xml"/><Relationship Id="rId3" Type="http://schemas.openxmlformats.org/officeDocument/2006/relationships/tags" Target="../tags/tag157.xml"/><Relationship Id="rId2" Type="http://schemas.openxmlformats.org/officeDocument/2006/relationships/tags" Target="../tags/tag156.xml"/><Relationship Id="rId13" Type="http://schemas.openxmlformats.org/officeDocument/2006/relationships/tags" Target="../tags/tag167.xml"/><Relationship Id="rId12" Type="http://schemas.openxmlformats.org/officeDocument/2006/relationships/tags" Target="../tags/tag166.xml"/><Relationship Id="rId11" Type="http://schemas.openxmlformats.org/officeDocument/2006/relationships/tags" Target="../tags/tag165.xml"/><Relationship Id="rId10" Type="http://schemas.openxmlformats.org/officeDocument/2006/relationships/tags" Target="../tags/tag164.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75.xml"/><Relationship Id="rId8" Type="http://schemas.openxmlformats.org/officeDocument/2006/relationships/tags" Target="../tags/tag174.xml"/><Relationship Id="rId7" Type="http://schemas.openxmlformats.org/officeDocument/2006/relationships/tags" Target="../tags/tag173.xml"/><Relationship Id="rId6" Type="http://schemas.openxmlformats.org/officeDocument/2006/relationships/tags" Target="../tags/tag172.xml"/><Relationship Id="rId5" Type="http://schemas.openxmlformats.org/officeDocument/2006/relationships/tags" Target="../tags/tag171.xml"/><Relationship Id="rId4" Type="http://schemas.openxmlformats.org/officeDocument/2006/relationships/tags" Target="../tags/tag170.xml"/><Relationship Id="rId3" Type="http://schemas.openxmlformats.org/officeDocument/2006/relationships/tags" Target="../tags/tag169.xml"/><Relationship Id="rId2" Type="http://schemas.openxmlformats.org/officeDocument/2006/relationships/tags" Target="../tags/tag168.xml"/><Relationship Id="rId13" Type="http://schemas.openxmlformats.org/officeDocument/2006/relationships/tags" Target="../tags/tag179.xml"/><Relationship Id="rId12" Type="http://schemas.openxmlformats.org/officeDocument/2006/relationships/tags" Target="../tags/tag178.xml"/><Relationship Id="rId11" Type="http://schemas.openxmlformats.org/officeDocument/2006/relationships/tags" Target="../tags/tag177.xml"/><Relationship Id="rId10" Type="http://schemas.openxmlformats.org/officeDocument/2006/relationships/tags" Target="../tags/tag176.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187.xml"/><Relationship Id="rId8" Type="http://schemas.openxmlformats.org/officeDocument/2006/relationships/tags" Target="../tags/tag186.xml"/><Relationship Id="rId7" Type="http://schemas.openxmlformats.org/officeDocument/2006/relationships/tags" Target="../tags/tag185.xml"/><Relationship Id="rId6" Type="http://schemas.openxmlformats.org/officeDocument/2006/relationships/tags" Target="../tags/tag184.xml"/><Relationship Id="rId5" Type="http://schemas.openxmlformats.org/officeDocument/2006/relationships/tags" Target="../tags/tag183.xml"/><Relationship Id="rId4" Type="http://schemas.openxmlformats.org/officeDocument/2006/relationships/tags" Target="../tags/tag182.xml"/><Relationship Id="rId3" Type="http://schemas.openxmlformats.org/officeDocument/2006/relationships/tags" Target="../tags/tag181.xml"/><Relationship Id="rId2" Type="http://schemas.openxmlformats.org/officeDocument/2006/relationships/tags" Target="../tags/tag180.xml"/><Relationship Id="rId10" Type="http://schemas.openxmlformats.org/officeDocument/2006/relationships/tags" Target="../tags/tag188.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15.xml"/><Relationship Id="rId8" Type="http://schemas.openxmlformats.org/officeDocument/2006/relationships/tags" Target="../tags/tag14.xml"/><Relationship Id="rId7" Type="http://schemas.openxmlformats.org/officeDocument/2006/relationships/tags" Target="../tags/tag13.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tags" Target="../tags/tag8.xml"/><Relationship Id="rId11" Type="http://schemas.openxmlformats.org/officeDocument/2006/relationships/tags" Target="../tags/tag17.xml"/><Relationship Id="rId10" Type="http://schemas.openxmlformats.org/officeDocument/2006/relationships/tags" Target="../tags/tag1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33.xml"/><Relationship Id="rId8" Type="http://schemas.openxmlformats.org/officeDocument/2006/relationships/tags" Target="../tags/tag32.xml"/><Relationship Id="rId7" Type="http://schemas.openxmlformats.org/officeDocument/2006/relationships/tags" Target="../tags/tag31.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 Id="rId3" Type="http://schemas.openxmlformats.org/officeDocument/2006/relationships/tags" Target="../tags/tag27.xml"/><Relationship Id="rId2" Type="http://schemas.openxmlformats.org/officeDocument/2006/relationships/tags" Target="../tags/tag26.xml"/><Relationship Id="rId12" Type="http://schemas.openxmlformats.org/officeDocument/2006/relationships/tags" Target="../tags/tag36.xml"/><Relationship Id="rId11" Type="http://schemas.openxmlformats.org/officeDocument/2006/relationships/tags" Target="../tags/tag35.xml"/><Relationship Id="rId10" Type="http://schemas.openxmlformats.org/officeDocument/2006/relationships/tags" Target="../tags/tag34.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44.xml"/><Relationship Id="rId8" Type="http://schemas.openxmlformats.org/officeDocument/2006/relationships/tags" Target="../tags/tag43.xml"/><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4" Type="http://schemas.openxmlformats.org/officeDocument/2006/relationships/tags" Target="../tags/tag49.xml"/><Relationship Id="rId13" Type="http://schemas.openxmlformats.org/officeDocument/2006/relationships/tags" Target="../tags/tag48.xml"/><Relationship Id="rId12" Type="http://schemas.openxmlformats.org/officeDocument/2006/relationships/tags" Target="../tags/tag47.xml"/><Relationship Id="rId11" Type="http://schemas.openxmlformats.org/officeDocument/2006/relationships/tags" Target="../tags/tag46.xml"/><Relationship Id="rId10" Type="http://schemas.openxmlformats.org/officeDocument/2006/relationships/tags" Target="../tags/tag45.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57.xml"/><Relationship Id="rId8" Type="http://schemas.openxmlformats.org/officeDocument/2006/relationships/tags" Target="../tags/tag56.xml"/><Relationship Id="rId7" Type="http://schemas.openxmlformats.org/officeDocument/2006/relationships/tags" Target="../tags/tag55.xml"/><Relationship Id="rId6" Type="http://schemas.openxmlformats.org/officeDocument/2006/relationships/tags" Target="../tags/tag54.xml"/><Relationship Id="rId5" Type="http://schemas.openxmlformats.org/officeDocument/2006/relationships/tags" Target="../tags/tag53.xml"/><Relationship Id="rId4" Type="http://schemas.openxmlformats.org/officeDocument/2006/relationships/tags" Target="../tags/tag52.xml"/><Relationship Id="rId3" Type="http://schemas.openxmlformats.org/officeDocument/2006/relationships/tags" Target="../tags/tag51.xml"/><Relationship Id="rId2" Type="http://schemas.openxmlformats.org/officeDocument/2006/relationships/tags" Target="../tags/tag50.xml"/><Relationship Id="rId10" Type="http://schemas.openxmlformats.org/officeDocument/2006/relationships/tags" Target="../tags/tag58.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69.xml"/><Relationship Id="rId8" Type="http://schemas.openxmlformats.org/officeDocument/2006/relationships/tags" Target="../tags/tag68.xml"/><Relationship Id="rId7" Type="http://schemas.openxmlformats.org/officeDocument/2006/relationships/tags" Target="../tags/tag67.xml"/><Relationship Id="rId6" Type="http://schemas.openxmlformats.org/officeDocument/2006/relationships/tags" Target="../tags/tag66.xml"/><Relationship Id="rId5" Type="http://schemas.openxmlformats.org/officeDocument/2006/relationships/tags" Target="../tags/tag65.xml"/><Relationship Id="rId4" Type="http://schemas.openxmlformats.org/officeDocument/2006/relationships/tags" Target="../tags/tag64.xml"/><Relationship Id="rId3" Type="http://schemas.openxmlformats.org/officeDocument/2006/relationships/tags" Target="../tags/tag63.xml"/><Relationship Id="rId2" Type="http://schemas.openxmlformats.org/officeDocument/2006/relationships/tags" Target="../tags/tag62.xml"/><Relationship Id="rId12" Type="http://schemas.openxmlformats.org/officeDocument/2006/relationships/tags" Target="../tags/tag72.xml"/><Relationship Id="rId11" Type="http://schemas.openxmlformats.org/officeDocument/2006/relationships/tags" Target="../tags/tag71.xml"/><Relationship Id="rId10" Type="http://schemas.openxmlformats.org/officeDocument/2006/relationships/tags" Target="../tags/tag70.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80.xml"/><Relationship Id="rId8" Type="http://schemas.openxmlformats.org/officeDocument/2006/relationships/tags" Target="../tags/tag79.xml"/><Relationship Id="rId7" Type="http://schemas.openxmlformats.org/officeDocument/2006/relationships/tags" Target="../tags/tag78.xml"/><Relationship Id="rId6" Type="http://schemas.openxmlformats.org/officeDocument/2006/relationships/tags" Target="../tags/tag77.xml"/><Relationship Id="rId5" Type="http://schemas.openxmlformats.org/officeDocument/2006/relationships/tags" Target="../tags/tag76.xml"/><Relationship Id="rId4" Type="http://schemas.openxmlformats.org/officeDocument/2006/relationships/tags" Target="../tags/tag75.xml"/><Relationship Id="rId3" Type="http://schemas.openxmlformats.org/officeDocument/2006/relationships/tags" Target="../tags/tag74.xml"/><Relationship Id="rId2" Type="http://schemas.openxmlformats.org/officeDocument/2006/relationships/tags" Target="../tags/tag73.xml"/><Relationship Id="rId12" Type="http://schemas.openxmlformats.org/officeDocument/2006/relationships/tags" Target="../tags/tag83.xml"/><Relationship Id="rId11" Type="http://schemas.openxmlformats.org/officeDocument/2006/relationships/tags" Target="../tags/tag82.xml"/><Relationship Id="rId10" Type="http://schemas.openxmlformats.org/officeDocument/2006/relationships/tags" Target="../tags/tag81.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sp>
        <p:nvSpPr>
          <p:cNvPr id="7" name="矩形 6"/>
          <p:cNvSpPr/>
          <p:nvPr>
            <p:custDataLst>
              <p:tags r:id="rId2"/>
            </p:custDataLst>
          </p:nvPr>
        </p:nvSpPr>
        <p:spPr>
          <a:xfrm>
            <a:off x="6654047" y="1890395"/>
            <a:ext cx="5543326" cy="2952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baseline="0">
              <a:solidFill>
                <a:schemeClr val="tx1">
                  <a:lumMod val="85000"/>
                  <a:lumOff val="15000"/>
                </a:schemeClr>
              </a:solidFill>
              <a:latin typeface="Arial" panose="020B0604020202020204" pitchFamily="34" charset="0"/>
            </a:endParaRPr>
          </a:p>
        </p:txBody>
      </p:sp>
      <p:sp>
        <p:nvSpPr>
          <p:cNvPr id="8" name="矩形 7"/>
          <p:cNvSpPr/>
          <p:nvPr>
            <p:custDataLst>
              <p:tags r:id="rId3"/>
            </p:custDataLst>
          </p:nvPr>
        </p:nvSpPr>
        <p:spPr>
          <a:xfrm>
            <a:off x="0" y="470262"/>
            <a:ext cx="1757522" cy="5805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baseline="0" dirty="0">
              <a:solidFill>
                <a:schemeClr val="tx1">
                  <a:lumMod val="85000"/>
                  <a:lumOff val="15000"/>
                </a:schemeClr>
              </a:solidFill>
              <a:latin typeface="Arial" panose="020B0604020202020204" pitchFamily="34" charset="0"/>
            </a:endParaRPr>
          </a:p>
        </p:txBody>
      </p:sp>
      <p:sp>
        <p:nvSpPr>
          <p:cNvPr id="2" name="标题 1"/>
          <p:cNvSpPr>
            <a:spLocks noGrp="1"/>
          </p:cNvSpPr>
          <p:nvPr>
            <p:ph type="ctrTitle" hasCustomPrompt="1"/>
            <p:custDataLst>
              <p:tags r:id="rId4"/>
            </p:custDataLst>
          </p:nvPr>
        </p:nvSpPr>
        <p:spPr>
          <a:xfrm>
            <a:off x="1779038" y="2560320"/>
            <a:ext cx="6831562" cy="1253489"/>
          </a:xfrm>
        </p:spPr>
        <p:txBody>
          <a:bodyPr anchor="b">
            <a:normAutofit/>
          </a:bodyPr>
          <a:lstStyle>
            <a:lvl1pPr algn="just">
              <a:lnSpc>
                <a:spcPct val="130000"/>
              </a:lnSpc>
              <a:defRPr sz="6000" b="0" spc="0" baseline="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5"/>
            </p:custDataLst>
          </p:nvPr>
        </p:nvSpPr>
        <p:spPr>
          <a:xfrm>
            <a:off x="1833880" y="3879438"/>
            <a:ext cx="4851400" cy="776382"/>
          </a:xfrm>
        </p:spPr>
        <p:txBody>
          <a:bodyPr>
            <a:normAutofit/>
          </a:bodyPr>
          <a:lstStyle>
            <a:lvl1pPr marL="0" indent="0" algn="l">
              <a:lnSpc>
                <a:spcPct val="130000"/>
              </a:lnSpc>
              <a:buNone/>
              <a:defRPr sz="2800" spc="0" baseline="0">
                <a:solidFill>
                  <a:schemeClr val="tx1">
                    <a:lumMod val="85000"/>
                    <a:lumOff val="15000"/>
                  </a:schemeClr>
                </a:solidFill>
                <a:latin typeface="Arial" panose="020B0604020202020204" pitchFamily="34" charset="0"/>
                <a:ea typeface="微软雅黑" panose="020B050302020402020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4" name="日期占位符 3"/>
          <p:cNvSpPr>
            <a:spLocks noGrp="1"/>
          </p:cNvSpPr>
          <p:nvPr>
            <p:ph type="dt" sz="half" idx="10"/>
            <p:custDataLst>
              <p:tags r:id="rId6"/>
            </p:custDataLst>
          </p:nvPr>
        </p:nvSpPr>
        <p:spPr/>
        <p:txBody>
          <a:bodyPr/>
          <a:lstStyle>
            <a:lvl1pPr>
              <a:defRPr baseline="0">
                <a:solidFill>
                  <a:schemeClr val="tx1">
                    <a:lumMod val="85000"/>
                    <a:lumOff val="15000"/>
                  </a:schemeClr>
                </a:solidFill>
                <a:latin typeface="Arial" panose="020B0604020202020204" pitchFamily="34" charset="0"/>
              </a:defRPr>
            </a:lvl1pPr>
          </a:lstStyle>
          <a:p>
            <a:fld id="{D997B5FA-0921-464F-AAE1-844C04324D75}" type="datetimeFigureOut">
              <a:rPr lang="zh-CN" altLang="en-US" smtClean="0"/>
            </a:fld>
            <a:endParaRPr lang="zh-CN" altLang="en-US" dirty="0"/>
          </a:p>
        </p:txBody>
      </p:sp>
      <p:sp>
        <p:nvSpPr>
          <p:cNvPr id="5" name="页脚占位符 4"/>
          <p:cNvSpPr>
            <a:spLocks noGrp="1"/>
          </p:cNvSpPr>
          <p:nvPr>
            <p:ph type="ftr" sz="quarter" idx="11"/>
            <p:custDataLst>
              <p:tags r:id="rId7"/>
            </p:custDataLst>
          </p:nvPr>
        </p:nvSpPr>
        <p:spPr/>
        <p:txBody>
          <a:bodyPr/>
          <a:lstStyle>
            <a:lvl1pPr>
              <a:defRPr baseline="0">
                <a:solidFill>
                  <a:schemeClr val="tx1">
                    <a:lumMod val="85000"/>
                    <a:lumOff val="15000"/>
                  </a:schemeClr>
                </a:solidFill>
                <a:latin typeface="Arial" panose="020B0604020202020204" pitchFamily="34" charset="0"/>
              </a:defRPr>
            </a:lvl1pPr>
          </a:lstStyle>
          <a:p>
            <a:endParaRPr lang="zh-CN" altLang="en-US"/>
          </a:p>
        </p:txBody>
      </p:sp>
      <p:sp>
        <p:nvSpPr>
          <p:cNvPr id="6" name="灯片编号占位符 5"/>
          <p:cNvSpPr>
            <a:spLocks noGrp="1"/>
          </p:cNvSpPr>
          <p:nvPr>
            <p:ph type="sldNum" sz="quarter" idx="12"/>
            <p:custDataLst>
              <p:tags r:id="rId8"/>
            </p:custDataLst>
          </p:nvPr>
        </p:nvSpPr>
        <p:spPr/>
        <p:txBody>
          <a:bodyPr/>
          <a:lstStyle>
            <a:lvl1pPr>
              <a:defRPr baseline="0">
                <a:solidFill>
                  <a:schemeClr val="tx1">
                    <a:lumMod val="85000"/>
                    <a:lumOff val="15000"/>
                  </a:schemeClr>
                </a:solidFill>
                <a:latin typeface="Arial" panose="020B0604020202020204" pitchFamily="34" charset="0"/>
              </a:defRPr>
            </a:lvl1p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tx2"/>
        </a:solidFill>
        <a:effectLst/>
      </p:bgPr>
    </p:bg>
    <p:spTree>
      <p:nvGrpSpPr>
        <p:cNvPr id="1" name=""/>
        <p:cNvGrpSpPr/>
        <p:nvPr/>
      </p:nvGrpSpPr>
      <p:grpSpPr>
        <a:xfrm>
          <a:off x="0" y="0"/>
          <a:ext cx="0" cy="0"/>
          <a:chOff x="0" y="0"/>
          <a:chExt cx="0" cy="0"/>
        </a:xfrm>
      </p:grpSpPr>
      <p:grpSp>
        <p:nvGrpSpPr>
          <p:cNvPr id="12" name="组合 11"/>
          <p:cNvGrpSpPr/>
          <p:nvPr userDrawn="1">
            <p:custDataLst>
              <p:tags r:id="rId2"/>
            </p:custDataLst>
          </p:nvPr>
        </p:nvGrpSpPr>
        <p:grpSpPr>
          <a:xfrm>
            <a:off x="0" y="0"/>
            <a:ext cx="12192000" cy="6872513"/>
            <a:chOff x="0" y="0"/>
            <a:chExt cx="12192000" cy="6872513"/>
          </a:xfrm>
        </p:grpSpPr>
        <p:sp>
          <p:nvSpPr>
            <p:cNvPr id="13" name="矩形 12"/>
            <p:cNvSpPr/>
            <p:nvPr userDrawn="1">
              <p:custDataLst>
                <p:tags r:id="rId3"/>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ndParaRPr>
            </a:p>
          </p:txBody>
        </p:sp>
        <p:grpSp>
          <p:nvGrpSpPr>
            <p:cNvPr id="14" name="组合 13"/>
            <p:cNvGrpSpPr/>
            <p:nvPr userDrawn="1"/>
          </p:nvGrpSpPr>
          <p:grpSpPr>
            <a:xfrm>
              <a:off x="0" y="0"/>
              <a:ext cx="12192000" cy="6872513"/>
              <a:chOff x="0" y="0"/>
              <a:chExt cx="12192000" cy="6872513"/>
            </a:xfrm>
          </p:grpSpPr>
          <p:grpSp>
            <p:nvGrpSpPr>
              <p:cNvPr id="15" name="组合 14"/>
              <p:cNvGrpSpPr/>
              <p:nvPr userDrawn="1"/>
            </p:nvGrpSpPr>
            <p:grpSpPr>
              <a:xfrm>
                <a:off x="6604000" y="6128173"/>
                <a:ext cx="5588000" cy="744340"/>
                <a:chOff x="6604000" y="6128173"/>
                <a:chExt cx="5588000" cy="744340"/>
              </a:xfrm>
            </p:grpSpPr>
            <p:sp>
              <p:nvSpPr>
                <p:cNvPr id="19" name="直角三角形 18"/>
                <p:cNvSpPr/>
                <p:nvPr userDrawn="1">
                  <p:custDataLst>
                    <p:tags r:id="rId4"/>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20" name="直角三角形 19"/>
                <p:cNvSpPr/>
                <p:nvPr userDrawn="1">
                  <p:custDataLst>
                    <p:tags r:id="rId5"/>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nvGrpSpPr>
              <p:cNvPr id="16" name="组合 15"/>
              <p:cNvGrpSpPr/>
              <p:nvPr userDrawn="1"/>
            </p:nvGrpSpPr>
            <p:grpSpPr>
              <a:xfrm rot="10800000">
                <a:off x="0" y="0"/>
                <a:ext cx="5588000" cy="744340"/>
                <a:chOff x="6604000" y="6128173"/>
                <a:chExt cx="5588000" cy="744340"/>
              </a:xfrm>
            </p:grpSpPr>
            <p:sp>
              <p:nvSpPr>
                <p:cNvPr id="17" name="直角三角形 16"/>
                <p:cNvSpPr/>
                <p:nvPr userDrawn="1">
                  <p:custDataLst>
                    <p:tags r:id="rId6"/>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8" name="直角三角形 17"/>
                <p:cNvSpPr/>
                <p:nvPr userDrawn="1">
                  <p:custDataLst>
                    <p:tags r:id="rId7"/>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grpSp>
      <p:sp>
        <p:nvSpPr>
          <p:cNvPr id="3" name="日期占位符 2"/>
          <p:cNvSpPr>
            <a:spLocks noGrp="1"/>
          </p:cNvSpPr>
          <p:nvPr userDrawn="1">
            <p:ph type="dt" sz="half" idx="10"/>
            <p:custDataLst>
              <p:tags r:id="rId8"/>
            </p:custDataLst>
          </p:nvPr>
        </p:nvSpPr>
        <p:spPr/>
        <p:txBody>
          <a:bodyPr/>
          <a:lstStyle>
            <a:lvl1pPr>
              <a:defRPr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9"/>
            </p:custDataLst>
          </p:nvPr>
        </p:nvSpPr>
        <p:spPr/>
        <p:txBody>
          <a:bodyPr/>
          <a:lstStyle>
            <a:lvl1pPr>
              <a:defRPr baseline="0">
                <a:solidFill>
                  <a:schemeClr val="tx1">
                    <a:lumMod val="85000"/>
                    <a:lumOff val="15000"/>
                  </a:schemeClr>
                </a:solidFill>
                <a:latin typeface="Arial" panose="020B0604020202020204" pitchFamily="34" charset="0"/>
              </a:defRPr>
            </a:lvl1pPr>
          </a:lstStyle>
          <a:p>
            <a:endParaRPr lang="zh-CN" altLang="en-US"/>
          </a:p>
        </p:txBody>
      </p:sp>
      <p:sp>
        <p:nvSpPr>
          <p:cNvPr id="5" name="灯片编号占位符 4"/>
          <p:cNvSpPr>
            <a:spLocks noGrp="1"/>
          </p:cNvSpPr>
          <p:nvPr userDrawn="1">
            <p:ph type="sldNum" sz="quarter" idx="12"/>
            <p:custDataLst>
              <p:tags r:id="rId10"/>
            </p:custDataLst>
          </p:nvPr>
        </p:nvSpPr>
        <p:spPr/>
        <p:txBody>
          <a:bodyPr/>
          <a:lstStyle>
            <a:lvl1pPr>
              <a:defRPr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a:p>
        </p:txBody>
      </p:sp>
      <p:sp>
        <p:nvSpPr>
          <p:cNvPr id="7" name="内容占位符 6"/>
          <p:cNvSpPr>
            <a:spLocks noGrp="1"/>
          </p:cNvSpPr>
          <p:nvPr userDrawn="1">
            <p:ph sz="quarter" idx="13"/>
            <p:custDataLst>
              <p:tags r:id="rId11"/>
            </p:custDataLst>
          </p:nvPr>
        </p:nvSpPr>
        <p:spPr>
          <a:xfrm>
            <a:off x="669930" y="952508"/>
            <a:ext cx="10852237" cy="5388907"/>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6" name="任意多边形 5" descr="e7d195523061f1c09e9d68d7cf438b91ef959ecb14fc25d26BBA7F7DBC18E55DFF4014AF651F0BF2569D4B6C1DA7F1A4683A481403BD872FC687266AD13265C1DE7C373772FD8728ABDD69ADD03BFF5BE2862BC891DBB79E3C9979A23521FCF1A67160B2B6B6CD16CBA7B1784A25B5F129F70D6FCD32ADE0EAAA810CE8415E9AF4DC535103F22B3E79E22A953605F539"/>
          <p:cNvSpPr/>
          <p:nvPr>
            <p:custDataLst>
              <p:tags r:id="rId2"/>
            </p:custDataLst>
          </p:nvPr>
        </p:nvSpPr>
        <p:spPr>
          <a:xfrm>
            <a:off x="1507735" y="0"/>
            <a:ext cx="9127816" cy="6858000"/>
          </a:xfrm>
          <a:custGeom>
            <a:avLst/>
            <a:gdLst>
              <a:gd name="connsiteX0" fmla="*/ 3637520 w 9127816"/>
              <a:gd name="connsiteY0" fmla="*/ 0 h 6858000"/>
              <a:gd name="connsiteX1" fmla="*/ 5490296 w 9127816"/>
              <a:gd name="connsiteY1" fmla="*/ 0 h 6858000"/>
              <a:gd name="connsiteX2" fmla="*/ 9127816 w 9127816"/>
              <a:gd name="connsiteY2" fmla="*/ 3637520 h 6858000"/>
              <a:gd name="connsiteX3" fmla="*/ 5907336 w 9127816"/>
              <a:gd name="connsiteY3" fmla="*/ 6858000 h 6858000"/>
              <a:gd name="connsiteX4" fmla="*/ 3220480 w 9127816"/>
              <a:gd name="connsiteY4" fmla="*/ 6858000 h 6858000"/>
              <a:gd name="connsiteX5" fmla="*/ 0 w 9127816"/>
              <a:gd name="connsiteY5" fmla="*/ 363752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27816" h="6858000">
                <a:moveTo>
                  <a:pt x="3637520" y="0"/>
                </a:moveTo>
                <a:lnTo>
                  <a:pt x="5490296" y="0"/>
                </a:lnTo>
                <a:lnTo>
                  <a:pt x="9127816" y="3637520"/>
                </a:lnTo>
                <a:lnTo>
                  <a:pt x="5907336" y="6858000"/>
                </a:lnTo>
                <a:lnTo>
                  <a:pt x="3220480" y="6858000"/>
                </a:lnTo>
                <a:lnTo>
                  <a:pt x="0" y="363752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2400" baseline="0">
              <a:solidFill>
                <a:schemeClr val="tx1">
                  <a:lumMod val="85000"/>
                  <a:lumOff val="15000"/>
                </a:schemeClr>
              </a:solidFill>
              <a:latin typeface="Arial" panose="020B0604020202020204" pitchFamily="34" charset="0"/>
            </a:endParaRPr>
          </a:p>
        </p:txBody>
      </p:sp>
      <p:sp>
        <p:nvSpPr>
          <p:cNvPr id="7" name="标题 1" hidden="1"/>
          <p:cNvSpPr txBox="1"/>
          <p:nvPr>
            <p:custDataLst>
              <p:tags r:id="rId3"/>
            </p:custDataLst>
          </p:nvPr>
        </p:nvSpPr>
        <p:spPr>
          <a:xfrm>
            <a:off x="3581400" y="2595880"/>
            <a:ext cx="5029200" cy="1320293"/>
          </a:xfrm>
          <a:prstGeom prst="rect">
            <a:avLst/>
          </a:prstGeom>
          <a:solidFill>
            <a:schemeClr val="accent6"/>
          </a:solidFill>
        </p:spPr>
        <p:txBody>
          <a:bodyPr vert="horz" lIns="90000" tIns="46800" rIns="90000" bIns="46800" rtlCol="0" anchor="b">
            <a:normAutofit/>
          </a:bodyPr>
          <a:lstStyle>
            <a:lvl1pPr algn="ctr" defTabSz="914400" rtl="0" eaLnBrk="1" latinLnBrk="0" hangingPunct="1">
              <a:lnSpc>
                <a:spcPct val="90000"/>
              </a:lnSpc>
              <a:spcBef>
                <a:spcPct val="0"/>
              </a:spcBef>
              <a:buNone/>
              <a:defRPr sz="7200" kern="1200">
                <a:solidFill>
                  <a:schemeClr val="tx1"/>
                </a:solidFill>
                <a:latin typeface="+mj-lt"/>
                <a:ea typeface="+mj-ea"/>
                <a:cs typeface="+mj-cs"/>
              </a:defRPr>
            </a:lvl1pPr>
          </a:lstStyle>
          <a:p>
            <a:r>
              <a:rPr lang="zh-CN" altLang="en-US" dirty="0"/>
              <a:t>编辑标题</a:t>
            </a:r>
            <a:endParaRPr lang="zh-CN" altLang="en-US" dirty="0"/>
          </a:p>
        </p:txBody>
      </p:sp>
      <p:sp>
        <p:nvSpPr>
          <p:cNvPr id="8" name="文本占位符 11"/>
          <p:cNvSpPr>
            <a:spLocks noGrp="1"/>
          </p:cNvSpPr>
          <p:nvPr>
            <p:ph type="body" sz="quarter" idx="13" hasCustomPrompt="1"/>
            <p:custDataLst>
              <p:tags r:id="rId4"/>
            </p:custDataLst>
          </p:nvPr>
        </p:nvSpPr>
        <p:spPr>
          <a:xfrm>
            <a:off x="3581400" y="3954176"/>
            <a:ext cx="5029200" cy="796067"/>
          </a:xfrm>
        </p:spPr>
        <p:txBody>
          <a:bodyPr wrap="square" lIns="90000" tIns="46800" rIns="90000" bIns="46800">
            <a:normAutofit/>
          </a:bodyPr>
          <a:lstStyle>
            <a:lvl1pPr marL="0" indent="0" algn="ctr">
              <a:lnSpc>
                <a:spcPct val="130000"/>
              </a:lnSpc>
              <a:buNone/>
              <a:defRPr sz="2400" spc="0"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a:lvl2pPr>
          </a:lstStyle>
          <a:p>
            <a:pPr lvl="0"/>
            <a:r>
              <a:rPr lang="zh-CN" altLang="en-US" dirty="0"/>
              <a:t>单击此处编辑副标题</a:t>
            </a:r>
            <a:endParaRPr lang="zh-CN" altLang="en-US" dirty="0"/>
          </a:p>
        </p:txBody>
      </p:sp>
      <p:sp>
        <p:nvSpPr>
          <p:cNvPr id="3" name="日期占位符 2"/>
          <p:cNvSpPr>
            <a:spLocks noGrp="1"/>
          </p:cNvSpPr>
          <p:nvPr>
            <p:ph type="dt" sz="half" idx="10"/>
            <p:custDataLst>
              <p:tags r:id="rId5"/>
            </p:custDataLst>
          </p:nvPr>
        </p:nvSpPr>
        <p:spPr/>
        <p:txBody>
          <a:bodyPr wrap="square">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8"/>
            </p:custDataLst>
          </p:nvPr>
        </p:nvSpPr>
        <p:spPr>
          <a:xfrm>
            <a:off x="3581400" y="2407920"/>
            <a:ext cx="5029201" cy="1472382"/>
          </a:xfrm>
        </p:spPr>
        <p:txBody>
          <a:bodyPr vert="horz" wrap="square" lIns="90000" tIns="46800" rIns="90000" bIns="46800" rtlCol="0" anchor="b" anchorCtr="0">
            <a:normAutofit/>
          </a:bodyPr>
          <a:lstStyle>
            <a:lvl1pPr marL="0" marR="0" algn="ctr" defTabSz="914400" rtl="0" eaLnBrk="1" fontAlgn="auto" latinLnBrk="0" hangingPunct="1">
              <a:lnSpc>
                <a:spcPct val="130000"/>
              </a:lnSpc>
              <a:buNone/>
              <a:defRPr kumimoji="0" lang="zh-CN" altLang="en-US" sz="7200" b="1" i="0" u="none" strike="noStrike" kern="1200" cap="none" spc="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endParaRPr dirty="0">
              <a:sym typeface="+mn-e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grpSp>
        <p:nvGrpSpPr>
          <p:cNvPr id="19" name="组合 18"/>
          <p:cNvGrpSpPr/>
          <p:nvPr userDrawn="1">
            <p:custDataLst>
              <p:tags r:id="rId2"/>
            </p:custDataLst>
          </p:nvPr>
        </p:nvGrpSpPr>
        <p:grpSpPr>
          <a:xfrm>
            <a:off x="0" y="0"/>
            <a:ext cx="12192000" cy="6872513"/>
            <a:chOff x="0" y="0"/>
            <a:chExt cx="12192000" cy="6872513"/>
          </a:xfrm>
        </p:grpSpPr>
        <p:grpSp>
          <p:nvGrpSpPr>
            <p:cNvPr id="20" name="组合 19"/>
            <p:cNvGrpSpPr/>
            <p:nvPr userDrawn="1"/>
          </p:nvGrpSpPr>
          <p:grpSpPr>
            <a:xfrm>
              <a:off x="6604000" y="6128173"/>
              <a:ext cx="5588000" cy="744340"/>
              <a:chOff x="6604000" y="6128173"/>
              <a:chExt cx="5588000" cy="744340"/>
            </a:xfrm>
          </p:grpSpPr>
          <p:sp>
            <p:nvSpPr>
              <p:cNvPr id="24" name="直角三角形 23"/>
              <p:cNvSpPr/>
              <p:nvPr userDrawn="1">
                <p:custDataLst>
                  <p:tags r:id="rId3"/>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25" name="直角三角形 24"/>
              <p:cNvSpPr/>
              <p:nvPr userDrawn="1">
                <p:custDataLst>
                  <p:tags r:id="rId4"/>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nvGrpSpPr>
            <p:cNvPr id="21" name="组合 20"/>
            <p:cNvGrpSpPr/>
            <p:nvPr userDrawn="1"/>
          </p:nvGrpSpPr>
          <p:grpSpPr>
            <a:xfrm rot="10800000">
              <a:off x="0" y="0"/>
              <a:ext cx="5588000" cy="744340"/>
              <a:chOff x="6604000" y="6128173"/>
              <a:chExt cx="5588000" cy="744340"/>
            </a:xfrm>
          </p:grpSpPr>
          <p:sp>
            <p:nvSpPr>
              <p:cNvPr id="22" name="直角三角形 21"/>
              <p:cNvSpPr/>
              <p:nvPr userDrawn="1">
                <p:custDataLst>
                  <p:tags r:id="rId5"/>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23" name="直角三角形 22"/>
              <p:cNvSpPr/>
              <p:nvPr userDrawn="1">
                <p:custDataLst>
                  <p:tags r:id="rId6"/>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grpSp>
        <p:nvGrpSpPr>
          <p:cNvPr id="16" name="组合 15"/>
          <p:cNvGrpSpPr/>
          <p:nvPr userDrawn="1">
            <p:custDataLst>
              <p:tags r:id="rId7"/>
            </p:custDataLst>
          </p:nvPr>
        </p:nvGrpSpPr>
        <p:grpSpPr>
          <a:xfrm>
            <a:off x="11405235" y="6027420"/>
            <a:ext cx="683260" cy="722630"/>
            <a:chOff x="17863" y="9419"/>
            <a:chExt cx="1076" cy="1138"/>
          </a:xfrm>
        </p:grpSpPr>
        <p:sp>
          <p:nvSpPr>
            <p:cNvPr id="6" name="椭圆 5"/>
            <p:cNvSpPr/>
            <p:nvPr userDrawn="1">
              <p:custDataLst>
                <p:tags r:id="rId8"/>
              </p:custDataLst>
            </p:nvPr>
          </p:nvSpPr>
          <p:spPr>
            <a:xfrm flipH="1">
              <a:off x="17863" y="10395"/>
              <a:ext cx="162" cy="1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aseline="0">
                <a:solidFill>
                  <a:schemeClr val="tx1">
                    <a:lumMod val="85000"/>
                    <a:lumOff val="15000"/>
                  </a:schemeClr>
                </a:solidFill>
                <a:latin typeface="Arial" panose="020B0604020202020204" pitchFamily="34" charset="0"/>
              </a:endParaRPr>
            </a:p>
          </p:txBody>
        </p:sp>
        <p:sp>
          <p:nvSpPr>
            <p:cNvPr id="7" name="椭圆 6"/>
            <p:cNvSpPr/>
            <p:nvPr userDrawn="1">
              <p:custDataLst>
                <p:tags r:id="rId9"/>
              </p:custDataLst>
            </p:nvPr>
          </p:nvSpPr>
          <p:spPr>
            <a:xfrm flipH="1">
              <a:off x="18168" y="10395"/>
              <a:ext cx="162" cy="1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aseline="0">
                <a:solidFill>
                  <a:schemeClr val="tx1">
                    <a:lumMod val="85000"/>
                    <a:lumOff val="15000"/>
                  </a:schemeClr>
                </a:solidFill>
                <a:latin typeface="Arial" panose="020B0604020202020204" pitchFamily="34" charset="0"/>
              </a:endParaRPr>
            </a:p>
          </p:txBody>
        </p:sp>
        <p:sp>
          <p:nvSpPr>
            <p:cNvPr id="8" name="椭圆 7"/>
            <p:cNvSpPr/>
            <p:nvPr userDrawn="1">
              <p:custDataLst>
                <p:tags r:id="rId10"/>
              </p:custDataLst>
            </p:nvPr>
          </p:nvSpPr>
          <p:spPr>
            <a:xfrm flipH="1">
              <a:off x="18168" y="10101"/>
              <a:ext cx="162" cy="1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aseline="0">
                <a:solidFill>
                  <a:schemeClr val="tx1">
                    <a:lumMod val="85000"/>
                    <a:lumOff val="15000"/>
                  </a:schemeClr>
                </a:solidFill>
                <a:latin typeface="Arial" panose="020B0604020202020204" pitchFamily="34" charset="0"/>
              </a:endParaRPr>
            </a:p>
          </p:txBody>
        </p:sp>
        <p:sp>
          <p:nvSpPr>
            <p:cNvPr id="9" name="椭圆 8"/>
            <p:cNvSpPr/>
            <p:nvPr userDrawn="1">
              <p:custDataLst>
                <p:tags r:id="rId11"/>
              </p:custDataLst>
            </p:nvPr>
          </p:nvSpPr>
          <p:spPr>
            <a:xfrm flipH="1">
              <a:off x="18472" y="10390"/>
              <a:ext cx="162" cy="1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aseline="0">
                <a:solidFill>
                  <a:schemeClr val="tx1">
                    <a:lumMod val="85000"/>
                    <a:lumOff val="15000"/>
                  </a:schemeClr>
                </a:solidFill>
                <a:latin typeface="Arial" panose="020B0604020202020204" pitchFamily="34" charset="0"/>
              </a:endParaRPr>
            </a:p>
          </p:txBody>
        </p:sp>
        <p:sp>
          <p:nvSpPr>
            <p:cNvPr id="10" name="椭圆 9"/>
            <p:cNvSpPr/>
            <p:nvPr userDrawn="1">
              <p:custDataLst>
                <p:tags r:id="rId12"/>
              </p:custDataLst>
            </p:nvPr>
          </p:nvSpPr>
          <p:spPr>
            <a:xfrm flipH="1">
              <a:off x="18472" y="10095"/>
              <a:ext cx="162" cy="1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aseline="0">
                <a:solidFill>
                  <a:schemeClr val="tx1">
                    <a:lumMod val="85000"/>
                    <a:lumOff val="15000"/>
                  </a:schemeClr>
                </a:solidFill>
                <a:latin typeface="Arial" panose="020B0604020202020204" pitchFamily="34" charset="0"/>
              </a:endParaRPr>
            </a:p>
          </p:txBody>
        </p:sp>
        <p:sp>
          <p:nvSpPr>
            <p:cNvPr id="11" name="椭圆 10"/>
            <p:cNvSpPr/>
            <p:nvPr userDrawn="1">
              <p:custDataLst>
                <p:tags r:id="rId13"/>
              </p:custDataLst>
            </p:nvPr>
          </p:nvSpPr>
          <p:spPr>
            <a:xfrm flipH="1">
              <a:off x="18472" y="9770"/>
              <a:ext cx="162" cy="1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aseline="0">
                <a:solidFill>
                  <a:schemeClr val="tx1">
                    <a:lumMod val="85000"/>
                    <a:lumOff val="15000"/>
                  </a:schemeClr>
                </a:solidFill>
                <a:latin typeface="Arial" panose="020B0604020202020204" pitchFamily="34" charset="0"/>
              </a:endParaRPr>
            </a:p>
          </p:txBody>
        </p:sp>
        <p:sp>
          <p:nvSpPr>
            <p:cNvPr id="12" name="椭圆 11"/>
            <p:cNvSpPr/>
            <p:nvPr userDrawn="1">
              <p:custDataLst>
                <p:tags r:id="rId14"/>
              </p:custDataLst>
            </p:nvPr>
          </p:nvSpPr>
          <p:spPr>
            <a:xfrm flipH="1">
              <a:off x="18777" y="10390"/>
              <a:ext cx="162" cy="1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aseline="0">
                <a:solidFill>
                  <a:schemeClr val="tx1">
                    <a:lumMod val="85000"/>
                    <a:lumOff val="15000"/>
                  </a:schemeClr>
                </a:solidFill>
                <a:latin typeface="Arial" panose="020B0604020202020204" pitchFamily="34" charset="0"/>
              </a:endParaRPr>
            </a:p>
          </p:txBody>
        </p:sp>
        <p:sp>
          <p:nvSpPr>
            <p:cNvPr id="13" name="椭圆 12"/>
            <p:cNvSpPr/>
            <p:nvPr userDrawn="1">
              <p:custDataLst>
                <p:tags r:id="rId15"/>
              </p:custDataLst>
            </p:nvPr>
          </p:nvSpPr>
          <p:spPr>
            <a:xfrm flipH="1">
              <a:off x="18777" y="10095"/>
              <a:ext cx="162" cy="1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aseline="0">
                <a:solidFill>
                  <a:schemeClr val="tx1">
                    <a:lumMod val="85000"/>
                    <a:lumOff val="15000"/>
                  </a:schemeClr>
                </a:solidFill>
                <a:latin typeface="Arial" panose="020B0604020202020204" pitchFamily="34" charset="0"/>
              </a:endParaRPr>
            </a:p>
          </p:txBody>
        </p:sp>
        <p:sp>
          <p:nvSpPr>
            <p:cNvPr id="14" name="椭圆 13"/>
            <p:cNvSpPr/>
            <p:nvPr userDrawn="1">
              <p:custDataLst>
                <p:tags r:id="rId16"/>
              </p:custDataLst>
            </p:nvPr>
          </p:nvSpPr>
          <p:spPr>
            <a:xfrm flipH="1">
              <a:off x="18777" y="9770"/>
              <a:ext cx="162" cy="1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aseline="0">
                <a:solidFill>
                  <a:schemeClr val="tx1">
                    <a:lumMod val="85000"/>
                    <a:lumOff val="15000"/>
                  </a:schemeClr>
                </a:solidFill>
                <a:latin typeface="Arial" panose="020B0604020202020204" pitchFamily="34" charset="0"/>
              </a:endParaRPr>
            </a:p>
          </p:txBody>
        </p:sp>
        <p:sp>
          <p:nvSpPr>
            <p:cNvPr id="15" name="椭圆 14"/>
            <p:cNvSpPr/>
            <p:nvPr userDrawn="1">
              <p:custDataLst>
                <p:tags r:id="rId17"/>
              </p:custDataLst>
            </p:nvPr>
          </p:nvSpPr>
          <p:spPr>
            <a:xfrm flipH="1">
              <a:off x="18777" y="9419"/>
              <a:ext cx="162" cy="1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aseline="0">
                <a:solidFill>
                  <a:schemeClr val="tx1">
                    <a:lumMod val="85000"/>
                    <a:lumOff val="15000"/>
                  </a:schemeClr>
                </a:solidFill>
                <a:latin typeface="Arial" panose="020B0604020202020204" pitchFamily="34" charset="0"/>
              </a:endParaRPr>
            </a:p>
          </p:txBody>
        </p:sp>
      </p:grpSp>
      <p:sp>
        <p:nvSpPr>
          <p:cNvPr id="2" name="标题 1"/>
          <p:cNvSpPr>
            <a:spLocks noGrp="1"/>
          </p:cNvSpPr>
          <p:nvPr>
            <p:ph type="title"/>
            <p:custDataLst>
              <p:tags r:id="rId18"/>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9"/>
            </p:custDataLst>
          </p:nvPr>
        </p:nvSpPr>
        <p:spPr/>
        <p:txBody>
          <a:bodyPr/>
          <a:lstStyle>
            <a:lvl1pPr>
              <a:defRPr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20"/>
            </p:custDataLst>
          </p:nvPr>
        </p:nvSpPr>
        <p:spPr/>
        <p:txBody>
          <a:bodyPr/>
          <a:lstStyle>
            <a:lvl1pPr>
              <a:defRPr baseline="0">
                <a:solidFill>
                  <a:schemeClr val="tx1">
                    <a:lumMod val="85000"/>
                    <a:lumOff val="15000"/>
                  </a:schemeClr>
                </a:solidFill>
                <a:latin typeface="Arial" panose="020B0604020202020204" pitchFamily="34" charset="0"/>
              </a:defRPr>
            </a:lvl1pPr>
          </a:lstStyle>
          <a:p>
            <a:endParaRPr lang="zh-CN" altLang="en-US" dirty="0"/>
          </a:p>
        </p:txBody>
      </p:sp>
      <p:sp>
        <p:nvSpPr>
          <p:cNvPr id="5" name="灯片编号占位符 4"/>
          <p:cNvSpPr>
            <a:spLocks noGrp="1"/>
          </p:cNvSpPr>
          <p:nvPr>
            <p:ph type="sldNum" sz="quarter" idx="12"/>
            <p:custDataLst>
              <p:tags r:id="rId21"/>
            </p:custDataLst>
          </p:nvPr>
        </p:nvSpPr>
        <p:spPr/>
        <p:txBody>
          <a:bodyPr/>
          <a:lstStyle>
            <a:lvl1pPr>
              <a:defRPr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grpSp>
        <p:nvGrpSpPr>
          <p:cNvPr id="17" name="组合 16"/>
          <p:cNvGrpSpPr/>
          <p:nvPr userDrawn="1">
            <p:custDataLst>
              <p:tags r:id="rId2"/>
            </p:custDataLst>
          </p:nvPr>
        </p:nvGrpSpPr>
        <p:grpSpPr>
          <a:xfrm>
            <a:off x="0" y="0"/>
            <a:ext cx="12192000" cy="6872513"/>
            <a:chOff x="0" y="0"/>
            <a:chExt cx="12192000" cy="6872513"/>
          </a:xfrm>
        </p:grpSpPr>
        <p:sp>
          <p:nvSpPr>
            <p:cNvPr id="8" name="矩形 7"/>
            <p:cNvSpPr/>
            <p:nvPr userDrawn="1">
              <p:custDataLst>
                <p:tags r:id="rId3"/>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grpSp>
          <p:nvGrpSpPr>
            <p:cNvPr id="10" name="组合 9"/>
            <p:cNvGrpSpPr/>
            <p:nvPr userDrawn="1"/>
          </p:nvGrpSpPr>
          <p:grpSpPr>
            <a:xfrm>
              <a:off x="0" y="0"/>
              <a:ext cx="12192000" cy="6872513"/>
              <a:chOff x="0" y="0"/>
              <a:chExt cx="12192000" cy="6872513"/>
            </a:xfrm>
          </p:grpSpPr>
          <p:grpSp>
            <p:nvGrpSpPr>
              <p:cNvPr id="11" name="组合 10"/>
              <p:cNvGrpSpPr/>
              <p:nvPr userDrawn="1"/>
            </p:nvGrpSpPr>
            <p:grpSpPr>
              <a:xfrm>
                <a:off x="6604000" y="6128173"/>
                <a:ext cx="5588000" cy="744340"/>
                <a:chOff x="6604000" y="6128173"/>
                <a:chExt cx="5588000" cy="744340"/>
              </a:xfrm>
            </p:grpSpPr>
            <p:sp>
              <p:nvSpPr>
                <p:cNvPr id="15" name="直角三角形 14"/>
                <p:cNvSpPr/>
                <p:nvPr userDrawn="1">
                  <p:custDataLst>
                    <p:tags r:id="rId4"/>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16" name="直角三角形 15"/>
                <p:cNvSpPr/>
                <p:nvPr userDrawn="1">
                  <p:custDataLst>
                    <p:tags r:id="rId5"/>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grpSp>
          <p:grpSp>
            <p:nvGrpSpPr>
              <p:cNvPr id="12" name="组合 11"/>
              <p:cNvGrpSpPr/>
              <p:nvPr userDrawn="1"/>
            </p:nvGrpSpPr>
            <p:grpSpPr>
              <a:xfrm rot="10800000">
                <a:off x="0" y="0"/>
                <a:ext cx="5588000" cy="744340"/>
                <a:chOff x="6604000" y="6128173"/>
                <a:chExt cx="5588000" cy="744340"/>
              </a:xfrm>
            </p:grpSpPr>
            <p:sp>
              <p:nvSpPr>
                <p:cNvPr id="13" name="直角三角形 12"/>
                <p:cNvSpPr/>
                <p:nvPr userDrawn="1">
                  <p:custDataLst>
                    <p:tags r:id="rId6"/>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14" name="直角三角形 13"/>
                <p:cNvSpPr/>
                <p:nvPr userDrawn="1">
                  <p:custDataLst>
                    <p:tags r:id="rId7"/>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grpSp>
        </p:grpSp>
      </p:grpSp>
      <p:sp>
        <p:nvSpPr>
          <p:cNvPr id="2" name="标题 1"/>
          <p:cNvSpPr>
            <a:spLocks noGrp="1"/>
          </p:cNvSpPr>
          <p:nvPr>
            <p:ph type="title" hasCustomPrompt="1"/>
            <p:custDataLst>
              <p:tags r:id="rId8"/>
            </p:custDataLst>
          </p:nvPr>
        </p:nvSpPr>
        <p:spPr>
          <a:xfrm>
            <a:off x="1281600" y="1249200"/>
            <a:ext cx="9626400" cy="723600"/>
          </a:xfrm>
        </p:spPr>
        <p:txBody>
          <a:bodyPr anchor="ctr"/>
          <a:lstStyle>
            <a:lvl1pPr>
              <a:defRPr sz="3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9"/>
            </p:custDataLst>
          </p:nvPr>
        </p:nvSpPr>
        <p:spPr>
          <a:xfrm>
            <a:off x="1281113" y="2163600"/>
            <a:ext cx="9626600" cy="34452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0"/>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dirty="0">
              <a:latin typeface="Arial" panose="020B0604020202020204" pitchFamily="34" charset="0"/>
              <a:ea typeface="微软雅黑" panose="020B0503020204020204" charset="-122"/>
              <a:sym typeface="+mn-ea"/>
            </a:endParaRPr>
          </a:p>
        </p:txBody>
      </p:sp>
      <p:grpSp>
        <p:nvGrpSpPr>
          <p:cNvPr id="10" name="组合 9"/>
          <p:cNvGrpSpPr/>
          <p:nvPr userDrawn="1">
            <p:custDataLst>
              <p:tags r:id="rId3"/>
            </p:custDataLst>
          </p:nvPr>
        </p:nvGrpSpPr>
        <p:grpSpPr>
          <a:xfrm>
            <a:off x="0" y="0"/>
            <a:ext cx="12192000" cy="6872513"/>
            <a:chOff x="0" y="0"/>
            <a:chExt cx="12192000" cy="6872513"/>
          </a:xfrm>
        </p:grpSpPr>
        <p:grpSp>
          <p:nvGrpSpPr>
            <p:cNvPr id="11" name="组合 10"/>
            <p:cNvGrpSpPr/>
            <p:nvPr userDrawn="1"/>
          </p:nvGrpSpPr>
          <p:grpSpPr>
            <a:xfrm>
              <a:off x="6604000" y="6128173"/>
              <a:ext cx="5588000" cy="744340"/>
              <a:chOff x="6604000" y="6128173"/>
              <a:chExt cx="5588000" cy="744340"/>
            </a:xfrm>
          </p:grpSpPr>
          <p:sp>
            <p:nvSpPr>
              <p:cNvPr id="15" name="直角三角形 14"/>
              <p:cNvSpPr/>
              <p:nvPr userDrawn="1">
                <p:custDataLst>
                  <p:tags r:id="rId4"/>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16" name="直角三角形 15"/>
              <p:cNvSpPr/>
              <p:nvPr userDrawn="1">
                <p:custDataLst>
                  <p:tags r:id="rId5"/>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grpSp>
        <p:grpSp>
          <p:nvGrpSpPr>
            <p:cNvPr id="12" name="组合 11"/>
            <p:cNvGrpSpPr/>
            <p:nvPr userDrawn="1"/>
          </p:nvGrpSpPr>
          <p:grpSpPr>
            <a:xfrm rot="10800000">
              <a:off x="0" y="0"/>
              <a:ext cx="5588000" cy="744340"/>
              <a:chOff x="6604000" y="6128173"/>
              <a:chExt cx="5588000" cy="744340"/>
            </a:xfrm>
          </p:grpSpPr>
          <p:sp>
            <p:nvSpPr>
              <p:cNvPr id="13" name="直角三角形 12"/>
              <p:cNvSpPr/>
              <p:nvPr userDrawn="1">
                <p:custDataLst>
                  <p:tags r:id="rId6"/>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14" name="直角三角形 13"/>
              <p:cNvSpPr/>
              <p:nvPr userDrawn="1">
                <p:custDataLst>
                  <p:tags r:id="rId7"/>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grpSp>
      </p:grpSp>
      <p:sp>
        <p:nvSpPr>
          <p:cNvPr id="2" name="标题 1"/>
          <p:cNvSpPr>
            <a:spLocks noGrp="1"/>
          </p:cNvSpPr>
          <p:nvPr>
            <p:ph type="title" hasCustomPrompt="1"/>
            <p:custDataLst>
              <p:tags r:id="rId8"/>
            </p:custDataLst>
          </p:nvPr>
        </p:nvSpPr>
        <p:spPr>
          <a:xfrm>
            <a:off x="583200" y="770400"/>
            <a:ext cx="3960000" cy="882000"/>
          </a:xfrm>
        </p:spPr>
        <p:txBody>
          <a:bodyPr anchor="ctr"/>
          <a:lstStyle>
            <a:lvl1pPr>
              <a:defRPr sz="3600" baseline="0">
                <a:solidFill>
                  <a:schemeClr val="bg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9"/>
            </p:custDataLst>
          </p:nvPr>
        </p:nvSpPr>
        <p:spPr/>
        <p:txBody>
          <a:bodyPr/>
          <a:lstStyle>
            <a:lvl1pPr>
              <a:defRPr baseline="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baseline="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lvl1pPr>
              <a:defRPr baseline="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2"/>
            </p:custDataLst>
          </p:nvPr>
        </p:nvSpPr>
        <p:spPr>
          <a:xfrm>
            <a:off x="586800" y="1764000"/>
            <a:ext cx="3956400" cy="4093200"/>
          </a:xfrm>
        </p:spPr>
        <p:txBody>
          <a:bodyPr/>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3"/>
            </p:custDataLst>
          </p:nvPr>
        </p:nvSpPr>
        <p:spPr>
          <a:xfrm>
            <a:off x="5101200" y="769938"/>
            <a:ext cx="6480000" cy="5087937"/>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latin typeface="Arial" panose="020B0604020202020204" pitchFamily="34" charset="0"/>
              <a:ea typeface="微软雅黑" panose="020B0503020204020204" charset="-122"/>
              <a:sym typeface="+mn-ea"/>
            </a:endParaRPr>
          </a:p>
        </p:txBody>
      </p:sp>
      <p:grpSp>
        <p:nvGrpSpPr>
          <p:cNvPr id="12" name="组合 11"/>
          <p:cNvGrpSpPr/>
          <p:nvPr userDrawn="1">
            <p:custDataLst>
              <p:tags r:id="rId3"/>
            </p:custDataLst>
          </p:nvPr>
        </p:nvGrpSpPr>
        <p:grpSpPr>
          <a:xfrm>
            <a:off x="0" y="0"/>
            <a:ext cx="12192000" cy="6872513"/>
            <a:chOff x="0" y="0"/>
            <a:chExt cx="12192000" cy="6872513"/>
          </a:xfrm>
        </p:grpSpPr>
        <p:grpSp>
          <p:nvGrpSpPr>
            <p:cNvPr id="13" name="组合 12"/>
            <p:cNvGrpSpPr/>
            <p:nvPr userDrawn="1"/>
          </p:nvGrpSpPr>
          <p:grpSpPr>
            <a:xfrm>
              <a:off x="6604000" y="6128173"/>
              <a:ext cx="5588000" cy="744340"/>
              <a:chOff x="6604000" y="6128173"/>
              <a:chExt cx="5588000" cy="744340"/>
            </a:xfrm>
          </p:grpSpPr>
          <p:sp>
            <p:nvSpPr>
              <p:cNvPr id="17" name="直角三角形 16"/>
              <p:cNvSpPr/>
              <p:nvPr userDrawn="1">
                <p:custDataLst>
                  <p:tags r:id="rId4"/>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18" name="直角三角形 17"/>
              <p:cNvSpPr/>
              <p:nvPr userDrawn="1">
                <p:custDataLst>
                  <p:tags r:id="rId5"/>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grpSp>
        <p:grpSp>
          <p:nvGrpSpPr>
            <p:cNvPr id="14" name="组合 13"/>
            <p:cNvGrpSpPr/>
            <p:nvPr userDrawn="1"/>
          </p:nvGrpSpPr>
          <p:grpSpPr>
            <a:xfrm rot="10800000">
              <a:off x="0" y="0"/>
              <a:ext cx="5588000" cy="744340"/>
              <a:chOff x="6604000" y="6128173"/>
              <a:chExt cx="5588000" cy="744340"/>
            </a:xfrm>
          </p:grpSpPr>
          <p:sp>
            <p:nvSpPr>
              <p:cNvPr id="15" name="直角三角形 14"/>
              <p:cNvSpPr/>
              <p:nvPr userDrawn="1">
                <p:custDataLst>
                  <p:tags r:id="rId6"/>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16" name="直角三角形 15"/>
              <p:cNvSpPr/>
              <p:nvPr userDrawn="1">
                <p:custDataLst>
                  <p:tags r:id="rId7"/>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grpSp>
      </p:grpSp>
      <p:sp>
        <p:nvSpPr>
          <p:cNvPr id="2" name="标题 1"/>
          <p:cNvSpPr>
            <a:spLocks noGrp="1"/>
          </p:cNvSpPr>
          <p:nvPr>
            <p:ph type="title"/>
            <p:custDataLst>
              <p:tags r:id="rId8"/>
            </p:custDataLst>
          </p:nvPr>
        </p:nvSpPr>
        <p:spPr>
          <a:xfrm>
            <a:off x="612000" y="781200"/>
            <a:ext cx="10976400" cy="626400"/>
          </a:xfrm>
        </p:spPr>
        <p:txBody>
          <a:bodyPr anchor="ctr"/>
          <a:lstStyle>
            <a:lvl1pPr algn="ctr">
              <a:defRPr sz="3600" baseline="0">
                <a:solidFill>
                  <a:schemeClr val="bg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a:lstStyle>
            <a:lvl1pPr>
              <a:defRPr baseline="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baseline="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lvl1pPr>
              <a:defRPr baseline="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2"/>
            </p:custDataLst>
          </p:nvPr>
        </p:nvSpPr>
        <p:spPr>
          <a:xfrm>
            <a:off x="612000" y="1659600"/>
            <a:ext cx="10975975" cy="828000"/>
          </a:xfrm>
        </p:spPr>
        <p:txBody>
          <a:bodyPr/>
          <a:lstStyle>
            <a:lvl1pPr algn="ctr">
              <a:defRPr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3"/>
            </p:custDataLst>
          </p:nvPr>
        </p:nvSpPr>
        <p:spPr>
          <a:xfrm>
            <a:off x="612775" y="2808000"/>
            <a:ext cx="10965600" cy="34308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latin typeface="Arial" panose="020B0604020202020204" pitchFamily="34" charset="0"/>
              <a:ea typeface="微软雅黑" panose="020B0503020204020204" charset="-122"/>
              <a:sym typeface="+mn-ea"/>
            </a:endParaRPr>
          </a:p>
        </p:txBody>
      </p:sp>
      <p:grpSp>
        <p:nvGrpSpPr>
          <p:cNvPr id="17" name="组合 16"/>
          <p:cNvGrpSpPr/>
          <p:nvPr userDrawn="1">
            <p:custDataLst>
              <p:tags r:id="rId3"/>
            </p:custDataLst>
          </p:nvPr>
        </p:nvGrpSpPr>
        <p:grpSpPr>
          <a:xfrm>
            <a:off x="0" y="0"/>
            <a:ext cx="12192000" cy="6872513"/>
            <a:chOff x="0" y="0"/>
            <a:chExt cx="12192000" cy="6872513"/>
          </a:xfrm>
        </p:grpSpPr>
        <p:grpSp>
          <p:nvGrpSpPr>
            <p:cNvPr id="11" name="组合 10"/>
            <p:cNvGrpSpPr/>
            <p:nvPr userDrawn="1"/>
          </p:nvGrpSpPr>
          <p:grpSpPr>
            <a:xfrm>
              <a:off x="6604000" y="6128173"/>
              <a:ext cx="5588000" cy="744340"/>
              <a:chOff x="6604000" y="6128173"/>
              <a:chExt cx="5588000" cy="744340"/>
            </a:xfrm>
          </p:grpSpPr>
          <p:sp>
            <p:nvSpPr>
              <p:cNvPr id="12" name="直角三角形 11"/>
              <p:cNvSpPr/>
              <p:nvPr userDrawn="1">
                <p:custDataLst>
                  <p:tags r:id="rId4"/>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13" name="直角三角形 12"/>
              <p:cNvSpPr/>
              <p:nvPr userDrawn="1">
                <p:custDataLst>
                  <p:tags r:id="rId5"/>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grpSp>
        <p:grpSp>
          <p:nvGrpSpPr>
            <p:cNvPr id="14" name="组合 13"/>
            <p:cNvGrpSpPr/>
            <p:nvPr userDrawn="1"/>
          </p:nvGrpSpPr>
          <p:grpSpPr>
            <a:xfrm rot="10800000">
              <a:off x="0" y="0"/>
              <a:ext cx="5588000" cy="744340"/>
              <a:chOff x="6604000" y="6128173"/>
              <a:chExt cx="5588000" cy="744340"/>
            </a:xfrm>
          </p:grpSpPr>
          <p:sp>
            <p:nvSpPr>
              <p:cNvPr id="15" name="直角三角形 14"/>
              <p:cNvSpPr/>
              <p:nvPr userDrawn="1">
                <p:custDataLst>
                  <p:tags r:id="rId6"/>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16" name="直角三角形 15"/>
              <p:cNvSpPr/>
              <p:nvPr userDrawn="1">
                <p:custDataLst>
                  <p:tags r:id="rId7"/>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grpSp>
      </p:grpSp>
      <p:sp>
        <p:nvSpPr>
          <p:cNvPr id="2" name="标题 1"/>
          <p:cNvSpPr>
            <a:spLocks noGrp="1"/>
          </p:cNvSpPr>
          <p:nvPr>
            <p:ph type="title"/>
            <p:custDataLst>
              <p:tags r:id="rId8"/>
            </p:custDataLst>
          </p:nvPr>
        </p:nvSpPr>
        <p:spPr>
          <a:xfrm>
            <a:off x="604800" y="669600"/>
            <a:ext cx="10976400" cy="565200"/>
          </a:xfrm>
        </p:spPr>
        <p:txBody>
          <a:bodyPr anchor="ctr"/>
          <a:lstStyle>
            <a:lvl1pPr algn="ctr">
              <a:defRPr sz="3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a:lstStyle>
            <a:lvl1pPr>
              <a:defRPr baseline="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baseline="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lvl1pPr>
              <a:defRPr baseline="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2"/>
            </p:custDataLst>
          </p:nvPr>
        </p:nvSpPr>
        <p:spPr>
          <a:xfrm>
            <a:off x="604837" y="1681200"/>
            <a:ext cx="10990800" cy="32112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3"/>
            </p:custDataLst>
          </p:nvPr>
        </p:nvSpPr>
        <p:spPr>
          <a:xfrm>
            <a:off x="594000" y="5180400"/>
            <a:ext cx="11001600" cy="1011600"/>
          </a:xfrm>
        </p:spPr>
        <p:txBody>
          <a:bodyPr/>
          <a:lstStyle>
            <a:lvl1pPr>
              <a:defRPr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grpSp>
        <p:nvGrpSpPr>
          <p:cNvPr id="12" name="组合 11"/>
          <p:cNvGrpSpPr/>
          <p:nvPr userDrawn="1">
            <p:custDataLst>
              <p:tags r:id="rId2"/>
            </p:custDataLst>
          </p:nvPr>
        </p:nvGrpSpPr>
        <p:grpSpPr>
          <a:xfrm>
            <a:off x="6604000" y="6128173"/>
            <a:ext cx="5588000" cy="744340"/>
            <a:chOff x="6604000" y="6128173"/>
            <a:chExt cx="5588000" cy="744340"/>
          </a:xfrm>
        </p:grpSpPr>
        <p:sp>
          <p:nvSpPr>
            <p:cNvPr id="6" name="直角三角形 5"/>
            <p:cNvSpPr/>
            <p:nvPr userDrawn="1">
              <p:custDataLst>
                <p:tags r:id="rId3"/>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8" name="直角三角形 7"/>
            <p:cNvSpPr/>
            <p:nvPr userDrawn="1">
              <p:custDataLst>
                <p:tags r:id="rId4"/>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grpSp>
      <p:sp>
        <p:nvSpPr>
          <p:cNvPr id="10" name="矩形 9"/>
          <p:cNvSpPr/>
          <p:nvPr userDrawn="1">
            <p:custDataLst>
              <p:tags r:id="rId5"/>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latin typeface="Arial" panose="020B0604020202020204" pitchFamily="34" charset="0"/>
              <a:ea typeface="微软雅黑" panose="020B0503020204020204" charset="-122"/>
              <a:sym typeface="+mn-ea"/>
            </a:endParaRPr>
          </a:p>
        </p:txBody>
      </p:sp>
      <p:sp>
        <p:nvSpPr>
          <p:cNvPr id="2" name="标题 1"/>
          <p:cNvSpPr>
            <a:spLocks noGrp="1"/>
          </p:cNvSpPr>
          <p:nvPr>
            <p:ph type="title"/>
            <p:custDataLst>
              <p:tags r:id="rId6"/>
            </p:custDataLst>
          </p:nvPr>
        </p:nvSpPr>
        <p:spPr>
          <a:xfrm>
            <a:off x="579600" y="237600"/>
            <a:ext cx="11037600" cy="441964"/>
          </a:xfrm>
        </p:spPr>
        <p:txBody>
          <a:bodyPr/>
          <a:lstStyle>
            <a:lvl1pPr>
              <a:defRPr baseline="0">
                <a:solidFill>
                  <a:schemeClr val="bg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lstStyle>
            <a:lvl1pPr>
              <a:defRPr baseline="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baseline="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baseline="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0"/>
            </p:custDataLst>
          </p:nvPr>
        </p:nvSpPr>
        <p:spPr>
          <a:xfrm>
            <a:off x="579600" y="1663200"/>
            <a:ext cx="5342400" cy="28944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6242400" y="1663200"/>
            <a:ext cx="5367600" cy="28944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2"/>
            </p:custDataLst>
          </p:nvPr>
        </p:nvSpPr>
        <p:spPr>
          <a:xfrm>
            <a:off x="572400" y="4816800"/>
            <a:ext cx="5342400" cy="7812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3"/>
            </p:custDataLst>
          </p:nvPr>
        </p:nvSpPr>
        <p:spPr>
          <a:xfrm>
            <a:off x="6253200" y="4813200"/>
            <a:ext cx="5367600" cy="7812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grpSp>
        <p:nvGrpSpPr>
          <p:cNvPr id="15" name="组合 14"/>
          <p:cNvGrpSpPr/>
          <p:nvPr userDrawn="1">
            <p:custDataLst>
              <p:tags r:id="rId2"/>
            </p:custDataLst>
          </p:nvPr>
        </p:nvGrpSpPr>
        <p:grpSpPr>
          <a:xfrm>
            <a:off x="3312442" y="-1"/>
            <a:ext cx="7353971" cy="6858001"/>
            <a:chOff x="3579742" y="0"/>
            <a:chExt cx="7353971" cy="6858001"/>
          </a:xfrm>
        </p:grpSpPr>
        <p:sp>
          <p:nvSpPr>
            <p:cNvPr id="13" name="平行四边形 12"/>
            <p:cNvSpPr/>
            <p:nvPr userDrawn="1">
              <p:custDataLst>
                <p:tags r:id="rId3"/>
              </p:custDataLst>
            </p:nvPr>
          </p:nvSpPr>
          <p:spPr>
            <a:xfrm>
              <a:off x="3579742" y="1"/>
              <a:ext cx="6567148" cy="6858000"/>
            </a:xfrm>
            <a:prstGeom prst="parallelogram">
              <a:avLst>
                <a:gd name="adj" fmla="val 5823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14" name="平行四边形 13"/>
            <p:cNvSpPr/>
            <p:nvPr userDrawn="1">
              <p:custDataLst>
                <p:tags r:id="rId4"/>
              </p:custDataLst>
            </p:nvPr>
          </p:nvSpPr>
          <p:spPr>
            <a:xfrm>
              <a:off x="6335396" y="0"/>
              <a:ext cx="4598317" cy="6858000"/>
            </a:xfrm>
            <a:prstGeom prst="parallelogram">
              <a:avLst>
                <a:gd name="adj" fmla="val 82226"/>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grpSp>
      <p:sp>
        <p:nvSpPr>
          <p:cNvPr id="10" name="矩形 9"/>
          <p:cNvSpPr/>
          <p:nvPr userDrawn="1">
            <p:custDataLst>
              <p:tags r:id="rId5"/>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sp>
        <p:nvSpPr>
          <p:cNvPr id="2" name="标题 1"/>
          <p:cNvSpPr>
            <a:spLocks noGrp="1"/>
          </p:cNvSpPr>
          <p:nvPr>
            <p:ph type="title" hasCustomPrompt="1"/>
            <p:custDataLst>
              <p:tags r:id="rId6"/>
            </p:custDataLst>
          </p:nvPr>
        </p:nvSpPr>
        <p:spPr>
          <a:xfrm>
            <a:off x="1522800" y="1339200"/>
            <a:ext cx="9144000" cy="2386800"/>
          </a:xfrm>
        </p:spPr>
        <p:txBody>
          <a:bodyPr anchor="b"/>
          <a:lstStyle>
            <a:lvl1pPr algn="ctr">
              <a:defRPr sz="60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1522413" y="3862800"/>
            <a:ext cx="9144000" cy="1656000"/>
          </a:xfrm>
        </p:spPr>
        <p:txBody>
          <a:bodyPr/>
          <a:lstStyle>
            <a:lvl1pPr algn="ct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grpSp>
        <p:nvGrpSpPr>
          <p:cNvPr id="13" name="组合 12"/>
          <p:cNvGrpSpPr/>
          <p:nvPr userDrawn="1">
            <p:custDataLst>
              <p:tags r:id="rId2"/>
            </p:custDataLst>
          </p:nvPr>
        </p:nvGrpSpPr>
        <p:grpSpPr>
          <a:xfrm>
            <a:off x="0" y="0"/>
            <a:ext cx="12192000" cy="6872513"/>
            <a:chOff x="0" y="0"/>
            <a:chExt cx="12192000" cy="6872513"/>
          </a:xfrm>
        </p:grpSpPr>
        <p:grpSp>
          <p:nvGrpSpPr>
            <p:cNvPr id="14" name="组合 13"/>
            <p:cNvGrpSpPr/>
            <p:nvPr userDrawn="1"/>
          </p:nvGrpSpPr>
          <p:grpSpPr>
            <a:xfrm>
              <a:off x="6604000" y="6128173"/>
              <a:ext cx="5588000" cy="744340"/>
              <a:chOff x="6604000" y="6128173"/>
              <a:chExt cx="5588000" cy="744340"/>
            </a:xfrm>
          </p:grpSpPr>
          <p:sp>
            <p:nvSpPr>
              <p:cNvPr id="18" name="直角三角形 17"/>
              <p:cNvSpPr/>
              <p:nvPr userDrawn="1">
                <p:custDataLst>
                  <p:tags r:id="rId3"/>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2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9" name="直角三角形 18"/>
              <p:cNvSpPr/>
              <p:nvPr userDrawn="1">
                <p:custDataLst>
                  <p:tags r:id="rId4"/>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nvGrpSpPr>
            <p:cNvPr id="15" name="组合 14"/>
            <p:cNvGrpSpPr/>
            <p:nvPr userDrawn="1"/>
          </p:nvGrpSpPr>
          <p:grpSpPr>
            <a:xfrm rot="10800000">
              <a:off x="0" y="0"/>
              <a:ext cx="5588000" cy="744340"/>
              <a:chOff x="6604000" y="6128173"/>
              <a:chExt cx="5588000" cy="744340"/>
            </a:xfrm>
          </p:grpSpPr>
          <p:sp>
            <p:nvSpPr>
              <p:cNvPr id="16" name="直角三角形 15"/>
              <p:cNvSpPr/>
              <p:nvPr userDrawn="1">
                <p:custDataLst>
                  <p:tags r:id="rId5"/>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2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7" name="直角三角形 16"/>
              <p:cNvSpPr/>
              <p:nvPr userDrawn="1">
                <p:custDataLst>
                  <p:tags r:id="rId6"/>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sp>
        <p:nvSpPr>
          <p:cNvPr id="2" name="标题 1"/>
          <p:cNvSpPr>
            <a:spLocks noGrp="1"/>
          </p:cNvSpPr>
          <p:nvPr userDrawn="1">
            <p:ph type="title"/>
            <p:custDataLst>
              <p:tags r:id="rId7"/>
            </p:custDataLst>
          </p:nvPr>
        </p:nvSpPr>
        <p:spPr>
          <a:xfrm>
            <a:off x="669882" y="443234"/>
            <a:ext cx="10852237" cy="441964"/>
          </a:xfrm>
        </p:spPr>
        <p:txBody>
          <a:bodyPr vert="horz" lIns="90000" tIns="46800" rIns="90000" bIns="46800" rtlCol="0" anchor="t" anchorCtr="0">
            <a:normAutofit/>
          </a:bodyPr>
          <a:lstStyle>
            <a:lvl1pPr marL="0" marR="0" algn="l" defTabSz="914400" rtl="0" eaLnBrk="1" fontAlgn="auto" latinLnBrk="0" hangingPunct="1">
              <a:lnSpc>
                <a:spcPct val="12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userDrawn="1">
            <p:ph idx="1"/>
            <p:custDataLst>
              <p:tags r:id="rId8"/>
            </p:custDataLst>
          </p:nvPr>
        </p:nvSpPr>
        <p:spPr>
          <a:xfrm>
            <a:off x="669882" y="952508"/>
            <a:ext cx="10852237" cy="5388907"/>
          </a:xfrm>
        </p:spPr>
        <p:txBody>
          <a:bodyPr vert="horz" lIns="90000" tIns="46800" rIns="90000" bIns="4680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userDrawn="1">
            <p:ph type="dt" sz="half" idx="10"/>
            <p:custDataLst>
              <p:tags r:id="rId9"/>
            </p:custDataLst>
          </p:nvPr>
        </p:nvSpPr>
        <p:spPr/>
        <p:txBody>
          <a:bodyPr>
            <a:normAutofit/>
          </a:bodyPr>
          <a:lstStyle>
            <a:lvl1pPr>
              <a:lnSpc>
                <a:spcPct val="120000"/>
              </a:lnSpc>
              <a:defRPr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userDrawn="1">
            <p:ph type="ftr" sz="quarter" idx="11"/>
            <p:custDataLst>
              <p:tags r:id="rId10"/>
            </p:custDataLst>
          </p:nvPr>
        </p:nvSpPr>
        <p:spPr/>
        <p:txBody>
          <a:bodyPr>
            <a:normAutofit/>
          </a:bodyPr>
          <a:lstStyle>
            <a:lvl1pPr>
              <a:lnSpc>
                <a:spcPct val="120000"/>
              </a:lnSpc>
              <a:defRPr baseline="0">
                <a:solidFill>
                  <a:schemeClr val="tx1">
                    <a:lumMod val="85000"/>
                    <a:lumOff val="15000"/>
                  </a:schemeClr>
                </a:solidFill>
                <a:latin typeface="Arial" panose="020B0604020202020204" pitchFamily="34" charset="0"/>
              </a:defRPr>
            </a:lvl1pPr>
          </a:lstStyle>
          <a:p>
            <a:endParaRPr lang="zh-CN" altLang="en-US"/>
          </a:p>
        </p:txBody>
      </p:sp>
      <p:sp>
        <p:nvSpPr>
          <p:cNvPr id="6" name="灯片编号占位符 5"/>
          <p:cNvSpPr>
            <a:spLocks noGrp="1"/>
          </p:cNvSpPr>
          <p:nvPr userDrawn="1">
            <p:ph type="sldNum" sz="quarter" idx="12"/>
            <p:custDataLst>
              <p:tags r:id="rId11"/>
            </p:custDataLst>
          </p:nvPr>
        </p:nvSpPr>
        <p:spPr/>
        <p:txBody>
          <a:bodyPr>
            <a:normAutofit/>
          </a:bodyPr>
          <a:lstStyle>
            <a:lvl1pPr>
              <a:lnSpc>
                <a:spcPct val="120000"/>
              </a:lnSpc>
              <a:defRPr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节标题">
    <p:bg>
      <p:bgPr>
        <a:solidFill>
          <a:schemeClr val="accent1"/>
        </a:solidFill>
        <a:effectLst/>
      </p:bgPr>
    </p:bg>
    <p:spTree>
      <p:nvGrpSpPr>
        <p:cNvPr id="1" name=""/>
        <p:cNvGrpSpPr/>
        <p:nvPr/>
      </p:nvGrpSpPr>
      <p:grpSpPr>
        <a:xfrm>
          <a:off x="0" y="0"/>
          <a:ext cx="0" cy="0"/>
          <a:chOff x="0" y="0"/>
          <a:chExt cx="0" cy="0"/>
        </a:xfrm>
      </p:grpSpPr>
      <p:sp>
        <p:nvSpPr>
          <p:cNvPr id="4" name="直角三角形 3"/>
          <p:cNvSpPr/>
          <p:nvPr>
            <p:custDataLst>
              <p:tags r:id="rId2"/>
            </p:custDataLst>
          </p:nvPr>
        </p:nvSpPr>
        <p:spPr>
          <a:xfrm>
            <a:off x="0" y="0"/>
            <a:ext cx="6858000" cy="6858000"/>
          </a:xfrm>
          <a:prstGeom prst="r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baseline="0">
              <a:solidFill>
                <a:schemeClr val="tx1">
                  <a:lumMod val="85000"/>
                  <a:lumOff val="15000"/>
                </a:schemeClr>
              </a:solidFill>
              <a:latin typeface="Arial" panose="020B0604020202020204" pitchFamily="34" charset="0"/>
            </a:endParaRPr>
          </a:p>
        </p:txBody>
      </p:sp>
      <p:sp>
        <p:nvSpPr>
          <p:cNvPr id="6" name="任意多边形 8"/>
          <p:cNvSpPr/>
          <p:nvPr>
            <p:custDataLst>
              <p:tags r:id="rId3"/>
            </p:custDataLst>
          </p:nvPr>
        </p:nvSpPr>
        <p:spPr bwMode="auto">
          <a:xfrm rot="12381667">
            <a:off x="2216150" y="2309813"/>
            <a:ext cx="2098675" cy="2117725"/>
          </a:xfrm>
          <a:custGeom>
            <a:avLst/>
            <a:gdLst>
              <a:gd name="connsiteX0" fmla="*/ 457200 w 914988"/>
              <a:gd name="connsiteY0" fmla="*/ 923492 h 923492"/>
              <a:gd name="connsiteX1" fmla="*/ 0 w 914988"/>
              <a:gd name="connsiteY1" fmla="*/ 923492 h 923492"/>
              <a:gd name="connsiteX2" fmla="*/ 0 w 914988"/>
              <a:gd name="connsiteY2" fmla="*/ 466292 h 923492"/>
              <a:gd name="connsiteX3" fmla="*/ 753 w 914988"/>
              <a:gd name="connsiteY3" fmla="*/ 458830 h 923492"/>
              <a:gd name="connsiteX4" fmla="*/ 588 w 914988"/>
              <a:gd name="connsiteY4" fmla="*/ 457200 h 923492"/>
              <a:gd name="connsiteX5" fmla="*/ 457788 w 914988"/>
              <a:gd name="connsiteY5" fmla="*/ 0 h 923492"/>
              <a:gd name="connsiteX6" fmla="*/ 914988 w 914988"/>
              <a:gd name="connsiteY6" fmla="*/ 0 h 923492"/>
              <a:gd name="connsiteX7" fmla="*/ 914988 w 914988"/>
              <a:gd name="connsiteY7" fmla="*/ 457200 h 923492"/>
              <a:gd name="connsiteX8" fmla="*/ 914236 w 914988"/>
              <a:gd name="connsiteY8" fmla="*/ 464663 h 923492"/>
              <a:gd name="connsiteX9" fmla="*/ 914400 w 914988"/>
              <a:gd name="connsiteY9" fmla="*/ 466292 h 923492"/>
              <a:gd name="connsiteX10" fmla="*/ 457200 w 914988"/>
              <a:gd name="connsiteY10" fmla="*/ 923492 h 923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988" h="923492">
                <a:moveTo>
                  <a:pt x="457200" y="923492"/>
                </a:moveTo>
                <a:lnTo>
                  <a:pt x="0" y="923492"/>
                </a:lnTo>
                <a:lnTo>
                  <a:pt x="0" y="466292"/>
                </a:lnTo>
                <a:lnTo>
                  <a:pt x="753" y="458830"/>
                </a:lnTo>
                <a:lnTo>
                  <a:pt x="588" y="457200"/>
                </a:lnTo>
                <a:cubicBezTo>
                  <a:pt x="588" y="204695"/>
                  <a:pt x="205283" y="0"/>
                  <a:pt x="457788" y="0"/>
                </a:cubicBezTo>
                <a:lnTo>
                  <a:pt x="914988" y="0"/>
                </a:lnTo>
                <a:lnTo>
                  <a:pt x="914988" y="457200"/>
                </a:lnTo>
                <a:lnTo>
                  <a:pt x="914236" y="464663"/>
                </a:lnTo>
                <a:lnTo>
                  <a:pt x="914400" y="466292"/>
                </a:lnTo>
                <a:cubicBezTo>
                  <a:pt x="914400" y="718797"/>
                  <a:pt x="709705" y="923492"/>
                  <a:pt x="457200" y="923492"/>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baseline="0">
              <a:solidFill>
                <a:schemeClr val="tx1">
                  <a:lumMod val="85000"/>
                  <a:lumOff val="15000"/>
                </a:schemeClr>
              </a:solidFill>
              <a:latin typeface="Arial" panose="020B0604020202020204" pitchFamily="34" charset="0"/>
            </a:endParaRPr>
          </a:p>
        </p:txBody>
      </p:sp>
      <p:sp>
        <p:nvSpPr>
          <p:cNvPr id="7" name="任意多边形 9"/>
          <p:cNvSpPr/>
          <p:nvPr>
            <p:custDataLst>
              <p:tags r:id="rId4"/>
            </p:custDataLst>
          </p:nvPr>
        </p:nvSpPr>
        <p:spPr bwMode="auto">
          <a:xfrm rot="12381667">
            <a:off x="2471738" y="2557463"/>
            <a:ext cx="1624012" cy="1638300"/>
          </a:xfrm>
          <a:custGeom>
            <a:avLst/>
            <a:gdLst>
              <a:gd name="connsiteX0" fmla="*/ 457200 w 914988"/>
              <a:gd name="connsiteY0" fmla="*/ 923492 h 923492"/>
              <a:gd name="connsiteX1" fmla="*/ 0 w 914988"/>
              <a:gd name="connsiteY1" fmla="*/ 923492 h 923492"/>
              <a:gd name="connsiteX2" fmla="*/ 0 w 914988"/>
              <a:gd name="connsiteY2" fmla="*/ 466292 h 923492"/>
              <a:gd name="connsiteX3" fmla="*/ 753 w 914988"/>
              <a:gd name="connsiteY3" fmla="*/ 458830 h 923492"/>
              <a:gd name="connsiteX4" fmla="*/ 588 w 914988"/>
              <a:gd name="connsiteY4" fmla="*/ 457200 h 923492"/>
              <a:gd name="connsiteX5" fmla="*/ 457788 w 914988"/>
              <a:gd name="connsiteY5" fmla="*/ 0 h 923492"/>
              <a:gd name="connsiteX6" fmla="*/ 914988 w 914988"/>
              <a:gd name="connsiteY6" fmla="*/ 0 h 923492"/>
              <a:gd name="connsiteX7" fmla="*/ 914988 w 914988"/>
              <a:gd name="connsiteY7" fmla="*/ 457200 h 923492"/>
              <a:gd name="connsiteX8" fmla="*/ 914236 w 914988"/>
              <a:gd name="connsiteY8" fmla="*/ 464663 h 923492"/>
              <a:gd name="connsiteX9" fmla="*/ 914400 w 914988"/>
              <a:gd name="connsiteY9" fmla="*/ 466292 h 923492"/>
              <a:gd name="connsiteX10" fmla="*/ 457200 w 914988"/>
              <a:gd name="connsiteY10" fmla="*/ 923492 h 923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988" h="923492">
                <a:moveTo>
                  <a:pt x="457200" y="923492"/>
                </a:moveTo>
                <a:lnTo>
                  <a:pt x="0" y="923492"/>
                </a:lnTo>
                <a:lnTo>
                  <a:pt x="0" y="466292"/>
                </a:lnTo>
                <a:lnTo>
                  <a:pt x="753" y="458830"/>
                </a:lnTo>
                <a:lnTo>
                  <a:pt x="588" y="457200"/>
                </a:lnTo>
                <a:cubicBezTo>
                  <a:pt x="588" y="204695"/>
                  <a:pt x="205283" y="0"/>
                  <a:pt x="457788" y="0"/>
                </a:cubicBezTo>
                <a:lnTo>
                  <a:pt x="914988" y="0"/>
                </a:lnTo>
                <a:lnTo>
                  <a:pt x="914988" y="457200"/>
                </a:lnTo>
                <a:lnTo>
                  <a:pt x="914236" y="464663"/>
                </a:lnTo>
                <a:lnTo>
                  <a:pt x="914400" y="466292"/>
                </a:lnTo>
                <a:cubicBezTo>
                  <a:pt x="914400" y="718797"/>
                  <a:pt x="709705" y="923492"/>
                  <a:pt x="457200" y="92349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baseline="0">
              <a:solidFill>
                <a:schemeClr val="tx1">
                  <a:lumMod val="85000"/>
                  <a:lumOff val="15000"/>
                </a:schemeClr>
              </a:solidFill>
              <a:latin typeface="Arial" panose="020B0604020202020204" pitchFamily="34" charset="0"/>
            </a:endParaRPr>
          </a:p>
        </p:txBody>
      </p:sp>
      <p:sp>
        <p:nvSpPr>
          <p:cNvPr id="2" name="标题 1"/>
          <p:cNvSpPr>
            <a:spLocks noGrp="1"/>
          </p:cNvSpPr>
          <p:nvPr>
            <p:ph type="title" hasCustomPrompt="1"/>
            <p:custDataLst>
              <p:tags r:id="rId5"/>
            </p:custDataLst>
          </p:nvPr>
        </p:nvSpPr>
        <p:spPr>
          <a:xfrm>
            <a:off x="5013500" y="1761067"/>
            <a:ext cx="6565228" cy="1586615"/>
          </a:xfrm>
        </p:spPr>
        <p:txBody>
          <a:bodyPr anchor="b"/>
          <a:lstStyle>
            <a:lvl1pPr>
              <a:lnSpc>
                <a:spcPct val="130000"/>
              </a:lnSpc>
              <a:defRPr sz="6000" spc="0" baseline="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
        <p:nvSpPr>
          <p:cNvPr id="3" name="文本占位符 2"/>
          <p:cNvSpPr>
            <a:spLocks noGrp="1"/>
          </p:cNvSpPr>
          <p:nvPr>
            <p:ph type="body" idx="1"/>
            <p:custDataLst>
              <p:tags r:id="rId6"/>
            </p:custDataLst>
          </p:nvPr>
        </p:nvSpPr>
        <p:spPr>
          <a:xfrm>
            <a:off x="5013500" y="3397530"/>
            <a:ext cx="6565228" cy="1500187"/>
          </a:xfrm>
        </p:spPr>
        <p:txBody>
          <a:bodyPr/>
          <a:lstStyle>
            <a:lvl1pPr marL="0" indent="0">
              <a:lnSpc>
                <a:spcPct val="130000"/>
              </a:lnSpc>
              <a:buNone/>
              <a:defRPr sz="2400" spc="0"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8" name="日期占位符 3"/>
          <p:cNvSpPr>
            <a:spLocks noGrp="1"/>
          </p:cNvSpPr>
          <p:nvPr>
            <p:ph type="dt" sz="half" idx="10"/>
            <p:custDataLst>
              <p:tags r:id="rId7"/>
            </p:custDataLst>
          </p:nvPr>
        </p:nvSpPr>
        <p:spPr/>
        <p:txBody>
          <a:bodyPr/>
          <a:lstStyle>
            <a:lvl1pPr>
              <a:defRPr baseline="0">
                <a:solidFill>
                  <a:schemeClr val="tx1">
                    <a:lumMod val="85000"/>
                    <a:lumOff val="15000"/>
                  </a:schemeClr>
                </a:solidFill>
                <a:latin typeface="Arial" panose="020B0604020202020204" pitchFamily="34" charset="0"/>
              </a:defRPr>
            </a:lvl1pPr>
          </a:lstStyle>
          <a:p>
            <a:pPr>
              <a:defRPr/>
            </a:pPr>
            <a:fld id="{D4ED2AAC-BD52-4C92-A424-CA7DE403532A}" type="datetimeFigureOut">
              <a:rPr lang="zh-CN" altLang="en-US" smtClean="0"/>
            </a:fld>
            <a:endParaRPr lang="zh-CN" altLang="en-US"/>
          </a:p>
        </p:txBody>
      </p:sp>
      <p:sp>
        <p:nvSpPr>
          <p:cNvPr id="9" name="页脚占位符 4"/>
          <p:cNvSpPr>
            <a:spLocks noGrp="1"/>
          </p:cNvSpPr>
          <p:nvPr>
            <p:ph type="ftr" sz="quarter" idx="11"/>
            <p:custDataLst>
              <p:tags r:id="rId8"/>
            </p:custDataLst>
          </p:nvPr>
        </p:nvSpPr>
        <p:spPr/>
        <p:txBody>
          <a:bodyPr/>
          <a:lstStyle>
            <a:lvl1pPr>
              <a:defRPr baseline="0">
                <a:solidFill>
                  <a:schemeClr val="tx1">
                    <a:lumMod val="85000"/>
                    <a:lumOff val="15000"/>
                  </a:schemeClr>
                </a:solidFill>
                <a:latin typeface="Arial" panose="020B0604020202020204" pitchFamily="34" charset="0"/>
              </a:defRPr>
            </a:lvl1pPr>
          </a:lstStyle>
          <a:p>
            <a:pPr>
              <a:defRPr/>
            </a:pPr>
            <a:endParaRPr lang="zh-CN" altLang="en-US"/>
          </a:p>
        </p:txBody>
      </p:sp>
      <p:sp>
        <p:nvSpPr>
          <p:cNvPr id="10" name="灯片编号占位符 5"/>
          <p:cNvSpPr>
            <a:spLocks noGrp="1"/>
          </p:cNvSpPr>
          <p:nvPr>
            <p:ph type="sldNum" sz="quarter" idx="12"/>
            <p:custDataLst>
              <p:tags r:id="rId9"/>
            </p:custDataLst>
          </p:nvPr>
        </p:nvSpPr>
        <p:spPr/>
        <p:txBody>
          <a:bodyPr/>
          <a:lstStyle>
            <a:lvl1pPr>
              <a:defRPr baseline="0">
                <a:solidFill>
                  <a:schemeClr val="tx1">
                    <a:lumMod val="85000"/>
                    <a:lumOff val="15000"/>
                  </a:schemeClr>
                </a:solidFill>
                <a:latin typeface="Arial" panose="020B0604020202020204" pitchFamily="34" charset="0"/>
              </a:defRPr>
            </a:lvl1pPr>
          </a:lstStyle>
          <a:p>
            <a:pPr>
              <a:defRPr/>
            </a:pPr>
            <a:fld id="{DF205A5E-6D34-4833-BB91-DA5211F7C78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13" name="组合 12"/>
          <p:cNvGrpSpPr/>
          <p:nvPr userDrawn="1">
            <p:custDataLst>
              <p:tags r:id="rId2"/>
            </p:custDataLst>
          </p:nvPr>
        </p:nvGrpSpPr>
        <p:grpSpPr>
          <a:xfrm>
            <a:off x="0" y="0"/>
            <a:ext cx="12192000" cy="6872513"/>
            <a:chOff x="0" y="0"/>
            <a:chExt cx="12192000" cy="6872513"/>
          </a:xfrm>
        </p:grpSpPr>
        <p:grpSp>
          <p:nvGrpSpPr>
            <p:cNvPr id="14" name="组合 13"/>
            <p:cNvGrpSpPr/>
            <p:nvPr userDrawn="1"/>
          </p:nvGrpSpPr>
          <p:grpSpPr>
            <a:xfrm>
              <a:off x="6604000" y="6128173"/>
              <a:ext cx="5588000" cy="744340"/>
              <a:chOff x="6604000" y="6128173"/>
              <a:chExt cx="5588000" cy="744340"/>
            </a:xfrm>
          </p:grpSpPr>
          <p:sp>
            <p:nvSpPr>
              <p:cNvPr id="18" name="直角三角形 17"/>
              <p:cNvSpPr/>
              <p:nvPr userDrawn="1">
                <p:custDataLst>
                  <p:tags r:id="rId3"/>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2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9" name="直角三角形 18"/>
              <p:cNvSpPr/>
              <p:nvPr userDrawn="1">
                <p:custDataLst>
                  <p:tags r:id="rId4"/>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nvGrpSpPr>
            <p:cNvPr id="15" name="组合 14"/>
            <p:cNvGrpSpPr/>
            <p:nvPr userDrawn="1"/>
          </p:nvGrpSpPr>
          <p:grpSpPr>
            <a:xfrm rot="10800000">
              <a:off x="0" y="0"/>
              <a:ext cx="5588000" cy="744340"/>
              <a:chOff x="6604000" y="6128173"/>
              <a:chExt cx="5588000" cy="744340"/>
            </a:xfrm>
          </p:grpSpPr>
          <p:sp>
            <p:nvSpPr>
              <p:cNvPr id="16" name="直角三角形 15"/>
              <p:cNvSpPr/>
              <p:nvPr userDrawn="1">
                <p:custDataLst>
                  <p:tags r:id="rId5"/>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2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7" name="直角三角形 16"/>
              <p:cNvSpPr/>
              <p:nvPr userDrawn="1">
                <p:custDataLst>
                  <p:tags r:id="rId6"/>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sp>
        <p:nvSpPr>
          <p:cNvPr id="2" name="标题 1"/>
          <p:cNvSpPr>
            <a:spLocks noGrp="1"/>
          </p:cNvSpPr>
          <p:nvPr userDrawn="1">
            <p:ph type="title"/>
            <p:custDataLst>
              <p:tags r:id="rId7"/>
            </p:custDataLst>
          </p:nvPr>
        </p:nvSpPr>
        <p:spPr>
          <a:xfrm>
            <a:off x="669882"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2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userDrawn="1">
            <p:ph sz="half" idx="1"/>
            <p:custDataLst>
              <p:tags r:id="rId8"/>
            </p:custDataLst>
          </p:nvPr>
        </p:nvSpPr>
        <p:spPr>
          <a:xfrm>
            <a:off x="669930"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userDrawn="1">
            <p:ph sz="half" idx="2"/>
            <p:custDataLst>
              <p:tags r:id="rId9"/>
            </p:custDataLst>
          </p:nvPr>
        </p:nvSpPr>
        <p:spPr>
          <a:xfrm>
            <a:off x="6238877" y="952508"/>
            <a:ext cx="5283242" cy="5388907"/>
          </a:xfrm>
        </p:spPr>
        <p:txBody>
          <a:bodyPr>
            <a:normAutofit/>
          </a:bodyPr>
          <a:lstStyle>
            <a:lvl1pPr>
              <a:lnSpc>
                <a:spcPct val="120000"/>
              </a:lnSpc>
              <a:defRPr sz="1600" baseline="0">
                <a:solidFill>
                  <a:schemeClr val="tx1">
                    <a:lumMod val="85000"/>
                    <a:lumOff val="15000"/>
                  </a:schemeClr>
                </a:solidFill>
                <a:latin typeface="Arial" panose="020B0604020202020204" pitchFamily="34" charset="0"/>
                <a:ea typeface="微软雅黑" panose="020B0503020204020204" charset="-122"/>
              </a:defRPr>
            </a:lvl1pPr>
            <a:lvl2pPr>
              <a:lnSpc>
                <a:spcPct val="120000"/>
              </a:lnSpc>
              <a:defRPr sz="1600" baseline="0">
                <a:solidFill>
                  <a:schemeClr val="tx1">
                    <a:lumMod val="85000"/>
                    <a:lumOff val="15000"/>
                  </a:schemeClr>
                </a:solidFill>
                <a:latin typeface="Arial" panose="020B0604020202020204" pitchFamily="34" charset="0"/>
                <a:ea typeface="微软雅黑" panose="020B0503020204020204" charset="-122"/>
              </a:defRPr>
            </a:lvl2pPr>
            <a:lvl3pPr>
              <a:lnSpc>
                <a:spcPct val="120000"/>
              </a:lnSpc>
              <a:defRPr sz="1600" baseline="0">
                <a:solidFill>
                  <a:schemeClr val="tx1">
                    <a:lumMod val="85000"/>
                    <a:lumOff val="15000"/>
                  </a:schemeClr>
                </a:solidFill>
                <a:latin typeface="Arial" panose="020B0604020202020204" pitchFamily="34" charset="0"/>
                <a:ea typeface="微软雅黑" panose="020B0503020204020204" charset="-122"/>
              </a:defRPr>
            </a:lvl3pPr>
            <a:lvl4pPr>
              <a:lnSpc>
                <a:spcPct val="120000"/>
              </a:lnSpc>
              <a:defRPr sz="1600" baseline="0">
                <a:solidFill>
                  <a:schemeClr val="tx1">
                    <a:lumMod val="85000"/>
                    <a:lumOff val="15000"/>
                  </a:schemeClr>
                </a:solidFill>
                <a:latin typeface="Arial" panose="020B0604020202020204" pitchFamily="34" charset="0"/>
                <a:ea typeface="微软雅黑" panose="020B0503020204020204" charset="-122"/>
              </a:defRPr>
            </a:lvl4pPr>
            <a:lvl5pPr>
              <a:lnSpc>
                <a:spcPct val="120000"/>
              </a:lnSpc>
              <a:defRPr sz="16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userDrawn="1">
            <p:ph type="dt" sz="half" idx="10"/>
            <p:custDataLst>
              <p:tags r:id="rId10"/>
            </p:custDataLst>
          </p:nvPr>
        </p:nvSpPr>
        <p:spPr/>
        <p:txBody>
          <a:bodyPr>
            <a:normAutofit/>
          </a:bodyPr>
          <a:lstStyle>
            <a:lvl1pPr>
              <a:lnSpc>
                <a:spcPct val="120000"/>
              </a:lnSpc>
              <a:defRPr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6" name="页脚占位符 5"/>
          <p:cNvSpPr>
            <a:spLocks noGrp="1"/>
          </p:cNvSpPr>
          <p:nvPr userDrawn="1">
            <p:ph type="ftr" sz="quarter" idx="11"/>
            <p:custDataLst>
              <p:tags r:id="rId11"/>
            </p:custDataLst>
          </p:nvPr>
        </p:nvSpPr>
        <p:spPr/>
        <p:txBody>
          <a:bodyPr>
            <a:normAutofit/>
          </a:bodyPr>
          <a:lstStyle>
            <a:lvl1pPr>
              <a:lnSpc>
                <a:spcPct val="120000"/>
              </a:lnSpc>
              <a:defRPr baseline="0">
                <a:solidFill>
                  <a:schemeClr val="tx1">
                    <a:lumMod val="85000"/>
                    <a:lumOff val="15000"/>
                  </a:schemeClr>
                </a:solidFill>
                <a:latin typeface="Arial" panose="020B0604020202020204" pitchFamily="34" charset="0"/>
              </a:defRPr>
            </a:lvl1pPr>
          </a:lstStyle>
          <a:p>
            <a:endParaRPr lang="zh-CN" altLang="en-US"/>
          </a:p>
        </p:txBody>
      </p:sp>
      <p:sp>
        <p:nvSpPr>
          <p:cNvPr id="7" name="灯片编号占位符 6"/>
          <p:cNvSpPr>
            <a:spLocks noGrp="1"/>
          </p:cNvSpPr>
          <p:nvPr userDrawn="1">
            <p:ph type="sldNum" sz="quarter" idx="12"/>
            <p:custDataLst>
              <p:tags r:id="rId12"/>
            </p:custDataLst>
          </p:nvPr>
        </p:nvSpPr>
        <p:spPr/>
        <p:txBody>
          <a:bodyPr>
            <a:normAutofit/>
          </a:bodyPr>
          <a:lstStyle>
            <a:lvl1pPr>
              <a:lnSpc>
                <a:spcPct val="120000"/>
              </a:lnSpc>
              <a:defRPr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grpSp>
        <p:nvGrpSpPr>
          <p:cNvPr id="15" name="组合 14"/>
          <p:cNvGrpSpPr/>
          <p:nvPr userDrawn="1">
            <p:custDataLst>
              <p:tags r:id="rId2"/>
            </p:custDataLst>
          </p:nvPr>
        </p:nvGrpSpPr>
        <p:grpSpPr>
          <a:xfrm>
            <a:off x="0" y="0"/>
            <a:ext cx="12192000" cy="6872513"/>
            <a:chOff x="0" y="0"/>
            <a:chExt cx="12192000" cy="6872513"/>
          </a:xfrm>
        </p:grpSpPr>
        <p:grpSp>
          <p:nvGrpSpPr>
            <p:cNvPr id="16" name="组合 15"/>
            <p:cNvGrpSpPr/>
            <p:nvPr userDrawn="1"/>
          </p:nvGrpSpPr>
          <p:grpSpPr>
            <a:xfrm>
              <a:off x="6604000" y="6128173"/>
              <a:ext cx="5588000" cy="744340"/>
              <a:chOff x="6604000" y="6128173"/>
              <a:chExt cx="5588000" cy="744340"/>
            </a:xfrm>
          </p:grpSpPr>
          <p:sp>
            <p:nvSpPr>
              <p:cNvPr id="20" name="直角三角形 19"/>
              <p:cNvSpPr/>
              <p:nvPr userDrawn="1">
                <p:custDataLst>
                  <p:tags r:id="rId3"/>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2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21" name="直角三角形 20"/>
              <p:cNvSpPr/>
              <p:nvPr userDrawn="1">
                <p:custDataLst>
                  <p:tags r:id="rId4"/>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nvGrpSpPr>
            <p:cNvPr id="17" name="组合 16"/>
            <p:cNvGrpSpPr/>
            <p:nvPr userDrawn="1"/>
          </p:nvGrpSpPr>
          <p:grpSpPr>
            <a:xfrm rot="10800000">
              <a:off x="0" y="0"/>
              <a:ext cx="5588000" cy="744340"/>
              <a:chOff x="6604000" y="6128173"/>
              <a:chExt cx="5588000" cy="744340"/>
            </a:xfrm>
          </p:grpSpPr>
          <p:sp>
            <p:nvSpPr>
              <p:cNvPr id="18" name="直角三角形 17"/>
              <p:cNvSpPr/>
              <p:nvPr userDrawn="1">
                <p:custDataLst>
                  <p:tags r:id="rId5"/>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2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9" name="直角三角形 18"/>
              <p:cNvSpPr/>
              <p:nvPr userDrawn="1">
                <p:custDataLst>
                  <p:tags r:id="rId6"/>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sp>
        <p:nvSpPr>
          <p:cNvPr id="2" name="标题 1"/>
          <p:cNvSpPr>
            <a:spLocks noGrp="1"/>
          </p:cNvSpPr>
          <p:nvPr userDrawn="1">
            <p:ph type="title"/>
            <p:custDataLst>
              <p:tags r:id="rId7"/>
            </p:custDataLst>
          </p:nvPr>
        </p:nvSpPr>
        <p:spPr>
          <a:xfrm>
            <a:off x="669882"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2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文本占位符 2"/>
          <p:cNvSpPr>
            <a:spLocks noGrp="1"/>
          </p:cNvSpPr>
          <p:nvPr userDrawn="1">
            <p:ph type="body" idx="1" hasCustomPrompt="1"/>
            <p:custDataLst>
              <p:tags r:id="rId8"/>
            </p:custDataLst>
          </p:nvPr>
        </p:nvSpPr>
        <p:spPr>
          <a:xfrm>
            <a:off x="669930" y="952508"/>
            <a:ext cx="5283242" cy="381003"/>
          </a:xfrm>
        </p:spPr>
        <p:txBody>
          <a:bodyPr lIns="101600" tIns="38100" rIns="76200" bIns="38100" anchor="t" anchorCtr="0">
            <a:normAutofit/>
          </a:bodyPr>
          <a:lstStyle>
            <a:lvl1pPr marL="0" indent="0" eaLnBrk="1" fontAlgn="auto" latinLnBrk="0" hangingPunct="1">
              <a:lnSpc>
                <a:spcPct val="12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userDrawn="1">
            <p:ph sz="half" idx="2"/>
            <p:custDataLst>
              <p:tags r:id="rId9"/>
            </p:custDataLst>
          </p:nvPr>
        </p:nvSpPr>
        <p:spPr>
          <a:xfrm>
            <a:off x="669925" y="1406525"/>
            <a:ext cx="5283200" cy="4934752"/>
          </a:xfrm>
        </p:spPr>
        <p:txBody>
          <a:bodyPr vert="horz" lIns="101600" tIns="0" rIns="82550" bIns="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userDrawn="1">
            <p:ph type="body" sz="quarter" idx="3" hasCustomPrompt="1"/>
            <p:custDataLst>
              <p:tags r:id="rId10"/>
            </p:custDataLst>
          </p:nvPr>
        </p:nvSpPr>
        <p:spPr>
          <a:xfrm>
            <a:off x="6235750" y="952508"/>
            <a:ext cx="5283242" cy="381003"/>
          </a:xfrm>
        </p:spPr>
        <p:txBody>
          <a:bodyPr vert="horz" lIns="101600" tIns="38100" rIns="76200" bIns="38100" rtlCol="0" anchor="t" anchorCtr="0">
            <a:normAutofit/>
          </a:bodyPr>
          <a:lstStyle>
            <a:lvl1pPr marL="0" marR="0" lvl="0" indent="0" algn="l" defTabSz="914400" rtl="0" eaLnBrk="1" fontAlgn="auto" latinLnBrk="0" hangingPunct="1">
              <a:lnSpc>
                <a:spcPct val="12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userDrawn="1">
            <p:ph sz="quarter" idx="4"/>
            <p:custDataLst>
              <p:tags r:id="rId11"/>
            </p:custDataLst>
          </p:nvPr>
        </p:nvSpPr>
        <p:spPr>
          <a:xfrm>
            <a:off x="6235750" y="1406525"/>
            <a:ext cx="5283242" cy="4934752"/>
          </a:xfrm>
        </p:spPr>
        <p:txBody>
          <a:bodyPr vert="horz" lIns="101600" tIns="0" rIns="82550" bIns="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userDrawn="1">
            <p:ph type="dt" sz="half" idx="10"/>
            <p:custDataLst>
              <p:tags r:id="rId12"/>
            </p:custDataLst>
          </p:nvPr>
        </p:nvSpPr>
        <p:spPr/>
        <p:txBody>
          <a:bodyPr>
            <a:normAutofit/>
          </a:bodyPr>
          <a:lstStyle>
            <a:lvl1pPr>
              <a:lnSpc>
                <a:spcPct val="120000"/>
              </a:lnSpc>
              <a:defRPr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8" name="页脚占位符 7"/>
          <p:cNvSpPr>
            <a:spLocks noGrp="1"/>
          </p:cNvSpPr>
          <p:nvPr userDrawn="1">
            <p:ph type="ftr" sz="quarter" idx="11"/>
            <p:custDataLst>
              <p:tags r:id="rId13"/>
            </p:custDataLst>
          </p:nvPr>
        </p:nvSpPr>
        <p:spPr/>
        <p:txBody>
          <a:bodyPr>
            <a:normAutofit/>
          </a:bodyPr>
          <a:lstStyle>
            <a:lvl1pPr>
              <a:lnSpc>
                <a:spcPct val="120000"/>
              </a:lnSpc>
              <a:defRPr baseline="0">
                <a:solidFill>
                  <a:schemeClr val="tx1">
                    <a:lumMod val="85000"/>
                    <a:lumOff val="15000"/>
                  </a:schemeClr>
                </a:solidFill>
                <a:latin typeface="Arial" panose="020B0604020202020204" pitchFamily="34" charset="0"/>
              </a:defRPr>
            </a:lvl1pPr>
          </a:lstStyle>
          <a:p>
            <a:endParaRPr lang="zh-CN" altLang="en-US"/>
          </a:p>
        </p:txBody>
      </p:sp>
      <p:sp>
        <p:nvSpPr>
          <p:cNvPr id="9" name="灯片编号占位符 8"/>
          <p:cNvSpPr>
            <a:spLocks noGrp="1"/>
          </p:cNvSpPr>
          <p:nvPr userDrawn="1">
            <p:ph type="sldNum" sz="quarter" idx="12"/>
            <p:custDataLst>
              <p:tags r:id="rId14"/>
            </p:custDataLst>
          </p:nvPr>
        </p:nvSpPr>
        <p:spPr/>
        <p:txBody>
          <a:bodyPr>
            <a:normAutofit/>
          </a:bodyPr>
          <a:lstStyle>
            <a:lvl1pPr>
              <a:lnSpc>
                <a:spcPct val="120000"/>
              </a:lnSpc>
              <a:defRPr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grpSp>
        <p:nvGrpSpPr>
          <p:cNvPr id="11" name="组合 10"/>
          <p:cNvGrpSpPr/>
          <p:nvPr userDrawn="1">
            <p:custDataLst>
              <p:tags r:id="rId2"/>
            </p:custDataLst>
          </p:nvPr>
        </p:nvGrpSpPr>
        <p:grpSpPr>
          <a:xfrm>
            <a:off x="0" y="0"/>
            <a:ext cx="12192000" cy="6872513"/>
            <a:chOff x="0" y="0"/>
            <a:chExt cx="12192000" cy="6872513"/>
          </a:xfrm>
        </p:grpSpPr>
        <p:grpSp>
          <p:nvGrpSpPr>
            <p:cNvPr id="12" name="组合 11"/>
            <p:cNvGrpSpPr/>
            <p:nvPr userDrawn="1"/>
          </p:nvGrpSpPr>
          <p:grpSpPr>
            <a:xfrm>
              <a:off x="6604000" y="6128173"/>
              <a:ext cx="5588000" cy="744340"/>
              <a:chOff x="6604000" y="6128173"/>
              <a:chExt cx="5588000" cy="744340"/>
            </a:xfrm>
          </p:grpSpPr>
          <p:sp>
            <p:nvSpPr>
              <p:cNvPr id="16" name="直角三角形 15"/>
              <p:cNvSpPr/>
              <p:nvPr userDrawn="1">
                <p:custDataLst>
                  <p:tags r:id="rId3"/>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7" name="直角三角形 16"/>
              <p:cNvSpPr/>
              <p:nvPr userDrawn="1">
                <p:custDataLst>
                  <p:tags r:id="rId4"/>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nvGrpSpPr>
            <p:cNvPr id="13" name="组合 12"/>
            <p:cNvGrpSpPr/>
            <p:nvPr userDrawn="1"/>
          </p:nvGrpSpPr>
          <p:grpSpPr>
            <a:xfrm rot="10800000">
              <a:off x="0" y="0"/>
              <a:ext cx="5588000" cy="744340"/>
              <a:chOff x="6604000" y="6128173"/>
              <a:chExt cx="5588000" cy="744340"/>
            </a:xfrm>
          </p:grpSpPr>
          <p:sp>
            <p:nvSpPr>
              <p:cNvPr id="14" name="直角三角形 13"/>
              <p:cNvSpPr/>
              <p:nvPr userDrawn="1">
                <p:custDataLst>
                  <p:tags r:id="rId5"/>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5" name="直角三角形 14"/>
              <p:cNvSpPr/>
              <p:nvPr userDrawn="1">
                <p:custDataLst>
                  <p:tags r:id="rId6"/>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sp>
        <p:nvSpPr>
          <p:cNvPr id="2" name="标题 1"/>
          <p:cNvSpPr>
            <a:spLocks noGrp="1"/>
          </p:cNvSpPr>
          <p:nvPr userDrawn="1">
            <p:ph type="title"/>
            <p:custDataLst>
              <p:tags r:id="rId7"/>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userDrawn="1">
            <p:ph type="dt" sz="half" idx="10"/>
            <p:custDataLst>
              <p:tags r:id="rId8"/>
            </p:custDataLst>
          </p:nvPr>
        </p:nvSpPr>
        <p:spPr/>
        <p:txBody>
          <a:bodyPr/>
          <a:lstStyle>
            <a:lvl1pPr>
              <a:defRPr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9"/>
            </p:custDataLst>
          </p:nvPr>
        </p:nvSpPr>
        <p:spPr/>
        <p:txBody>
          <a:bodyPr/>
          <a:lstStyle>
            <a:lvl1pPr>
              <a:defRPr baseline="0">
                <a:solidFill>
                  <a:schemeClr val="tx1">
                    <a:lumMod val="85000"/>
                    <a:lumOff val="15000"/>
                  </a:schemeClr>
                </a:solidFill>
                <a:latin typeface="Arial" panose="020B0604020202020204" pitchFamily="34" charset="0"/>
              </a:defRPr>
            </a:lvl1pPr>
          </a:lstStyle>
          <a:p>
            <a:endParaRPr lang="zh-CN" altLang="en-US"/>
          </a:p>
        </p:txBody>
      </p:sp>
      <p:sp>
        <p:nvSpPr>
          <p:cNvPr id="5" name="灯片编号占位符 4"/>
          <p:cNvSpPr>
            <a:spLocks noGrp="1"/>
          </p:cNvSpPr>
          <p:nvPr userDrawn="1">
            <p:ph type="sldNum" sz="quarter" idx="12"/>
            <p:custDataLst>
              <p:tags r:id="rId10"/>
            </p:custDataLst>
          </p:nvPr>
        </p:nvSpPr>
        <p:spPr/>
        <p:txBody>
          <a:bodyPr/>
          <a:lstStyle>
            <a:lvl1pPr>
              <a:defRPr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baseline="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baseline="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baseline="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grpSp>
        <p:nvGrpSpPr>
          <p:cNvPr id="13" name="组合 12"/>
          <p:cNvGrpSpPr/>
          <p:nvPr userDrawn="1">
            <p:custDataLst>
              <p:tags r:id="rId2"/>
            </p:custDataLst>
          </p:nvPr>
        </p:nvGrpSpPr>
        <p:grpSpPr>
          <a:xfrm>
            <a:off x="0" y="0"/>
            <a:ext cx="12192000" cy="6872513"/>
            <a:chOff x="0" y="0"/>
            <a:chExt cx="12192000" cy="6872513"/>
          </a:xfrm>
        </p:grpSpPr>
        <p:grpSp>
          <p:nvGrpSpPr>
            <p:cNvPr id="14" name="组合 13"/>
            <p:cNvGrpSpPr/>
            <p:nvPr userDrawn="1"/>
          </p:nvGrpSpPr>
          <p:grpSpPr>
            <a:xfrm>
              <a:off x="6604000" y="6128173"/>
              <a:ext cx="5588000" cy="744340"/>
              <a:chOff x="6604000" y="6128173"/>
              <a:chExt cx="5588000" cy="744340"/>
            </a:xfrm>
          </p:grpSpPr>
          <p:sp>
            <p:nvSpPr>
              <p:cNvPr id="18" name="直角三角形 17"/>
              <p:cNvSpPr/>
              <p:nvPr userDrawn="1">
                <p:custDataLst>
                  <p:tags r:id="rId3"/>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2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9" name="直角三角形 18"/>
              <p:cNvSpPr/>
              <p:nvPr userDrawn="1">
                <p:custDataLst>
                  <p:tags r:id="rId4"/>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nvGrpSpPr>
            <p:cNvPr id="15" name="组合 14"/>
            <p:cNvGrpSpPr/>
            <p:nvPr userDrawn="1"/>
          </p:nvGrpSpPr>
          <p:grpSpPr>
            <a:xfrm rot="10800000">
              <a:off x="0" y="0"/>
              <a:ext cx="5588000" cy="744340"/>
              <a:chOff x="6604000" y="6128173"/>
              <a:chExt cx="5588000" cy="744340"/>
            </a:xfrm>
          </p:grpSpPr>
          <p:sp>
            <p:nvSpPr>
              <p:cNvPr id="16" name="直角三角形 15"/>
              <p:cNvSpPr/>
              <p:nvPr userDrawn="1">
                <p:custDataLst>
                  <p:tags r:id="rId5"/>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2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7" name="直角三角形 16"/>
              <p:cNvSpPr/>
              <p:nvPr userDrawn="1">
                <p:custDataLst>
                  <p:tags r:id="rId6"/>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sp>
        <p:nvSpPr>
          <p:cNvPr id="2" name="标题 1"/>
          <p:cNvSpPr>
            <a:spLocks noGrp="1"/>
          </p:cNvSpPr>
          <p:nvPr userDrawn="1">
            <p:ph type="title"/>
            <p:custDataLst>
              <p:tags r:id="rId7"/>
            </p:custDataLst>
          </p:nvPr>
        </p:nvSpPr>
        <p:spPr>
          <a:xfrm>
            <a:off x="669930"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2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userDrawn="1">
            <p:ph type="pic" idx="1"/>
            <p:custDataLst>
              <p:tags r:id="rId8"/>
            </p:custDataLst>
          </p:nvPr>
        </p:nvSpPr>
        <p:spPr>
          <a:xfrm>
            <a:off x="669930" y="952508"/>
            <a:ext cx="5283242" cy="5388907"/>
          </a:xfrm>
        </p:spPr>
        <p:txBody>
          <a:bodyPr vert="horz" lIns="101600" tIns="0" rIns="82550" bIns="0" rtlCol="0">
            <a:normAutofit/>
          </a:bodyPr>
          <a:lstStyle>
            <a:lvl1pPr marL="0" marR="0" lvl="0" indent="0" algn="l" defTabSz="914400" rtl="0" eaLnBrk="1" fontAlgn="auto" latinLnBrk="0" hangingPunct="1">
              <a:lnSpc>
                <a:spcPct val="12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a:sym typeface="+mn-ea"/>
            </a:endParaRPr>
          </a:p>
        </p:txBody>
      </p:sp>
      <p:sp>
        <p:nvSpPr>
          <p:cNvPr id="4" name="文本占位符 3"/>
          <p:cNvSpPr>
            <a:spLocks noGrp="1"/>
          </p:cNvSpPr>
          <p:nvPr userDrawn="1">
            <p:ph type="body" sz="half" idx="2"/>
            <p:custDataLst>
              <p:tags r:id="rId9"/>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stStyle>
          <a:p>
            <a:pPr lvl="0"/>
            <a:r>
              <a:rPr dirty="0">
                <a:sym typeface="+mn-ea"/>
              </a:rPr>
              <a:t>单击此处编辑母版文本样式</a:t>
            </a:r>
            <a:endParaRPr dirty="0">
              <a:sym typeface="+mn-ea"/>
            </a:endParaRPr>
          </a:p>
        </p:txBody>
      </p:sp>
      <p:sp>
        <p:nvSpPr>
          <p:cNvPr id="5" name="日期占位符 4"/>
          <p:cNvSpPr>
            <a:spLocks noGrp="1"/>
          </p:cNvSpPr>
          <p:nvPr userDrawn="1">
            <p:ph type="dt" sz="half" idx="10"/>
            <p:custDataLst>
              <p:tags r:id="rId10"/>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fld id="{9EFD9D74-47D9-4702-A33C-335B63B48DBF}" type="datetimeFigureOut">
              <a:rPr lang="zh-CN" altLang="en-US" smtClean="0"/>
            </a:fld>
            <a:endParaRPr lang="zh-CN" altLang="en-US" dirty="0"/>
          </a:p>
        </p:txBody>
      </p:sp>
      <p:sp>
        <p:nvSpPr>
          <p:cNvPr id="6" name="页脚占位符 5"/>
          <p:cNvSpPr>
            <a:spLocks noGrp="1"/>
          </p:cNvSpPr>
          <p:nvPr userDrawn="1">
            <p:ph type="ftr" sz="quarter" idx="11"/>
            <p:custDataLst>
              <p:tags r:id="rId11"/>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endParaRPr lang="zh-CN" altLang="en-US" dirty="0"/>
          </a:p>
        </p:txBody>
      </p:sp>
      <p:sp>
        <p:nvSpPr>
          <p:cNvPr id="7" name="灯片编号占位符 6"/>
          <p:cNvSpPr>
            <a:spLocks noGrp="1"/>
          </p:cNvSpPr>
          <p:nvPr userDrawn="1">
            <p:ph type="sldNum" sz="quarter" idx="12"/>
            <p:custDataLst>
              <p:tags r:id="rId12"/>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tx2"/>
        </a:solidFill>
        <a:effectLst/>
      </p:bgPr>
    </p:bg>
    <p:spTree>
      <p:nvGrpSpPr>
        <p:cNvPr id="1" name=""/>
        <p:cNvGrpSpPr/>
        <p:nvPr/>
      </p:nvGrpSpPr>
      <p:grpSpPr>
        <a:xfrm>
          <a:off x="0" y="0"/>
          <a:ext cx="0" cy="0"/>
          <a:chOff x="0" y="0"/>
          <a:chExt cx="0" cy="0"/>
        </a:xfrm>
      </p:grpSpPr>
      <p:grpSp>
        <p:nvGrpSpPr>
          <p:cNvPr id="12" name="组合 11"/>
          <p:cNvGrpSpPr/>
          <p:nvPr userDrawn="1">
            <p:custDataLst>
              <p:tags r:id="rId2"/>
            </p:custDataLst>
          </p:nvPr>
        </p:nvGrpSpPr>
        <p:grpSpPr>
          <a:xfrm>
            <a:off x="0" y="0"/>
            <a:ext cx="12192000" cy="6872513"/>
            <a:chOff x="0" y="0"/>
            <a:chExt cx="12192000" cy="6872513"/>
          </a:xfrm>
        </p:grpSpPr>
        <p:sp>
          <p:nvSpPr>
            <p:cNvPr id="13" name="矩形 12"/>
            <p:cNvSpPr/>
            <p:nvPr userDrawn="1">
              <p:custDataLst>
                <p:tags r:id="rId3"/>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solidFill>
                  <a:schemeClr val="tx1">
                    <a:lumMod val="85000"/>
                    <a:lumOff val="15000"/>
                  </a:schemeClr>
                </a:solidFill>
                <a:latin typeface="Arial" panose="020B0604020202020204" pitchFamily="34" charset="0"/>
              </a:endParaRPr>
            </a:p>
          </p:txBody>
        </p:sp>
        <p:grpSp>
          <p:nvGrpSpPr>
            <p:cNvPr id="14" name="组合 13"/>
            <p:cNvGrpSpPr/>
            <p:nvPr userDrawn="1"/>
          </p:nvGrpSpPr>
          <p:grpSpPr>
            <a:xfrm>
              <a:off x="0" y="0"/>
              <a:ext cx="12192000" cy="6872513"/>
              <a:chOff x="0" y="0"/>
              <a:chExt cx="12192000" cy="6872513"/>
            </a:xfrm>
          </p:grpSpPr>
          <p:grpSp>
            <p:nvGrpSpPr>
              <p:cNvPr id="15" name="组合 14"/>
              <p:cNvGrpSpPr/>
              <p:nvPr userDrawn="1"/>
            </p:nvGrpSpPr>
            <p:grpSpPr>
              <a:xfrm>
                <a:off x="6604000" y="6128173"/>
                <a:ext cx="5588000" cy="744340"/>
                <a:chOff x="6604000" y="6128173"/>
                <a:chExt cx="5588000" cy="744340"/>
              </a:xfrm>
            </p:grpSpPr>
            <p:sp>
              <p:nvSpPr>
                <p:cNvPr id="19" name="直角三角形 18"/>
                <p:cNvSpPr/>
                <p:nvPr userDrawn="1">
                  <p:custDataLst>
                    <p:tags r:id="rId4"/>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2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20" name="直角三角形 19"/>
                <p:cNvSpPr/>
                <p:nvPr userDrawn="1">
                  <p:custDataLst>
                    <p:tags r:id="rId5"/>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nvGrpSpPr>
              <p:cNvPr id="16" name="组合 15"/>
              <p:cNvGrpSpPr/>
              <p:nvPr userDrawn="1"/>
            </p:nvGrpSpPr>
            <p:grpSpPr>
              <a:xfrm rot="10800000">
                <a:off x="0" y="0"/>
                <a:ext cx="5588000" cy="744340"/>
                <a:chOff x="6604000" y="6128173"/>
                <a:chExt cx="5588000" cy="744340"/>
              </a:xfrm>
            </p:grpSpPr>
            <p:sp>
              <p:nvSpPr>
                <p:cNvPr id="17" name="直角三角形 16"/>
                <p:cNvSpPr/>
                <p:nvPr userDrawn="1">
                  <p:custDataLst>
                    <p:tags r:id="rId6"/>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2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8" name="直角三角形 17"/>
                <p:cNvSpPr/>
                <p:nvPr userDrawn="1">
                  <p:custDataLst>
                    <p:tags r:id="rId7"/>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grpSp>
      <p:sp>
        <p:nvSpPr>
          <p:cNvPr id="2" name="竖排标题 1"/>
          <p:cNvSpPr>
            <a:spLocks noGrp="1"/>
          </p:cNvSpPr>
          <p:nvPr userDrawn="1">
            <p:ph type="title" orient="vert"/>
            <p:custDataLst>
              <p:tags r:id="rId8"/>
            </p:custDataLst>
          </p:nvPr>
        </p:nvSpPr>
        <p:spPr>
          <a:xfrm>
            <a:off x="10571135" y="952508"/>
            <a:ext cx="950984" cy="5388907"/>
          </a:xfrm>
        </p:spPr>
        <p:txBody>
          <a:bodyPr vert="eaVert" lIns="101600" tIns="38100" rIns="76200" bIns="38100" rtlCol="0" anchor="ctr" anchorCtr="0">
            <a:normAutofit/>
          </a:bodyPr>
          <a:lstStyle>
            <a:lvl1pPr marL="0" marR="0" lvl="0" algn="l" defTabSz="914400" rtl="0" eaLnBrk="1" fontAlgn="auto" latinLnBrk="0" hangingPunct="1">
              <a:lnSpc>
                <a:spcPct val="12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竖排文字占位符 2"/>
          <p:cNvSpPr>
            <a:spLocks noGrp="1"/>
          </p:cNvSpPr>
          <p:nvPr userDrawn="1">
            <p:ph type="body" orient="vert" idx="1"/>
            <p:custDataLst>
              <p:tags r:id="rId9"/>
            </p:custDataLst>
          </p:nvPr>
        </p:nvSpPr>
        <p:spPr>
          <a:xfrm>
            <a:off x="669925" y="952500"/>
            <a:ext cx="9828101" cy="5388907"/>
          </a:xfrm>
        </p:spPr>
        <p:txBody>
          <a:bodyPr vert="eaVert">
            <a:normAutofit/>
          </a:bodyPr>
          <a:lstStyle>
            <a:lvl1pPr indent="0" eaLnBrk="1" fontAlgn="auto" latinLnBrk="0" hangingPunct="1">
              <a:lnSpc>
                <a:spcPct val="120000"/>
              </a:lnSpc>
              <a:defRPr baseline="0">
                <a:solidFill>
                  <a:schemeClr val="tx1">
                    <a:lumMod val="85000"/>
                    <a:lumOff val="15000"/>
                  </a:schemeClr>
                </a:solidFill>
                <a:latin typeface="Arial" panose="020B0604020202020204" pitchFamily="34" charset="0"/>
                <a:ea typeface="微软雅黑" panose="020B0503020204020204" charset="-122"/>
              </a:defRPr>
            </a:lvl1pPr>
            <a:lvl2pPr indent="0" eaLnBrk="1" fontAlgn="auto" latinLnBrk="0" hangingPunct="1">
              <a:lnSpc>
                <a:spcPct val="120000"/>
              </a:lnSpc>
              <a:defRPr baseline="0">
                <a:solidFill>
                  <a:schemeClr val="tx1">
                    <a:lumMod val="85000"/>
                    <a:lumOff val="15000"/>
                  </a:schemeClr>
                </a:solidFill>
                <a:latin typeface="Arial" panose="020B0604020202020204" pitchFamily="34" charset="0"/>
                <a:ea typeface="微软雅黑" panose="020B0503020204020204" charset="-122"/>
              </a:defRPr>
            </a:lvl2pPr>
            <a:lvl3pPr indent="0" eaLnBrk="1" fontAlgn="auto" latinLnBrk="0" hangingPunct="1">
              <a:lnSpc>
                <a:spcPct val="120000"/>
              </a:lnSpc>
              <a:defRPr baseline="0">
                <a:solidFill>
                  <a:schemeClr val="tx1">
                    <a:lumMod val="85000"/>
                    <a:lumOff val="15000"/>
                  </a:schemeClr>
                </a:solidFill>
                <a:latin typeface="Arial" panose="020B0604020202020204" pitchFamily="34" charset="0"/>
                <a:ea typeface="微软雅黑" panose="020B0503020204020204" charset="-122"/>
              </a:defRPr>
            </a:lvl3pPr>
            <a:lvl4pPr indent="0" eaLnBrk="1" fontAlgn="auto" latinLnBrk="0" hangingPunct="1">
              <a:lnSpc>
                <a:spcPct val="120000"/>
              </a:lnSpc>
              <a:defRPr baseline="0">
                <a:solidFill>
                  <a:schemeClr val="tx1">
                    <a:lumMod val="85000"/>
                    <a:lumOff val="15000"/>
                  </a:schemeClr>
                </a:solidFill>
                <a:latin typeface="Arial" panose="020B0604020202020204" pitchFamily="34" charset="0"/>
                <a:ea typeface="微软雅黑" panose="020B0503020204020204" charset="-122"/>
              </a:defRPr>
            </a:lvl4pPr>
            <a:lvl5pPr indent="0" eaLnBrk="1" fontAlgn="auto" latinLnBrk="0" hangingPunct="1">
              <a:lnSpc>
                <a:spcPct val="120000"/>
              </a:lnSpc>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userDrawn="1">
            <p:ph type="dt" sz="half" idx="10"/>
            <p:custDataLst>
              <p:tags r:id="rId10"/>
            </p:custDataLst>
          </p:nvPr>
        </p:nvSpPr>
        <p:spPr/>
        <p:txBody>
          <a:bodyPr>
            <a:normAutofit/>
          </a:bodyPr>
          <a:lstStyle>
            <a:lvl1pPr>
              <a:lnSpc>
                <a:spcPct val="120000"/>
              </a:lnSpc>
              <a:defRPr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userDrawn="1">
            <p:ph type="ftr" sz="quarter" idx="11"/>
            <p:custDataLst>
              <p:tags r:id="rId11"/>
            </p:custDataLst>
          </p:nvPr>
        </p:nvSpPr>
        <p:spPr/>
        <p:txBody>
          <a:bodyPr>
            <a:normAutofit/>
          </a:bodyPr>
          <a:lstStyle>
            <a:lvl1pPr>
              <a:lnSpc>
                <a:spcPct val="120000"/>
              </a:lnSpc>
              <a:defRPr baseline="0">
                <a:solidFill>
                  <a:schemeClr val="tx1">
                    <a:lumMod val="85000"/>
                    <a:lumOff val="15000"/>
                  </a:schemeClr>
                </a:solidFill>
                <a:latin typeface="Arial" panose="020B0604020202020204" pitchFamily="34" charset="0"/>
              </a:defRPr>
            </a:lvl1pPr>
          </a:lstStyle>
          <a:p>
            <a:endParaRPr lang="zh-CN" altLang="en-US"/>
          </a:p>
        </p:txBody>
      </p:sp>
      <p:sp>
        <p:nvSpPr>
          <p:cNvPr id="6" name="灯片编号占位符 5"/>
          <p:cNvSpPr>
            <a:spLocks noGrp="1"/>
          </p:cNvSpPr>
          <p:nvPr userDrawn="1">
            <p:ph type="sldNum" sz="quarter" idx="12"/>
            <p:custDataLst>
              <p:tags r:id="rId12"/>
            </p:custDataLst>
          </p:nvPr>
        </p:nvSpPr>
        <p:spPr/>
        <p:txBody>
          <a:bodyPr>
            <a:normAutofit/>
          </a:bodyPr>
          <a:lstStyle>
            <a:lvl1pPr>
              <a:lnSpc>
                <a:spcPct val="120000"/>
              </a:lnSpc>
              <a:defRPr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194.xml"/><Relationship Id="rId23" Type="http://schemas.openxmlformats.org/officeDocument/2006/relationships/tags" Target="../tags/tag193.xml"/><Relationship Id="rId22" Type="http://schemas.openxmlformats.org/officeDocument/2006/relationships/tags" Target="../tags/tag192.xml"/><Relationship Id="rId21" Type="http://schemas.openxmlformats.org/officeDocument/2006/relationships/tags" Target="../tags/tag191.xml"/><Relationship Id="rId20" Type="http://schemas.openxmlformats.org/officeDocument/2006/relationships/tags" Target="../tags/tag190.xml"/><Relationship Id="rId2" Type="http://schemas.openxmlformats.org/officeDocument/2006/relationships/slideLayout" Target="../slideLayouts/slideLayout2.xml"/><Relationship Id="rId19" Type="http://schemas.openxmlformats.org/officeDocument/2006/relationships/tags" Target="../tags/tag18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90000" tIns="46800" rIns="90000" bIns="468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0000" tIns="46800" rIns="90000" bIns="46800" rtlCol="0" anchor="ctr">
            <a:normAutofit/>
          </a:bodyPr>
          <a:lstStyle>
            <a:lvl1pPr algn="l">
              <a:lnSpc>
                <a:spcPct val="120000"/>
              </a:lnSpc>
              <a:defRPr sz="1200"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0000" tIns="46800" rIns="90000" bIns="46800" rtlCol="0" anchor="ctr">
            <a:normAutofit/>
          </a:bodyPr>
          <a:lstStyle>
            <a:lvl1pPr algn="ctr">
              <a:lnSpc>
                <a:spcPct val="120000"/>
              </a:lnSpc>
              <a:defRPr sz="1200" baseline="0">
                <a:solidFill>
                  <a:schemeClr val="tx1">
                    <a:lumMod val="85000"/>
                    <a:lumOff val="15000"/>
                  </a:schemeClr>
                </a:solidFill>
                <a:latin typeface="Arial" panose="020B0604020202020204" pitchFamily="34" charset="0"/>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0000" tIns="46800" rIns="90000" bIns="46800" rtlCol="0" anchor="ctr">
            <a:normAutofit/>
          </a:bodyPr>
          <a:lstStyle>
            <a:lvl1pPr algn="r">
              <a:lnSpc>
                <a:spcPct val="120000"/>
              </a:lnSpc>
              <a:defRPr sz="1200"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2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5.png"/><Relationship Id="rId8" Type="http://schemas.openxmlformats.org/officeDocument/2006/relationships/image" Target="../media/image4.png"/><Relationship Id="rId7" Type="http://schemas.openxmlformats.org/officeDocument/2006/relationships/image" Target="../media/image3.png"/><Relationship Id="rId6" Type="http://schemas.openxmlformats.org/officeDocument/2006/relationships/tags" Target="../tags/tag198.xml"/><Relationship Id="rId5" Type="http://schemas.openxmlformats.org/officeDocument/2006/relationships/tags" Target="../tags/tag197.xml"/><Relationship Id="rId4" Type="http://schemas.openxmlformats.org/officeDocument/2006/relationships/image" Target="../media/image2.png"/><Relationship Id="rId3" Type="http://schemas.openxmlformats.org/officeDocument/2006/relationships/image" Target="../media/image1.png"/><Relationship Id="rId2" Type="http://schemas.openxmlformats.org/officeDocument/2006/relationships/tags" Target="../tags/tag196.xml"/><Relationship Id="rId13" Type="http://schemas.openxmlformats.org/officeDocument/2006/relationships/notesSlide" Target="../notesSlides/notesSlide1.xml"/><Relationship Id="rId12" Type="http://schemas.openxmlformats.org/officeDocument/2006/relationships/slideLayout" Target="../slideLayouts/slideLayout1.xml"/><Relationship Id="rId11" Type="http://schemas.openxmlformats.org/officeDocument/2006/relationships/themeOverride" Target="../theme/themeOverride1.xml"/><Relationship Id="rId10" Type="http://schemas.openxmlformats.org/officeDocument/2006/relationships/tags" Target="../tags/tag199.xml"/><Relationship Id="rId1" Type="http://schemas.openxmlformats.org/officeDocument/2006/relationships/tags" Target="../tags/tag195.xml"/></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2.xml"/><Relationship Id="rId6" Type="http://schemas.openxmlformats.org/officeDocument/2006/relationships/themeOverride" Target="../theme/themeOverride8.xml"/><Relationship Id="rId5" Type="http://schemas.openxmlformats.org/officeDocument/2006/relationships/tags" Target="../tags/tag238.xml"/><Relationship Id="rId4" Type="http://schemas.openxmlformats.org/officeDocument/2006/relationships/image" Target="../media/image2.png"/><Relationship Id="rId3" Type="http://schemas.openxmlformats.org/officeDocument/2006/relationships/image" Target="../media/image1.png"/><Relationship Id="rId2" Type="http://schemas.openxmlformats.org/officeDocument/2006/relationships/tags" Target="../tags/tag237.xml"/><Relationship Id="rId1" Type="http://schemas.openxmlformats.org/officeDocument/2006/relationships/tags" Target="../tags/tag236.xml"/></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slideLayout" Target="../slideLayouts/slideLayout2.xml"/><Relationship Id="rId6" Type="http://schemas.openxmlformats.org/officeDocument/2006/relationships/themeOverride" Target="../theme/themeOverride9.xml"/><Relationship Id="rId5" Type="http://schemas.openxmlformats.org/officeDocument/2006/relationships/tags" Target="../tags/tag241.xml"/><Relationship Id="rId4" Type="http://schemas.openxmlformats.org/officeDocument/2006/relationships/image" Target="../media/image2.png"/><Relationship Id="rId3" Type="http://schemas.openxmlformats.org/officeDocument/2006/relationships/image" Target="../media/image1.png"/><Relationship Id="rId2" Type="http://schemas.openxmlformats.org/officeDocument/2006/relationships/tags" Target="../tags/tag240.xml"/><Relationship Id="rId1" Type="http://schemas.openxmlformats.org/officeDocument/2006/relationships/tags" Target="../tags/tag239.xml"/></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slideLayout" Target="../slideLayouts/slideLayout2.xml"/><Relationship Id="rId6" Type="http://schemas.openxmlformats.org/officeDocument/2006/relationships/themeOverride" Target="../theme/themeOverride10.xml"/><Relationship Id="rId5" Type="http://schemas.openxmlformats.org/officeDocument/2006/relationships/tags" Target="../tags/tag244.xml"/><Relationship Id="rId4" Type="http://schemas.openxmlformats.org/officeDocument/2006/relationships/image" Target="../media/image2.png"/><Relationship Id="rId3" Type="http://schemas.openxmlformats.org/officeDocument/2006/relationships/image" Target="../media/image1.png"/><Relationship Id="rId2" Type="http://schemas.openxmlformats.org/officeDocument/2006/relationships/tags" Target="../tags/tag243.xml"/><Relationship Id="rId1" Type="http://schemas.openxmlformats.org/officeDocument/2006/relationships/tags" Target="../tags/tag242.xml"/></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2.xml"/><Relationship Id="rId7" Type="http://schemas.openxmlformats.org/officeDocument/2006/relationships/slideLayout" Target="../slideLayouts/slideLayout2.xml"/><Relationship Id="rId6" Type="http://schemas.openxmlformats.org/officeDocument/2006/relationships/themeOverride" Target="../theme/themeOverride11.xml"/><Relationship Id="rId5" Type="http://schemas.openxmlformats.org/officeDocument/2006/relationships/tags" Target="../tags/tag247.xml"/><Relationship Id="rId4" Type="http://schemas.openxmlformats.org/officeDocument/2006/relationships/image" Target="../media/image2.png"/><Relationship Id="rId3" Type="http://schemas.openxmlformats.org/officeDocument/2006/relationships/image" Target="../media/image1.png"/><Relationship Id="rId2" Type="http://schemas.openxmlformats.org/officeDocument/2006/relationships/tags" Target="../tags/tag246.xml"/><Relationship Id="rId1" Type="http://schemas.openxmlformats.org/officeDocument/2006/relationships/tags" Target="../tags/tag245.xml"/></Relationships>
</file>

<file path=ppt/slides/_rels/slide14.xml.rels><?xml version="1.0" encoding="UTF-8" standalone="yes"?>
<Relationships xmlns="http://schemas.openxmlformats.org/package/2006/relationships"><Relationship Id="rId9" Type="http://schemas.openxmlformats.org/officeDocument/2006/relationships/notesSlide" Target="../notesSlides/notesSlide13.xml"/><Relationship Id="rId8" Type="http://schemas.openxmlformats.org/officeDocument/2006/relationships/slideLayout" Target="../slideLayouts/slideLayout3.xml"/><Relationship Id="rId7" Type="http://schemas.openxmlformats.org/officeDocument/2006/relationships/themeOverride" Target="../theme/themeOverride12.xml"/><Relationship Id="rId6" Type="http://schemas.openxmlformats.org/officeDocument/2006/relationships/tags" Target="../tags/tag251.xml"/><Relationship Id="rId5" Type="http://schemas.openxmlformats.org/officeDocument/2006/relationships/image" Target="../media/image2.png"/><Relationship Id="rId4" Type="http://schemas.openxmlformats.org/officeDocument/2006/relationships/image" Target="../media/image1.png"/><Relationship Id="rId3" Type="http://schemas.openxmlformats.org/officeDocument/2006/relationships/tags" Target="../tags/tag250.xml"/><Relationship Id="rId2" Type="http://schemas.openxmlformats.org/officeDocument/2006/relationships/tags" Target="../tags/tag249.xml"/><Relationship Id="rId1" Type="http://schemas.openxmlformats.org/officeDocument/2006/relationships/tags" Target="../tags/tag248.xml"/></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14.xml"/><Relationship Id="rId7" Type="http://schemas.openxmlformats.org/officeDocument/2006/relationships/slideLayout" Target="../slideLayouts/slideLayout2.xml"/><Relationship Id="rId6" Type="http://schemas.openxmlformats.org/officeDocument/2006/relationships/themeOverride" Target="../theme/themeOverride13.xml"/><Relationship Id="rId5" Type="http://schemas.openxmlformats.org/officeDocument/2006/relationships/tags" Target="../tags/tag254.xml"/><Relationship Id="rId4" Type="http://schemas.openxmlformats.org/officeDocument/2006/relationships/image" Target="../media/image2.png"/><Relationship Id="rId3" Type="http://schemas.openxmlformats.org/officeDocument/2006/relationships/image" Target="../media/image1.png"/><Relationship Id="rId2" Type="http://schemas.openxmlformats.org/officeDocument/2006/relationships/tags" Target="../tags/tag253.xml"/><Relationship Id="rId1" Type="http://schemas.openxmlformats.org/officeDocument/2006/relationships/tags" Target="../tags/tag252.xml"/></Relationships>
</file>

<file path=ppt/slides/_rels/slide16.xml.rels><?xml version="1.0" encoding="UTF-8" standalone="yes"?>
<Relationships xmlns="http://schemas.openxmlformats.org/package/2006/relationships"><Relationship Id="rId9" Type="http://schemas.openxmlformats.org/officeDocument/2006/relationships/notesSlide" Target="../notesSlides/notesSlide15.xml"/><Relationship Id="rId8" Type="http://schemas.openxmlformats.org/officeDocument/2006/relationships/slideLayout" Target="../slideLayouts/slideLayout3.xml"/><Relationship Id="rId7" Type="http://schemas.openxmlformats.org/officeDocument/2006/relationships/themeOverride" Target="../theme/themeOverride14.xml"/><Relationship Id="rId6" Type="http://schemas.openxmlformats.org/officeDocument/2006/relationships/tags" Target="../tags/tag258.xml"/><Relationship Id="rId5" Type="http://schemas.openxmlformats.org/officeDocument/2006/relationships/image" Target="../media/image2.png"/><Relationship Id="rId4" Type="http://schemas.openxmlformats.org/officeDocument/2006/relationships/image" Target="../media/image1.png"/><Relationship Id="rId3" Type="http://schemas.openxmlformats.org/officeDocument/2006/relationships/tags" Target="../tags/tag257.xml"/><Relationship Id="rId2" Type="http://schemas.openxmlformats.org/officeDocument/2006/relationships/tags" Target="../tags/tag256.xml"/><Relationship Id="rId1" Type="http://schemas.openxmlformats.org/officeDocument/2006/relationships/tags" Target="../tags/tag255.xml"/></Relationships>
</file>

<file path=ppt/slides/_rels/slide17.xml.rels><?xml version="1.0" encoding="UTF-8" standalone="yes"?>
<Relationships xmlns="http://schemas.openxmlformats.org/package/2006/relationships"><Relationship Id="rId8" Type="http://schemas.openxmlformats.org/officeDocument/2006/relationships/notesSlide" Target="../notesSlides/notesSlide16.xml"/><Relationship Id="rId7" Type="http://schemas.openxmlformats.org/officeDocument/2006/relationships/slideLayout" Target="../slideLayouts/slideLayout2.xml"/><Relationship Id="rId6" Type="http://schemas.openxmlformats.org/officeDocument/2006/relationships/themeOverride" Target="../theme/themeOverride15.xml"/><Relationship Id="rId5" Type="http://schemas.openxmlformats.org/officeDocument/2006/relationships/tags" Target="../tags/tag261.xml"/><Relationship Id="rId4" Type="http://schemas.openxmlformats.org/officeDocument/2006/relationships/image" Target="../media/image2.png"/><Relationship Id="rId3" Type="http://schemas.openxmlformats.org/officeDocument/2006/relationships/image" Target="../media/image1.png"/><Relationship Id="rId2" Type="http://schemas.openxmlformats.org/officeDocument/2006/relationships/tags" Target="../tags/tag260.xml"/><Relationship Id="rId1" Type="http://schemas.openxmlformats.org/officeDocument/2006/relationships/tags" Target="../tags/tag259.xml"/></Relationships>
</file>

<file path=ppt/slides/_rels/slide2.xml.rels><?xml version="1.0" encoding="UTF-8" standalone="yes"?>
<Relationships xmlns="http://schemas.openxmlformats.org/package/2006/relationships"><Relationship Id="rId9" Type="http://schemas.openxmlformats.org/officeDocument/2006/relationships/tags" Target="../tags/tag208.xml"/><Relationship Id="rId8" Type="http://schemas.openxmlformats.org/officeDocument/2006/relationships/tags" Target="../tags/tag207.xml"/><Relationship Id="rId7" Type="http://schemas.openxmlformats.org/officeDocument/2006/relationships/tags" Target="../tags/tag206.xml"/><Relationship Id="rId6" Type="http://schemas.openxmlformats.org/officeDocument/2006/relationships/tags" Target="../tags/tag205.xml"/><Relationship Id="rId5" Type="http://schemas.openxmlformats.org/officeDocument/2006/relationships/tags" Target="../tags/tag204.xml"/><Relationship Id="rId4" Type="http://schemas.openxmlformats.org/officeDocument/2006/relationships/tags" Target="../tags/tag203.xml"/><Relationship Id="rId3" Type="http://schemas.openxmlformats.org/officeDocument/2006/relationships/tags" Target="../tags/tag202.xml"/><Relationship Id="rId2" Type="http://schemas.openxmlformats.org/officeDocument/2006/relationships/tags" Target="../tags/tag201.xml"/><Relationship Id="rId19" Type="http://schemas.openxmlformats.org/officeDocument/2006/relationships/notesSlide" Target="../notesSlides/notesSlide2.xml"/><Relationship Id="rId18" Type="http://schemas.openxmlformats.org/officeDocument/2006/relationships/slideLayout" Target="../slideLayouts/slideLayout6.xml"/><Relationship Id="rId17" Type="http://schemas.openxmlformats.org/officeDocument/2006/relationships/tags" Target="../tags/tag214.xml"/><Relationship Id="rId16" Type="http://schemas.openxmlformats.org/officeDocument/2006/relationships/image" Target="../media/image2.png"/><Relationship Id="rId15" Type="http://schemas.openxmlformats.org/officeDocument/2006/relationships/image" Target="../media/image1.png"/><Relationship Id="rId14" Type="http://schemas.openxmlformats.org/officeDocument/2006/relationships/tags" Target="../tags/tag213.xml"/><Relationship Id="rId13" Type="http://schemas.openxmlformats.org/officeDocument/2006/relationships/tags" Target="../tags/tag212.xml"/><Relationship Id="rId12" Type="http://schemas.openxmlformats.org/officeDocument/2006/relationships/tags" Target="../tags/tag211.xml"/><Relationship Id="rId11" Type="http://schemas.openxmlformats.org/officeDocument/2006/relationships/tags" Target="../tags/tag210.xml"/><Relationship Id="rId10" Type="http://schemas.openxmlformats.org/officeDocument/2006/relationships/tags" Target="../tags/tag209.xml"/><Relationship Id="rId1" Type="http://schemas.openxmlformats.org/officeDocument/2006/relationships/tags" Target="../tags/tag200.xml"/></Relationships>
</file>

<file path=ppt/slides/_rels/slide3.xml.rels><?xml version="1.0" encoding="UTF-8" standalone="yes"?>
<Relationships xmlns="http://schemas.openxmlformats.org/package/2006/relationships"><Relationship Id="rId9" Type="http://schemas.openxmlformats.org/officeDocument/2006/relationships/notesSlide" Target="../notesSlides/notesSlide3.xml"/><Relationship Id="rId8" Type="http://schemas.openxmlformats.org/officeDocument/2006/relationships/slideLayout" Target="../slideLayouts/slideLayout3.xml"/><Relationship Id="rId7" Type="http://schemas.openxmlformats.org/officeDocument/2006/relationships/themeOverride" Target="../theme/themeOverride2.xml"/><Relationship Id="rId6" Type="http://schemas.openxmlformats.org/officeDocument/2006/relationships/tags" Target="../tags/tag218.xml"/><Relationship Id="rId5" Type="http://schemas.openxmlformats.org/officeDocument/2006/relationships/image" Target="../media/image2.png"/><Relationship Id="rId4" Type="http://schemas.openxmlformats.org/officeDocument/2006/relationships/image" Target="../media/image1.png"/><Relationship Id="rId3" Type="http://schemas.openxmlformats.org/officeDocument/2006/relationships/tags" Target="../tags/tag217.xml"/><Relationship Id="rId2" Type="http://schemas.openxmlformats.org/officeDocument/2006/relationships/tags" Target="../tags/tag216.xml"/><Relationship Id="rId1" Type="http://schemas.openxmlformats.org/officeDocument/2006/relationships/tags" Target="../tags/tag215.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2.xml"/><Relationship Id="rId6" Type="http://schemas.openxmlformats.org/officeDocument/2006/relationships/themeOverride" Target="../theme/themeOverride3.xml"/><Relationship Id="rId5" Type="http://schemas.openxmlformats.org/officeDocument/2006/relationships/tags" Target="../tags/tag221.xml"/><Relationship Id="rId4" Type="http://schemas.openxmlformats.org/officeDocument/2006/relationships/image" Target="../media/image2.png"/><Relationship Id="rId3" Type="http://schemas.openxmlformats.org/officeDocument/2006/relationships/image" Target="../media/image1.png"/><Relationship Id="rId2" Type="http://schemas.openxmlformats.org/officeDocument/2006/relationships/tags" Target="../tags/tag220.xml"/><Relationship Id="rId1" Type="http://schemas.openxmlformats.org/officeDocument/2006/relationships/tags" Target="../tags/tag219.xml"/></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3.xml"/><Relationship Id="rId7" Type="http://schemas.openxmlformats.org/officeDocument/2006/relationships/themeOverride" Target="../theme/themeOverride4.xml"/><Relationship Id="rId6" Type="http://schemas.openxmlformats.org/officeDocument/2006/relationships/tags" Target="../tags/tag225.xml"/><Relationship Id="rId5" Type="http://schemas.openxmlformats.org/officeDocument/2006/relationships/image" Target="../media/image2.png"/><Relationship Id="rId4" Type="http://schemas.openxmlformats.org/officeDocument/2006/relationships/image" Target="../media/image1.png"/><Relationship Id="rId3" Type="http://schemas.openxmlformats.org/officeDocument/2006/relationships/tags" Target="../tags/tag224.xml"/><Relationship Id="rId2" Type="http://schemas.openxmlformats.org/officeDocument/2006/relationships/tags" Target="../tags/tag223.xml"/><Relationship Id="rId1" Type="http://schemas.openxmlformats.org/officeDocument/2006/relationships/tags" Target="../tags/tag222.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tags" Target="../tags/tag226.xml"/><Relationship Id="rId4" Type="http://schemas.openxmlformats.org/officeDocument/2006/relationships/image" Target="../media/image7.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2.xml"/><Relationship Id="rId6" Type="http://schemas.openxmlformats.org/officeDocument/2006/relationships/themeOverride" Target="../theme/themeOverride5.xml"/><Relationship Id="rId5" Type="http://schemas.openxmlformats.org/officeDocument/2006/relationships/tags" Target="../tags/tag229.xml"/><Relationship Id="rId4" Type="http://schemas.openxmlformats.org/officeDocument/2006/relationships/image" Target="../media/image2.png"/><Relationship Id="rId3" Type="http://schemas.openxmlformats.org/officeDocument/2006/relationships/image" Target="../media/image1.png"/><Relationship Id="rId2" Type="http://schemas.openxmlformats.org/officeDocument/2006/relationships/tags" Target="../tags/tag228.xml"/><Relationship Id="rId1" Type="http://schemas.openxmlformats.org/officeDocument/2006/relationships/tags" Target="../tags/tag227.xml"/></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2.xml"/><Relationship Id="rId6" Type="http://schemas.openxmlformats.org/officeDocument/2006/relationships/themeOverride" Target="../theme/themeOverride6.xml"/><Relationship Id="rId5" Type="http://schemas.openxmlformats.org/officeDocument/2006/relationships/tags" Target="../tags/tag232.xml"/><Relationship Id="rId4" Type="http://schemas.openxmlformats.org/officeDocument/2006/relationships/image" Target="../media/image2.png"/><Relationship Id="rId3" Type="http://schemas.openxmlformats.org/officeDocument/2006/relationships/image" Target="../media/image1.png"/><Relationship Id="rId2" Type="http://schemas.openxmlformats.org/officeDocument/2006/relationships/tags" Target="../tags/tag231.xml"/><Relationship Id="rId1" Type="http://schemas.openxmlformats.org/officeDocument/2006/relationships/tags" Target="../tags/tag230.xml"/></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slideLayout" Target="../slideLayouts/slideLayout2.xml"/><Relationship Id="rId6" Type="http://schemas.openxmlformats.org/officeDocument/2006/relationships/themeOverride" Target="../theme/themeOverride7.xml"/><Relationship Id="rId5" Type="http://schemas.openxmlformats.org/officeDocument/2006/relationships/tags" Target="../tags/tag235.xml"/><Relationship Id="rId4" Type="http://schemas.openxmlformats.org/officeDocument/2006/relationships/image" Target="../media/image2.png"/><Relationship Id="rId3" Type="http://schemas.openxmlformats.org/officeDocument/2006/relationships/image" Target="../media/image1.png"/><Relationship Id="rId2" Type="http://schemas.openxmlformats.org/officeDocument/2006/relationships/tags" Target="../tags/tag234.xml"/><Relationship Id="rId1" Type="http://schemas.openxmlformats.org/officeDocument/2006/relationships/tags" Target="../tags/tag2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ctrTitle"/>
            <p:custDataLst>
              <p:tags r:id="rId1"/>
            </p:custDataLst>
          </p:nvPr>
        </p:nvSpPr>
        <p:spPr>
          <a:xfrm>
            <a:off x="361718" y="1881505"/>
            <a:ext cx="6831562" cy="1253489"/>
          </a:xfrm>
        </p:spPr>
        <p:txBody>
          <a:bodyPr>
            <a:normAutofit fontScale="90000"/>
            <a:scene3d>
              <a:camera prst="orthographicFront"/>
              <a:lightRig rig="threePt" dir="t"/>
            </a:scene3d>
          </a:bodyPr>
          <a:lstStyle/>
          <a:p>
            <a:r>
              <a:rPr lang="zh-CN" altLang="en-US"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核格平台日志插件</a:t>
            </a:r>
            <a:endParaRPr lang="zh-CN" altLang="en-US"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15" name="副标题 14"/>
          <p:cNvSpPr>
            <a:spLocks noGrp="1"/>
          </p:cNvSpPr>
          <p:nvPr>
            <p:ph type="subTitle" idx="1"/>
            <p:custDataLst>
              <p:tags r:id="rId2"/>
            </p:custDataLst>
          </p:nvPr>
        </p:nvSpPr>
        <p:spPr>
          <a:xfrm>
            <a:off x="1570990" y="3040603"/>
            <a:ext cx="4851400" cy="776382"/>
          </a:xfrm>
        </p:spPr>
        <p:txBody>
          <a:bodyPr/>
          <a:lstStyle/>
          <a:p>
            <a:r>
              <a:rPr lang="zh-CN" altLang="en-US"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初始设计</a:t>
            </a:r>
            <a:endParaRPr lang="zh-CN" altLang="en-US"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grpSp>
        <p:nvGrpSpPr>
          <p:cNvPr id="2" name="组合 1"/>
          <p:cNvGrpSpPr/>
          <p:nvPr/>
        </p:nvGrpSpPr>
        <p:grpSpPr>
          <a:xfrm>
            <a:off x="96414" y="5958159"/>
            <a:ext cx="3418768" cy="795948"/>
            <a:chOff x="651509" y="5532126"/>
            <a:chExt cx="3627071" cy="844445"/>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1509" y="5532126"/>
              <a:ext cx="1175257" cy="844445"/>
            </a:xfrm>
            <a:prstGeom prst="rect">
              <a:avLst/>
            </a:prstGeom>
          </p:spPr>
        </p:pic>
        <p:pic>
          <p:nvPicPr>
            <p:cNvPr id="16" name="图片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56255" y="5549109"/>
              <a:ext cx="2222325" cy="827462"/>
            </a:xfrm>
            <a:prstGeom prst="rect">
              <a:avLst/>
            </a:prstGeom>
          </p:spPr>
        </p:pic>
      </p:grpSp>
      <p:sp>
        <p:nvSpPr>
          <p:cNvPr id="4" name="文本占位符 5"/>
          <p:cNvSpPr>
            <a:spLocks noGrp="1"/>
          </p:cNvSpPr>
          <p:nvPr>
            <p:custDataLst>
              <p:tags r:id="rId5"/>
            </p:custDataLst>
          </p:nvPr>
        </p:nvSpPr>
        <p:spPr>
          <a:xfrm>
            <a:off x="9141819" y="5495875"/>
            <a:ext cx="2603907" cy="577349"/>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vert="horz" lIns="90170" tIns="46990" rIns="90170" bIns="46990" rtlCol="0" anchor="ctr">
            <a:normAutofit lnSpcReduction="10000"/>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b="0" u="none" strike="noStrike" kern="1200" cap="none" spc="200" normalizeH="0" baseline="0">
                <a:solidFill>
                  <a:schemeClr val="bg1"/>
                </a:solidFill>
                <a:uFillTx/>
                <a:latin typeface="Arial" panose="020B0604020202020204" pitchFamily="34" charset="0"/>
                <a:ea typeface="微软雅黑" panose="020B0503020204020204" charset="-122"/>
                <a:cs typeface="+mn-cs"/>
              </a:defRPr>
            </a:lvl1pPr>
            <a:lvl2pPr marL="457200"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160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91440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37160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182880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t>report_by:</a:t>
            </a:r>
            <a:r>
              <a:rPr lang="zh-CN" altLang="en-US"/>
              <a:t>王松</a:t>
            </a:r>
            <a:endParaRPr lang="zh-CN" altLang="en-US"/>
          </a:p>
        </p:txBody>
      </p:sp>
      <p:sp>
        <p:nvSpPr>
          <p:cNvPr id="5" name="文本占位符 6"/>
          <p:cNvSpPr>
            <a:spLocks noGrp="1"/>
          </p:cNvSpPr>
          <p:nvPr>
            <p:custDataLst>
              <p:tags r:id="rId6"/>
            </p:custDataLst>
          </p:nvPr>
        </p:nvSpPr>
        <p:spPr>
          <a:xfrm>
            <a:off x="9209861" y="6176460"/>
            <a:ext cx="2603907" cy="577349"/>
          </a:xfrm>
          <a:prstGeom prst="rect">
            <a:avLst/>
          </a:prstGeom>
        </p:spPr>
        <p:txBody>
          <a:bodyPr vert="horz" lIns="90170" tIns="46990" rIns="90170" bIns="46990" rtlCol="0" anchor="ctr">
            <a:normAutofit fontScale="90000"/>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b="0" u="none" strike="noStrike" kern="1200" cap="none" spc="200" normalizeH="0" baseline="0">
                <a:solidFill>
                  <a:schemeClr val="accent1"/>
                </a:solidFill>
                <a:uFillTx/>
                <a:latin typeface="Arial" panose="020B0604020202020204" pitchFamily="34" charset="0"/>
                <a:ea typeface="微软雅黑" panose="020B0503020204020204" charset="-122"/>
                <a:cs typeface="+mn-cs"/>
              </a:defRPr>
            </a:lvl1pPr>
            <a:lvl2pPr marL="457200"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160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91440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37160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182880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chemeClr val="tx1"/>
                </a:solidFill>
              </a:rPr>
              <a:t>report_time:2019-11-08</a:t>
            </a:r>
            <a:endParaRPr lang="en-US" altLang="zh-CN">
              <a:solidFill>
                <a:schemeClr val="tx1"/>
              </a:solidFill>
            </a:endParaRPr>
          </a:p>
        </p:txBody>
      </p:sp>
      <p:pic>
        <p:nvPicPr>
          <p:cNvPr id="8" name="图片 7"/>
          <p:cNvPicPr>
            <a:picLocks noChangeAspect="1"/>
          </p:cNvPicPr>
          <p:nvPr/>
        </p:nvPicPr>
        <p:blipFill>
          <a:blip r:embed="rId7"/>
          <a:stretch>
            <a:fillRect/>
          </a:stretch>
        </p:blipFill>
        <p:spPr>
          <a:xfrm>
            <a:off x="6649720" y="1881505"/>
            <a:ext cx="5547360" cy="2060575"/>
          </a:xfrm>
          <a:prstGeom prst="rect">
            <a:avLst/>
          </a:prstGeom>
        </p:spPr>
      </p:pic>
      <p:pic>
        <p:nvPicPr>
          <p:cNvPr id="9" name="图片 8"/>
          <p:cNvPicPr>
            <a:picLocks noChangeAspect="1"/>
          </p:cNvPicPr>
          <p:nvPr/>
        </p:nvPicPr>
        <p:blipFill>
          <a:blip r:embed="rId8"/>
          <a:stretch>
            <a:fillRect/>
          </a:stretch>
        </p:blipFill>
        <p:spPr>
          <a:xfrm>
            <a:off x="-6350" y="396240"/>
            <a:ext cx="2324100" cy="666750"/>
          </a:xfrm>
          <a:prstGeom prst="rect">
            <a:avLst/>
          </a:prstGeom>
        </p:spPr>
      </p:pic>
      <p:pic>
        <p:nvPicPr>
          <p:cNvPr id="11" name="图片 10"/>
          <p:cNvPicPr>
            <a:picLocks noChangeAspect="1"/>
          </p:cNvPicPr>
          <p:nvPr/>
        </p:nvPicPr>
        <p:blipFill>
          <a:blip r:embed="rId9"/>
          <a:stretch>
            <a:fillRect/>
          </a:stretch>
        </p:blipFill>
        <p:spPr>
          <a:xfrm>
            <a:off x="11701780" y="-8890"/>
            <a:ext cx="495300" cy="323850"/>
          </a:xfrm>
          <a:prstGeom prst="rect">
            <a:avLst/>
          </a:prstGeom>
        </p:spPr>
      </p:pic>
    </p:spTree>
    <p:custDataLst>
      <p:tags r:id="rId10"/>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fontScale="90000"/>
          </a:bodyPr>
          <a:lstStyle/>
          <a:p>
            <a:r>
              <a:rPr lang="en-US" altLang="zh-CN" dirty="0"/>
              <a:t>PROGRESS DETAIL</a:t>
            </a:r>
            <a:endParaRPr lang="en-US" altLang="zh-CN" dirty="0"/>
          </a:p>
        </p:txBody>
      </p:sp>
      <p:sp>
        <p:nvSpPr>
          <p:cNvPr id="3" name="内容占位符 2"/>
          <p:cNvSpPr>
            <a:spLocks noGrp="1"/>
          </p:cNvSpPr>
          <p:nvPr>
            <p:ph idx="1"/>
            <p:custDataLst>
              <p:tags r:id="rId2"/>
            </p:custDataLst>
          </p:nvPr>
        </p:nvSpPr>
        <p:spPr/>
        <p:txBody>
          <a:bodyPr/>
          <a:lstStyle/>
          <a:p>
            <a:pPr marL="0" indent="0">
              <a:buNone/>
            </a:pPr>
            <a:endParaRPr dirty="0"/>
          </a:p>
          <a:p>
            <a:pPr marL="0" indent="0">
              <a:buNone/>
            </a:pPr>
            <a:r>
              <a:rPr lang="en-US" altLang="zh-CN" dirty="0"/>
              <a:t>	</a:t>
            </a:r>
            <a:r>
              <a:rPr lang="en-US" altLang="zh-CN">
                <a:sym typeface="+mn-ea"/>
              </a:rPr>
              <a:t>3</a:t>
            </a:r>
            <a:r>
              <a:rPr>
                <a:sym typeface="+mn-ea"/>
              </a:rPr>
              <a:t>、断网</a:t>
            </a:r>
            <a:r>
              <a:rPr lang="en-US" altLang="zh-CN">
                <a:sym typeface="+mn-ea"/>
              </a:rPr>
              <a:t>/</a:t>
            </a:r>
            <a:r>
              <a:rPr>
                <a:sym typeface="+mn-ea"/>
              </a:rPr>
              <a:t>联网备份上传策略</a:t>
            </a:r>
            <a:endParaRPr>
              <a:sym typeface="+mn-ea"/>
            </a:endParaRPr>
          </a:p>
          <a:p>
            <a:pPr marL="0" indent="0">
              <a:buNone/>
            </a:pPr>
            <a:r>
              <a:rPr lang="en-US" altLang="zh-CN">
                <a:sym typeface="+mn-ea"/>
              </a:rPr>
              <a:t>		</a:t>
            </a:r>
            <a:r>
              <a:rPr>
                <a:sym typeface="+mn-ea"/>
              </a:rPr>
              <a:t>离线：记录本地</a:t>
            </a:r>
            <a:r>
              <a:rPr lang="en-US" altLang="zh-CN">
                <a:sym typeface="+mn-ea"/>
              </a:rPr>
              <a:t>log</a:t>
            </a:r>
            <a:r>
              <a:rPr>
                <a:sym typeface="+mn-ea"/>
              </a:rPr>
              <a:t>文件；检测服务器连接状态；</a:t>
            </a:r>
            <a:endParaRPr>
              <a:sym typeface="+mn-ea"/>
            </a:endParaRPr>
          </a:p>
          <a:p>
            <a:pPr marL="0" indent="0">
              <a:buNone/>
            </a:pPr>
            <a:r>
              <a:rPr lang="en-US" altLang="zh-CN">
                <a:sym typeface="+mn-ea"/>
              </a:rPr>
              <a:t>		</a:t>
            </a:r>
            <a:r>
              <a:rPr>
                <a:sym typeface="+mn-ea"/>
              </a:rPr>
              <a:t>在线：文件夹同步；</a:t>
            </a:r>
            <a:r>
              <a:rPr lang="en-US" altLang="zh-CN">
                <a:sym typeface="+mn-ea"/>
              </a:rPr>
              <a:t>log</a:t>
            </a:r>
            <a:r>
              <a:rPr>
                <a:sym typeface="+mn-ea"/>
              </a:rPr>
              <a:t>备份；</a:t>
            </a:r>
            <a:r>
              <a:rPr lang="en-US" altLang="zh-CN">
                <a:sym typeface="+mn-ea"/>
              </a:rPr>
              <a:t>log</a:t>
            </a:r>
            <a:r>
              <a:rPr>
                <a:sym typeface="+mn-ea"/>
              </a:rPr>
              <a:t>上传；</a:t>
            </a:r>
            <a:r>
              <a:rPr lang="en-US" altLang="zh-CN">
                <a:sym typeface="+mn-ea"/>
              </a:rPr>
              <a:t>log</a:t>
            </a:r>
            <a:r>
              <a:rPr>
                <a:sym typeface="+mn-ea"/>
              </a:rPr>
              <a:t>文件</a:t>
            </a:r>
            <a:r>
              <a:rPr lang="en-US" altLang="zh-CN">
                <a:sym typeface="+mn-ea"/>
              </a:rPr>
              <a:t>(.log/.zip)</a:t>
            </a:r>
            <a:r>
              <a:rPr>
                <a:sym typeface="+mn-ea"/>
              </a:rPr>
              <a:t>大小监控；</a:t>
            </a:r>
            <a:endParaRPr>
              <a:sym typeface="+mn-ea"/>
            </a:endParaRPr>
          </a:p>
          <a:p>
            <a:pPr marL="0" indent="0">
              <a:buNone/>
            </a:pPr>
            <a:endParaRPr>
              <a:sym typeface="+mn-ea"/>
            </a:endParaRPr>
          </a:p>
          <a:p>
            <a:pPr marL="0" indent="0">
              <a:buNone/>
            </a:pPr>
            <a:r>
              <a:rPr lang="en-US" altLang="zh-CN">
                <a:sym typeface="+mn-ea"/>
              </a:rPr>
              <a:t>	</a:t>
            </a:r>
            <a:r>
              <a:rPr lang="en-US" altLang="zh-CN">
                <a:solidFill>
                  <a:srgbClr val="FF0000"/>
                </a:solidFill>
                <a:sym typeface="+mn-ea"/>
              </a:rPr>
              <a:t>status</a:t>
            </a:r>
            <a:r>
              <a:rPr>
                <a:solidFill>
                  <a:srgbClr val="FF0000"/>
                </a:solidFill>
                <a:sym typeface="+mn-ea"/>
              </a:rPr>
              <a:t>：已完成</a:t>
            </a:r>
            <a:endParaRPr dirty="0">
              <a:solidFill>
                <a:srgbClr val="FF0000"/>
              </a:solidFill>
            </a:endParaRPr>
          </a:p>
          <a:p>
            <a:pPr marL="0" indent="0">
              <a:buNone/>
            </a:pPr>
            <a:endParaRPr>
              <a:sym typeface="+mn-ea"/>
            </a:endParaRPr>
          </a:p>
          <a:p>
            <a:pPr marL="0" indent="0">
              <a:buNone/>
            </a:pPr>
            <a:r>
              <a:rPr lang="en-US" altLang="zh-CN">
                <a:sym typeface="+mn-ea"/>
              </a:rPr>
              <a:t>		</a:t>
            </a:r>
            <a:endParaRPr dirty="0"/>
          </a:p>
        </p:txBody>
      </p:sp>
      <p:grpSp>
        <p:nvGrpSpPr>
          <p:cNvPr id="11" name="组合 10"/>
          <p:cNvGrpSpPr/>
          <p:nvPr/>
        </p:nvGrpSpPr>
        <p:grpSpPr>
          <a:xfrm>
            <a:off x="96414" y="5958159"/>
            <a:ext cx="3418768" cy="795948"/>
            <a:chOff x="651509" y="5532126"/>
            <a:chExt cx="3627071" cy="844445"/>
          </a:xfrm>
        </p:grpSpPr>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1509" y="5532126"/>
              <a:ext cx="1175257" cy="844445"/>
            </a:xfrm>
            <a:prstGeom prst="rect">
              <a:avLst/>
            </a:prstGeom>
          </p:spPr>
        </p:pic>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56255" y="5549109"/>
              <a:ext cx="2222325" cy="827462"/>
            </a:xfrm>
            <a:prstGeom prst="rect">
              <a:avLst/>
            </a:prstGeom>
          </p:spPr>
        </p:pic>
      </p:grpSp>
    </p:spTree>
    <p:custDataLst>
      <p:tags r:id="rId5"/>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fontScale="90000"/>
          </a:bodyPr>
          <a:lstStyle/>
          <a:p>
            <a:r>
              <a:rPr lang="en-US" altLang="zh-CN" dirty="0"/>
              <a:t>PROGRESS DETAIL</a:t>
            </a:r>
            <a:endParaRPr lang="en-US" altLang="zh-CN" dirty="0"/>
          </a:p>
        </p:txBody>
      </p:sp>
      <p:sp>
        <p:nvSpPr>
          <p:cNvPr id="3" name="内容占位符 2"/>
          <p:cNvSpPr>
            <a:spLocks noGrp="1"/>
          </p:cNvSpPr>
          <p:nvPr>
            <p:ph idx="1"/>
            <p:custDataLst>
              <p:tags r:id="rId2"/>
            </p:custDataLst>
          </p:nvPr>
        </p:nvSpPr>
        <p:spPr/>
        <p:txBody>
          <a:bodyPr/>
          <a:lstStyle/>
          <a:p>
            <a:pPr marL="0" indent="0">
              <a:buNone/>
            </a:pPr>
            <a:endParaRPr dirty="0"/>
          </a:p>
          <a:p>
            <a:pPr marL="0" indent="0">
              <a:buNone/>
            </a:pPr>
            <a:r>
              <a:rPr lang="en-US" altLang="zh-CN" dirty="0"/>
              <a:t>	</a:t>
            </a:r>
            <a:r>
              <a:rPr lang="en-US" altLang="zh-CN">
                <a:sym typeface="+mn-ea"/>
              </a:rPr>
              <a:t>4</a:t>
            </a:r>
            <a:r>
              <a:rPr>
                <a:sym typeface="+mn-ea"/>
              </a:rPr>
              <a:t>、日志恢复策略</a:t>
            </a:r>
            <a:endParaRPr>
              <a:sym typeface="+mn-ea"/>
            </a:endParaRPr>
          </a:p>
          <a:p>
            <a:pPr marL="0" indent="0">
              <a:buNone/>
            </a:pPr>
            <a:r>
              <a:rPr lang="en-US" altLang="zh-CN">
                <a:sym typeface="+mn-ea"/>
              </a:rPr>
              <a:t>		</a:t>
            </a:r>
            <a:r>
              <a:rPr>
                <a:sym typeface="+mn-ea"/>
              </a:rPr>
              <a:t>方式一：远程服务器将上传的</a:t>
            </a:r>
            <a:r>
              <a:rPr lang="en-US" altLang="zh-CN">
                <a:sym typeface="+mn-ea"/>
              </a:rPr>
              <a:t>log</a:t>
            </a:r>
            <a:r>
              <a:rPr>
                <a:sym typeface="+mn-ea"/>
              </a:rPr>
              <a:t>文件持久化到</a:t>
            </a:r>
            <a:r>
              <a:rPr lang="en-US" altLang="zh-CN">
                <a:sym typeface="+mn-ea"/>
              </a:rPr>
              <a:t>flume</a:t>
            </a:r>
            <a:r>
              <a:rPr>
                <a:sym typeface="+mn-ea"/>
              </a:rPr>
              <a:t>的</a:t>
            </a:r>
            <a:r>
              <a:rPr lang="en-US" altLang="zh-CN">
                <a:sym typeface="+mn-ea"/>
              </a:rPr>
              <a:t>HDFS</a:t>
            </a:r>
            <a:r>
              <a:rPr>
                <a:sym typeface="+mn-ea"/>
              </a:rPr>
              <a:t>中，在需要恢复时通过</a:t>
            </a:r>
            <a:r>
              <a:rPr lang="en-US" altLang="zh-CN">
                <a:sym typeface="+mn-ea"/>
              </a:rPr>
              <a:t>flume</a:t>
            </a:r>
            <a:r>
              <a:rPr>
                <a:sym typeface="+mn-ea"/>
              </a:rPr>
              <a:t>导出</a:t>
            </a:r>
            <a:r>
              <a:rPr lang="en-US" altLang="zh-CN">
                <a:sym typeface="+mn-ea"/>
              </a:rPr>
              <a:t>log</a:t>
            </a:r>
            <a:r>
              <a:rPr>
                <a:sym typeface="+mn-ea"/>
              </a:rPr>
              <a:t>文件。</a:t>
            </a:r>
            <a:endParaRPr>
              <a:sym typeface="+mn-ea"/>
            </a:endParaRPr>
          </a:p>
          <a:p>
            <a:pPr marL="0" indent="0">
              <a:buNone/>
            </a:pPr>
            <a:r>
              <a:rPr lang="en-US" altLang="zh-CN">
                <a:sym typeface="+mn-ea"/>
              </a:rPr>
              <a:t>		</a:t>
            </a:r>
            <a:r>
              <a:rPr>
                <a:sym typeface="+mn-ea"/>
              </a:rPr>
              <a:t>方式二：服务器上每个插件的</a:t>
            </a:r>
            <a:r>
              <a:rPr lang="en-US" altLang="zh-CN">
                <a:sym typeface="+mn-ea"/>
              </a:rPr>
              <a:t>log</a:t>
            </a:r>
            <a:r>
              <a:rPr>
                <a:sym typeface="+mn-ea"/>
              </a:rPr>
              <a:t>是按照每天的日期保存的。找到对应日期文件夹下载到本地</a:t>
            </a:r>
            <a:r>
              <a:rPr lang="en-US" altLang="zh-CN">
                <a:sym typeface="+mn-ea"/>
              </a:rPr>
              <a:t>(</a:t>
            </a:r>
            <a:r>
              <a:rPr>
                <a:sym typeface="+mn-ea"/>
              </a:rPr>
              <a:t>注：因为服务器</a:t>
            </a:r>
            <a:r>
              <a:rPr lang="en-US" altLang="zh-CN">
                <a:sym typeface="+mn-ea"/>
              </a:rPr>
              <a:t>log</a:t>
            </a:r>
            <a:r>
              <a:rPr>
                <a:sym typeface="+mn-ea"/>
              </a:rPr>
              <a:t>文件大小控制，只能恢复近</a:t>
            </a:r>
            <a:r>
              <a:rPr lang="en-US" altLang="zh-CN">
                <a:sym typeface="+mn-ea"/>
              </a:rPr>
              <a:t>30</a:t>
            </a:r>
            <a:r>
              <a:rPr>
                <a:sym typeface="+mn-ea"/>
              </a:rPr>
              <a:t>天之内的</a:t>
            </a:r>
            <a:r>
              <a:rPr lang="en-US" altLang="zh-CN">
                <a:sym typeface="+mn-ea"/>
              </a:rPr>
              <a:t>log</a:t>
            </a:r>
            <a:r>
              <a:rPr lang="en-US" altLang="zh-CN">
                <a:sym typeface="+mn-ea"/>
              </a:rPr>
              <a:t>)</a:t>
            </a:r>
            <a:endParaRPr lang="en-US" altLang="zh-CN">
              <a:sym typeface="+mn-ea"/>
            </a:endParaRPr>
          </a:p>
          <a:p>
            <a:pPr marL="0" indent="0">
              <a:buNone/>
            </a:pPr>
            <a:endParaRPr lang="en-US" altLang="zh-CN" dirty="0">
              <a:sym typeface="+mn-ea"/>
            </a:endParaRPr>
          </a:p>
          <a:p>
            <a:pPr marL="0" indent="0">
              <a:buNone/>
            </a:pPr>
            <a:r>
              <a:rPr lang="en-US" altLang="zh-CN" dirty="0">
                <a:sym typeface="+mn-ea"/>
              </a:rPr>
              <a:t>	</a:t>
            </a:r>
            <a:r>
              <a:rPr lang="en-US" altLang="zh-CN">
                <a:solidFill>
                  <a:srgbClr val="FF0000"/>
                </a:solidFill>
                <a:sym typeface="+mn-ea"/>
              </a:rPr>
              <a:t>status</a:t>
            </a:r>
            <a:r>
              <a:rPr>
                <a:solidFill>
                  <a:srgbClr val="FF0000"/>
                </a:solidFill>
                <a:sym typeface="+mn-ea"/>
              </a:rPr>
              <a:t>：</a:t>
            </a:r>
            <a:r>
              <a:rPr dirty="0">
                <a:solidFill>
                  <a:srgbClr val="FF0000"/>
                </a:solidFill>
                <a:sym typeface="+mn-ea"/>
              </a:rPr>
              <a:t>方式一未实现，方式二已完成；</a:t>
            </a:r>
            <a:endParaRPr dirty="0">
              <a:solidFill>
                <a:srgbClr val="FF0000"/>
              </a:solidFill>
              <a:sym typeface="+mn-ea"/>
            </a:endParaRPr>
          </a:p>
        </p:txBody>
      </p:sp>
      <p:grpSp>
        <p:nvGrpSpPr>
          <p:cNvPr id="11" name="组合 10"/>
          <p:cNvGrpSpPr/>
          <p:nvPr/>
        </p:nvGrpSpPr>
        <p:grpSpPr>
          <a:xfrm>
            <a:off x="96414" y="5958159"/>
            <a:ext cx="3418768" cy="795948"/>
            <a:chOff x="651509" y="5532126"/>
            <a:chExt cx="3627071" cy="844445"/>
          </a:xfrm>
        </p:grpSpPr>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1509" y="5532126"/>
              <a:ext cx="1175257" cy="844445"/>
            </a:xfrm>
            <a:prstGeom prst="rect">
              <a:avLst/>
            </a:prstGeom>
          </p:spPr>
        </p:pic>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56255" y="5549109"/>
              <a:ext cx="2222325" cy="827462"/>
            </a:xfrm>
            <a:prstGeom prst="rect">
              <a:avLst/>
            </a:prstGeom>
          </p:spPr>
        </p:pic>
      </p:grpSp>
    </p:spTree>
    <p:custDataLst>
      <p:tags r:id="rId5"/>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fontScale="90000"/>
          </a:bodyPr>
          <a:lstStyle/>
          <a:p>
            <a:r>
              <a:rPr lang="en-US" altLang="zh-CN" dirty="0"/>
              <a:t>PROGRESS DETAIL</a:t>
            </a:r>
            <a:endParaRPr lang="en-US" altLang="zh-CN" dirty="0"/>
          </a:p>
        </p:txBody>
      </p:sp>
      <p:sp>
        <p:nvSpPr>
          <p:cNvPr id="3" name="内容占位符 2"/>
          <p:cNvSpPr>
            <a:spLocks noGrp="1"/>
          </p:cNvSpPr>
          <p:nvPr>
            <p:ph idx="1"/>
            <p:custDataLst>
              <p:tags r:id="rId2"/>
            </p:custDataLst>
          </p:nvPr>
        </p:nvSpPr>
        <p:spPr/>
        <p:txBody>
          <a:bodyPr/>
          <a:lstStyle/>
          <a:p>
            <a:pPr marL="0" indent="0">
              <a:buNone/>
            </a:pPr>
            <a:endParaRPr dirty="0"/>
          </a:p>
          <a:p>
            <a:pPr marL="0" indent="0">
              <a:buNone/>
            </a:pPr>
            <a:r>
              <a:rPr lang="en-US" altLang="zh-CN" dirty="0"/>
              <a:t>	</a:t>
            </a:r>
            <a:r>
              <a:rPr lang="en-US" altLang="zh-CN">
                <a:sym typeface="+mn-ea"/>
              </a:rPr>
              <a:t>5</a:t>
            </a:r>
            <a:r>
              <a:rPr>
                <a:sym typeface="+mn-ea"/>
              </a:rPr>
              <a:t>、</a:t>
            </a:r>
            <a:r>
              <a:rPr>
                <a:sym typeface="+mn-ea"/>
              </a:rPr>
              <a:t>日志文件大小控制策略</a:t>
            </a:r>
            <a:endParaRPr>
              <a:sym typeface="+mn-ea"/>
            </a:endParaRPr>
          </a:p>
          <a:p>
            <a:pPr marL="0" indent="0">
              <a:buNone/>
            </a:pPr>
            <a:r>
              <a:rPr lang="en-US" altLang="zh-CN">
                <a:sym typeface="+mn-ea"/>
              </a:rPr>
              <a:t>		</a:t>
            </a:r>
            <a:r>
              <a:rPr>
                <a:sym typeface="+mn-ea"/>
              </a:rPr>
              <a:t>一、</a:t>
            </a:r>
            <a:r>
              <a:rPr lang="en-US" altLang="zh-CN">
                <a:sym typeface="+mn-ea"/>
              </a:rPr>
              <a:t>.log</a:t>
            </a:r>
            <a:r>
              <a:rPr>
                <a:sym typeface="+mn-ea"/>
              </a:rPr>
              <a:t>文件：</a:t>
            </a:r>
            <a:r>
              <a:rPr>
                <a:sym typeface="+mn-ea"/>
              </a:rPr>
              <a:t>默认关闭日志</a:t>
            </a:r>
            <a:r>
              <a:rPr lang="en-US" altLang="zh-CN">
                <a:sym typeface="+mn-ea"/>
              </a:rPr>
              <a:t>log</a:t>
            </a:r>
            <a:r>
              <a:rPr>
                <a:sym typeface="+mn-ea"/>
              </a:rPr>
              <a:t>文件的大小控制，可以在配置文件中打开。</a:t>
            </a:r>
            <a:endParaRPr>
              <a:sym typeface="+mn-ea"/>
            </a:endParaRPr>
          </a:p>
          <a:p>
            <a:pPr marL="0" indent="0">
              <a:buNone/>
            </a:pPr>
            <a:r>
              <a:rPr lang="en-US" altLang="zh-CN">
                <a:sym typeface="+mn-ea"/>
              </a:rPr>
              <a:t>		(</a:t>
            </a:r>
            <a:r>
              <a:rPr>
                <a:sym typeface="+mn-ea"/>
              </a:rPr>
              <a:t>打开之后：每一天会创建一个新的</a:t>
            </a:r>
            <a:r>
              <a:rPr lang="en-US" altLang="zh-CN">
                <a:sym typeface="+mn-ea"/>
              </a:rPr>
              <a:t>log</a:t>
            </a:r>
            <a:r>
              <a:rPr>
                <a:sym typeface="+mn-ea"/>
              </a:rPr>
              <a:t>文件记录，删除头一天的</a:t>
            </a:r>
            <a:r>
              <a:rPr lang="en-US" altLang="zh-CN">
                <a:sym typeface="+mn-ea"/>
              </a:rPr>
              <a:t>log</a:t>
            </a:r>
            <a:r>
              <a:rPr>
                <a:sym typeface="+mn-ea"/>
              </a:rPr>
              <a:t>文件</a:t>
            </a:r>
            <a:r>
              <a:rPr lang="en-US" altLang="zh-CN">
                <a:sym typeface="+mn-ea"/>
              </a:rPr>
              <a:t>)</a:t>
            </a:r>
            <a:endParaRPr>
              <a:sym typeface="+mn-ea"/>
            </a:endParaRPr>
          </a:p>
          <a:p>
            <a:pPr marL="0" indent="0">
              <a:buNone/>
            </a:pPr>
            <a:r>
              <a:rPr lang="en-US" altLang="zh-CN" dirty="0">
                <a:sym typeface="+mn-ea"/>
              </a:rPr>
              <a:t>		</a:t>
            </a:r>
            <a:r>
              <a:rPr dirty="0">
                <a:sym typeface="+mn-ea"/>
              </a:rPr>
              <a:t>二、</a:t>
            </a:r>
            <a:r>
              <a:rPr lang="en-US" altLang="zh-CN" dirty="0">
                <a:sym typeface="+mn-ea"/>
              </a:rPr>
              <a:t>.zip</a:t>
            </a:r>
            <a:r>
              <a:rPr dirty="0">
                <a:sym typeface="+mn-ea"/>
              </a:rPr>
              <a:t>备份</a:t>
            </a:r>
            <a:r>
              <a:rPr dirty="0">
                <a:sym typeface="+mn-ea"/>
              </a:rPr>
              <a:t>文件夹：</a:t>
            </a:r>
            <a:r>
              <a:rPr dirty="0">
                <a:sym typeface="+mn-ea"/>
              </a:rPr>
              <a:t>本地日志备份</a:t>
            </a:r>
            <a:r>
              <a:rPr lang="en-US" altLang="zh-CN" dirty="0">
                <a:sym typeface="+mn-ea"/>
              </a:rPr>
              <a:t>zip</a:t>
            </a:r>
            <a:r>
              <a:rPr dirty="0">
                <a:sym typeface="+mn-ea"/>
              </a:rPr>
              <a:t>文件默认打开了大小控制。大于</a:t>
            </a:r>
            <a:r>
              <a:rPr lang="en-US" altLang="zh-CN" dirty="0">
                <a:sym typeface="+mn-ea"/>
              </a:rPr>
              <a:t>32M</a:t>
            </a:r>
            <a:r>
              <a:rPr dirty="0">
                <a:sym typeface="+mn-ea"/>
              </a:rPr>
              <a:t>时，删除最开始</a:t>
            </a:r>
            <a:r>
              <a:rPr lang="en-US" altLang="zh-CN" dirty="0">
                <a:sym typeface="+mn-ea"/>
              </a:rPr>
              <a:t>30</a:t>
            </a:r>
            <a:r>
              <a:rPr dirty="0">
                <a:sym typeface="+mn-ea"/>
              </a:rPr>
              <a:t>天的</a:t>
            </a:r>
            <a:r>
              <a:rPr lang="en-US" altLang="zh-CN" dirty="0">
                <a:sym typeface="+mn-ea"/>
              </a:rPr>
              <a:t>log.zip</a:t>
            </a:r>
            <a:r>
              <a:rPr dirty="0">
                <a:sym typeface="+mn-ea"/>
              </a:rPr>
              <a:t>文件。</a:t>
            </a:r>
            <a:endParaRPr dirty="0">
              <a:sym typeface="+mn-ea"/>
            </a:endParaRPr>
          </a:p>
          <a:p>
            <a:pPr marL="0" indent="0">
              <a:buNone/>
            </a:pPr>
            <a:endParaRPr dirty="0">
              <a:sym typeface="+mn-ea"/>
            </a:endParaRPr>
          </a:p>
          <a:p>
            <a:pPr marL="0" indent="0">
              <a:buNone/>
            </a:pPr>
            <a:r>
              <a:rPr lang="en-US" altLang="zh-CN" dirty="0">
                <a:sym typeface="+mn-ea"/>
              </a:rPr>
              <a:t>	</a:t>
            </a:r>
            <a:r>
              <a:rPr lang="en-US" altLang="zh-CN">
                <a:solidFill>
                  <a:srgbClr val="FF0000"/>
                </a:solidFill>
                <a:sym typeface="+mn-ea"/>
              </a:rPr>
              <a:t>status</a:t>
            </a:r>
            <a:r>
              <a:rPr>
                <a:solidFill>
                  <a:srgbClr val="FF0000"/>
                </a:solidFill>
                <a:sym typeface="+mn-ea"/>
              </a:rPr>
              <a:t>：</a:t>
            </a:r>
            <a:r>
              <a:rPr lang="en-US" altLang="zh-CN">
                <a:solidFill>
                  <a:srgbClr val="FF0000"/>
                </a:solidFill>
                <a:sym typeface="+mn-ea"/>
              </a:rPr>
              <a:t>.log</a:t>
            </a:r>
            <a:r>
              <a:rPr>
                <a:solidFill>
                  <a:srgbClr val="FF0000"/>
                </a:solidFill>
                <a:sym typeface="+mn-ea"/>
              </a:rPr>
              <a:t>监控进度</a:t>
            </a:r>
            <a:r>
              <a:rPr lang="en-US" altLang="zh-CN">
                <a:solidFill>
                  <a:srgbClr val="FF0000"/>
                </a:solidFill>
                <a:sym typeface="+mn-ea"/>
              </a:rPr>
              <a:t>10%</a:t>
            </a:r>
            <a:r>
              <a:rPr>
                <a:solidFill>
                  <a:srgbClr val="FF0000"/>
                </a:solidFill>
                <a:sym typeface="+mn-ea"/>
              </a:rPr>
              <a:t>，</a:t>
            </a:r>
            <a:r>
              <a:rPr lang="en-US" altLang="zh-CN">
                <a:solidFill>
                  <a:srgbClr val="FF0000"/>
                </a:solidFill>
                <a:sym typeface="+mn-ea"/>
              </a:rPr>
              <a:t>.zip</a:t>
            </a:r>
            <a:r>
              <a:rPr>
                <a:solidFill>
                  <a:srgbClr val="FF0000"/>
                </a:solidFill>
                <a:sym typeface="+mn-ea"/>
              </a:rPr>
              <a:t>监控已完成</a:t>
            </a:r>
            <a:endParaRPr dirty="0">
              <a:sym typeface="+mn-ea"/>
            </a:endParaRPr>
          </a:p>
          <a:p>
            <a:pPr marL="0" indent="0">
              <a:buNone/>
            </a:pPr>
            <a:endParaRPr dirty="0">
              <a:sym typeface="+mn-ea"/>
            </a:endParaRPr>
          </a:p>
          <a:p>
            <a:pPr marL="0" indent="0">
              <a:buNone/>
            </a:pPr>
            <a:endParaRPr dirty="0"/>
          </a:p>
          <a:p>
            <a:pPr marL="0" indent="0">
              <a:buNone/>
            </a:pPr>
            <a:endParaRPr dirty="0">
              <a:sym typeface="+mn-ea"/>
            </a:endParaRPr>
          </a:p>
        </p:txBody>
      </p:sp>
      <p:grpSp>
        <p:nvGrpSpPr>
          <p:cNvPr id="11" name="组合 10"/>
          <p:cNvGrpSpPr/>
          <p:nvPr/>
        </p:nvGrpSpPr>
        <p:grpSpPr>
          <a:xfrm>
            <a:off x="96414" y="5958159"/>
            <a:ext cx="3418768" cy="795948"/>
            <a:chOff x="651509" y="5532126"/>
            <a:chExt cx="3627071" cy="844445"/>
          </a:xfrm>
        </p:grpSpPr>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1509" y="5532126"/>
              <a:ext cx="1175257" cy="844445"/>
            </a:xfrm>
            <a:prstGeom prst="rect">
              <a:avLst/>
            </a:prstGeom>
          </p:spPr>
        </p:pic>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56255" y="5549109"/>
              <a:ext cx="2222325" cy="827462"/>
            </a:xfrm>
            <a:prstGeom prst="rect">
              <a:avLst/>
            </a:prstGeom>
          </p:spPr>
        </p:pic>
      </p:grpSp>
    </p:spTree>
    <p:custDataLst>
      <p:tags r:id="rId5"/>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fontScale="90000"/>
          </a:bodyPr>
          <a:lstStyle/>
          <a:p>
            <a:r>
              <a:rPr lang="en-US" altLang="zh-CN" dirty="0"/>
              <a:t>PROGRESS DETAIL</a:t>
            </a:r>
            <a:endParaRPr lang="en-US" altLang="zh-CN" dirty="0"/>
          </a:p>
        </p:txBody>
      </p:sp>
      <p:sp>
        <p:nvSpPr>
          <p:cNvPr id="3" name="内容占位符 2"/>
          <p:cNvSpPr>
            <a:spLocks noGrp="1"/>
          </p:cNvSpPr>
          <p:nvPr>
            <p:ph idx="1"/>
            <p:custDataLst>
              <p:tags r:id="rId2"/>
            </p:custDataLst>
          </p:nvPr>
        </p:nvSpPr>
        <p:spPr/>
        <p:txBody>
          <a:bodyPr/>
          <a:lstStyle/>
          <a:p>
            <a:pPr marL="0" indent="0">
              <a:buNone/>
            </a:pPr>
            <a:endParaRPr dirty="0"/>
          </a:p>
          <a:p>
            <a:pPr marL="0" indent="0">
              <a:buNone/>
            </a:pPr>
            <a:r>
              <a:rPr lang="en-US" altLang="zh-CN" dirty="0"/>
              <a:t>	</a:t>
            </a:r>
            <a:r>
              <a:rPr lang="en-US" altLang="zh-CN">
                <a:sym typeface="+mn-ea"/>
              </a:rPr>
              <a:t>6</a:t>
            </a:r>
            <a:r>
              <a:rPr>
                <a:sym typeface="+mn-ea"/>
              </a:rPr>
              <a:t>、</a:t>
            </a:r>
            <a:r>
              <a:rPr>
                <a:sym typeface="+mn-ea"/>
              </a:rPr>
              <a:t>传输安全保证策略</a:t>
            </a:r>
            <a:r>
              <a:rPr lang="en-US" altLang="zh-CN">
                <a:sym typeface="+mn-ea"/>
              </a:rPr>
              <a:t>	</a:t>
            </a:r>
            <a:endParaRPr lang="en-US" altLang="zh-CN">
              <a:sym typeface="+mn-ea"/>
            </a:endParaRPr>
          </a:p>
          <a:p>
            <a:pPr marL="0" indent="0">
              <a:buNone/>
            </a:pPr>
            <a:r>
              <a:rPr lang="en-US" altLang="zh-CN">
                <a:sym typeface="+mn-ea"/>
              </a:rPr>
              <a:t>		</a:t>
            </a:r>
            <a:r>
              <a:rPr>
                <a:sym typeface="+mn-ea"/>
              </a:rPr>
              <a:t>本地先压缩成</a:t>
            </a:r>
            <a:r>
              <a:rPr lang="en-US" altLang="zh-CN">
                <a:sym typeface="+mn-ea"/>
              </a:rPr>
              <a:t>zip</a:t>
            </a:r>
            <a:r>
              <a:rPr>
                <a:sym typeface="+mn-ea"/>
              </a:rPr>
              <a:t>文件，通过</a:t>
            </a:r>
            <a:r>
              <a:rPr lang="en-US" altLang="zh-CN">
                <a:sym typeface="+mn-ea"/>
              </a:rPr>
              <a:t>ftp</a:t>
            </a:r>
            <a:r>
              <a:rPr>
                <a:sym typeface="+mn-ea"/>
              </a:rPr>
              <a:t>协议跟服务器建立连接并上传</a:t>
            </a:r>
            <a:r>
              <a:rPr lang="en-US" altLang="zh-CN">
                <a:sym typeface="+mn-ea"/>
              </a:rPr>
              <a:t>zip</a:t>
            </a:r>
            <a:r>
              <a:rPr>
                <a:sym typeface="+mn-ea"/>
              </a:rPr>
              <a:t>文件（协议保证）。</a:t>
            </a:r>
            <a:endParaRPr>
              <a:sym typeface="+mn-ea"/>
            </a:endParaRPr>
          </a:p>
          <a:p>
            <a:pPr marL="0" indent="0">
              <a:buNone/>
            </a:pPr>
            <a:endParaRPr dirty="0">
              <a:sym typeface="+mn-ea"/>
            </a:endParaRPr>
          </a:p>
          <a:p>
            <a:pPr marL="0" indent="0">
              <a:buNone/>
            </a:pPr>
            <a:r>
              <a:rPr lang="en-US" altLang="zh-CN">
                <a:sym typeface="+mn-ea"/>
              </a:rPr>
              <a:t>	</a:t>
            </a:r>
            <a:r>
              <a:rPr lang="en-US" altLang="zh-CN">
                <a:solidFill>
                  <a:srgbClr val="FF0000"/>
                </a:solidFill>
                <a:sym typeface="+mn-ea"/>
              </a:rPr>
              <a:t>status</a:t>
            </a:r>
            <a:r>
              <a:rPr>
                <a:solidFill>
                  <a:srgbClr val="FF0000"/>
                </a:solidFill>
                <a:sym typeface="+mn-ea"/>
              </a:rPr>
              <a:t>：已完成</a:t>
            </a:r>
            <a:endParaRPr dirty="0">
              <a:solidFill>
                <a:srgbClr val="FF0000"/>
              </a:solidFill>
              <a:sym typeface="+mn-ea"/>
            </a:endParaRPr>
          </a:p>
          <a:p>
            <a:pPr marL="0" indent="0">
              <a:buNone/>
            </a:pPr>
            <a:endParaRPr dirty="0">
              <a:sym typeface="+mn-ea"/>
            </a:endParaRPr>
          </a:p>
          <a:p>
            <a:pPr marL="0" indent="0">
              <a:buNone/>
            </a:pPr>
            <a:endParaRPr dirty="0"/>
          </a:p>
          <a:p>
            <a:pPr marL="0" indent="0">
              <a:buNone/>
            </a:pPr>
            <a:endParaRPr dirty="0">
              <a:sym typeface="+mn-ea"/>
            </a:endParaRPr>
          </a:p>
        </p:txBody>
      </p:sp>
      <p:grpSp>
        <p:nvGrpSpPr>
          <p:cNvPr id="11" name="组合 10"/>
          <p:cNvGrpSpPr/>
          <p:nvPr/>
        </p:nvGrpSpPr>
        <p:grpSpPr>
          <a:xfrm>
            <a:off x="96414" y="5958159"/>
            <a:ext cx="3418768" cy="795948"/>
            <a:chOff x="651509" y="5532126"/>
            <a:chExt cx="3627071" cy="844445"/>
          </a:xfrm>
        </p:grpSpPr>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1509" y="5532126"/>
              <a:ext cx="1175257" cy="844445"/>
            </a:xfrm>
            <a:prstGeom prst="rect">
              <a:avLst/>
            </a:prstGeom>
          </p:spPr>
        </p:pic>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56255" y="5549109"/>
              <a:ext cx="2222325" cy="827462"/>
            </a:xfrm>
            <a:prstGeom prst="rect">
              <a:avLst/>
            </a:prstGeom>
          </p:spPr>
        </p:pic>
      </p:grpSp>
    </p:spTree>
    <p:custDataLst>
      <p:tags r:id="rId5"/>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lIns="90000" tIns="46800" rIns="90000" bIns="46800" rtlCol="0">
            <a:normAutofit/>
          </a:bodyPr>
          <a:lstStyle/>
          <a:p>
            <a:pPr>
              <a:defRPr/>
            </a:pPr>
            <a:r>
              <a:rPr lang="en-US" altLang="zh-CN" dirty="0"/>
              <a:t>TO OPTIMIZE</a:t>
            </a:r>
            <a:r>
              <a:rPr lang="zh-CN" altLang="en-US" dirty="0"/>
              <a:t>：</a:t>
            </a:r>
            <a:endParaRPr lang="zh-CN" altLang="en-US" dirty="0"/>
          </a:p>
        </p:txBody>
      </p:sp>
      <p:sp>
        <p:nvSpPr>
          <p:cNvPr id="3" name="文本占位符 2"/>
          <p:cNvSpPr>
            <a:spLocks noGrp="1"/>
          </p:cNvSpPr>
          <p:nvPr>
            <p:ph type="body" idx="1"/>
            <p:custDataLst>
              <p:tags r:id="rId2"/>
            </p:custDataLst>
          </p:nvPr>
        </p:nvSpPr>
        <p:spPr/>
        <p:txBody>
          <a:bodyPr lIns="90000" tIns="46800" rIns="90000" bIns="46800" rtlCol="0">
            <a:normAutofit/>
          </a:bodyPr>
          <a:lstStyle/>
          <a:p>
            <a:pPr marL="0" marR="0" lvl="0" indent="0" algn="l" defTabSz="913765" rtl="0" eaLnBrk="1" fontAlgn="auto" latinLnBrk="0" hangingPunct="1">
              <a:lnSpc>
                <a:spcPct val="150000"/>
              </a:lnSpc>
              <a:spcBef>
                <a:spcPts val="0"/>
              </a:spcBef>
              <a:spcAft>
                <a:spcPts val="800"/>
              </a:spcAft>
              <a:buClrTx/>
              <a:buSzPct val="100000"/>
              <a:buFontTx/>
              <a:buNone/>
              <a:defRPr/>
            </a:pPr>
            <a:r>
              <a:rPr lang="zh-CN" altLang="en-US" sz="1800" dirty="0"/>
              <a:t>设计缺陷、性能优化点</a:t>
            </a:r>
            <a:endParaRPr lang="zh-CN" altLang="en-US" sz="1800" dirty="0"/>
          </a:p>
        </p:txBody>
      </p:sp>
      <p:sp>
        <p:nvSpPr>
          <p:cNvPr id="9" name="矩形 8"/>
          <p:cNvSpPr/>
          <p:nvPr>
            <p:custDataLst>
              <p:tags r:id="rId3"/>
            </p:custDataLst>
          </p:nvPr>
        </p:nvSpPr>
        <p:spPr>
          <a:xfrm>
            <a:off x="2429933" y="2641600"/>
            <a:ext cx="1693334" cy="15917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altLang="zh-CN" sz="9600" dirty="0">
                <a:solidFill>
                  <a:schemeClr val="tx1"/>
                </a:solidFill>
                <a:latin typeface="Arial" panose="020B0604020202020204" pitchFamily="34" charset="0"/>
                <a:ea typeface="微软雅黑" panose="020B0503020204020204" charset="-122"/>
                <a:cs typeface="Arial" panose="020B0604020202020204" pitchFamily="34" charset="0"/>
              </a:rPr>
              <a:t>3</a:t>
            </a:r>
            <a:endParaRPr lang="en-US" altLang="zh-CN" sz="9600" dirty="0">
              <a:solidFill>
                <a:schemeClr val="tx1"/>
              </a:solidFill>
              <a:latin typeface="Arial" panose="020B0604020202020204" pitchFamily="34" charset="0"/>
              <a:ea typeface="微软雅黑" panose="020B0503020204020204" charset="-122"/>
              <a:cs typeface="Arial" panose="020B0604020202020204" pitchFamily="34" charset="0"/>
            </a:endParaRPr>
          </a:p>
        </p:txBody>
      </p:sp>
      <p:grpSp>
        <p:nvGrpSpPr>
          <p:cNvPr id="11" name="组合 10"/>
          <p:cNvGrpSpPr/>
          <p:nvPr/>
        </p:nvGrpSpPr>
        <p:grpSpPr>
          <a:xfrm>
            <a:off x="96414" y="5958159"/>
            <a:ext cx="3418768" cy="795948"/>
            <a:chOff x="651509" y="5532126"/>
            <a:chExt cx="3627071" cy="844445"/>
          </a:xfrm>
        </p:grpSpPr>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1509" y="5532126"/>
              <a:ext cx="1175257" cy="844445"/>
            </a:xfrm>
            <a:prstGeom prst="rect">
              <a:avLst/>
            </a:prstGeom>
          </p:spPr>
        </p:pic>
        <p:pic>
          <p:nvPicPr>
            <p:cNvPr id="13" name="图片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56255" y="5549109"/>
              <a:ext cx="2222325" cy="827462"/>
            </a:xfrm>
            <a:prstGeom prst="rect">
              <a:avLst/>
            </a:prstGeom>
          </p:spPr>
        </p:pic>
      </p:grpSp>
    </p:spTree>
    <p:custDataLst>
      <p:tags r:id="rId6"/>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fontScale="90000"/>
          </a:bodyPr>
          <a:lstStyle/>
          <a:p>
            <a:r>
              <a:rPr lang="en-US" altLang="zh-CN">
                <a:sym typeface="+mn-ea"/>
              </a:rPr>
              <a:t>TO OPTIMIZE</a:t>
            </a:r>
            <a:endParaRPr lang="en-US" altLang="zh-CN" dirty="0"/>
          </a:p>
        </p:txBody>
      </p:sp>
      <p:sp>
        <p:nvSpPr>
          <p:cNvPr id="3" name="内容占位符 2"/>
          <p:cNvSpPr>
            <a:spLocks noGrp="1"/>
          </p:cNvSpPr>
          <p:nvPr>
            <p:ph idx="1"/>
            <p:custDataLst>
              <p:tags r:id="rId2"/>
            </p:custDataLst>
          </p:nvPr>
        </p:nvSpPr>
        <p:spPr/>
        <p:txBody>
          <a:bodyPr/>
          <a:lstStyle/>
          <a:p>
            <a:pPr marL="0" indent="0">
              <a:buNone/>
            </a:pPr>
            <a:endParaRPr dirty="0"/>
          </a:p>
          <a:p>
            <a:pPr marL="0" indent="0">
              <a:buNone/>
            </a:pPr>
            <a:r>
              <a:rPr lang="en-US" altLang="zh-CN" dirty="0"/>
              <a:t>	</a:t>
            </a:r>
            <a:r>
              <a:rPr dirty="0"/>
              <a:t>一、</a:t>
            </a:r>
            <a:r>
              <a:rPr dirty="0"/>
              <a:t>现在每次操作服务器都是新创建连接，这样有性能影响和资源浪费。</a:t>
            </a:r>
            <a:endParaRPr dirty="0"/>
          </a:p>
          <a:p>
            <a:pPr marL="0" indent="0">
              <a:buNone/>
            </a:pPr>
            <a:r>
              <a:rPr lang="en-US" altLang="zh-CN" dirty="0"/>
              <a:t>	</a:t>
            </a:r>
            <a:r>
              <a:rPr dirty="0"/>
              <a:t>优化</a:t>
            </a:r>
            <a:r>
              <a:rPr dirty="0"/>
              <a:t>：</a:t>
            </a:r>
            <a:r>
              <a:rPr lang="en-US" altLang="zh-CN" dirty="0"/>
              <a:t>将日志项目中连接</a:t>
            </a:r>
            <a:r>
              <a:rPr dirty="0"/>
              <a:t>服务器</a:t>
            </a:r>
            <a:r>
              <a:rPr lang="en-US" altLang="zh-CN" dirty="0"/>
              <a:t>代码封装成连接池，每次从池子中获取连接，用完释放；</a:t>
            </a:r>
            <a:endParaRPr lang="en-US" altLang="zh-CN" dirty="0"/>
          </a:p>
          <a:p>
            <a:pPr marL="0" indent="0">
              <a:buNone/>
            </a:pPr>
            <a:endParaRPr lang="en-US" altLang="zh-CN" dirty="0"/>
          </a:p>
          <a:p>
            <a:pPr marL="0" indent="0">
              <a:buNone/>
            </a:pPr>
            <a:r>
              <a:rPr lang="en-US" altLang="zh-CN" dirty="0"/>
              <a:t>	</a:t>
            </a:r>
            <a:r>
              <a:rPr dirty="0"/>
              <a:t>二、</a:t>
            </a:r>
            <a:r>
              <a:rPr dirty="0"/>
              <a:t>现在</a:t>
            </a:r>
            <a:r>
              <a:rPr lang="en-US" altLang="zh-CN" dirty="0"/>
              <a:t>log</a:t>
            </a:r>
            <a:r>
              <a:rPr dirty="0"/>
              <a:t>文件实现自动上传的方式是打包上传整个</a:t>
            </a:r>
            <a:r>
              <a:rPr lang="en-US" altLang="zh-CN" dirty="0"/>
              <a:t>log.zip</a:t>
            </a:r>
            <a:r>
              <a:rPr dirty="0"/>
              <a:t>文件，记录了许多的重复数据。</a:t>
            </a:r>
            <a:endParaRPr lang="en-US" altLang="zh-CN" dirty="0"/>
          </a:p>
          <a:p>
            <a:pPr marL="0" indent="0">
              <a:buNone/>
            </a:pPr>
            <a:r>
              <a:rPr lang="en-US" altLang="zh-CN" dirty="0"/>
              <a:t>	1</a:t>
            </a:r>
            <a:r>
              <a:rPr dirty="0"/>
              <a:t>、</a:t>
            </a:r>
            <a:r>
              <a:rPr lang="en-US" altLang="zh-CN" dirty="0"/>
              <a:t>文件自动上传的方式</a:t>
            </a:r>
            <a:r>
              <a:rPr dirty="0"/>
              <a:t>：</a:t>
            </a:r>
            <a:r>
              <a:rPr lang="en-US" altLang="zh-CN" dirty="0"/>
              <a:t>改成通过文件变化自动追加变化的日志内容到Linux中对应文件</a:t>
            </a:r>
            <a:r>
              <a:rPr dirty="0"/>
              <a:t>（有难度）</a:t>
            </a:r>
            <a:r>
              <a:rPr lang="en-US" altLang="zh-CN" dirty="0"/>
              <a:t>；</a:t>
            </a:r>
            <a:endParaRPr lang="en-US" altLang="zh-CN" dirty="0"/>
          </a:p>
          <a:p>
            <a:pPr marL="0" indent="0">
              <a:buNone/>
            </a:pPr>
            <a:r>
              <a:rPr lang="en-US" altLang="zh-CN" dirty="0"/>
              <a:t>	2</a:t>
            </a:r>
            <a:r>
              <a:rPr dirty="0"/>
              <a:t>、本地</a:t>
            </a:r>
            <a:r>
              <a:rPr lang="en-US" altLang="zh-CN" dirty="0"/>
              <a:t>log</a:t>
            </a:r>
            <a:r>
              <a:rPr dirty="0"/>
              <a:t>大小控制策略是每天是不一样的</a:t>
            </a:r>
            <a:r>
              <a:rPr lang="en-US" altLang="zh-CN" dirty="0"/>
              <a:t>log</a:t>
            </a:r>
            <a:r>
              <a:rPr dirty="0"/>
              <a:t>，服务器也根据每天的文件夹只保存记录对应每天的</a:t>
            </a:r>
            <a:r>
              <a:rPr lang="en-US" altLang="zh-CN" dirty="0"/>
              <a:t>log</a:t>
            </a:r>
            <a:r>
              <a:rPr dirty="0"/>
              <a:t>文件（排除了重复数据，但是服务器数据越来越多）；</a:t>
            </a:r>
            <a:endParaRPr lang="en-US" altLang="zh-CN" dirty="0"/>
          </a:p>
          <a:p>
            <a:pPr marL="0" indent="0">
              <a:buNone/>
            </a:pPr>
            <a:endParaRPr dirty="0"/>
          </a:p>
          <a:p>
            <a:pPr marL="0" indent="0">
              <a:buNone/>
            </a:pPr>
            <a:endParaRPr dirty="0">
              <a:sym typeface="+mn-ea"/>
            </a:endParaRPr>
          </a:p>
        </p:txBody>
      </p:sp>
      <p:grpSp>
        <p:nvGrpSpPr>
          <p:cNvPr id="11" name="组合 10"/>
          <p:cNvGrpSpPr/>
          <p:nvPr/>
        </p:nvGrpSpPr>
        <p:grpSpPr>
          <a:xfrm>
            <a:off x="96414" y="5958159"/>
            <a:ext cx="3418768" cy="795948"/>
            <a:chOff x="651509" y="5532126"/>
            <a:chExt cx="3627071" cy="844445"/>
          </a:xfrm>
        </p:grpSpPr>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1509" y="5532126"/>
              <a:ext cx="1175257" cy="844445"/>
            </a:xfrm>
            <a:prstGeom prst="rect">
              <a:avLst/>
            </a:prstGeom>
          </p:spPr>
        </p:pic>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56255" y="5549109"/>
              <a:ext cx="2222325" cy="827462"/>
            </a:xfrm>
            <a:prstGeom prst="rect">
              <a:avLst/>
            </a:prstGeom>
          </p:spPr>
        </p:pic>
      </p:grpSp>
    </p:spTree>
    <p:custDataLst>
      <p:tags r:id="rId5"/>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lIns="90000" tIns="46800" rIns="90000" bIns="46800" rtlCol="0">
            <a:normAutofit/>
          </a:bodyPr>
          <a:lstStyle/>
          <a:p>
            <a:pPr>
              <a:defRPr/>
            </a:pPr>
            <a:r>
              <a:rPr lang="en-US" altLang="zh-CN" dirty="0"/>
              <a:t>MORE</a:t>
            </a:r>
            <a:r>
              <a:rPr lang="zh-CN" altLang="en-US" dirty="0"/>
              <a:t>：</a:t>
            </a:r>
            <a:endParaRPr lang="zh-CN" altLang="en-US" dirty="0"/>
          </a:p>
        </p:txBody>
      </p:sp>
      <p:sp>
        <p:nvSpPr>
          <p:cNvPr id="3" name="文本占位符 2"/>
          <p:cNvSpPr>
            <a:spLocks noGrp="1"/>
          </p:cNvSpPr>
          <p:nvPr>
            <p:ph type="body" idx="1"/>
            <p:custDataLst>
              <p:tags r:id="rId2"/>
            </p:custDataLst>
          </p:nvPr>
        </p:nvSpPr>
        <p:spPr/>
        <p:txBody>
          <a:bodyPr lIns="90000" tIns="46800" rIns="90000" bIns="46800" rtlCol="0">
            <a:normAutofit/>
          </a:bodyPr>
          <a:lstStyle/>
          <a:p>
            <a:pPr marL="0" marR="0" lvl="0" indent="0" algn="l" defTabSz="913765" rtl="0" eaLnBrk="1" fontAlgn="auto" latinLnBrk="0" hangingPunct="1">
              <a:lnSpc>
                <a:spcPct val="150000"/>
              </a:lnSpc>
              <a:spcBef>
                <a:spcPts val="0"/>
              </a:spcBef>
              <a:spcAft>
                <a:spcPts val="800"/>
              </a:spcAft>
              <a:buClrTx/>
              <a:buSzPct val="100000"/>
              <a:buFontTx/>
              <a:buNone/>
              <a:defRPr/>
            </a:pPr>
            <a:r>
              <a:rPr lang="zh-CN" altLang="en-US" sz="1800" spc="150">
                <a:ln w="3175">
                  <a:noFill/>
                  <a:prstDash val="dash"/>
                </a:ln>
                <a:solidFill>
                  <a:sysClr val="windowText" lastClr="000000">
                    <a:lumMod val="75000"/>
                    <a:lumOff val="25000"/>
                  </a:sysClr>
                </a:solidFill>
                <a:effectLst/>
                <a:uLnTx/>
                <a:latin typeface="微软雅黑" panose="020B0503020204020204" charset="-122"/>
                <a:ea typeface="+mn-ea"/>
                <a:cs typeface="微软雅黑" panose="020B0503020204020204" charset="-122"/>
                <a:sym typeface="+mn-ea"/>
              </a:rPr>
              <a:t>授权 </a:t>
            </a:r>
            <a:r>
              <a:rPr lang="en-US" altLang="zh-CN" sz="1800" spc="150">
                <a:ln w="3175">
                  <a:noFill/>
                  <a:prstDash val="dash"/>
                </a:ln>
                <a:solidFill>
                  <a:sysClr val="windowText" lastClr="000000">
                    <a:lumMod val="75000"/>
                    <a:lumOff val="25000"/>
                  </a:sysClr>
                </a:solidFill>
                <a:effectLst/>
                <a:uLnTx/>
                <a:latin typeface="微软雅黑" panose="020B0503020204020204" charset="-122"/>
                <a:ea typeface="+mn-ea"/>
                <a:cs typeface="微软雅黑" panose="020B0503020204020204" charset="-122"/>
                <a:sym typeface="+mn-ea"/>
              </a:rPr>
              <a:t>...</a:t>
            </a:r>
            <a:endParaRPr lang="en-US" altLang="zh-CN" sz="1800" spc="150" dirty="0">
              <a:ln w="3175">
                <a:noFill/>
                <a:prstDash val="dash"/>
              </a:ln>
              <a:solidFill>
                <a:sysClr val="windowText" lastClr="000000">
                  <a:lumMod val="75000"/>
                  <a:lumOff val="25000"/>
                </a:sysClr>
              </a:solidFill>
              <a:effectLst/>
              <a:uLnTx/>
              <a:latin typeface="微软雅黑" panose="020B0503020204020204" charset="-122"/>
              <a:ea typeface="+mn-ea"/>
              <a:cs typeface="微软雅黑" panose="020B0503020204020204" charset="-122"/>
              <a:sym typeface="+mn-ea"/>
            </a:endParaRPr>
          </a:p>
        </p:txBody>
      </p:sp>
      <p:sp>
        <p:nvSpPr>
          <p:cNvPr id="9" name="矩形 8"/>
          <p:cNvSpPr/>
          <p:nvPr>
            <p:custDataLst>
              <p:tags r:id="rId3"/>
            </p:custDataLst>
          </p:nvPr>
        </p:nvSpPr>
        <p:spPr>
          <a:xfrm>
            <a:off x="2429933" y="2641600"/>
            <a:ext cx="1693334" cy="15917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altLang="zh-CN" sz="9600" dirty="0">
                <a:solidFill>
                  <a:schemeClr val="tx1"/>
                </a:solidFill>
                <a:latin typeface="Arial" panose="020B0604020202020204" pitchFamily="34" charset="0"/>
                <a:ea typeface="微软雅黑" panose="020B0503020204020204" charset="-122"/>
                <a:cs typeface="Arial" panose="020B0604020202020204" pitchFamily="34" charset="0"/>
              </a:rPr>
              <a:t>4</a:t>
            </a:r>
            <a:endParaRPr lang="en-US" altLang="zh-CN" sz="9600" dirty="0">
              <a:solidFill>
                <a:schemeClr val="tx1"/>
              </a:solidFill>
              <a:latin typeface="Arial" panose="020B0604020202020204" pitchFamily="34" charset="0"/>
              <a:ea typeface="微软雅黑" panose="020B0503020204020204" charset="-122"/>
              <a:cs typeface="Arial" panose="020B0604020202020204" pitchFamily="34" charset="0"/>
            </a:endParaRPr>
          </a:p>
        </p:txBody>
      </p:sp>
      <p:grpSp>
        <p:nvGrpSpPr>
          <p:cNvPr id="11" name="组合 10"/>
          <p:cNvGrpSpPr/>
          <p:nvPr/>
        </p:nvGrpSpPr>
        <p:grpSpPr>
          <a:xfrm>
            <a:off x="96414" y="5958159"/>
            <a:ext cx="3418768" cy="795948"/>
            <a:chOff x="651509" y="5532126"/>
            <a:chExt cx="3627071" cy="844445"/>
          </a:xfrm>
        </p:grpSpPr>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1509" y="5532126"/>
              <a:ext cx="1175257" cy="844445"/>
            </a:xfrm>
            <a:prstGeom prst="rect">
              <a:avLst/>
            </a:prstGeom>
          </p:spPr>
        </p:pic>
        <p:pic>
          <p:nvPicPr>
            <p:cNvPr id="13" name="图片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56255" y="5549109"/>
              <a:ext cx="2222325" cy="827462"/>
            </a:xfrm>
            <a:prstGeom prst="rect">
              <a:avLst/>
            </a:prstGeom>
          </p:spPr>
        </p:pic>
      </p:grpSp>
    </p:spTree>
    <p:custDataLst>
      <p:tags r:id="rId6"/>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fontScale="90000"/>
          </a:bodyPr>
          <a:lstStyle/>
          <a:p>
            <a:r>
              <a:rPr lang="en-US" altLang="zh-CN">
                <a:sym typeface="+mn-ea"/>
              </a:rPr>
              <a:t>MORE</a:t>
            </a:r>
            <a:endParaRPr lang="en-US" altLang="zh-CN" dirty="0"/>
          </a:p>
        </p:txBody>
      </p:sp>
      <p:sp>
        <p:nvSpPr>
          <p:cNvPr id="3" name="内容占位符 2"/>
          <p:cNvSpPr>
            <a:spLocks noGrp="1"/>
          </p:cNvSpPr>
          <p:nvPr>
            <p:ph idx="1"/>
            <p:custDataLst>
              <p:tags r:id="rId2"/>
            </p:custDataLst>
          </p:nvPr>
        </p:nvSpPr>
        <p:spPr/>
        <p:txBody>
          <a:bodyPr/>
          <a:lstStyle/>
          <a:p>
            <a:pPr marL="0" indent="0">
              <a:buNone/>
            </a:pPr>
            <a:endParaRPr dirty="0"/>
          </a:p>
          <a:p>
            <a:pPr marL="0" indent="0">
              <a:buNone/>
            </a:pPr>
            <a:r>
              <a:rPr lang="en-US" altLang="zh-CN" dirty="0"/>
              <a:t>	</a:t>
            </a:r>
            <a:r>
              <a:rPr dirty="0"/>
              <a:t>授权：用户通过第三方</a:t>
            </a:r>
            <a:r>
              <a:rPr lang="en-US" altLang="zh-CN" dirty="0"/>
              <a:t>(QQ</a:t>
            </a:r>
            <a:r>
              <a:rPr dirty="0"/>
              <a:t>、微信</a:t>
            </a:r>
            <a:r>
              <a:rPr lang="en-US" altLang="zh-CN" dirty="0"/>
              <a:t>...)</a:t>
            </a:r>
            <a:r>
              <a:rPr>
                <a:sym typeface="+mn-ea"/>
              </a:rPr>
              <a:t>登入</a:t>
            </a:r>
            <a:r>
              <a:rPr dirty="0"/>
              <a:t>核格论坛，调用内部数据关联当前用户对应的唯一日志文件夹目录。</a:t>
            </a:r>
            <a:endParaRPr dirty="0"/>
          </a:p>
          <a:p>
            <a:pPr marL="0" indent="0">
              <a:buNone/>
            </a:pPr>
            <a:endParaRPr dirty="0"/>
          </a:p>
          <a:p>
            <a:pPr marL="0" indent="0">
              <a:buNone/>
            </a:pPr>
            <a:endParaRPr dirty="0">
              <a:sym typeface="+mn-ea"/>
            </a:endParaRPr>
          </a:p>
        </p:txBody>
      </p:sp>
      <p:grpSp>
        <p:nvGrpSpPr>
          <p:cNvPr id="11" name="组合 10"/>
          <p:cNvGrpSpPr/>
          <p:nvPr/>
        </p:nvGrpSpPr>
        <p:grpSpPr>
          <a:xfrm>
            <a:off x="96414" y="5958159"/>
            <a:ext cx="3418768" cy="795948"/>
            <a:chOff x="651509" y="5532126"/>
            <a:chExt cx="3627071" cy="844445"/>
          </a:xfrm>
        </p:grpSpPr>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1509" y="5532126"/>
              <a:ext cx="1175257" cy="844445"/>
            </a:xfrm>
            <a:prstGeom prst="rect">
              <a:avLst/>
            </a:prstGeom>
          </p:spPr>
        </p:pic>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56255" y="5549109"/>
              <a:ext cx="2222325" cy="827462"/>
            </a:xfrm>
            <a:prstGeom prst="rect">
              <a:avLst/>
            </a:prstGeom>
          </p:spPr>
        </p:pic>
      </p:grpSp>
    </p:spTree>
    <p:custDataLst>
      <p:tags r:id="rId5"/>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custDataLst>
              <p:tags r:id="rId1"/>
            </p:custDataLst>
          </p:nvPr>
        </p:nvCxnSpPr>
        <p:spPr>
          <a:xfrm>
            <a:off x="705650" y="2794784"/>
            <a:ext cx="107807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 name="任意多边形 1"/>
          <p:cNvSpPr/>
          <p:nvPr>
            <p:custDataLst>
              <p:tags r:id="rId2"/>
            </p:custDataLst>
          </p:nvPr>
        </p:nvSpPr>
        <p:spPr>
          <a:xfrm>
            <a:off x="1918335" y="4836795"/>
            <a:ext cx="1633220" cy="381000"/>
          </a:xfrm>
          <a:custGeom>
            <a:avLst/>
            <a:gdLst>
              <a:gd name="connsiteX0" fmla="*/ 0 w 1905000"/>
              <a:gd name="connsiteY0" fmla="*/ 0 h 444500"/>
              <a:gd name="connsiteX1" fmla="*/ 1905000 w 1905000"/>
              <a:gd name="connsiteY1" fmla="*/ 0 h 444500"/>
              <a:gd name="connsiteX2" fmla="*/ 1905000 w 1905000"/>
              <a:gd name="connsiteY2" fmla="*/ 266706 h 444500"/>
              <a:gd name="connsiteX3" fmla="*/ 1727206 w 1905000"/>
              <a:gd name="connsiteY3" fmla="*/ 444500 h 444500"/>
              <a:gd name="connsiteX4" fmla="*/ 177794 w 1905000"/>
              <a:gd name="connsiteY4" fmla="*/ 444500 h 444500"/>
              <a:gd name="connsiteX5" fmla="*/ 0 w 1905000"/>
              <a:gd name="connsiteY5" fmla="*/ 266706 h 44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5000" h="444500">
                <a:moveTo>
                  <a:pt x="0" y="0"/>
                </a:moveTo>
                <a:lnTo>
                  <a:pt x="1905000" y="0"/>
                </a:lnTo>
                <a:lnTo>
                  <a:pt x="1905000" y="266706"/>
                </a:lnTo>
                <a:cubicBezTo>
                  <a:pt x="1905000" y="364899"/>
                  <a:pt x="1825399" y="444500"/>
                  <a:pt x="1727206" y="444500"/>
                </a:cubicBezTo>
                <a:lnTo>
                  <a:pt x="177794" y="444500"/>
                </a:lnTo>
                <a:cubicBezTo>
                  <a:pt x="79601" y="444500"/>
                  <a:pt x="0" y="364899"/>
                  <a:pt x="0" y="266706"/>
                </a:cubicBezTo>
                <a:close/>
              </a:path>
            </a:pathLst>
          </a:custGeom>
          <a:solidFill>
            <a:schemeClr val="tx2"/>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72500"/>
          </a:bodyPr>
          <a:lstStyle/>
          <a:p>
            <a:pPr algn="ctr"/>
            <a:r>
              <a:rPr lang="en-US" altLang="zh-CN" sz="2400" dirty="0">
                <a:solidFill>
                  <a:schemeClr val="bg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01</a:t>
            </a:r>
            <a:endParaRPr lang="zh-CN" altLang="en-US" sz="2400" dirty="0">
              <a:solidFill>
                <a:schemeClr val="bg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3" name="任意多边形 2"/>
          <p:cNvSpPr/>
          <p:nvPr>
            <p:custDataLst>
              <p:tags r:id="rId3"/>
            </p:custDataLst>
          </p:nvPr>
        </p:nvSpPr>
        <p:spPr>
          <a:xfrm>
            <a:off x="1918335" y="2974975"/>
            <a:ext cx="1633220" cy="1861820"/>
          </a:xfrm>
          <a:custGeom>
            <a:avLst/>
            <a:gdLst>
              <a:gd name="connsiteX0" fmla="*/ 952500 w 1905000"/>
              <a:gd name="connsiteY0" fmla="*/ 0 h 2171700"/>
              <a:gd name="connsiteX1" fmla="*/ 1068070 w 1905000"/>
              <a:gd name="connsiteY1" fmla="*/ 177800 h 2171700"/>
              <a:gd name="connsiteX2" fmla="*/ 1727206 w 1905000"/>
              <a:gd name="connsiteY2" fmla="*/ 177800 h 2171700"/>
              <a:gd name="connsiteX3" fmla="*/ 1905000 w 1905000"/>
              <a:gd name="connsiteY3" fmla="*/ 355594 h 2171700"/>
              <a:gd name="connsiteX4" fmla="*/ 1905000 w 1905000"/>
              <a:gd name="connsiteY4" fmla="*/ 2171700 h 2171700"/>
              <a:gd name="connsiteX5" fmla="*/ 0 w 1905000"/>
              <a:gd name="connsiteY5" fmla="*/ 2171700 h 2171700"/>
              <a:gd name="connsiteX6" fmla="*/ 0 w 1905000"/>
              <a:gd name="connsiteY6" fmla="*/ 355594 h 2171700"/>
              <a:gd name="connsiteX7" fmla="*/ 177794 w 1905000"/>
              <a:gd name="connsiteY7" fmla="*/ 177800 h 2171700"/>
              <a:gd name="connsiteX8" fmla="*/ 836930 w 1905000"/>
              <a:gd name="connsiteY8" fmla="*/ 177800 h 217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00" h="2171700">
                <a:moveTo>
                  <a:pt x="952500" y="0"/>
                </a:moveTo>
                <a:lnTo>
                  <a:pt x="1068070" y="177800"/>
                </a:lnTo>
                <a:lnTo>
                  <a:pt x="1727206" y="177800"/>
                </a:lnTo>
                <a:cubicBezTo>
                  <a:pt x="1825399" y="177800"/>
                  <a:pt x="1905000" y="257401"/>
                  <a:pt x="1905000" y="355594"/>
                </a:cubicBezTo>
                <a:lnTo>
                  <a:pt x="1905000" y="2171700"/>
                </a:lnTo>
                <a:lnTo>
                  <a:pt x="0" y="2171700"/>
                </a:lnTo>
                <a:lnTo>
                  <a:pt x="0" y="355594"/>
                </a:lnTo>
                <a:cubicBezTo>
                  <a:pt x="0" y="257401"/>
                  <a:pt x="79601" y="177800"/>
                  <a:pt x="177794" y="177800"/>
                </a:cubicBezTo>
                <a:lnTo>
                  <a:pt x="836930" y="177800"/>
                </a:lnTo>
                <a:close/>
              </a:path>
            </a:pathLst>
          </a:custGeom>
          <a:solidFill>
            <a:srgbClr val="FEFFFF"/>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ctr">
            <a:normAutofit/>
          </a:bodyPr>
          <a:lstStyle/>
          <a:p>
            <a:pPr algn="ctr"/>
            <a:r>
              <a:rPr lang="zh-CN" altLang="en-US" dirty="0">
                <a:solidFill>
                  <a:schemeClr val="tx1"/>
                </a:solidFill>
                <a:latin typeface="Arial" panose="020B0604020202020204" pitchFamily="34" charset="0"/>
                <a:ea typeface="微软雅黑" panose="020B0503020204020204" charset="-122"/>
                <a:sym typeface="Arial" panose="020B0604020202020204" pitchFamily="34" charset="0"/>
              </a:rPr>
              <a:t>设计初衷</a:t>
            </a:r>
            <a:r>
              <a:rPr lang="en-US" altLang="zh-CN" dirty="0">
                <a:solidFill>
                  <a:schemeClr val="tx1"/>
                </a:solidFill>
                <a:latin typeface="Arial" panose="020B0604020202020204" pitchFamily="34" charset="0"/>
                <a:ea typeface="微软雅黑" panose="020B0503020204020204" charset="-122"/>
                <a:sym typeface="Arial" panose="020B0604020202020204" pitchFamily="34" charset="0"/>
              </a:rPr>
              <a:t>(</a:t>
            </a:r>
            <a:r>
              <a:rPr lang="zh-CN" altLang="en-US" dirty="0">
                <a:solidFill>
                  <a:schemeClr val="tx1"/>
                </a:solidFill>
                <a:latin typeface="Arial" panose="020B0604020202020204" pitchFamily="34" charset="0"/>
                <a:ea typeface="微软雅黑" panose="020B0503020204020204" charset="-122"/>
                <a:sym typeface="Arial" panose="020B0604020202020204" pitchFamily="34" charset="0"/>
              </a:rPr>
              <a:t>目标</a:t>
            </a:r>
            <a:r>
              <a:rPr lang="en-US" altLang="zh-CN" dirty="0">
                <a:solidFill>
                  <a:schemeClr val="tx1"/>
                </a:solidFill>
                <a:latin typeface="Arial" panose="020B0604020202020204" pitchFamily="34" charset="0"/>
                <a:ea typeface="微软雅黑" panose="020B0503020204020204" charset="-122"/>
                <a:sym typeface="Arial" panose="020B0604020202020204" pitchFamily="34" charset="0"/>
              </a:rPr>
              <a:t>)</a:t>
            </a:r>
            <a:endParaRPr lang="en-US" altLang="zh-CN" dirty="0">
              <a:solidFill>
                <a:schemeClr val="tx1"/>
              </a:solidFill>
              <a:latin typeface="Arial" panose="020B0604020202020204" pitchFamily="34" charset="0"/>
              <a:ea typeface="微软雅黑" panose="020B0503020204020204" charset="-122"/>
              <a:sym typeface="Arial" panose="020B0604020202020204" pitchFamily="34" charset="0"/>
            </a:endParaRPr>
          </a:p>
        </p:txBody>
      </p:sp>
      <p:sp>
        <p:nvSpPr>
          <p:cNvPr id="6" name="椭圆 5"/>
          <p:cNvSpPr/>
          <p:nvPr>
            <p:custDataLst>
              <p:tags r:id="rId4"/>
            </p:custDataLst>
          </p:nvPr>
        </p:nvSpPr>
        <p:spPr>
          <a:xfrm>
            <a:off x="2661920" y="2721610"/>
            <a:ext cx="146685" cy="146685"/>
          </a:xfrm>
          <a:prstGeom prst="ellipse">
            <a:avLst/>
          </a:prstGeom>
          <a:solidFill>
            <a:schemeClr val="tx2"/>
          </a:solidFill>
          <a:ln w="38100">
            <a:solidFill>
              <a:srgbClr val="FE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7" name="椭圆 6"/>
          <p:cNvSpPr/>
          <p:nvPr>
            <p:custDataLst>
              <p:tags r:id="rId5"/>
            </p:custDataLst>
          </p:nvPr>
        </p:nvSpPr>
        <p:spPr>
          <a:xfrm>
            <a:off x="4855845" y="2721610"/>
            <a:ext cx="146685" cy="146685"/>
          </a:xfrm>
          <a:prstGeom prst="ellipse">
            <a:avLst/>
          </a:prstGeom>
          <a:solidFill>
            <a:schemeClr val="tx2"/>
          </a:solidFill>
          <a:ln w="38100">
            <a:solidFill>
              <a:srgbClr val="FE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5" name="任意多边形 14"/>
          <p:cNvSpPr/>
          <p:nvPr>
            <p:custDataLst>
              <p:tags r:id="rId6"/>
            </p:custDataLst>
          </p:nvPr>
        </p:nvSpPr>
        <p:spPr>
          <a:xfrm>
            <a:off x="4112895" y="4836795"/>
            <a:ext cx="1633220" cy="381000"/>
          </a:xfrm>
          <a:custGeom>
            <a:avLst/>
            <a:gdLst>
              <a:gd name="connsiteX0" fmla="*/ 0 w 1905000"/>
              <a:gd name="connsiteY0" fmla="*/ 0 h 444500"/>
              <a:gd name="connsiteX1" fmla="*/ 1905000 w 1905000"/>
              <a:gd name="connsiteY1" fmla="*/ 0 h 444500"/>
              <a:gd name="connsiteX2" fmla="*/ 1905000 w 1905000"/>
              <a:gd name="connsiteY2" fmla="*/ 266706 h 444500"/>
              <a:gd name="connsiteX3" fmla="*/ 1727206 w 1905000"/>
              <a:gd name="connsiteY3" fmla="*/ 444500 h 444500"/>
              <a:gd name="connsiteX4" fmla="*/ 177794 w 1905000"/>
              <a:gd name="connsiteY4" fmla="*/ 444500 h 444500"/>
              <a:gd name="connsiteX5" fmla="*/ 0 w 1905000"/>
              <a:gd name="connsiteY5" fmla="*/ 266706 h 44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5000" h="444500">
                <a:moveTo>
                  <a:pt x="0" y="0"/>
                </a:moveTo>
                <a:lnTo>
                  <a:pt x="1905000" y="0"/>
                </a:lnTo>
                <a:lnTo>
                  <a:pt x="1905000" y="266706"/>
                </a:lnTo>
                <a:cubicBezTo>
                  <a:pt x="1905000" y="364899"/>
                  <a:pt x="1825399" y="444500"/>
                  <a:pt x="1727206" y="444500"/>
                </a:cubicBezTo>
                <a:lnTo>
                  <a:pt x="177794" y="444500"/>
                </a:lnTo>
                <a:cubicBezTo>
                  <a:pt x="79601" y="444500"/>
                  <a:pt x="0" y="364899"/>
                  <a:pt x="0" y="266706"/>
                </a:cubicBezTo>
                <a:close/>
              </a:path>
            </a:pathLst>
          </a:custGeom>
          <a:solidFill>
            <a:schemeClr val="tx2"/>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72500"/>
          </a:bodyPr>
          <a:lstStyle/>
          <a:p>
            <a:pPr algn="ctr"/>
            <a:r>
              <a:rPr lang="en-US" altLang="zh-CN" sz="2400" dirty="0">
                <a:solidFill>
                  <a:schemeClr val="bg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02</a:t>
            </a:r>
            <a:endParaRPr lang="zh-CN" altLang="en-US" sz="2400" dirty="0">
              <a:solidFill>
                <a:schemeClr val="bg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16" name="任意多边形 15"/>
          <p:cNvSpPr/>
          <p:nvPr>
            <p:custDataLst>
              <p:tags r:id="rId7"/>
            </p:custDataLst>
          </p:nvPr>
        </p:nvSpPr>
        <p:spPr>
          <a:xfrm>
            <a:off x="4112895" y="2974975"/>
            <a:ext cx="1633220" cy="1861820"/>
          </a:xfrm>
          <a:custGeom>
            <a:avLst/>
            <a:gdLst>
              <a:gd name="connsiteX0" fmla="*/ 952500 w 1905000"/>
              <a:gd name="connsiteY0" fmla="*/ 0 h 2171700"/>
              <a:gd name="connsiteX1" fmla="*/ 1068070 w 1905000"/>
              <a:gd name="connsiteY1" fmla="*/ 177800 h 2171700"/>
              <a:gd name="connsiteX2" fmla="*/ 1727206 w 1905000"/>
              <a:gd name="connsiteY2" fmla="*/ 177800 h 2171700"/>
              <a:gd name="connsiteX3" fmla="*/ 1905000 w 1905000"/>
              <a:gd name="connsiteY3" fmla="*/ 355594 h 2171700"/>
              <a:gd name="connsiteX4" fmla="*/ 1905000 w 1905000"/>
              <a:gd name="connsiteY4" fmla="*/ 2171700 h 2171700"/>
              <a:gd name="connsiteX5" fmla="*/ 0 w 1905000"/>
              <a:gd name="connsiteY5" fmla="*/ 2171700 h 2171700"/>
              <a:gd name="connsiteX6" fmla="*/ 0 w 1905000"/>
              <a:gd name="connsiteY6" fmla="*/ 355594 h 2171700"/>
              <a:gd name="connsiteX7" fmla="*/ 177794 w 1905000"/>
              <a:gd name="connsiteY7" fmla="*/ 177800 h 2171700"/>
              <a:gd name="connsiteX8" fmla="*/ 836930 w 1905000"/>
              <a:gd name="connsiteY8" fmla="*/ 177800 h 217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00" h="2171700">
                <a:moveTo>
                  <a:pt x="952500" y="0"/>
                </a:moveTo>
                <a:lnTo>
                  <a:pt x="1068070" y="177800"/>
                </a:lnTo>
                <a:lnTo>
                  <a:pt x="1727206" y="177800"/>
                </a:lnTo>
                <a:cubicBezTo>
                  <a:pt x="1825399" y="177800"/>
                  <a:pt x="1905000" y="257401"/>
                  <a:pt x="1905000" y="355594"/>
                </a:cubicBezTo>
                <a:lnTo>
                  <a:pt x="1905000" y="2171700"/>
                </a:lnTo>
                <a:lnTo>
                  <a:pt x="0" y="2171700"/>
                </a:lnTo>
                <a:lnTo>
                  <a:pt x="0" y="355594"/>
                </a:lnTo>
                <a:cubicBezTo>
                  <a:pt x="0" y="257401"/>
                  <a:pt x="79601" y="177800"/>
                  <a:pt x="177794" y="177800"/>
                </a:cubicBezTo>
                <a:lnTo>
                  <a:pt x="836930" y="177800"/>
                </a:lnTo>
                <a:close/>
              </a:path>
            </a:pathLst>
          </a:custGeom>
          <a:solidFill>
            <a:srgbClr val="FEFFFF"/>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ctr">
            <a:normAutofit/>
          </a:bodyPr>
          <a:lstStyle/>
          <a:p>
            <a:pPr algn="ctr"/>
            <a:r>
              <a:rPr lang="zh-CN" altLang="en-US" dirty="0">
                <a:solidFill>
                  <a:schemeClr val="tx1"/>
                </a:solidFill>
                <a:latin typeface="Arial" panose="020B0604020202020204" pitchFamily="34" charset="0"/>
                <a:ea typeface="微软雅黑" panose="020B0503020204020204" charset="-122"/>
                <a:sym typeface="Arial" panose="020B0604020202020204" pitchFamily="34" charset="0"/>
              </a:rPr>
              <a:t>初步设计</a:t>
            </a:r>
            <a:r>
              <a:rPr lang="en-US" altLang="zh-CN" dirty="0">
                <a:solidFill>
                  <a:schemeClr val="tx1"/>
                </a:solidFill>
                <a:latin typeface="Arial" panose="020B0604020202020204" pitchFamily="34" charset="0"/>
                <a:ea typeface="微软雅黑" panose="020B0503020204020204" charset="-122"/>
                <a:sym typeface="Arial" panose="020B0604020202020204" pitchFamily="34" charset="0"/>
              </a:rPr>
              <a:t>(</a:t>
            </a:r>
            <a:r>
              <a:rPr lang="zh-CN" altLang="en-US" dirty="0">
                <a:solidFill>
                  <a:schemeClr val="tx1"/>
                </a:solidFill>
                <a:latin typeface="Arial" panose="020B0604020202020204" pitchFamily="34" charset="0"/>
                <a:ea typeface="微软雅黑" panose="020B0503020204020204" charset="-122"/>
                <a:sym typeface="Arial" panose="020B0604020202020204" pitchFamily="34" charset="0"/>
              </a:rPr>
              <a:t>进度</a:t>
            </a:r>
            <a:r>
              <a:rPr lang="en-US" altLang="zh-CN" dirty="0">
                <a:solidFill>
                  <a:schemeClr val="tx1"/>
                </a:solidFill>
                <a:latin typeface="Arial" panose="020B0604020202020204" pitchFamily="34" charset="0"/>
                <a:ea typeface="微软雅黑" panose="020B0503020204020204" charset="-122"/>
                <a:sym typeface="Arial" panose="020B0604020202020204" pitchFamily="34" charset="0"/>
              </a:rPr>
              <a:t>)</a:t>
            </a:r>
            <a:endParaRPr lang="en-US" altLang="zh-CN" dirty="0">
              <a:solidFill>
                <a:schemeClr val="tx1"/>
              </a:solidFill>
              <a:latin typeface="Arial" panose="020B0604020202020204" pitchFamily="34" charset="0"/>
              <a:ea typeface="微软雅黑" panose="020B0503020204020204" charset="-122"/>
              <a:sym typeface="Arial" panose="020B0604020202020204" pitchFamily="34" charset="0"/>
            </a:endParaRPr>
          </a:p>
        </p:txBody>
      </p:sp>
      <p:sp>
        <p:nvSpPr>
          <p:cNvPr id="8" name="椭圆 7"/>
          <p:cNvSpPr/>
          <p:nvPr>
            <p:custDataLst>
              <p:tags r:id="rId8"/>
            </p:custDataLst>
          </p:nvPr>
        </p:nvSpPr>
        <p:spPr>
          <a:xfrm>
            <a:off x="7050405" y="2721610"/>
            <a:ext cx="146685" cy="146685"/>
          </a:xfrm>
          <a:prstGeom prst="ellipse">
            <a:avLst/>
          </a:prstGeom>
          <a:solidFill>
            <a:schemeClr val="tx2"/>
          </a:solidFill>
          <a:ln w="38100">
            <a:solidFill>
              <a:srgbClr val="FE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8" name="任意多边形 17"/>
          <p:cNvSpPr/>
          <p:nvPr>
            <p:custDataLst>
              <p:tags r:id="rId9"/>
            </p:custDataLst>
          </p:nvPr>
        </p:nvSpPr>
        <p:spPr>
          <a:xfrm>
            <a:off x="6306820" y="4836795"/>
            <a:ext cx="1633220" cy="381000"/>
          </a:xfrm>
          <a:custGeom>
            <a:avLst/>
            <a:gdLst>
              <a:gd name="connsiteX0" fmla="*/ 0 w 1905000"/>
              <a:gd name="connsiteY0" fmla="*/ 0 h 444500"/>
              <a:gd name="connsiteX1" fmla="*/ 1905000 w 1905000"/>
              <a:gd name="connsiteY1" fmla="*/ 0 h 444500"/>
              <a:gd name="connsiteX2" fmla="*/ 1905000 w 1905000"/>
              <a:gd name="connsiteY2" fmla="*/ 266706 h 444500"/>
              <a:gd name="connsiteX3" fmla="*/ 1727206 w 1905000"/>
              <a:gd name="connsiteY3" fmla="*/ 444500 h 444500"/>
              <a:gd name="connsiteX4" fmla="*/ 177794 w 1905000"/>
              <a:gd name="connsiteY4" fmla="*/ 444500 h 444500"/>
              <a:gd name="connsiteX5" fmla="*/ 0 w 1905000"/>
              <a:gd name="connsiteY5" fmla="*/ 266706 h 44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5000" h="444500">
                <a:moveTo>
                  <a:pt x="0" y="0"/>
                </a:moveTo>
                <a:lnTo>
                  <a:pt x="1905000" y="0"/>
                </a:lnTo>
                <a:lnTo>
                  <a:pt x="1905000" y="266706"/>
                </a:lnTo>
                <a:cubicBezTo>
                  <a:pt x="1905000" y="364899"/>
                  <a:pt x="1825399" y="444500"/>
                  <a:pt x="1727206" y="444500"/>
                </a:cubicBezTo>
                <a:lnTo>
                  <a:pt x="177794" y="444500"/>
                </a:lnTo>
                <a:cubicBezTo>
                  <a:pt x="79601" y="444500"/>
                  <a:pt x="0" y="364899"/>
                  <a:pt x="0" y="266706"/>
                </a:cubicBezTo>
                <a:close/>
              </a:path>
            </a:pathLst>
          </a:custGeom>
          <a:solidFill>
            <a:schemeClr val="tx2"/>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72500"/>
          </a:bodyPr>
          <a:lstStyle/>
          <a:p>
            <a:pPr algn="ctr"/>
            <a:r>
              <a:rPr lang="en-US" altLang="zh-CN" sz="2400" dirty="0">
                <a:solidFill>
                  <a:schemeClr val="bg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03</a:t>
            </a:r>
            <a:endParaRPr lang="zh-CN" altLang="en-US" sz="2400" dirty="0">
              <a:solidFill>
                <a:schemeClr val="bg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19" name="任意多边形 18"/>
          <p:cNvSpPr/>
          <p:nvPr>
            <p:custDataLst>
              <p:tags r:id="rId10"/>
            </p:custDataLst>
          </p:nvPr>
        </p:nvSpPr>
        <p:spPr>
          <a:xfrm>
            <a:off x="6306820" y="2974975"/>
            <a:ext cx="1633220" cy="1861820"/>
          </a:xfrm>
          <a:custGeom>
            <a:avLst/>
            <a:gdLst>
              <a:gd name="connsiteX0" fmla="*/ 952500 w 1905000"/>
              <a:gd name="connsiteY0" fmla="*/ 0 h 2171700"/>
              <a:gd name="connsiteX1" fmla="*/ 1068070 w 1905000"/>
              <a:gd name="connsiteY1" fmla="*/ 177800 h 2171700"/>
              <a:gd name="connsiteX2" fmla="*/ 1727206 w 1905000"/>
              <a:gd name="connsiteY2" fmla="*/ 177800 h 2171700"/>
              <a:gd name="connsiteX3" fmla="*/ 1905000 w 1905000"/>
              <a:gd name="connsiteY3" fmla="*/ 355594 h 2171700"/>
              <a:gd name="connsiteX4" fmla="*/ 1905000 w 1905000"/>
              <a:gd name="connsiteY4" fmla="*/ 2171700 h 2171700"/>
              <a:gd name="connsiteX5" fmla="*/ 0 w 1905000"/>
              <a:gd name="connsiteY5" fmla="*/ 2171700 h 2171700"/>
              <a:gd name="connsiteX6" fmla="*/ 0 w 1905000"/>
              <a:gd name="connsiteY6" fmla="*/ 355594 h 2171700"/>
              <a:gd name="connsiteX7" fmla="*/ 177794 w 1905000"/>
              <a:gd name="connsiteY7" fmla="*/ 177800 h 2171700"/>
              <a:gd name="connsiteX8" fmla="*/ 836930 w 1905000"/>
              <a:gd name="connsiteY8" fmla="*/ 177800 h 217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00" h="2171700">
                <a:moveTo>
                  <a:pt x="952500" y="0"/>
                </a:moveTo>
                <a:lnTo>
                  <a:pt x="1068070" y="177800"/>
                </a:lnTo>
                <a:lnTo>
                  <a:pt x="1727206" y="177800"/>
                </a:lnTo>
                <a:cubicBezTo>
                  <a:pt x="1825399" y="177800"/>
                  <a:pt x="1905000" y="257401"/>
                  <a:pt x="1905000" y="355594"/>
                </a:cubicBezTo>
                <a:lnTo>
                  <a:pt x="1905000" y="2171700"/>
                </a:lnTo>
                <a:lnTo>
                  <a:pt x="0" y="2171700"/>
                </a:lnTo>
                <a:lnTo>
                  <a:pt x="0" y="355594"/>
                </a:lnTo>
                <a:cubicBezTo>
                  <a:pt x="0" y="257401"/>
                  <a:pt x="79601" y="177800"/>
                  <a:pt x="177794" y="177800"/>
                </a:cubicBezTo>
                <a:lnTo>
                  <a:pt x="836930" y="177800"/>
                </a:lnTo>
                <a:close/>
              </a:path>
            </a:pathLst>
          </a:custGeom>
          <a:solidFill>
            <a:srgbClr val="FEFFFF"/>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ctr">
            <a:normAutofit/>
          </a:bodyPr>
          <a:lstStyle/>
          <a:p>
            <a:pPr algn="ctr"/>
            <a:r>
              <a:rPr lang="zh-CN" altLang="en-US" dirty="0">
                <a:solidFill>
                  <a:schemeClr val="tx1"/>
                </a:solidFill>
                <a:latin typeface="Arial" panose="020B0604020202020204" pitchFamily="34" charset="0"/>
                <a:ea typeface="微软雅黑" panose="020B0503020204020204" charset="-122"/>
                <a:sym typeface="Arial" panose="020B0604020202020204" pitchFamily="34" charset="0"/>
              </a:rPr>
              <a:t>待优化点</a:t>
            </a:r>
            <a:r>
              <a:rPr lang="en-US" altLang="zh-CN" dirty="0">
                <a:solidFill>
                  <a:schemeClr val="tx1"/>
                </a:solidFill>
                <a:latin typeface="Arial" panose="020B0604020202020204" pitchFamily="34" charset="0"/>
                <a:ea typeface="微软雅黑" panose="020B0503020204020204" charset="-122"/>
                <a:sym typeface="Arial" panose="020B0604020202020204" pitchFamily="34" charset="0"/>
              </a:rPr>
              <a:t>(</a:t>
            </a:r>
            <a:r>
              <a:rPr lang="zh-CN" altLang="en-US" dirty="0">
                <a:solidFill>
                  <a:schemeClr val="tx1"/>
                </a:solidFill>
                <a:latin typeface="Arial" panose="020B0604020202020204" pitchFamily="34" charset="0"/>
                <a:ea typeface="微软雅黑" panose="020B0503020204020204" charset="-122"/>
                <a:sym typeface="Arial" panose="020B0604020202020204" pitchFamily="34" charset="0"/>
              </a:rPr>
              <a:t>建议</a:t>
            </a:r>
            <a:r>
              <a:rPr lang="en-US" altLang="zh-CN" dirty="0">
                <a:solidFill>
                  <a:schemeClr val="tx1"/>
                </a:solidFill>
                <a:latin typeface="Arial" panose="020B0604020202020204" pitchFamily="34" charset="0"/>
                <a:ea typeface="微软雅黑" panose="020B0503020204020204" charset="-122"/>
                <a:sym typeface="Arial" panose="020B0604020202020204" pitchFamily="34" charset="0"/>
              </a:rPr>
              <a:t>)</a:t>
            </a:r>
            <a:endParaRPr lang="en-US" altLang="zh-CN" dirty="0">
              <a:solidFill>
                <a:schemeClr val="tx1"/>
              </a:solidFill>
              <a:latin typeface="Arial" panose="020B0604020202020204" pitchFamily="34" charset="0"/>
              <a:ea typeface="微软雅黑" panose="020B0503020204020204" charset="-122"/>
              <a:sym typeface="Arial" panose="020B0604020202020204" pitchFamily="34" charset="0"/>
            </a:endParaRPr>
          </a:p>
        </p:txBody>
      </p:sp>
      <p:sp>
        <p:nvSpPr>
          <p:cNvPr id="22" name="任意多边形 21"/>
          <p:cNvSpPr/>
          <p:nvPr>
            <p:custDataLst>
              <p:tags r:id="rId11"/>
            </p:custDataLst>
          </p:nvPr>
        </p:nvSpPr>
        <p:spPr>
          <a:xfrm>
            <a:off x="8501380" y="4836795"/>
            <a:ext cx="1633220" cy="381000"/>
          </a:xfrm>
          <a:custGeom>
            <a:avLst/>
            <a:gdLst>
              <a:gd name="connsiteX0" fmla="*/ 0 w 1905000"/>
              <a:gd name="connsiteY0" fmla="*/ 0 h 444500"/>
              <a:gd name="connsiteX1" fmla="*/ 1905000 w 1905000"/>
              <a:gd name="connsiteY1" fmla="*/ 0 h 444500"/>
              <a:gd name="connsiteX2" fmla="*/ 1905000 w 1905000"/>
              <a:gd name="connsiteY2" fmla="*/ 266706 h 444500"/>
              <a:gd name="connsiteX3" fmla="*/ 1727206 w 1905000"/>
              <a:gd name="connsiteY3" fmla="*/ 444500 h 444500"/>
              <a:gd name="connsiteX4" fmla="*/ 177794 w 1905000"/>
              <a:gd name="connsiteY4" fmla="*/ 444500 h 444500"/>
              <a:gd name="connsiteX5" fmla="*/ 0 w 1905000"/>
              <a:gd name="connsiteY5" fmla="*/ 266706 h 44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5000" h="444500">
                <a:moveTo>
                  <a:pt x="0" y="0"/>
                </a:moveTo>
                <a:lnTo>
                  <a:pt x="1905000" y="0"/>
                </a:lnTo>
                <a:lnTo>
                  <a:pt x="1905000" y="266706"/>
                </a:lnTo>
                <a:cubicBezTo>
                  <a:pt x="1905000" y="364899"/>
                  <a:pt x="1825399" y="444500"/>
                  <a:pt x="1727206" y="444500"/>
                </a:cubicBezTo>
                <a:lnTo>
                  <a:pt x="177794" y="444500"/>
                </a:lnTo>
                <a:cubicBezTo>
                  <a:pt x="79601" y="444500"/>
                  <a:pt x="0" y="364899"/>
                  <a:pt x="0" y="266706"/>
                </a:cubicBezTo>
                <a:close/>
              </a:path>
            </a:pathLst>
          </a:custGeom>
          <a:solidFill>
            <a:schemeClr val="tx2"/>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72500"/>
          </a:bodyPr>
          <a:lstStyle/>
          <a:p>
            <a:pPr algn="ctr"/>
            <a:r>
              <a:rPr lang="en-US" altLang="zh-CN" sz="2400" dirty="0">
                <a:solidFill>
                  <a:schemeClr val="bg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04</a:t>
            </a:r>
            <a:endParaRPr lang="zh-CN" altLang="en-US" sz="2400" dirty="0">
              <a:solidFill>
                <a:schemeClr val="bg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23" name="任意多边形 22"/>
          <p:cNvSpPr/>
          <p:nvPr>
            <p:custDataLst>
              <p:tags r:id="rId12"/>
            </p:custDataLst>
          </p:nvPr>
        </p:nvSpPr>
        <p:spPr>
          <a:xfrm>
            <a:off x="8500745" y="2974975"/>
            <a:ext cx="1633220" cy="1861820"/>
          </a:xfrm>
          <a:custGeom>
            <a:avLst/>
            <a:gdLst>
              <a:gd name="connsiteX0" fmla="*/ 952500 w 1905000"/>
              <a:gd name="connsiteY0" fmla="*/ 0 h 2171700"/>
              <a:gd name="connsiteX1" fmla="*/ 1068070 w 1905000"/>
              <a:gd name="connsiteY1" fmla="*/ 177800 h 2171700"/>
              <a:gd name="connsiteX2" fmla="*/ 1727206 w 1905000"/>
              <a:gd name="connsiteY2" fmla="*/ 177800 h 2171700"/>
              <a:gd name="connsiteX3" fmla="*/ 1905000 w 1905000"/>
              <a:gd name="connsiteY3" fmla="*/ 355594 h 2171700"/>
              <a:gd name="connsiteX4" fmla="*/ 1905000 w 1905000"/>
              <a:gd name="connsiteY4" fmla="*/ 2171700 h 2171700"/>
              <a:gd name="connsiteX5" fmla="*/ 0 w 1905000"/>
              <a:gd name="connsiteY5" fmla="*/ 2171700 h 2171700"/>
              <a:gd name="connsiteX6" fmla="*/ 0 w 1905000"/>
              <a:gd name="connsiteY6" fmla="*/ 355594 h 2171700"/>
              <a:gd name="connsiteX7" fmla="*/ 177794 w 1905000"/>
              <a:gd name="connsiteY7" fmla="*/ 177800 h 2171700"/>
              <a:gd name="connsiteX8" fmla="*/ 836930 w 1905000"/>
              <a:gd name="connsiteY8" fmla="*/ 177800 h 217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00" h="2171700">
                <a:moveTo>
                  <a:pt x="952500" y="0"/>
                </a:moveTo>
                <a:lnTo>
                  <a:pt x="1068070" y="177800"/>
                </a:lnTo>
                <a:lnTo>
                  <a:pt x="1727206" y="177800"/>
                </a:lnTo>
                <a:cubicBezTo>
                  <a:pt x="1825399" y="177800"/>
                  <a:pt x="1905000" y="257401"/>
                  <a:pt x="1905000" y="355594"/>
                </a:cubicBezTo>
                <a:lnTo>
                  <a:pt x="1905000" y="2171700"/>
                </a:lnTo>
                <a:lnTo>
                  <a:pt x="0" y="2171700"/>
                </a:lnTo>
                <a:lnTo>
                  <a:pt x="0" y="355594"/>
                </a:lnTo>
                <a:cubicBezTo>
                  <a:pt x="0" y="257401"/>
                  <a:pt x="79601" y="177800"/>
                  <a:pt x="177794" y="177800"/>
                </a:cubicBezTo>
                <a:lnTo>
                  <a:pt x="836930" y="177800"/>
                </a:lnTo>
                <a:close/>
              </a:path>
            </a:pathLst>
          </a:custGeom>
          <a:solidFill>
            <a:srgbClr val="FEFFFF"/>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ctr">
            <a:normAutofit/>
          </a:bodyPr>
          <a:lstStyle/>
          <a:p>
            <a:pPr algn="ctr"/>
            <a:r>
              <a:rPr lang="zh-CN" altLang="en-US" dirty="0">
                <a:solidFill>
                  <a:schemeClr val="tx1"/>
                </a:solidFill>
                <a:latin typeface="Arial" panose="020B0604020202020204" pitchFamily="34" charset="0"/>
                <a:ea typeface="微软雅黑" panose="020B0503020204020204" charset="-122"/>
                <a:sym typeface="Arial" panose="020B0604020202020204" pitchFamily="34" charset="0"/>
              </a:rPr>
              <a:t>更多功能</a:t>
            </a:r>
            <a:r>
              <a:rPr lang="en-US" altLang="zh-CN" dirty="0">
                <a:solidFill>
                  <a:schemeClr val="tx1"/>
                </a:solidFill>
                <a:latin typeface="Arial" panose="020B0604020202020204" pitchFamily="34" charset="0"/>
                <a:ea typeface="微软雅黑" panose="020B0503020204020204" charset="-122"/>
                <a:sym typeface="Arial" panose="020B0604020202020204" pitchFamily="34" charset="0"/>
              </a:rPr>
              <a:t>(</a:t>
            </a:r>
            <a:r>
              <a:rPr lang="zh-CN" altLang="en-US" dirty="0">
                <a:solidFill>
                  <a:schemeClr val="tx1"/>
                </a:solidFill>
                <a:latin typeface="Arial" panose="020B0604020202020204" pitchFamily="34" charset="0"/>
                <a:ea typeface="微软雅黑" panose="020B0503020204020204" charset="-122"/>
                <a:sym typeface="Arial" panose="020B0604020202020204" pitchFamily="34" charset="0"/>
              </a:rPr>
              <a:t>实现</a:t>
            </a:r>
            <a:r>
              <a:rPr lang="en-US" altLang="zh-CN" dirty="0">
                <a:solidFill>
                  <a:schemeClr val="tx1"/>
                </a:solidFill>
                <a:latin typeface="Arial" panose="020B0604020202020204" pitchFamily="34" charset="0"/>
                <a:ea typeface="微软雅黑" panose="020B0503020204020204" charset="-122"/>
                <a:sym typeface="Arial" panose="020B0604020202020204" pitchFamily="34" charset="0"/>
              </a:rPr>
              <a:t>)</a:t>
            </a:r>
            <a:endParaRPr lang="en-US" altLang="zh-CN" dirty="0">
              <a:solidFill>
                <a:schemeClr val="tx1"/>
              </a:solidFill>
              <a:latin typeface="Arial" panose="020B0604020202020204" pitchFamily="34" charset="0"/>
              <a:ea typeface="微软雅黑" panose="020B0503020204020204" charset="-122"/>
              <a:sym typeface="Arial" panose="020B0604020202020204" pitchFamily="34" charset="0"/>
            </a:endParaRPr>
          </a:p>
        </p:txBody>
      </p:sp>
      <p:sp>
        <p:nvSpPr>
          <p:cNvPr id="24" name="椭圆 23"/>
          <p:cNvSpPr/>
          <p:nvPr>
            <p:custDataLst>
              <p:tags r:id="rId13"/>
            </p:custDataLst>
          </p:nvPr>
        </p:nvSpPr>
        <p:spPr>
          <a:xfrm>
            <a:off x="9244330" y="2721610"/>
            <a:ext cx="146685" cy="146685"/>
          </a:xfrm>
          <a:prstGeom prst="ellipse">
            <a:avLst/>
          </a:prstGeom>
          <a:solidFill>
            <a:schemeClr val="tx2"/>
          </a:solidFill>
          <a:ln w="38100">
            <a:solidFill>
              <a:srgbClr val="FE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25" name="标题 1"/>
          <p:cNvSpPr txBox="1"/>
          <p:nvPr>
            <p:custDataLst>
              <p:tags r:id="rId14"/>
            </p:custDataLst>
          </p:nvPr>
        </p:nvSpPr>
        <p:spPr>
          <a:xfrm>
            <a:off x="842658" y="609599"/>
            <a:ext cx="10515600" cy="1013456"/>
          </a:xfrm>
          <a:prstGeom prst="rect">
            <a:avLst/>
          </a:prstGeom>
        </p:spPr>
        <p:txBody>
          <a:bodyPr vert="horz" wrap="square"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4800" b="1" dirty="0">
                <a:latin typeface="Arial" panose="020B0604020202020204" pitchFamily="34" charset="0"/>
                <a:ea typeface="汉仪旗黑-85S" panose="00020600040101010101" pitchFamily="18" charset="-122"/>
              </a:rPr>
              <a:t>目录</a:t>
            </a:r>
            <a:endParaRPr lang="zh-CN" altLang="en-US" sz="4800" b="1" dirty="0">
              <a:latin typeface="Arial" panose="020B0604020202020204" pitchFamily="34" charset="0"/>
              <a:ea typeface="汉仪旗黑-85S" panose="00020600040101010101" pitchFamily="18" charset="-122"/>
            </a:endParaRPr>
          </a:p>
        </p:txBody>
      </p:sp>
      <p:grpSp>
        <p:nvGrpSpPr>
          <p:cNvPr id="11" name="组合 10"/>
          <p:cNvGrpSpPr/>
          <p:nvPr/>
        </p:nvGrpSpPr>
        <p:grpSpPr>
          <a:xfrm>
            <a:off x="96414" y="5958159"/>
            <a:ext cx="3418768" cy="795948"/>
            <a:chOff x="651509" y="5532126"/>
            <a:chExt cx="3627071" cy="844445"/>
          </a:xfrm>
        </p:grpSpPr>
        <p:pic>
          <p:nvPicPr>
            <p:cNvPr id="12" name="图片 11"/>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651509" y="5532126"/>
              <a:ext cx="1175257" cy="844445"/>
            </a:xfrm>
            <a:prstGeom prst="rect">
              <a:avLst/>
            </a:prstGeom>
          </p:spPr>
        </p:pic>
        <p:pic>
          <p:nvPicPr>
            <p:cNvPr id="13" name="图片 12"/>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056255" y="5549109"/>
              <a:ext cx="2222325" cy="827462"/>
            </a:xfrm>
            <a:prstGeom prst="rect">
              <a:avLst/>
            </a:prstGeom>
          </p:spPr>
        </p:pic>
      </p:grpSp>
    </p:spTree>
    <p:custDataLst>
      <p:tags r:id="rId17"/>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lIns="90000" tIns="46800" rIns="90000" bIns="46800" rtlCol="0">
            <a:normAutofit/>
          </a:bodyPr>
          <a:lstStyle/>
          <a:p>
            <a:pPr>
              <a:defRPr/>
            </a:pPr>
            <a:r>
              <a:rPr lang="en-US" altLang="zh-CN" dirty="0"/>
              <a:t>PURPOSE</a:t>
            </a:r>
            <a:r>
              <a:rPr lang="zh-CN" altLang="en-US" dirty="0"/>
              <a:t>：</a:t>
            </a:r>
            <a:endParaRPr lang="zh-CN" altLang="en-US" dirty="0"/>
          </a:p>
        </p:txBody>
      </p:sp>
      <p:sp>
        <p:nvSpPr>
          <p:cNvPr id="3" name="文本占位符 2"/>
          <p:cNvSpPr>
            <a:spLocks noGrp="1"/>
          </p:cNvSpPr>
          <p:nvPr>
            <p:ph type="body" idx="1"/>
            <p:custDataLst>
              <p:tags r:id="rId2"/>
            </p:custDataLst>
          </p:nvPr>
        </p:nvSpPr>
        <p:spPr/>
        <p:txBody>
          <a:bodyPr lIns="90000" tIns="46800" rIns="90000" bIns="46800" rtlCol="0">
            <a:normAutofit/>
          </a:bodyPr>
          <a:lstStyle/>
          <a:p>
            <a:pPr marL="0" marR="0" lvl="0" indent="0" algn="l" defTabSz="913765" rtl="0" eaLnBrk="1" fontAlgn="auto" latinLnBrk="0" hangingPunct="1">
              <a:lnSpc>
                <a:spcPct val="150000"/>
              </a:lnSpc>
              <a:spcBef>
                <a:spcPts val="0"/>
              </a:spcBef>
              <a:spcAft>
                <a:spcPts val="800"/>
              </a:spcAft>
              <a:buClrTx/>
              <a:buSzPct val="100000"/>
              <a:buFontTx/>
              <a:buNone/>
              <a:defRPr/>
            </a:pPr>
            <a:r>
              <a:rPr lang="zh-CN" altLang="en-US" sz="1800" spc="150">
                <a:ln w="3175">
                  <a:noFill/>
                  <a:prstDash val="dash"/>
                </a:ln>
                <a:solidFill>
                  <a:sysClr val="windowText" lastClr="000000">
                    <a:lumMod val="75000"/>
                    <a:lumOff val="25000"/>
                  </a:sysClr>
                </a:solidFill>
                <a:effectLst/>
                <a:uLnTx/>
                <a:latin typeface="微软雅黑" panose="020B0503020204020204" charset="-122"/>
                <a:ea typeface="+mn-ea"/>
                <a:cs typeface="微软雅黑" panose="020B0503020204020204" charset="-122"/>
                <a:sym typeface="+mn-ea"/>
              </a:rPr>
              <a:t>记录核格平台中各个插件的使用情况、</a:t>
            </a:r>
            <a:r>
              <a:rPr altLang="zh-CN" sz="1800" spc="150">
                <a:ln w="3175">
                  <a:noFill/>
                  <a:prstDash val="dash"/>
                </a:ln>
                <a:solidFill>
                  <a:sysClr val="windowText" lastClr="000000">
                    <a:lumMod val="75000"/>
                    <a:lumOff val="25000"/>
                  </a:sysClr>
                </a:solidFill>
                <a:effectLst/>
                <a:uLnTx/>
                <a:latin typeface="微软雅黑" panose="020B0503020204020204" charset="-122"/>
                <a:ea typeface="+mn-ea"/>
                <a:cs typeface="微软雅黑" panose="020B0503020204020204" charset="-122"/>
                <a:sym typeface="+mn-ea"/>
              </a:rPr>
              <a:t>bug</a:t>
            </a:r>
            <a:r>
              <a:rPr lang="zh-CN" altLang="en-US" sz="1800" spc="150">
                <a:ln w="3175">
                  <a:noFill/>
                  <a:prstDash val="dash"/>
                </a:ln>
                <a:solidFill>
                  <a:sysClr val="windowText" lastClr="000000">
                    <a:lumMod val="75000"/>
                    <a:lumOff val="25000"/>
                  </a:sysClr>
                </a:solidFill>
                <a:effectLst/>
                <a:uLnTx/>
                <a:latin typeface="微软雅黑" panose="020B0503020204020204" charset="-122"/>
                <a:ea typeface="+mn-ea"/>
                <a:cs typeface="微软雅黑" panose="020B0503020204020204" charset="-122"/>
                <a:sym typeface="+mn-ea"/>
              </a:rPr>
              <a:t>率、组件使用等，为后面的用户行为分析、组件使用智能推荐</a:t>
            </a:r>
            <a:r>
              <a:rPr altLang="zh-CN" sz="1800" spc="150">
                <a:ln w="3175">
                  <a:noFill/>
                  <a:prstDash val="dash"/>
                </a:ln>
                <a:solidFill>
                  <a:sysClr val="windowText" lastClr="000000">
                    <a:lumMod val="75000"/>
                    <a:lumOff val="25000"/>
                  </a:sysClr>
                </a:solidFill>
                <a:effectLst/>
                <a:uLnTx/>
                <a:latin typeface="微软雅黑" panose="020B0503020204020204" charset="-122"/>
                <a:ea typeface="+mn-ea"/>
                <a:cs typeface="微软雅黑" panose="020B0503020204020204" charset="-122"/>
                <a:sym typeface="+mn-ea"/>
              </a:rPr>
              <a:t>... </a:t>
            </a:r>
            <a:r>
              <a:rPr lang="zh-CN" altLang="en-US" sz="1800" spc="150">
                <a:ln w="3175">
                  <a:noFill/>
                  <a:prstDash val="dash"/>
                </a:ln>
                <a:solidFill>
                  <a:sysClr val="windowText" lastClr="000000">
                    <a:lumMod val="75000"/>
                    <a:lumOff val="25000"/>
                  </a:sysClr>
                </a:solidFill>
                <a:effectLst/>
                <a:uLnTx/>
                <a:latin typeface="微软雅黑" panose="020B0503020204020204" charset="-122"/>
                <a:ea typeface="+mn-ea"/>
                <a:cs typeface="微软雅黑" panose="020B0503020204020204" charset="-122"/>
                <a:sym typeface="+mn-ea"/>
              </a:rPr>
              <a:t>作前期建设工作。</a:t>
            </a:r>
            <a:endParaRPr lang="zh-CN" altLang="en-US" sz="1800" dirty="0"/>
          </a:p>
        </p:txBody>
      </p:sp>
      <p:sp>
        <p:nvSpPr>
          <p:cNvPr id="9" name="矩形 8"/>
          <p:cNvSpPr/>
          <p:nvPr>
            <p:custDataLst>
              <p:tags r:id="rId3"/>
            </p:custDataLst>
          </p:nvPr>
        </p:nvSpPr>
        <p:spPr>
          <a:xfrm>
            <a:off x="2429933" y="2641600"/>
            <a:ext cx="1693334" cy="15917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altLang="zh-CN" sz="9600" dirty="0">
                <a:solidFill>
                  <a:schemeClr val="tx1"/>
                </a:solidFill>
                <a:latin typeface="Arial" panose="020B0604020202020204" pitchFamily="34" charset="0"/>
                <a:ea typeface="微软雅黑" panose="020B0503020204020204" charset="-122"/>
                <a:cs typeface="Arial" panose="020B0604020202020204" pitchFamily="34" charset="0"/>
              </a:rPr>
              <a:t>1</a:t>
            </a:r>
            <a:endParaRPr lang="en-US" altLang="zh-CN" sz="9600" dirty="0">
              <a:solidFill>
                <a:schemeClr val="tx1"/>
              </a:solidFill>
              <a:latin typeface="Arial" panose="020B0604020202020204" pitchFamily="34" charset="0"/>
              <a:ea typeface="微软雅黑" panose="020B0503020204020204" charset="-122"/>
              <a:cs typeface="Arial" panose="020B0604020202020204" pitchFamily="34" charset="0"/>
            </a:endParaRPr>
          </a:p>
        </p:txBody>
      </p:sp>
      <p:grpSp>
        <p:nvGrpSpPr>
          <p:cNvPr id="11" name="组合 10"/>
          <p:cNvGrpSpPr/>
          <p:nvPr/>
        </p:nvGrpSpPr>
        <p:grpSpPr>
          <a:xfrm>
            <a:off x="96414" y="5958159"/>
            <a:ext cx="3418768" cy="795948"/>
            <a:chOff x="651509" y="5532126"/>
            <a:chExt cx="3627071" cy="844445"/>
          </a:xfrm>
        </p:grpSpPr>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1509" y="5532126"/>
              <a:ext cx="1175257" cy="844445"/>
            </a:xfrm>
            <a:prstGeom prst="rect">
              <a:avLst/>
            </a:prstGeom>
          </p:spPr>
        </p:pic>
        <p:pic>
          <p:nvPicPr>
            <p:cNvPr id="13" name="图片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56255" y="5549109"/>
              <a:ext cx="2222325" cy="827462"/>
            </a:xfrm>
            <a:prstGeom prst="rect">
              <a:avLst/>
            </a:prstGeom>
          </p:spPr>
        </p:pic>
      </p:grpSp>
    </p:spTree>
    <p:custDataLst>
      <p:tags r:id="rId6"/>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fontScale="90000"/>
          </a:bodyPr>
          <a:lstStyle/>
          <a:p>
            <a:r>
              <a:rPr lang="en-US" altLang="zh-CN" dirty="0"/>
              <a:t>CARE POINT</a:t>
            </a:r>
            <a:br>
              <a:rPr lang="en-US" altLang="zh-CN" dirty="0"/>
            </a:br>
            <a:endParaRPr lang="en-US" altLang="zh-CN" dirty="0"/>
          </a:p>
        </p:txBody>
      </p:sp>
      <p:sp>
        <p:nvSpPr>
          <p:cNvPr id="3" name="内容占位符 2"/>
          <p:cNvSpPr>
            <a:spLocks noGrp="1"/>
          </p:cNvSpPr>
          <p:nvPr>
            <p:ph idx="1"/>
            <p:custDataLst>
              <p:tags r:id="rId2"/>
            </p:custDataLst>
          </p:nvPr>
        </p:nvSpPr>
        <p:spPr/>
        <p:txBody>
          <a:bodyPr/>
          <a:lstStyle/>
          <a:p>
            <a:pPr marL="0" indent="0">
              <a:buNone/>
            </a:pPr>
            <a:r>
              <a:rPr dirty="0"/>
              <a:t>客戶端：</a:t>
            </a:r>
            <a:endParaRPr dirty="0"/>
          </a:p>
          <a:p>
            <a:pPr marL="0" indent="0">
              <a:buNone/>
            </a:pPr>
            <a:r>
              <a:rPr lang="en-US" altLang="zh-CN" dirty="0"/>
              <a:t>	1、日志的发送不影响</a:t>
            </a:r>
            <a:r>
              <a:rPr dirty="0"/>
              <a:t>平台其他插件</a:t>
            </a:r>
            <a:r>
              <a:rPr lang="en-US" altLang="zh-CN" dirty="0"/>
              <a:t>线程</a:t>
            </a:r>
            <a:endParaRPr lang="en-US" altLang="zh-CN" dirty="0"/>
          </a:p>
          <a:p>
            <a:pPr marL="0" indent="0">
              <a:buNone/>
            </a:pPr>
            <a:r>
              <a:rPr lang="en-US" altLang="zh-CN" dirty="0"/>
              <a:t>	2</a:t>
            </a:r>
            <a:r>
              <a:rPr dirty="0"/>
              <a:t>、</a:t>
            </a:r>
            <a:r>
              <a:rPr lang="en-US" altLang="zh-CN" dirty="0"/>
              <a:t>断网重连、客户端服务端启动顺序对日志丢失的情况</a:t>
            </a:r>
            <a:endParaRPr lang="en-US" altLang="zh-CN" dirty="0"/>
          </a:p>
          <a:p>
            <a:pPr marL="0" indent="0">
              <a:buNone/>
            </a:pPr>
            <a:r>
              <a:rPr lang="en-US" altLang="zh-CN" dirty="0"/>
              <a:t>	3</a:t>
            </a:r>
            <a:r>
              <a:rPr dirty="0"/>
              <a:t>、网络传输时最小的带宽花费</a:t>
            </a:r>
            <a:endParaRPr dirty="0"/>
          </a:p>
          <a:p>
            <a:pPr marL="0" indent="0">
              <a:buNone/>
            </a:pPr>
            <a:r>
              <a:rPr lang="en-US" altLang="zh-CN" dirty="0"/>
              <a:t>	4</a:t>
            </a:r>
            <a:r>
              <a:rPr dirty="0"/>
              <a:t>、传输过程中日志信息被截取的情况（是否需要加解密）</a:t>
            </a:r>
            <a:endParaRPr dirty="0"/>
          </a:p>
          <a:p>
            <a:pPr marL="0" indent="0">
              <a:buNone/>
            </a:pPr>
            <a:endParaRPr dirty="0"/>
          </a:p>
          <a:p>
            <a:pPr marL="0" indent="0">
              <a:buNone/>
            </a:pPr>
            <a:r>
              <a:rPr dirty="0"/>
              <a:t>服务端：</a:t>
            </a:r>
            <a:endParaRPr dirty="0"/>
          </a:p>
          <a:p>
            <a:pPr marL="0" indent="0">
              <a:buNone/>
            </a:pPr>
            <a:r>
              <a:rPr lang="en-US" altLang="zh-CN" dirty="0"/>
              <a:t>	1</a:t>
            </a:r>
            <a:r>
              <a:rPr dirty="0"/>
              <a:t>、根据接收到的项目</a:t>
            </a:r>
            <a:r>
              <a:rPr lang="en-US" altLang="zh-CN" dirty="0"/>
              <a:t>log</a:t>
            </a:r>
            <a:r>
              <a:rPr dirty="0"/>
              <a:t>创建对应的日志文件夹；</a:t>
            </a:r>
            <a:endParaRPr dirty="0"/>
          </a:p>
          <a:p>
            <a:pPr marL="0" indent="0">
              <a:buNone/>
            </a:pPr>
            <a:r>
              <a:rPr lang="en-US" altLang="zh-CN" dirty="0"/>
              <a:t>	2</a:t>
            </a:r>
            <a:r>
              <a:rPr dirty="0"/>
              <a:t>、每个客户端的日志根据客户机名</a:t>
            </a:r>
            <a:r>
              <a:rPr lang="en-US" altLang="zh-CN" dirty="0"/>
              <a:t>+IP</a:t>
            </a:r>
            <a:r>
              <a:rPr dirty="0"/>
              <a:t> 分文件夹存储；</a:t>
            </a:r>
            <a:endParaRPr dirty="0"/>
          </a:p>
          <a:p>
            <a:pPr marL="0" indent="0">
              <a:buNone/>
            </a:pPr>
            <a:r>
              <a:rPr lang="en-US" altLang="zh-CN" dirty="0"/>
              <a:t>	3</a:t>
            </a:r>
            <a:r>
              <a:rPr dirty="0"/>
              <a:t>、</a:t>
            </a:r>
            <a:r>
              <a:rPr dirty="0"/>
              <a:t>项目文件夹中按照不同日期分日期文件夹存放；</a:t>
            </a:r>
            <a:endParaRPr dirty="0"/>
          </a:p>
          <a:p>
            <a:pPr marL="0" indent="0">
              <a:buNone/>
            </a:pPr>
            <a:r>
              <a:rPr lang="en-US" altLang="zh-CN" dirty="0"/>
              <a:t>	4</a:t>
            </a:r>
            <a:r>
              <a:rPr dirty="0"/>
              <a:t>、服务端日志文件大小监控</a:t>
            </a:r>
            <a:r>
              <a:rPr lang="en-US" altLang="zh-CN" dirty="0"/>
              <a:t>(</a:t>
            </a:r>
            <a:r>
              <a:rPr dirty="0"/>
              <a:t>一个项目只保存近</a:t>
            </a:r>
            <a:r>
              <a:rPr lang="en-US" altLang="zh-CN" dirty="0"/>
              <a:t>30</a:t>
            </a:r>
            <a:r>
              <a:rPr dirty="0"/>
              <a:t>天的日志记录</a:t>
            </a:r>
            <a:r>
              <a:rPr lang="en-US" altLang="zh-CN" dirty="0"/>
              <a:t>)</a:t>
            </a:r>
            <a:endParaRPr lang="en-US" altLang="zh-CN" dirty="0"/>
          </a:p>
        </p:txBody>
      </p:sp>
      <p:grpSp>
        <p:nvGrpSpPr>
          <p:cNvPr id="11" name="组合 10"/>
          <p:cNvGrpSpPr/>
          <p:nvPr/>
        </p:nvGrpSpPr>
        <p:grpSpPr>
          <a:xfrm>
            <a:off x="96414" y="5958159"/>
            <a:ext cx="3418768" cy="795948"/>
            <a:chOff x="651509" y="5532126"/>
            <a:chExt cx="3627071" cy="844445"/>
          </a:xfrm>
        </p:grpSpPr>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1509" y="5532126"/>
              <a:ext cx="1175257" cy="844445"/>
            </a:xfrm>
            <a:prstGeom prst="rect">
              <a:avLst/>
            </a:prstGeom>
          </p:spPr>
        </p:pic>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56255" y="5549109"/>
              <a:ext cx="2222325" cy="827462"/>
            </a:xfrm>
            <a:prstGeom prst="rect">
              <a:avLst/>
            </a:prstGeom>
          </p:spPr>
        </p:pic>
      </p:grpSp>
    </p:spTree>
    <p:custDataLst>
      <p:tags r:id="rId5"/>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lIns="90000" tIns="46800" rIns="90000" bIns="46800" rtlCol="0">
            <a:normAutofit/>
          </a:bodyPr>
          <a:lstStyle/>
          <a:p>
            <a:pPr>
              <a:defRPr/>
            </a:pPr>
            <a:r>
              <a:rPr lang="en-US" altLang="zh-CN" dirty="0"/>
              <a:t>PROGRESS</a:t>
            </a:r>
            <a:r>
              <a:rPr lang="zh-CN" altLang="en-US" dirty="0"/>
              <a:t>：</a:t>
            </a:r>
            <a:endParaRPr lang="zh-CN" altLang="en-US" dirty="0"/>
          </a:p>
        </p:txBody>
      </p:sp>
      <p:sp>
        <p:nvSpPr>
          <p:cNvPr id="3" name="文本占位符 2"/>
          <p:cNvSpPr>
            <a:spLocks noGrp="1"/>
          </p:cNvSpPr>
          <p:nvPr>
            <p:ph type="body" idx="1"/>
            <p:custDataLst>
              <p:tags r:id="rId2"/>
            </p:custDataLst>
          </p:nvPr>
        </p:nvSpPr>
        <p:spPr/>
        <p:txBody>
          <a:bodyPr lIns="90000" tIns="46800" rIns="90000" bIns="46800" rtlCol="0">
            <a:normAutofit/>
          </a:bodyPr>
          <a:lstStyle/>
          <a:p>
            <a:pPr marL="0" marR="0" lvl="0" indent="0" algn="l" defTabSz="913765" rtl="0" eaLnBrk="1" fontAlgn="auto" latinLnBrk="0" hangingPunct="1">
              <a:lnSpc>
                <a:spcPct val="150000"/>
              </a:lnSpc>
              <a:spcBef>
                <a:spcPts val="0"/>
              </a:spcBef>
              <a:spcAft>
                <a:spcPts val="800"/>
              </a:spcAft>
              <a:buClrTx/>
              <a:buSzPct val="100000"/>
              <a:buFontTx/>
              <a:buNone/>
              <a:defRPr/>
            </a:pPr>
            <a:r>
              <a:rPr lang="zh-CN" altLang="en-US" sz="1800" dirty="0"/>
              <a:t>流程图、架构图、设计进度、功能点进度、测试进度</a:t>
            </a:r>
            <a:endParaRPr lang="zh-CN" altLang="en-US" sz="1800" dirty="0"/>
          </a:p>
        </p:txBody>
      </p:sp>
      <p:sp>
        <p:nvSpPr>
          <p:cNvPr id="9" name="矩形 8"/>
          <p:cNvSpPr/>
          <p:nvPr>
            <p:custDataLst>
              <p:tags r:id="rId3"/>
            </p:custDataLst>
          </p:nvPr>
        </p:nvSpPr>
        <p:spPr>
          <a:xfrm>
            <a:off x="2429933" y="2641600"/>
            <a:ext cx="1693334" cy="15917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altLang="zh-CN" sz="9600" dirty="0">
                <a:solidFill>
                  <a:schemeClr val="tx1"/>
                </a:solidFill>
                <a:latin typeface="Arial" panose="020B0604020202020204" pitchFamily="34" charset="0"/>
                <a:ea typeface="微软雅黑" panose="020B0503020204020204" charset="-122"/>
                <a:cs typeface="Arial" panose="020B0604020202020204" pitchFamily="34" charset="0"/>
              </a:rPr>
              <a:t>2</a:t>
            </a:r>
            <a:endParaRPr lang="en-US" altLang="zh-CN" sz="9600" dirty="0">
              <a:solidFill>
                <a:schemeClr val="tx1"/>
              </a:solidFill>
              <a:latin typeface="Arial" panose="020B0604020202020204" pitchFamily="34" charset="0"/>
              <a:ea typeface="微软雅黑" panose="020B0503020204020204" charset="-122"/>
              <a:cs typeface="Arial" panose="020B0604020202020204" pitchFamily="34" charset="0"/>
            </a:endParaRPr>
          </a:p>
        </p:txBody>
      </p:sp>
      <p:grpSp>
        <p:nvGrpSpPr>
          <p:cNvPr id="11" name="组合 10"/>
          <p:cNvGrpSpPr/>
          <p:nvPr/>
        </p:nvGrpSpPr>
        <p:grpSpPr>
          <a:xfrm>
            <a:off x="96414" y="5958159"/>
            <a:ext cx="3418768" cy="795948"/>
            <a:chOff x="651509" y="5532126"/>
            <a:chExt cx="3627071" cy="844445"/>
          </a:xfrm>
        </p:grpSpPr>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1509" y="5532126"/>
              <a:ext cx="1175257" cy="844445"/>
            </a:xfrm>
            <a:prstGeom prst="rect">
              <a:avLst/>
            </a:prstGeom>
          </p:spPr>
        </p:pic>
        <p:pic>
          <p:nvPicPr>
            <p:cNvPr id="13" name="图片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56255" y="5549109"/>
              <a:ext cx="2222325" cy="827462"/>
            </a:xfrm>
            <a:prstGeom prst="rect">
              <a:avLst/>
            </a:prstGeom>
          </p:spPr>
        </p:pic>
      </p:grpSp>
    </p:spTree>
    <p:custDataLst>
      <p:tags r:id="rId6"/>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Flowchart and system architecture diagram</a:t>
            </a:r>
            <a:endParaRPr lang="zh-CN" altLang="en-US"/>
          </a:p>
        </p:txBody>
      </p:sp>
      <p:sp>
        <p:nvSpPr>
          <p:cNvPr id="3" name="内容占位符 2"/>
          <p:cNvSpPr>
            <a:spLocks noGrp="1"/>
          </p:cNvSpPr>
          <p:nvPr>
            <p:ph sz="half" idx="1"/>
          </p:nvPr>
        </p:nvSpPr>
        <p:spPr/>
        <p:txBody>
          <a:bodyPr/>
          <a:p>
            <a:r>
              <a:rPr>
                <a:sym typeface="+mn-ea"/>
              </a:rPr>
              <a:t>Flowchart diagram</a:t>
            </a:r>
            <a:endParaRPr lang="zh-CN" altLang="en-US"/>
          </a:p>
        </p:txBody>
      </p:sp>
      <p:sp>
        <p:nvSpPr>
          <p:cNvPr id="4" name="内容占位符 3"/>
          <p:cNvSpPr>
            <a:spLocks noGrp="1"/>
          </p:cNvSpPr>
          <p:nvPr>
            <p:ph sz="half" idx="2"/>
          </p:nvPr>
        </p:nvSpPr>
        <p:spPr/>
        <p:txBody>
          <a:bodyPr/>
          <a:p>
            <a:r>
              <a:rPr lang="zh-CN" altLang="en-US">
                <a:sym typeface="+mn-ea"/>
              </a:rPr>
              <a:t>system architecture diagram</a:t>
            </a:r>
            <a:endParaRPr lang="zh-CN" altLang="en-US"/>
          </a:p>
        </p:txBody>
      </p:sp>
      <p:pic>
        <p:nvPicPr>
          <p:cNvPr id="5" name="图片 4"/>
          <p:cNvPicPr>
            <a:picLocks noChangeAspect="1"/>
          </p:cNvPicPr>
          <p:nvPr/>
        </p:nvPicPr>
        <p:blipFill>
          <a:blip r:embed="rId1"/>
          <a:stretch>
            <a:fillRect/>
          </a:stretch>
        </p:blipFill>
        <p:spPr>
          <a:xfrm>
            <a:off x="747395" y="1412875"/>
            <a:ext cx="3684905" cy="5330825"/>
          </a:xfrm>
          <a:prstGeom prst="rect">
            <a:avLst/>
          </a:prstGeom>
        </p:spPr>
      </p:pic>
      <p:grpSp>
        <p:nvGrpSpPr>
          <p:cNvPr id="11" name="组合 10"/>
          <p:cNvGrpSpPr/>
          <p:nvPr/>
        </p:nvGrpSpPr>
        <p:grpSpPr>
          <a:xfrm>
            <a:off x="9329420" y="73025"/>
            <a:ext cx="2821305" cy="675005"/>
            <a:chOff x="651509" y="5532126"/>
            <a:chExt cx="3627071" cy="844445"/>
          </a:xfrm>
        </p:grpSpPr>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1509" y="5532126"/>
              <a:ext cx="1175257" cy="844445"/>
            </a:xfrm>
            <a:prstGeom prst="rect">
              <a:avLst/>
            </a:prstGeom>
          </p:spPr>
        </p:pic>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56255" y="5549109"/>
              <a:ext cx="2222325" cy="827462"/>
            </a:xfrm>
            <a:prstGeom prst="rect">
              <a:avLst/>
            </a:prstGeom>
          </p:spPr>
        </p:pic>
      </p:grpSp>
      <p:pic>
        <p:nvPicPr>
          <p:cNvPr id="7" name="图片 6"/>
          <p:cNvPicPr>
            <a:picLocks noChangeAspect="1"/>
          </p:cNvPicPr>
          <p:nvPr/>
        </p:nvPicPr>
        <p:blipFill>
          <a:blip r:embed="rId4"/>
          <a:stretch>
            <a:fillRect/>
          </a:stretch>
        </p:blipFill>
        <p:spPr>
          <a:xfrm>
            <a:off x="5380355" y="1412875"/>
            <a:ext cx="6562725" cy="3204210"/>
          </a:xfrm>
          <a:prstGeom prst="rect">
            <a:avLst/>
          </a:prstGeom>
        </p:spPr>
      </p:pic>
    </p:spTree>
    <p:custDataLst>
      <p:tags r:id="rId5"/>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fontScale="90000"/>
          </a:bodyPr>
          <a:lstStyle/>
          <a:p>
            <a:r>
              <a:rPr lang="en-US" altLang="zh-CN" dirty="0"/>
              <a:t>PROGRESS</a:t>
            </a:r>
            <a:endParaRPr lang="en-US" altLang="zh-CN" dirty="0"/>
          </a:p>
        </p:txBody>
      </p:sp>
      <p:sp>
        <p:nvSpPr>
          <p:cNvPr id="3" name="内容占位符 2"/>
          <p:cNvSpPr>
            <a:spLocks noGrp="1"/>
          </p:cNvSpPr>
          <p:nvPr>
            <p:ph idx="1"/>
            <p:custDataLst>
              <p:tags r:id="rId2"/>
            </p:custDataLst>
          </p:nvPr>
        </p:nvSpPr>
        <p:spPr/>
        <p:txBody>
          <a:bodyPr/>
          <a:lstStyle/>
          <a:p>
            <a:pPr marL="0" indent="0">
              <a:buNone/>
            </a:pPr>
            <a:r>
              <a:rPr dirty="0"/>
              <a:t>目前主线进度：</a:t>
            </a:r>
            <a:endParaRPr dirty="0"/>
          </a:p>
          <a:p>
            <a:pPr marL="0" indent="0">
              <a:buNone/>
            </a:pPr>
            <a:r>
              <a:rPr lang="en-US" altLang="zh-CN" dirty="0"/>
              <a:t>	1</a:t>
            </a:r>
            <a:r>
              <a:rPr dirty="0"/>
              <a:t>、离线策略</a:t>
            </a:r>
            <a:endParaRPr dirty="0"/>
          </a:p>
          <a:p>
            <a:pPr marL="0" indent="0">
              <a:buNone/>
            </a:pPr>
            <a:r>
              <a:rPr lang="en-US" altLang="zh-CN" dirty="0"/>
              <a:t>	2</a:t>
            </a:r>
            <a:r>
              <a:rPr dirty="0"/>
              <a:t>、在线策略</a:t>
            </a:r>
            <a:endParaRPr dirty="0"/>
          </a:p>
          <a:p>
            <a:pPr marL="0" indent="0">
              <a:buNone/>
            </a:pPr>
            <a:r>
              <a:rPr lang="en-US" altLang="zh-CN" dirty="0"/>
              <a:t>	3</a:t>
            </a:r>
            <a:r>
              <a:rPr dirty="0"/>
              <a:t>、断网</a:t>
            </a:r>
            <a:r>
              <a:rPr lang="en-US" altLang="zh-CN" dirty="0"/>
              <a:t>/</a:t>
            </a:r>
            <a:r>
              <a:rPr dirty="0"/>
              <a:t>联网备份上传策略</a:t>
            </a:r>
            <a:endParaRPr dirty="0"/>
          </a:p>
          <a:p>
            <a:pPr marL="0" indent="0">
              <a:buNone/>
            </a:pPr>
            <a:r>
              <a:rPr lang="en-US" altLang="zh-CN" dirty="0"/>
              <a:t>	4</a:t>
            </a:r>
            <a:r>
              <a:rPr dirty="0"/>
              <a:t>、日志恢复策略</a:t>
            </a:r>
            <a:endParaRPr dirty="0"/>
          </a:p>
          <a:p>
            <a:pPr marL="0" indent="0">
              <a:buNone/>
            </a:pPr>
            <a:r>
              <a:rPr lang="en-US" altLang="zh-CN" dirty="0"/>
              <a:t>	5</a:t>
            </a:r>
            <a:r>
              <a:rPr dirty="0"/>
              <a:t>、日志文件大小控制策略</a:t>
            </a:r>
            <a:endParaRPr dirty="0"/>
          </a:p>
          <a:p>
            <a:pPr marL="0" indent="0">
              <a:buNone/>
            </a:pPr>
            <a:r>
              <a:rPr lang="en-US" altLang="zh-CN" dirty="0"/>
              <a:t>	6</a:t>
            </a:r>
            <a:r>
              <a:rPr dirty="0"/>
              <a:t>、传输安全保证策略</a:t>
            </a:r>
            <a:endParaRPr dirty="0"/>
          </a:p>
        </p:txBody>
      </p:sp>
      <p:grpSp>
        <p:nvGrpSpPr>
          <p:cNvPr id="11" name="组合 10"/>
          <p:cNvGrpSpPr/>
          <p:nvPr/>
        </p:nvGrpSpPr>
        <p:grpSpPr>
          <a:xfrm>
            <a:off x="96414" y="5958159"/>
            <a:ext cx="3418768" cy="795948"/>
            <a:chOff x="651509" y="5532126"/>
            <a:chExt cx="3627071" cy="844445"/>
          </a:xfrm>
        </p:grpSpPr>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1509" y="5532126"/>
              <a:ext cx="1175257" cy="844445"/>
            </a:xfrm>
            <a:prstGeom prst="rect">
              <a:avLst/>
            </a:prstGeom>
          </p:spPr>
        </p:pic>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56255" y="5549109"/>
              <a:ext cx="2222325" cy="827462"/>
            </a:xfrm>
            <a:prstGeom prst="rect">
              <a:avLst/>
            </a:prstGeom>
          </p:spPr>
        </p:pic>
      </p:grpSp>
    </p:spTree>
    <p:custDataLst>
      <p:tags r:id="rId5"/>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fontScale="90000"/>
          </a:bodyPr>
          <a:lstStyle/>
          <a:p>
            <a:r>
              <a:rPr lang="en-US" altLang="zh-CN" dirty="0"/>
              <a:t>PROGRESS DETAIL</a:t>
            </a:r>
            <a:endParaRPr lang="en-US" altLang="zh-CN" dirty="0"/>
          </a:p>
        </p:txBody>
      </p:sp>
      <p:sp>
        <p:nvSpPr>
          <p:cNvPr id="3" name="内容占位符 2"/>
          <p:cNvSpPr>
            <a:spLocks noGrp="1"/>
          </p:cNvSpPr>
          <p:nvPr>
            <p:ph idx="1"/>
            <p:custDataLst>
              <p:tags r:id="rId2"/>
            </p:custDataLst>
          </p:nvPr>
        </p:nvSpPr>
        <p:spPr/>
        <p:txBody>
          <a:bodyPr/>
          <a:lstStyle/>
          <a:p>
            <a:pPr marL="0" indent="0">
              <a:buNone/>
            </a:pPr>
            <a:endParaRPr dirty="0"/>
          </a:p>
          <a:p>
            <a:pPr marL="0" indent="0">
              <a:buNone/>
            </a:pPr>
            <a:r>
              <a:rPr lang="en-US" altLang="zh-CN" dirty="0"/>
              <a:t>	1</a:t>
            </a:r>
            <a:r>
              <a:rPr dirty="0"/>
              <a:t>、离线策略</a:t>
            </a:r>
            <a:endParaRPr dirty="0"/>
          </a:p>
          <a:p>
            <a:pPr marL="0" indent="0">
              <a:buNone/>
            </a:pPr>
            <a:r>
              <a:rPr lang="en-US" altLang="zh-CN" dirty="0"/>
              <a:t>		</a:t>
            </a:r>
            <a:r>
              <a:rPr dirty="0"/>
              <a:t>插件随</a:t>
            </a:r>
            <a:r>
              <a:rPr dirty="0"/>
              <a:t>项目启动会自动检测日志服务器是否可达，如果不可达日志策略选择为离线。</a:t>
            </a:r>
            <a:endParaRPr dirty="0"/>
          </a:p>
          <a:p>
            <a:pPr marL="0" indent="0">
              <a:buNone/>
            </a:pPr>
            <a:r>
              <a:rPr lang="en-US" altLang="zh-CN" dirty="0"/>
              <a:t>		</a:t>
            </a:r>
            <a:r>
              <a:rPr dirty="0"/>
              <a:t>离线：正常记录日志，但不再定时压缩文件到日志备份文件夹，会开辟一个子进程</a:t>
            </a:r>
            <a:r>
              <a:rPr lang="en-US" altLang="zh-CN" dirty="0"/>
              <a:t>1s/</a:t>
            </a:r>
            <a:r>
              <a:rPr dirty="0"/>
              <a:t>次服务器可达性监测，当服务器可达时切换成在线日志策略。</a:t>
            </a:r>
            <a:endParaRPr dirty="0"/>
          </a:p>
          <a:p>
            <a:pPr marL="0" indent="0">
              <a:buNone/>
            </a:pPr>
            <a:endParaRPr dirty="0"/>
          </a:p>
          <a:p>
            <a:pPr marL="0" indent="0">
              <a:buNone/>
            </a:pPr>
            <a:r>
              <a:rPr lang="en-US" altLang="zh-CN" dirty="0"/>
              <a:t>	</a:t>
            </a:r>
            <a:r>
              <a:rPr lang="en-US" altLang="zh-CN" dirty="0">
                <a:solidFill>
                  <a:srgbClr val="FF0000"/>
                </a:solidFill>
              </a:rPr>
              <a:t>status</a:t>
            </a:r>
            <a:r>
              <a:rPr dirty="0">
                <a:solidFill>
                  <a:srgbClr val="FF0000"/>
                </a:solidFill>
              </a:rPr>
              <a:t>：已完成</a:t>
            </a:r>
            <a:endParaRPr dirty="0">
              <a:solidFill>
                <a:srgbClr val="FF0000"/>
              </a:solidFill>
            </a:endParaRPr>
          </a:p>
        </p:txBody>
      </p:sp>
      <p:grpSp>
        <p:nvGrpSpPr>
          <p:cNvPr id="11" name="组合 10"/>
          <p:cNvGrpSpPr/>
          <p:nvPr/>
        </p:nvGrpSpPr>
        <p:grpSpPr>
          <a:xfrm>
            <a:off x="96414" y="5958159"/>
            <a:ext cx="3418768" cy="795948"/>
            <a:chOff x="651509" y="5532126"/>
            <a:chExt cx="3627071" cy="844445"/>
          </a:xfrm>
        </p:grpSpPr>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1509" y="5532126"/>
              <a:ext cx="1175257" cy="844445"/>
            </a:xfrm>
            <a:prstGeom prst="rect">
              <a:avLst/>
            </a:prstGeom>
          </p:spPr>
        </p:pic>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56255" y="5549109"/>
              <a:ext cx="2222325" cy="827462"/>
            </a:xfrm>
            <a:prstGeom prst="rect">
              <a:avLst/>
            </a:prstGeom>
          </p:spPr>
        </p:pic>
      </p:grpSp>
    </p:spTree>
    <p:custDataLst>
      <p:tags r:id="rId5"/>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fontScale="90000"/>
          </a:bodyPr>
          <a:lstStyle/>
          <a:p>
            <a:r>
              <a:rPr lang="en-US" altLang="zh-CN" dirty="0"/>
              <a:t>PROGRESS DETAIL</a:t>
            </a:r>
            <a:endParaRPr lang="en-US" altLang="zh-CN" dirty="0"/>
          </a:p>
        </p:txBody>
      </p:sp>
      <p:sp>
        <p:nvSpPr>
          <p:cNvPr id="3" name="内容占位符 2"/>
          <p:cNvSpPr>
            <a:spLocks noGrp="1"/>
          </p:cNvSpPr>
          <p:nvPr>
            <p:ph idx="1"/>
            <p:custDataLst>
              <p:tags r:id="rId2"/>
            </p:custDataLst>
          </p:nvPr>
        </p:nvSpPr>
        <p:spPr/>
        <p:txBody>
          <a:bodyPr/>
          <a:lstStyle/>
          <a:p>
            <a:pPr marL="0" indent="0">
              <a:buNone/>
            </a:pPr>
            <a:endParaRPr dirty="0"/>
          </a:p>
          <a:p>
            <a:pPr marL="0" indent="0">
              <a:buNone/>
            </a:pPr>
            <a:r>
              <a:rPr lang="en-US" altLang="zh-CN" dirty="0"/>
              <a:t>	2</a:t>
            </a:r>
            <a:r>
              <a:rPr dirty="0"/>
              <a:t>、在线策略</a:t>
            </a:r>
            <a:endParaRPr dirty="0"/>
          </a:p>
          <a:p>
            <a:pPr marL="0" indent="0">
              <a:buNone/>
            </a:pPr>
            <a:r>
              <a:rPr lang="en-US" altLang="zh-CN" dirty="0"/>
              <a:t>		</a:t>
            </a:r>
            <a:r>
              <a:rPr dirty="0"/>
              <a:t>插件随</a:t>
            </a:r>
            <a:r>
              <a:rPr dirty="0"/>
              <a:t>项目启动会自动检测日志服务器是否可达，如果可达日志策略选择为在线。</a:t>
            </a:r>
            <a:endParaRPr dirty="0"/>
          </a:p>
          <a:p>
            <a:pPr marL="0" indent="0">
              <a:buNone/>
            </a:pPr>
            <a:r>
              <a:rPr lang="en-US" altLang="zh-CN" dirty="0"/>
              <a:t>		</a:t>
            </a:r>
            <a:r>
              <a:rPr dirty="0"/>
              <a:t>在线：开辟子进程，正常记录日志。定时</a:t>
            </a:r>
            <a:r>
              <a:rPr lang="en-US" altLang="zh-CN" dirty="0"/>
              <a:t>log</a:t>
            </a:r>
            <a:r>
              <a:rPr dirty="0"/>
              <a:t>变动检测</a:t>
            </a:r>
            <a:r>
              <a:rPr lang="en-US" altLang="zh-CN" dirty="0"/>
              <a:t>10min</a:t>
            </a:r>
            <a:r>
              <a:rPr lang="en-US" altLang="zh-CN" dirty="0"/>
              <a:t>/</a:t>
            </a:r>
            <a:r>
              <a:rPr dirty="0"/>
              <a:t>次： ①压缩</a:t>
            </a:r>
            <a:r>
              <a:rPr lang="en-US" altLang="zh-CN" dirty="0"/>
              <a:t>log</a:t>
            </a:r>
            <a:r>
              <a:rPr dirty="0"/>
              <a:t>文件到日志备份文件夹；②监控本地需要</a:t>
            </a:r>
            <a:r>
              <a:rPr lang="en-US" altLang="zh-CN" dirty="0"/>
              <a:t>log</a:t>
            </a:r>
            <a:r>
              <a:rPr dirty="0"/>
              <a:t>记录的插件是否新增或删除（当新增时服务器对应增加插件目录，当删除时服务器保留原来的插件日志，</a:t>
            </a:r>
            <a:r>
              <a:rPr lang="en-US" altLang="zh-CN" dirty="0"/>
              <a:t>30</a:t>
            </a:r>
            <a:r>
              <a:rPr dirty="0"/>
              <a:t>天之后删除）；③当文件夹同步中发现服务器不可达时，自动切换成离线策略。</a:t>
            </a:r>
            <a:endParaRPr dirty="0"/>
          </a:p>
          <a:p>
            <a:pPr marL="0" indent="0">
              <a:buNone/>
            </a:pPr>
            <a:endParaRPr dirty="0"/>
          </a:p>
          <a:p>
            <a:pPr marL="0" indent="0">
              <a:buNone/>
            </a:pPr>
            <a:r>
              <a:rPr lang="en-US" altLang="zh-CN" dirty="0"/>
              <a:t>	</a:t>
            </a:r>
            <a:r>
              <a:rPr lang="en-US" altLang="zh-CN">
                <a:solidFill>
                  <a:srgbClr val="FF0000"/>
                </a:solidFill>
                <a:sym typeface="+mn-ea"/>
              </a:rPr>
              <a:t>status</a:t>
            </a:r>
            <a:r>
              <a:rPr>
                <a:solidFill>
                  <a:srgbClr val="FF0000"/>
                </a:solidFill>
                <a:sym typeface="+mn-ea"/>
              </a:rPr>
              <a:t>：已完成</a:t>
            </a:r>
            <a:endParaRPr dirty="0">
              <a:solidFill>
                <a:srgbClr val="FF0000"/>
              </a:solidFill>
            </a:endParaRPr>
          </a:p>
          <a:p>
            <a:pPr marL="0" indent="0">
              <a:buNone/>
            </a:pPr>
            <a:endParaRPr dirty="0"/>
          </a:p>
          <a:p>
            <a:pPr marL="0" indent="0">
              <a:buNone/>
            </a:pPr>
            <a:endParaRPr dirty="0"/>
          </a:p>
        </p:txBody>
      </p:sp>
      <p:grpSp>
        <p:nvGrpSpPr>
          <p:cNvPr id="11" name="组合 10"/>
          <p:cNvGrpSpPr/>
          <p:nvPr/>
        </p:nvGrpSpPr>
        <p:grpSpPr>
          <a:xfrm>
            <a:off x="96414" y="5958159"/>
            <a:ext cx="3418768" cy="795948"/>
            <a:chOff x="651509" y="5532126"/>
            <a:chExt cx="3627071" cy="844445"/>
          </a:xfrm>
        </p:grpSpPr>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1509" y="5532126"/>
              <a:ext cx="1175257" cy="844445"/>
            </a:xfrm>
            <a:prstGeom prst="rect">
              <a:avLst/>
            </a:prstGeom>
          </p:spPr>
        </p:pic>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56255" y="5549109"/>
              <a:ext cx="2222325" cy="827462"/>
            </a:xfrm>
            <a:prstGeom prst="rect">
              <a:avLst/>
            </a:prstGeom>
          </p:spPr>
        </p:pic>
      </p:grpSp>
    </p:spTree>
    <p:custDataLst>
      <p:tags r:id="rId5"/>
    </p:custDataLst>
  </p:cSld>
  <p:clrMapOvr>
    <a:masterClrMapping/>
  </p:clrMapOvr>
</p:sld>
</file>

<file path=ppt/tags/tag1.xml><?xml version="1.0" encoding="utf-8"?>
<p:tagLst xmlns:p="http://schemas.openxmlformats.org/presentationml/2006/main">
  <p:tag name="KSO_WM_TAG_VERSION" val="1.0"/>
  <p:tag name="KSO_WM_BEAUTIFY_FLAG" val="#wm#"/>
  <p:tag name="KSO_WM_UNIT_ID" val="_1*y*1"/>
  <p:tag name="KSO_WM_UNIT_HIGHLIGHT" val="0"/>
  <p:tag name="KSO_WM_UNIT_COMPATIBLE" val="0"/>
  <p:tag name="KSO_WM_UNIT_DIAGRAM_ISNUMVISUAL" val="0"/>
  <p:tag name="KSO_WM_UNIT_DIAGRAM_ISREFERUNIT" val="0"/>
  <p:tag name="KSO_WM_UNIT_LAYERLEVEL" val="1"/>
  <p:tag name="KSO_WM_SLIDE_BACKGROUND_MASK_FLAG" val="1"/>
  <p:tag name="KSO_WM_UNIT_TYPE" val="y"/>
  <p:tag name="KSO_WM_UNIT_INDEX" val="1"/>
  <p:tag name="KSO_WM_UNIT_BK_DARK_LIGHT" val="2"/>
</p:tagLst>
</file>

<file path=ppt/tags/tag10.xml><?xml version="1.0" encoding="utf-8"?>
<p:tagLst xmlns:p="http://schemas.openxmlformats.org/presentationml/2006/main">
  <p:tag name="KSO_WM_TAG_VERSION" val="1.0"/>
  <p:tag name="KSO_WM_BEAUTIFY_FLAG" val="#wm#"/>
  <p:tag name="KSO_WM_UNIT_TYPE" val="i"/>
  <p:tag name="KSO_WM_UNIT_ID" val="_2*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02.xml><?xml version="1.0" encoding="utf-8"?>
<p:tagLst xmlns:p="http://schemas.openxmlformats.org/presentationml/2006/main">
  <p:tag name="KSO_WM_TAG_VERSION" val="1.0"/>
  <p:tag name="KSO_WM_BEAUTIFY_FLAG" val="#wm#"/>
  <p:tag name="KSO_WM_UNIT_TYPE" val="i"/>
  <p:tag name="KSO_WM_UNIT_ID" val="_12*i*2"/>
  <p:tag name="KSO_WM_UNIT_INDEX" val="2"/>
  <p:tag name="KSO_WM_UNIT_HIGHLIGHT" val="0"/>
  <p:tag name="KSO_WM_UNIT_COMPATIBLE" val="0"/>
  <p:tag name="KSO_WM_UNIT_DIAGRAM_ISNUMVISUAL" val="0"/>
  <p:tag name="KSO_WM_UNIT_DIAGRAM_ISREFERUNIT" val="0"/>
  <p:tag name="KSO_WM_UNIT_LAYERLEVEL" val="1"/>
  <p:tag name="KSO_WM_SLIDE_BACKGROUND_TYPE" val="general"/>
  <p:tag name="KSO_WM_SLIDE_BK_DARK_LIGHT" val="2"/>
</p:tagLst>
</file>

<file path=ppt/tags/tag103.xml><?xml version="1.0" encoding="utf-8"?>
<p:tagLst xmlns:p="http://schemas.openxmlformats.org/presentationml/2006/main">
  <p:tag name="KSO_WM_TAG_VERSION" val="1.0"/>
  <p:tag name="KSO_WM_BEAUTIFY_FLAG" val="#wm#"/>
  <p:tag name="KSO_WM_UNIT_TYPE" val="i"/>
  <p:tag name="KSO_WM_UNIT_ID" val="_12*i*4"/>
  <p:tag name="KSO_WM_UNIT_INDEX" val="4"/>
  <p:tag name="KSO_WM_UNIT_HIGHLIGHT" val="0"/>
  <p:tag name="KSO_WM_UNIT_COMPATIBLE" val="0"/>
  <p:tag name="KSO_WM_UNIT_DIAGRAM_ISNUMVISUAL" val="0"/>
  <p:tag name="KSO_WM_UNIT_DIAGRAM_ISREFERUNIT" val="0"/>
  <p:tag name="KSO_WM_UNIT_LAYERLEVEL" val="1"/>
  <p:tag name="KSO_WM_SLIDE_BACKGROUND_TYPE" val="general"/>
  <p:tag name="KSO_WM_SLIDE_BK_DARK_LIGHT" val="2"/>
</p:tagLst>
</file>

<file path=ppt/tags/tag104.xml><?xml version="1.0" encoding="utf-8"?>
<p:tagLst xmlns:p="http://schemas.openxmlformats.org/presentationml/2006/main">
  <p:tag name="KSO_WM_TAG_VERSION" val="1.0"/>
  <p:tag name="KSO_WM_BEAUTIFY_FLAG" val="#wm#"/>
  <p:tag name="KSO_WM_UNIT_TYPE" val="i"/>
  <p:tag name="KSO_WM_UNIT_ID" val="_12*i*2"/>
  <p:tag name="KSO_WM_UNIT_INDEX" val="2"/>
  <p:tag name="KSO_WM_UNIT_HIGHLIGHT" val="0"/>
  <p:tag name="KSO_WM_UNIT_COMPATIBLE" val="0"/>
  <p:tag name="KSO_WM_UNIT_DIAGRAM_ISNUMVISUAL" val="0"/>
  <p:tag name="KSO_WM_UNIT_DIAGRAM_ISREFERUNIT" val="0"/>
  <p:tag name="KSO_WM_UNIT_LAYERLEVEL" val="1"/>
  <p:tag name="KSO_WM_SLIDE_BACKGROUND_TYPE" val="general"/>
  <p:tag name="KSO_WM_SLIDE_BK_DARK_LIGHT" val="2"/>
</p:tagLst>
</file>

<file path=ppt/tags/tag105.xml><?xml version="1.0" encoding="utf-8"?>
<p:tagLst xmlns:p="http://schemas.openxmlformats.org/presentationml/2006/main">
  <p:tag name="KSO_WM_TAG_VERSION" val="1.0"/>
  <p:tag name="KSO_WM_BEAUTIFY_FLAG" val="#wm#"/>
  <p:tag name="KSO_WM_UNIT_TYPE" val="i"/>
  <p:tag name="KSO_WM_UNIT_ID" val="_12*i*4"/>
  <p:tag name="KSO_WM_UNIT_INDEX" val="4"/>
  <p:tag name="KSO_WM_UNIT_HIGHLIGHT" val="0"/>
  <p:tag name="KSO_WM_UNIT_COMPATIBLE" val="0"/>
  <p:tag name="KSO_WM_UNIT_DIAGRAM_ISNUMVISUAL" val="0"/>
  <p:tag name="KSO_WM_UNIT_DIAGRAM_ISREFERUNIT" val="0"/>
  <p:tag name="KSO_WM_UNIT_LAYERLEVEL" val="1"/>
  <p:tag name="KSO_WM_SLIDE_BACKGROUND_TYPE" val="general"/>
  <p:tag name="KSO_WM_SLIDE_BK_DARK_LIGHT" val="2"/>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UNIT_TYPE" val="i"/>
  <p:tag name="KSO_WM_UNIT_INDEX" val="1"/>
  <p:tag name="KSO_WM_SLIDE_BACKGROUND_TYPE" val="general"/>
  <p:tag name="KSO_WM_SLIDE_BK_DARK_LIGHT"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UNIT_TYPE" val="i"/>
  <p:tag name="KSO_WM_UNIT_INDEX" val="2"/>
  <p:tag name="KSO_WM_SLIDE_BACKGROUND_TYPE" val="general"/>
  <p:tag name="KSO_WM_SLIDE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3"/>
  <p:tag name="KSO_WM_UNIT_LAYERLEVEL" val="1"/>
  <p:tag name="KSO_WM_TAG_VERSION" val="1.0"/>
  <p:tag name="KSO_WM_BEAUTIFY_FLAG" val="#wm#"/>
  <p:tag name="KSO_WM_UNIT_TYPE" val="i"/>
  <p:tag name="KSO_WM_UNIT_INDEX" val="3"/>
  <p:tag name="KSO_WM_SLIDE_BACKGROUND_TYPE" val="general"/>
  <p:tag name="KSO_WM_SLIDE_BK_DARK_LIGHT" val="2"/>
</p:tagLst>
</file>

<file path=ppt/tags/tag11.xml><?xml version="1.0" encoding="utf-8"?>
<p:tagLst xmlns:p="http://schemas.openxmlformats.org/presentationml/2006/main">
  <p:tag name="KSO_WM_TAG_VERSION" val="1.0"/>
  <p:tag name="KSO_WM_BEAUTIFY_FLAG" val="#wm#"/>
  <p:tag name="KSO_WM_UNIT_TYPE" val="i"/>
  <p:tag name="KSO_WM_UNIT_ID" val="_2*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4"/>
  <p:tag name="KSO_WM_UNIT_LAYERLEVEL" val="1"/>
  <p:tag name="KSO_WM_TAG_VERSION" val="1.0"/>
  <p:tag name="KSO_WM_BEAUTIFY_FLAG" val="#wm#"/>
  <p:tag name="KSO_WM_UNIT_TYPE" val="i"/>
  <p:tag name="KSO_WM_UNIT_INDEX" val="4"/>
  <p:tag name="KSO_WM_SLIDE_BACKGROUND_TYPE" val="general"/>
  <p:tag name="KSO_WM_SLIDE_BK_DARK_LIGHT" val="2"/>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5"/>
  <p:tag name="KSO_WM_UNIT_LAYERLEVEL" val="1"/>
  <p:tag name="KSO_WM_TAG_VERSION" val="1.0"/>
  <p:tag name="KSO_WM_BEAUTIFY_FLAG" val="#wm#"/>
  <p:tag name="KSO_WM_UNIT_TYPE" val="i"/>
  <p:tag name="KSO_WM_UNIT_INDEX" val="5"/>
  <p:tag name="KSO_WM_SLIDE_BACKGROUND_TYPE" val="general"/>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6"/>
  <p:tag name="KSO_WM_UNIT_LAYERLEVEL" val="1"/>
  <p:tag name="KSO_WM_TAG_VERSION" val="1.0"/>
  <p:tag name="KSO_WM_BEAUTIFY_FLAG" val="#wm#"/>
  <p:tag name="KSO_WM_UNIT_TYPE" val="i"/>
  <p:tag name="KSO_WM_UNIT_INDEX" val="6"/>
  <p:tag name="KSO_WM_SLIDE_BACKGROUND_TYPE" val="general"/>
  <p:tag name="KSO_WM_SLIDE_BK_DARK_LIGHT" val="2"/>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7"/>
  <p:tag name="KSO_WM_UNIT_LAYERLEVEL" val="1"/>
  <p:tag name="KSO_WM_TAG_VERSION" val="1.0"/>
  <p:tag name="KSO_WM_BEAUTIFY_FLAG" val="#wm#"/>
  <p:tag name="KSO_WM_UNIT_TYPE" val="i"/>
  <p:tag name="KSO_WM_UNIT_INDEX" val="7"/>
  <p:tag name="KSO_WM_SLIDE_BACKGROUND_TYPE" val="general"/>
  <p:tag name="KSO_WM_SLIDE_BK_DARK_LIGHT" val="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8"/>
  <p:tag name="KSO_WM_UNIT_LAYERLEVEL" val="1"/>
  <p:tag name="KSO_WM_TAG_VERSION" val="1.0"/>
  <p:tag name="KSO_WM_BEAUTIFY_FLAG" val="#wm#"/>
  <p:tag name="KSO_WM_UNIT_TYPE" val="i"/>
  <p:tag name="KSO_WM_UNIT_INDEX" val="8"/>
  <p:tag name="KSO_WM_SLIDE_BACKGROUND_TYPE" val="general"/>
  <p:tag name="KSO_WM_SLIDE_BK_DARK_LIGHT" val="2"/>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9"/>
  <p:tag name="KSO_WM_UNIT_LAYERLEVEL" val="1"/>
  <p:tag name="KSO_WM_TAG_VERSION" val="1.0"/>
  <p:tag name="KSO_WM_BEAUTIFY_FLAG" val="#wm#"/>
  <p:tag name="KSO_WM_UNIT_TYPE" val="i"/>
  <p:tag name="KSO_WM_UNIT_INDEX" val="9"/>
  <p:tag name="KSO_WM_SLIDE_BACKGROUND_TYPE" val="general"/>
  <p:tag name="KSO_WM_SLIDE_BK_DARK_LIGHT" val="2"/>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10"/>
  <p:tag name="KSO_WM_UNIT_LAYERLEVEL" val="1"/>
  <p:tag name="KSO_WM_TAG_VERSION" val="1.0"/>
  <p:tag name="KSO_WM_BEAUTIFY_FLAG" val="#wm#"/>
  <p:tag name="KSO_WM_UNIT_TYPE" val="i"/>
  <p:tag name="KSO_WM_UNIT_INDEX" val="10"/>
  <p:tag name="KSO_WM_SLIDE_BACKGROUND_TYPE" val="general"/>
  <p:tag name="KSO_WM_SLIDE_BK_DARK_LIGHT" val="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2.xml><?xml version="1.0" encoding="utf-8"?>
<p:tagLst xmlns:p="http://schemas.openxmlformats.org/presentationml/2006/main">
  <p:tag name="KSO_WM_TAG_VERSION" val="1.0"/>
  <p:tag name="KSO_WM_BEAUTIFY_FLAG" val="#wm#"/>
  <p:tag name="KSO_WM_UNIT_TYPE" val="i"/>
  <p:tag name="KSO_WM_UNIT_ID" val="_2*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UNIT_BK_DARK_LIGHT" val="2"/>
  <p:tag name="KSO_WM_SLIDE_BACKGROUND_TYPE" val="frame"/>
  <p:tag name="KSO_WM_SLIDE_BK_DARK_LIGHT" val="1"/>
</p:tagLst>
</file>

<file path=ppt/tags/tag123.xml><?xml version="1.0" encoding="utf-8"?>
<p:tagLst xmlns:p="http://schemas.openxmlformats.org/presentationml/2006/main">
  <p:tag name="KSO_WM_TAG_VERSION" val="1.0"/>
  <p:tag name="KSO_WM_BEAUTIFY_FLAG" val="#wm#"/>
  <p:tag name="KSO_WM_UNIT_TYPE" val="i"/>
  <p:tag name="KSO_WM_UNIT_ID" val="_13*i*2"/>
  <p:tag name="KSO_WM_UNIT_INDEX" val="2"/>
  <p:tag name="KSO_WM_UNIT_HIGHLIGHT" val="0"/>
  <p:tag name="KSO_WM_UNIT_COMPATIBLE" val="0"/>
  <p:tag name="KSO_WM_UNIT_DIAGRAM_ISNUMVISUAL" val="0"/>
  <p:tag name="KSO_WM_UNIT_DIAGRAM_ISREFERUNIT" val="0"/>
  <p:tag name="KSO_WM_UNIT_LAYERLEVEL" val="1"/>
  <p:tag name="KSO_WM_SLIDE_BACKGROUND_TYPE" val="frame"/>
  <p:tag name="KSO_WM_SLIDE_BK_DARK_LIGHT" val="1"/>
</p:tagLst>
</file>

<file path=ppt/tags/tag124.xml><?xml version="1.0" encoding="utf-8"?>
<p:tagLst xmlns:p="http://schemas.openxmlformats.org/presentationml/2006/main">
  <p:tag name="KSO_WM_TAG_VERSION" val="1.0"/>
  <p:tag name="KSO_WM_BEAUTIFY_FLAG" val="#wm#"/>
  <p:tag name="KSO_WM_UNIT_TYPE" val="i"/>
  <p:tag name="KSO_WM_UNIT_ID" val="_13*i*4"/>
  <p:tag name="KSO_WM_UNIT_INDEX" val="4"/>
  <p:tag name="KSO_WM_UNIT_HIGHLIGHT" val="0"/>
  <p:tag name="KSO_WM_UNIT_COMPATIBLE" val="0"/>
  <p:tag name="KSO_WM_UNIT_DIAGRAM_ISNUMVISUAL" val="0"/>
  <p:tag name="KSO_WM_UNIT_DIAGRAM_ISREFERUNIT" val="0"/>
  <p:tag name="KSO_WM_UNIT_LAYERLEVEL" val="1"/>
  <p:tag name="KSO_WM_SLIDE_BACKGROUND_TYPE" val="frame"/>
  <p:tag name="KSO_WM_SLIDE_BK_DARK_LIGHT" val="1"/>
</p:tagLst>
</file>

<file path=ppt/tags/tag125.xml><?xml version="1.0" encoding="utf-8"?>
<p:tagLst xmlns:p="http://schemas.openxmlformats.org/presentationml/2006/main">
  <p:tag name="KSO_WM_TAG_VERSION" val="1.0"/>
  <p:tag name="KSO_WM_BEAUTIFY_FLAG" val="#wm#"/>
  <p:tag name="KSO_WM_UNIT_TYPE" val="i"/>
  <p:tag name="KSO_WM_UNIT_ID" val="_13*i*2"/>
  <p:tag name="KSO_WM_UNIT_INDEX" val="2"/>
  <p:tag name="KSO_WM_UNIT_HIGHLIGHT" val="0"/>
  <p:tag name="KSO_WM_UNIT_COMPATIBLE" val="0"/>
  <p:tag name="KSO_WM_UNIT_DIAGRAM_ISNUMVISUAL" val="0"/>
  <p:tag name="KSO_WM_UNIT_DIAGRAM_ISREFERUNIT" val="0"/>
  <p:tag name="KSO_WM_UNIT_LAYERLEVEL" val="1"/>
  <p:tag name="KSO_WM_SLIDE_BACKGROUND_TYPE" val="frame"/>
  <p:tag name="KSO_WM_SLIDE_BK_DARK_LIGHT" val="1"/>
</p:tagLst>
</file>

<file path=ppt/tags/tag126.xml><?xml version="1.0" encoding="utf-8"?>
<p:tagLst xmlns:p="http://schemas.openxmlformats.org/presentationml/2006/main">
  <p:tag name="KSO_WM_TAG_VERSION" val="1.0"/>
  <p:tag name="KSO_WM_BEAUTIFY_FLAG" val="#wm#"/>
  <p:tag name="KSO_WM_UNIT_TYPE" val="i"/>
  <p:tag name="KSO_WM_UNIT_ID" val="_13*i*4"/>
  <p:tag name="KSO_WM_UNIT_INDEX" val="4"/>
  <p:tag name="KSO_WM_UNIT_HIGHLIGHT" val="0"/>
  <p:tag name="KSO_WM_UNIT_COMPATIBLE" val="0"/>
  <p:tag name="KSO_WM_UNIT_DIAGRAM_ISNUMVISUAL" val="0"/>
  <p:tag name="KSO_WM_UNIT_DIAGRAM_ISREFERUNIT" val="0"/>
  <p:tag name="KSO_WM_UNIT_LAYERLEVEL" val="1"/>
  <p:tag name="KSO_WM_SLIDE_BACKGROUND_TYPE" val="frame"/>
  <p:tag name="KSO_WM_SLIDE_BK_DARK_LIGHT" val="1"/>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leftRight"/>
  <p:tag name="KSO_WM_SLIDE_BK_DARK_LIGHT" val="2"/>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34.xml><?xml version="1.0" encoding="utf-8"?>
<p:tagLst xmlns:p="http://schemas.openxmlformats.org/presentationml/2006/main">
  <p:tag name="KSO_WM_TAG_VERSION" val="1.0"/>
  <p:tag name="KSO_WM_BEAUTIFY_FLAG" val="#wm#"/>
  <p:tag name="KSO_WM_UNIT_TYPE" val="i"/>
  <p:tag name="KSO_WM_UNIT_ID" val="_14*i*2"/>
  <p:tag name="KSO_WM_UNIT_INDEX" val="2"/>
  <p:tag name="KSO_WM_UNIT_HIGHLIGHT" val="0"/>
  <p:tag name="KSO_WM_UNIT_COMPATIBLE" val="0"/>
  <p:tag name="KSO_WM_UNIT_DIAGRAM_ISNUMVISUAL" val="0"/>
  <p:tag name="KSO_WM_UNIT_DIAGRAM_ISREFERUNIT" val="0"/>
  <p:tag name="KSO_WM_UNIT_LAYERLEVEL" val="1"/>
  <p:tag name="KSO_WM_SLIDE_BACKGROUND_TYPE" val="leftRight"/>
  <p:tag name="KSO_WM_SLIDE_BK_DARK_LIGHT" val="2"/>
</p:tagLst>
</file>

<file path=ppt/tags/tag135.xml><?xml version="1.0" encoding="utf-8"?>
<p:tagLst xmlns:p="http://schemas.openxmlformats.org/presentationml/2006/main">
  <p:tag name="KSO_WM_TAG_VERSION" val="1.0"/>
  <p:tag name="KSO_WM_BEAUTIFY_FLAG" val="#wm#"/>
  <p:tag name="KSO_WM_UNIT_TYPE" val="i"/>
  <p:tag name="KSO_WM_UNIT_ID" val="_14*i*4"/>
  <p:tag name="KSO_WM_UNIT_INDEX" val="4"/>
  <p:tag name="KSO_WM_UNIT_HIGHLIGHT" val="0"/>
  <p:tag name="KSO_WM_UNIT_COMPATIBLE" val="0"/>
  <p:tag name="KSO_WM_UNIT_DIAGRAM_ISNUMVISUAL" val="0"/>
  <p:tag name="KSO_WM_UNIT_DIAGRAM_ISREFERUNIT" val="0"/>
  <p:tag name="KSO_WM_UNIT_LAYERLEVEL" val="1"/>
  <p:tag name="KSO_WM_SLIDE_BACKGROUND_TYPE" val="leftRight"/>
  <p:tag name="KSO_WM_SLIDE_BK_DARK_LIGHT" val="2"/>
</p:tagLst>
</file>

<file path=ppt/tags/tag136.xml><?xml version="1.0" encoding="utf-8"?>
<p:tagLst xmlns:p="http://schemas.openxmlformats.org/presentationml/2006/main">
  <p:tag name="KSO_WM_TAG_VERSION" val="1.0"/>
  <p:tag name="KSO_WM_BEAUTIFY_FLAG" val="#wm#"/>
  <p:tag name="KSO_WM_UNIT_TYPE" val="i"/>
  <p:tag name="KSO_WM_UNIT_ID" val="_14*i*2"/>
  <p:tag name="KSO_WM_UNIT_INDEX" val="2"/>
  <p:tag name="KSO_WM_UNIT_HIGHLIGHT" val="0"/>
  <p:tag name="KSO_WM_UNIT_COMPATIBLE" val="0"/>
  <p:tag name="KSO_WM_UNIT_DIAGRAM_ISNUMVISUAL" val="0"/>
  <p:tag name="KSO_WM_UNIT_DIAGRAM_ISREFERUNIT" val="0"/>
  <p:tag name="KSO_WM_UNIT_LAYERLEVEL" val="1"/>
  <p:tag name="KSO_WM_SLIDE_BACKGROUND_TYPE" val="leftRight"/>
  <p:tag name="KSO_WM_SLIDE_BK_DARK_LIGHT" val="2"/>
</p:tagLst>
</file>

<file path=ppt/tags/tag137.xml><?xml version="1.0" encoding="utf-8"?>
<p:tagLst xmlns:p="http://schemas.openxmlformats.org/presentationml/2006/main">
  <p:tag name="KSO_WM_TAG_VERSION" val="1.0"/>
  <p:tag name="KSO_WM_BEAUTIFY_FLAG" val="#wm#"/>
  <p:tag name="KSO_WM_UNIT_TYPE" val="i"/>
  <p:tag name="KSO_WM_UNIT_ID" val="_14*i*4"/>
  <p:tag name="KSO_WM_UNIT_INDEX" val="4"/>
  <p:tag name="KSO_WM_UNIT_HIGHLIGHT" val="0"/>
  <p:tag name="KSO_WM_UNIT_COMPATIBLE" val="0"/>
  <p:tag name="KSO_WM_UNIT_DIAGRAM_ISNUMVISUAL" val="0"/>
  <p:tag name="KSO_WM_UNIT_DIAGRAM_ISREFERUNIT" val="0"/>
  <p:tag name="KSO_WM_UNIT_LAYERLEVEL" val="1"/>
  <p:tag name="KSO_WM_SLIDE_BACKGROUND_TYPE" val="leftRight"/>
  <p:tag name="KSO_WM_SLIDE_BK_DARK_LIGHT" val="2"/>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topBottom"/>
  <p:tag name="KSO_WM_SLIDE_BK_DARK_LIGHT" val="2"/>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46.xml><?xml version="1.0" encoding="utf-8"?>
<p:tagLst xmlns:p="http://schemas.openxmlformats.org/presentationml/2006/main">
  <p:tag name="KSO_WM_TAG_VERSION" val="1.0"/>
  <p:tag name="KSO_WM_BEAUTIFY_FLAG" val="#wm#"/>
  <p:tag name="KSO_WM_UNIT_TYPE" val="i"/>
  <p:tag name="KSO_WM_UNIT_ID" val="_15*i*2"/>
  <p:tag name="KSO_WM_UNIT_INDEX" val="2"/>
  <p:tag name="KSO_WM_UNIT_HIGHLIGHT" val="0"/>
  <p:tag name="KSO_WM_UNIT_COMPATIBLE" val="0"/>
  <p:tag name="KSO_WM_UNIT_DIAGRAM_ISNUMVISUAL" val="0"/>
  <p:tag name="KSO_WM_UNIT_DIAGRAM_ISREFERUNIT" val="0"/>
  <p:tag name="KSO_WM_UNIT_LAYERLEVEL" val="1"/>
  <p:tag name="KSO_WM_SLIDE_BACKGROUND_TYPE" val="topBottom"/>
  <p:tag name="KSO_WM_SLIDE_BK_DARK_LIGHT" val="2"/>
</p:tagLst>
</file>

<file path=ppt/tags/tag147.xml><?xml version="1.0" encoding="utf-8"?>
<p:tagLst xmlns:p="http://schemas.openxmlformats.org/presentationml/2006/main">
  <p:tag name="KSO_WM_TAG_VERSION" val="1.0"/>
  <p:tag name="KSO_WM_BEAUTIFY_FLAG" val="#wm#"/>
  <p:tag name="KSO_WM_UNIT_TYPE" val="i"/>
  <p:tag name="KSO_WM_UNIT_ID" val="_15*i*4"/>
  <p:tag name="KSO_WM_UNIT_INDEX" val="4"/>
  <p:tag name="KSO_WM_UNIT_HIGHLIGHT" val="0"/>
  <p:tag name="KSO_WM_UNIT_COMPATIBLE" val="0"/>
  <p:tag name="KSO_WM_UNIT_DIAGRAM_ISNUMVISUAL" val="0"/>
  <p:tag name="KSO_WM_UNIT_DIAGRAM_ISREFERUNIT" val="0"/>
  <p:tag name="KSO_WM_UNIT_LAYERLEVEL" val="1"/>
  <p:tag name="KSO_WM_SLIDE_BACKGROUND_TYPE" val="topBottom"/>
  <p:tag name="KSO_WM_SLIDE_BK_DARK_LIGHT" val="2"/>
</p:tagLst>
</file>

<file path=ppt/tags/tag148.xml><?xml version="1.0" encoding="utf-8"?>
<p:tagLst xmlns:p="http://schemas.openxmlformats.org/presentationml/2006/main">
  <p:tag name="KSO_WM_TAG_VERSION" val="1.0"/>
  <p:tag name="KSO_WM_BEAUTIFY_FLAG" val="#wm#"/>
  <p:tag name="KSO_WM_UNIT_TYPE" val="i"/>
  <p:tag name="KSO_WM_UNIT_ID" val="_15*i*2"/>
  <p:tag name="KSO_WM_UNIT_INDEX" val="2"/>
  <p:tag name="KSO_WM_UNIT_HIGHLIGHT" val="0"/>
  <p:tag name="KSO_WM_UNIT_COMPATIBLE" val="0"/>
  <p:tag name="KSO_WM_UNIT_DIAGRAM_ISNUMVISUAL" val="0"/>
  <p:tag name="KSO_WM_UNIT_DIAGRAM_ISREFERUNIT" val="0"/>
  <p:tag name="KSO_WM_UNIT_LAYERLEVEL" val="1"/>
  <p:tag name="KSO_WM_SLIDE_BACKGROUND_TYPE" val="topBottom"/>
  <p:tag name="KSO_WM_SLIDE_BK_DARK_LIGHT" val="2"/>
</p:tagLst>
</file>

<file path=ppt/tags/tag149.xml><?xml version="1.0" encoding="utf-8"?>
<p:tagLst xmlns:p="http://schemas.openxmlformats.org/presentationml/2006/main">
  <p:tag name="KSO_WM_TAG_VERSION" val="1.0"/>
  <p:tag name="KSO_WM_BEAUTIFY_FLAG" val="#wm#"/>
  <p:tag name="KSO_WM_UNIT_TYPE" val="i"/>
  <p:tag name="KSO_WM_UNIT_ID" val="_15*i*4"/>
  <p:tag name="KSO_WM_UNIT_INDEX" val="4"/>
  <p:tag name="KSO_WM_UNIT_HIGHLIGHT" val="0"/>
  <p:tag name="KSO_WM_UNIT_COMPATIBLE" val="0"/>
  <p:tag name="KSO_WM_UNIT_DIAGRAM_ISNUMVISUAL" val="0"/>
  <p:tag name="KSO_WM_UNIT_DIAGRAM_ISREFERUNIT" val="0"/>
  <p:tag name="KSO_WM_UNIT_LAYERLEVEL" val="1"/>
  <p:tag name="KSO_WM_SLIDE_BACKGROUND_TYPE" val="topBottom"/>
  <p:tag name="KSO_WM_SLIDE_BK_DARK_LIGHT" val="2"/>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bottomTop"/>
  <p:tag name="KSO_WM_SLIDE_BK_DARK_LIGHT" val="2"/>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58.xml><?xml version="1.0" encoding="utf-8"?>
<p:tagLst xmlns:p="http://schemas.openxmlformats.org/presentationml/2006/main">
  <p:tag name="KSO_WM_TAG_VERSION" val="1.0"/>
  <p:tag name="KSO_WM_BEAUTIFY_FLAG" val="#wm#"/>
  <p:tag name="KSO_WM_UNIT_TYPE" val="i"/>
  <p:tag name="KSO_WM_UNIT_ID" val="_16*i*2"/>
  <p:tag name="KSO_WM_UNIT_INDEX" val="2"/>
  <p:tag name="KSO_WM_UNIT_HIGHLIGHT" val="0"/>
  <p:tag name="KSO_WM_UNIT_COMPATIBLE" val="0"/>
  <p:tag name="KSO_WM_UNIT_DIAGRAM_ISNUMVISUAL" val="0"/>
  <p:tag name="KSO_WM_UNIT_DIAGRAM_ISREFERUNIT" val="0"/>
  <p:tag name="KSO_WM_UNIT_LAYERLEVEL" val="1"/>
  <p:tag name="KSO_WM_SLIDE_BACKGROUND_TYPE" val="bottomTop"/>
  <p:tag name="KSO_WM_SLIDE_BK_DARK_LIGHT" val="2"/>
</p:tagLst>
</file>

<file path=ppt/tags/tag159.xml><?xml version="1.0" encoding="utf-8"?>
<p:tagLst xmlns:p="http://schemas.openxmlformats.org/presentationml/2006/main">
  <p:tag name="KSO_WM_TAG_VERSION" val="1.0"/>
  <p:tag name="KSO_WM_BEAUTIFY_FLAG" val="#wm#"/>
  <p:tag name="KSO_WM_UNIT_TYPE" val="i"/>
  <p:tag name="KSO_WM_UNIT_ID" val="_16*i*4"/>
  <p:tag name="KSO_WM_UNIT_INDEX" val="4"/>
  <p:tag name="KSO_WM_UNIT_HIGHLIGHT" val="0"/>
  <p:tag name="KSO_WM_UNIT_COMPATIBLE" val="0"/>
  <p:tag name="KSO_WM_UNIT_DIAGRAM_ISNUMVISUAL" val="0"/>
  <p:tag name="KSO_WM_UNIT_DIAGRAM_ISREFERUNIT" val="0"/>
  <p:tag name="KSO_WM_UNIT_LAYERLEVEL" val="1"/>
  <p:tag name="KSO_WM_SLIDE_BACKGROUND_TYPE" val="bottomTop"/>
  <p:tag name="KSO_WM_SLIDE_BK_DARK_LIGHT" val="2"/>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TAG_VERSION" val="1.0"/>
  <p:tag name="KSO_WM_BEAUTIFY_FLAG" val="#wm#"/>
  <p:tag name="KSO_WM_UNIT_TYPE" val="i"/>
  <p:tag name="KSO_WM_UNIT_ID" val="_16*i*2"/>
  <p:tag name="KSO_WM_UNIT_INDEX" val="2"/>
  <p:tag name="KSO_WM_UNIT_HIGHLIGHT" val="0"/>
  <p:tag name="KSO_WM_UNIT_COMPATIBLE" val="0"/>
  <p:tag name="KSO_WM_UNIT_DIAGRAM_ISNUMVISUAL" val="0"/>
  <p:tag name="KSO_WM_UNIT_DIAGRAM_ISREFERUNIT" val="0"/>
  <p:tag name="KSO_WM_UNIT_LAYERLEVEL" val="1"/>
  <p:tag name="KSO_WM_SLIDE_BACKGROUND_TYPE" val="bottomTop"/>
  <p:tag name="KSO_WM_SLIDE_BK_DARK_LIGHT" val="2"/>
</p:tagLst>
</file>

<file path=ppt/tags/tag161.xml><?xml version="1.0" encoding="utf-8"?>
<p:tagLst xmlns:p="http://schemas.openxmlformats.org/presentationml/2006/main">
  <p:tag name="KSO_WM_TAG_VERSION" val="1.0"/>
  <p:tag name="KSO_WM_BEAUTIFY_FLAG" val="#wm#"/>
  <p:tag name="KSO_WM_UNIT_TYPE" val="i"/>
  <p:tag name="KSO_WM_UNIT_ID" val="_16*i*4"/>
  <p:tag name="KSO_WM_UNIT_INDEX" val="4"/>
  <p:tag name="KSO_WM_UNIT_HIGHLIGHT" val="0"/>
  <p:tag name="KSO_WM_UNIT_COMPATIBLE" val="0"/>
  <p:tag name="KSO_WM_UNIT_DIAGRAM_ISNUMVISUAL" val="0"/>
  <p:tag name="KSO_WM_UNIT_DIAGRAM_ISREFERUNIT" val="0"/>
  <p:tag name="KSO_WM_UNIT_LAYERLEVEL" val="1"/>
  <p:tag name="KSO_WM_SLIDE_BACKGROUND_TYPE" val="bottomTop"/>
  <p:tag name="KSO_WM_SLIDE_BK_DARK_LIGHT" val="2"/>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69.xml><?xml version="1.0" encoding="utf-8"?>
<p:tagLst xmlns:p="http://schemas.openxmlformats.org/presentationml/2006/main">
  <p:tag name="KSO_WM_TAG_VERSION" val="1.0"/>
  <p:tag name="KSO_WM_BEAUTIFY_FLAG" val="#wm#"/>
  <p:tag name="KSO_WM_UNIT_TYPE" val="i"/>
  <p:tag name="KSO_WM_UNIT_ID" val="_17*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p="http://schemas.openxmlformats.org/presentationml/2006/main">
  <p:tag name="KSO_WM_TAG_VERSION" val="1.0"/>
  <p:tag name="KSO_WM_BEAUTIFY_FLAG" val="#wm#"/>
  <p:tag name="KSO_WM_UNIT_TYPE" val="i"/>
  <p:tag name="KSO_WM_UNIT_ID" val="_17*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navigation"/>
  <p:tag name="KSO_WM_SLIDE_BK_DARK_LIGHT" val="2"/>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belt"/>
  <p:tag name="KSO_WM_SLIDE_BK_DARK_LIGHT" val="1"/>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5043"/>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5043"/>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94.xml><?xml version="1.0" encoding="utf-8"?>
<p:tagLst xmlns:p="http://schemas.openxmlformats.org/presentationml/2006/main">
  <p:tag name="KSO_WM_TEMPLATE_CATEGORY" val="custom"/>
  <p:tag name="KSO_WM_TEMPLATE_INDEX" val="20185043"/>
  <p:tag name="KSO_WM_TAG_VERSION" val="1.0"/>
  <p:tag name="KSO_WM_BEAUTIFY_FLAG" val="#wm#"/>
  <p:tag name="KSO_WM_TEMPLATE_THUMBS_INDEX" val="1、4、9、11、18、19、22"/>
  <p:tag name="KSO_WM_TEMPLATE_SUBCATEGORY" val="0"/>
  <p:tag name="KSO_WM_TEMPLATE_MASTER_TYPE" val="1"/>
  <p:tag name="KSO_WM_TEMPLATE_COLOR_TYPE" val="1"/>
  <p:tag name="KSO_WM_TEMPLATE_MASTER_THUMB_INDEX" val="12"/>
  <p:tag name="KSO_WM_UNIT_SHOW_EDIT_AREA_INDICATION" val="0"/>
</p:tagLst>
</file>

<file path=ppt/tags/tag195.xml><?xml version="1.0" encoding="utf-8"?>
<p:tagLst xmlns:p="http://schemas.openxmlformats.org/presentationml/2006/main">
  <p:tag name="KSO_WM_TEMPLATE_CATEGORY" val="custom"/>
  <p:tag name="KSO_WM_TEMPLATE_INDEX" val="20185043"/>
  <p:tag name="KSO_WM_TAG_VERSION" val="1.0"/>
  <p:tag name="KSO_WM_UNIT_TYPE" val="a"/>
  <p:tag name="KSO_WM_UNIT_INDEX" val="1"/>
  <p:tag name="KSO_WM_UNIT_ID" val="custom20185043_1*a*1"/>
  <p:tag name="KSO_WM_UNIT_LAYERLEVEL" val="1"/>
  <p:tag name="KSO_WM_UNIT_VALUE" val="9"/>
  <p:tag name="KSO_WM_UNIT_ISCONTENTSTITLE" val="0"/>
  <p:tag name="KSO_WM_UNIT_HIGHLIGHT" val="0"/>
  <p:tag name="KSO_WM_UNIT_COMPATIBLE" val="0"/>
  <p:tag name="KSO_WM_BEAUTIFY_FLAG" val="#wm#"/>
  <p:tag name="KSO_WM_UNIT_PRESET_TEXT" val="黄色简约通用模板"/>
  <p:tag name="KSO_WM_UNIT_NOCLEAR" val="0"/>
  <p:tag name="KSO_WM_UNIT_DIAGRAM_ISNUMVISUAL" val="0"/>
  <p:tag name="KSO_WM_UNIT_DIAGRAM_ISREFERUNIT" val="0"/>
</p:tagLst>
</file>

<file path=ppt/tags/tag196.xml><?xml version="1.0" encoding="utf-8"?>
<p:tagLst xmlns:p="http://schemas.openxmlformats.org/presentationml/2006/main">
  <p:tag name="KSO_WM_TEMPLATE_CATEGORY" val="custom"/>
  <p:tag name="KSO_WM_TEMPLATE_INDEX" val="20185043"/>
  <p:tag name="KSO_WM_TAG_VERSION" val="1.0"/>
  <p:tag name="KSO_WM_UNIT_TYPE" val="b"/>
  <p:tag name="KSO_WM_UNIT_INDEX" val="1"/>
  <p:tag name="KSO_WM_UNIT_ID" val="custom20185043_1*b*1"/>
  <p:tag name="KSO_WM_UNIT_LAYERLEVEL" val="1"/>
  <p:tag name="KSO_WM_UNIT_VALUE" val="40"/>
  <p:tag name="KSO_WM_UNIT_ISCONTENTSTITLE" val="0"/>
  <p:tag name="KSO_WM_UNIT_HIGHLIGHT" val="0"/>
  <p:tag name="KSO_WM_UNIT_COMPATIBLE" val="0"/>
  <p:tag name="KSO_WM_BEAUTIFY_FLAG" val="#wm#"/>
  <p:tag name="KSO_WM_UNIT_PRESET_TEXT" val="点击此处添加副标题"/>
  <p:tag name="KSO_WM_UNIT_NOCLEAR" val="0"/>
  <p:tag name="KSO_WM_UNIT_DIAGRAM_ISNUMVISUAL" val="0"/>
  <p:tag name="KSO_WM_UNIT_DIAGRAM_ISREFERUNIT" val="0"/>
</p:tagLst>
</file>

<file path=ppt/tags/tag197.xml><?xml version="1.0" encoding="utf-8"?>
<p:tagLst xmlns:p="http://schemas.openxmlformats.org/presentationml/2006/main">
  <p:tag name="KSO_WM_UNIT_ISCONTENTSTITLE" val="0"/>
  <p:tag name="KSO_WM_UNIT_NOCLEAR" val="0"/>
  <p:tag name="KSO_WM_UNIT_VALUE" val="10"/>
  <p:tag name="KSO_WM_UNIT_HIGHLIGHT" val="0"/>
  <p:tag name="KSO_WM_UNIT_COMPATIBLE" val="0"/>
  <p:tag name="KSO_WM_UNIT_DIAGRAM_ISNUMVISUAL" val="0"/>
  <p:tag name="KSO_WM_UNIT_DIAGRAM_ISREFERUNIT" val="0"/>
  <p:tag name="KSO_WM_UNIT_TYPE" val="b"/>
  <p:tag name="KSO_WM_UNIT_INDEX" val="2"/>
  <p:tag name="KSO_WM_UNIT_ID" val="custom20193600_1*b*2"/>
  <p:tag name="KSO_WM_TEMPLATE_CATEGORY" val="custom"/>
  <p:tag name="KSO_WM_TEMPLATE_INDEX" val="20193600"/>
  <p:tag name="KSO_WM_UNIT_LAYERLEVEL" val="1"/>
  <p:tag name="KSO_WM_TAG_VERSION" val="1.0"/>
  <p:tag name="KSO_WM_BEAUTIFY_FLAG" val="#wm#"/>
  <p:tag name="KSO_WM_UNIT_PRESET_TEXT" val="汇报人姓名"/>
</p:tagLst>
</file>

<file path=ppt/tags/tag198.xml><?xml version="1.0" encoding="utf-8"?>
<p:tagLst xmlns:p="http://schemas.openxmlformats.org/presentationml/2006/main">
  <p:tag name="KSO_WM_UNIT_ISCONTENTSTITLE" val="0"/>
  <p:tag name="KSO_WM_UNIT_NOCLEAR" val="0"/>
  <p:tag name="KSO_WM_UNIT_VALUE" val="10"/>
  <p:tag name="KSO_WM_UNIT_HIGHLIGHT" val="0"/>
  <p:tag name="KSO_WM_UNIT_COMPATIBLE" val="0"/>
  <p:tag name="KSO_WM_UNIT_DIAGRAM_ISNUMVISUAL" val="0"/>
  <p:tag name="KSO_WM_UNIT_DIAGRAM_ISREFERUNIT" val="0"/>
  <p:tag name="KSO_WM_UNIT_TYPE" val="b"/>
  <p:tag name="KSO_WM_UNIT_INDEX" val="3"/>
  <p:tag name="KSO_WM_UNIT_ID" val="custom20193600_1*b*3"/>
  <p:tag name="KSO_WM_TEMPLATE_CATEGORY" val="custom"/>
  <p:tag name="KSO_WM_TEMPLATE_INDEX" val="20193600"/>
  <p:tag name="KSO_WM_UNIT_LAYERLEVEL" val="1"/>
  <p:tag name="KSO_WM_TAG_VERSION" val="1.0"/>
  <p:tag name="KSO_WM_BEAUTIFY_FLAG" val="#wm#"/>
  <p:tag name="KSO_WM_UNIT_PRESET_TEXT" val="汇报日期"/>
</p:tagLst>
</file>

<file path=ppt/tags/tag199.xml><?xml version="1.0" encoding="utf-8"?>
<p:tagLst xmlns:p="http://schemas.openxmlformats.org/presentationml/2006/main">
  <p:tag name="KSO_WM_TEMPLATE_CATEGORY" val="custom"/>
  <p:tag name="KSO_WM_TEMPLATE_INDEX" val="20185043"/>
  <p:tag name="KSO_WM_TAG_VERSION" val="1.0"/>
  <p:tag name="KSO_WM_SLIDE_ID" val="custom20185043_1"/>
  <p:tag name="KSO_WM_SLIDE_INDEX" val="1"/>
  <p:tag name="KSO_WM_SLIDE_ITEM_CNT" val="0"/>
  <p:tag name="KSO_WM_SLIDE_LAYOUT" val="a_b"/>
  <p:tag name="KSO_WM_SLIDE_LAYOUT_CNT" val="1_1"/>
  <p:tag name="KSO_WM_SLIDE_TYPE" val="title"/>
  <p:tag name="KSO_WM_BEAUTIFY_FLAG" val="#wm#"/>
  <p:tag name="KSO_WM_TEMPLATE_THUMBS_INDEX" val="1、4、9、11、18、19、22"/>
  <p:tag name="KSO_WM_SLIDE_SUBTYPE" val="pureTxt"/>
  <p:tag name="KSO_WM_TEMPLATE_SUBCATEGORY" val="0"/>
  <p:tag name="KSO_WM_TEMPLATE_MASTER_TYPE" val="1"/>
  <p:tag name="KSO_WM_TEMPLATE_COLOR_TYPE" val="1"/>
  <p:tag name="KSO_WM_TEMPLATE_MASTER_THUMB_INDEX" val="12"/>
</p:tagLst>
</file>

<file path=ppt/tags/tag2.xml><?xml version="1.0" encoding="utf-8"?>
<p:tagLst xmlns:p="http://schemas.openxmlformats.org/presentationml/2006/main">
  <p:tag name="KSO_WM_TAG_VERSION" val="1.0"/>
  <p:tag name="KSO_WM_BEAUTIFY_FLAG" val="#wm#"/>
  <p:tag name="KSO_WM_UNIT_ID" val="_1*y*2"/>
  <p:tag name="KSO_WM_UNIT_HIGHLIGHT" val="0"/>
  <p:tag name="KSO_WM_UNIT_COMPATIBLE" val="0"/>
  <p:tag name="KSO_WM_UNIT_DIAGRAM_ISNUMVISUAL" val="0"/>
  <p:tag name="KSO_WM_UNIT_DIAGRAM_ISREFERUNIT" val="0"/>
  <p:tag name="KSO_WM_UNIT_LAYERLEVEL" val="1"/>
  <p:tag name="KSO_WM_SLIDE_BACKGROUND_MASK_FLAG" val="1"/>
  <p:tag name="KSO_WM_UNIT_TYPE" val="y"/>
  <p:tag name="KSO_WM_UNIT_INDEX" val="2"/>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TEMPLATE_CATEGORY" val="custom"/>
  <p:tag name="KSO_WM_TEMPLATE_INDEX" val="20185043"/>
  <p:tag name="KSO_WM_TAG_VERSION" val="1.0"/>
  <p:tag name="KSO_WM_BEAUTIFY_FLAG" val="#wm#"/>
  <p:tag name="KSO_WM_UNIT_TYPE" val="l_i"/>
  <p:tag name="KSO_WM_UNIT_INDEX" val="1_1"/>
  <p:tag name="KSO_WM_UNIT_ID" val="custom20185043_8*l_i*1_1"/>
  <p:tag name="KSO_WM_UNIT_LAYERLEVEL" val="1_1"/>
  <p:tag name="KSO_WM_DIAGRAM_GROUP_CODE" val="l1-1"/>
  <p:tag name="KSO_WM_UNIT_HIGHLIGHT" val="0"/>
  <p:tag name="KSO_WM_UNIT_COMPATIBLE" val="0"/>
  <p:tag name="KSO_WM_UNIT_DIAGRAM_ISNUMVISUAL" val="0"/>
  <p:tag name="KSO_WM_UNIT_DIAGRAM_ISREFERUNIT" val="0"/>
  <p:tag name="KSO_WM_UNIT_LINE_FORE_SCHEMECOLOR_INDEX" val="15"/>
  <p:tag name="KSO_WM_UNIT_LINE_FILL_TYPE" val="2"/>
  <p:tag name="KSO_WM_UNIT_USESOURCEFORMAT_APPLY" val="1"/>
</p:tagLst>
</file>

<file path=ppt/tags/tag201.xml><?xml version="1.0" encoding="utf-8"?>
<p:tagLst xmlns:p="http://schemas.openxmlformats.org/presentationml/2006/main">
  <p:tag name="KSO_WM_TEMPLATE_CATEGORY" val="custom"/>
  <p:tag name="KSO_WM_TEMPLATE_INDEX" val="20185043"/>
  <p:tag name="KSO_WM_TAG_VERSION" val="1.0"/>
  <p:tag name="KSO_WM_BEAUTIFY_FLAG" val="#wm#"/>
  <p:tag name="KSO_WM_UNIT_TYPE" val="l_h_i"/>
  <p:tag name="KSO_WM_UNIT_INDEX" val="1_1_2"/>
  <p:tag name="KSO_WM_UNIT_ID" val="custom20185043_8*l_h_i*1_1_2"/>
  <p:tag name="KSO_WM_UNIT_LAYERLEVEL" val="1_1_1"/>
  <p:tag name="KSO_WM_DIAGRAM_GROUP_CODE" val="l1-1"/>
  <p:tag name="KSO_WM_UNIT_HIGHLIGHT" val="0"/>
  <p:tag name="KSO_WM_UNIT_COMPATIBLE" val="0"/>
  <p:tag name="KSO_WM_UNIT_DIAGRAM_ISNUMVISUAL" val="0"/>
  <p:tag name="KSO_WM_UNIT_DIAGRAM_ISREFERUNIT" val="0"/>
  <p:tag name="KSO_WM_UNIT_FILL_FORE_SCHEMECOLOR_INDEX" val="15"/>
  <p:tag name="KSO_WM_UNIT_FILL_TYPE" val="1"/>
  <p:tag name="KSO_WM_UNIT_LINE_FORE_SCHEMECOLOR_INDEX" val="5"/>
  <p:tag name="KSO_WM_UNIT_LINE_FILL_TYPE" val="2"/>
  <p:tag name="KSO_WM_UNIT_TEXT_FILL_FORE_SCHEMECOLOR_INDEX" val="14"/>
  <p:tag name="KSO_WM_UNIT_TEXT_FILL_TYPE" val="1"/>
  <p:tag name="KSO_WM_UNIT_USESOURCEFORMAT_APPLY" val="1"/>
</p:tagLst>
</file>

<file path=ppt/tags/tag202.xml><?xml version="1.0" encoding="utf-8"?>
<p:tagLst xmlns:p="http://schemas.openxmlformats.org/presentationml/2006/main">
  <p:tag name="KSO_WM_TEMPLATE_CATEGORY" val="custom"/>
  <p:tag name="KSO_WM_TEMPLATE_INDEX" val="20185043"/>
  <p:tag name="KSO_WM_TAG_VERSION" val="1.0"/>
  <p:tag name="KSO_WM_BEAUTIFY_FLAG" val="#wm#"/>
  <p:tag name="KSO_WM_UNIT_TYPE" val="l_h_f"/>
  <p:tag name="KSO_WM_UNIT_INDEX" val="1_1_1"/>
  <p:tag name="KSO_WM_UNIT_ID" val="custom20185043_8*l_h_f*1_1_1"/>
  <p:tag name="KSO_WM_UNIT_LAYERLEVEL" val="1_1_1"/>
  <p:tag name="KSO_WM_UNIT_VALUE" val="36"/>
  <p:tag name="KSO_WM_UNIT_HIGHLIGHT" val="0"/>
  <p:tag name="KSO_WM_UNIT_COMPATIBLE" val="0"/>
  <p:tag name="KSO_WM_DIAGRAM_GROUP_CODE" val="l1-1"/>
  <p:tag name="KSO_WM_UNIT_PRESET_TEXT" val="单击此处添加文本具体内容"/>
  <p:tag name="KSO_WM_UNIT_NOCLEAR" val="0"/>
  <p:tag name="KSO_WM_UNIT_DIAGRAM_ISNUMVISUAL" val="0"/>
  <p:tag name="KSO_WM_UNIT_DIAGRAM_ISREFERUNIT" val="0"/>
  <p:tag name="KSO_WM_UNIT_LINE_FORE_SCHEMECOLOR_INDEX" val="15"/>
  <p:tag name="KSO_WM_UNIT_LINE_FILL_TYPE" val="2"/>
  <p:tag name="KSO_WM_UNIT_TEXT_FILL_FORE_SCHEMECOLOR_INDEX" val="13"/>
  <p:tag name="KSO_WM_UNIT_TEXT_FILL_TYPE" val="1"/>
  <p:tag name="KSO_WM_UNIT_USESOURCEFORMAT_APPLY" val="1"/>
</p:tagLst>
</file>

<file path=ppt/tags/tag203.xml><?xml version="1.0" encoding="utf-8"?>
<p:tagLst xmlns:p="http://schemas.openxmlformats.org/presentationml/2006/main">
  <p:tag name="KSO_WM_TEMPLATE_CATEGORY" val="custom"/>
  <p:tag name="KSO_WM_TEMPLATE_INDEX" val="20185043"/>
  <p:tag name="KSO_WM_TAG_VERSION" val="1.0"/>
  <p:tag name="KSO_WM_BEAUTIFY_FLAG" val="#wm#"/>
  <p:tag name="KSO_WM_UNIT_TYPE" val="l_h_i"/>
  <p:tag name="KSO_WM_UNIT_INDEX" val="1_1_1"/>
  <p:tag name="KSO_WM_UNIT_ID" val="custom20185043_8*l_h_i*1_1_1"/>
  <p:tag name="KSO_WM_UNIT_LAYERLEVEL" val="1_1_1"/>
  <p:tag name="KSO_WM_DIAGRAM_GROUP_CODE" val="l1-1"/>
  <p:tag name="KSO_WM_UNIT_HIGHLIGHT" val="0"/>
  <p:tag name="KSO_WM_UNIT_COMPATIBLE" val="0"/>
  <p:tag name="KSO_WM_UNIT_DIAGRAM_ISNUMVISUAL" val="0"/>
  <p:tag name="KSO_WM_UNIT_DIAGRAM_ISREFERUNIT" val="0"/>
  <p:tag name="KSO_WM_UNIT_FILL_FORE_SCHEMECOLOR_INDEX" val="15"/>
  <p:tag name="KSO_WM_UNIT_FILL_TYPE" val="1"/>
  <p:tag name="KSO_WM_UNIT_TEXT_FILL_FORE_SCHEMECOLOR_INDEX" val="2"/>
  <p:tag name="KSO_WM_UNIT_TEXT_FILL_TYPE" val="1"/>
  <p:tag name="KSO_WM_UNIT_USESOURCEFORMAT_APPLY" val="1"/>
</p:tagLst>
</file>

<file path=ppt/tags/tag204.xml><?xml version="1.0" encoding="utf-8"?>
<p:tagLst xmlns:p="http://schemas.openxmlformats.org/presentationml/2006/main">
  <p:tag name="KSO_WM_TEMPLATE_CATEGORY" val="custom"/>
  <p:tag name="KSO_WM_TEMPLATE_INDEX" val="20185043"/>
  <p:tag name="KSO_WM_TAG_VERSION" val="1.0"/>
  <p:tag name="KSO_WM_BEAUTIFY_FLAG" val="#wm#"/>
  <p:tag name="KSO_WM_UNIT_TYPE" val="l_h_i"/>
  <p:tag name="KSO_WM_UNIT_INDEX" val="1_2_2"/>
  <p:tag name="KSO_WM_UNIT_ID" val="custom20185043_8*l_h_i*1_2_2"/>
  <p:tag name="KSO_WM_UNIT_LAYERLEVEL" val="1_1_1"/>
  <p:tag name="KSO_WM_DIAGRAM_GROUP_CODE" val="l1-1"/>
  <p:tag name="KSO_WM_UNIT_HIGHLIGHT" val="0"/>
  <p:tag name="KSO_WM_UNIT_COMPATIBLE" val="0"/>
  <p:tag name="KSO_WM_UNIT_DIAGRAM_ISNUMVISUAL" val="0"/>
  <p:tag name="KSO_WM_UNIT_DIAGRAM_ISREFERUNIT" val="0"/>
  <p:tag name="KSO_WM_UNIT_FILL_FORE_SCHEMECOLOR_INDEX" val="15"/>
  <p:tag name="KSO_WM_UNIT_FILL_TYPE" val="1"/>
  <p:tag name="KSO_WM_UNIT_TEXT_FILL_FORE_SCHEMECOLOR_INDEX" val="2"/>
  <p:tag name="KSO_WM_UNIT_TEXT_FILL_TYPE" val="1"/>
  <p:tag name="KSO_WM_UNIT_USESOURCEFORMAT_APPLY" val="1"/>
</p:tagLst>
</file>

<file path=ppt/tags/tag205.xml><?xml version="1.0" encoding="utf-8"?>
<p:tagLst xmlns:p="http://schemas.openxmlformats.org/presentationml/2006/main">
  <p:tag name="KSO_WM_TEMPLATE_CATEGORY" val="custom"/>
  <p:tag name="KSO_WM_TEMPLATE_INDEX" val="20185043"/>
  <p:tag name="KSO_WM_TAG_VERSION" val="1.0"/>
  <p:tag name="KSO_WM_BEAUTIFY_FLAG" val="#wm#"/>
  <p:tag name="KSO_WM_UNIT_TYPE" val="l_h_i"/>
  <p:tag name="KSO_WM_UNIT_INDEX" val="1_2_1"/>
  <p:tag name="KSO_WM_UNIT_ID" val="custom20185043_8*l_h_i*1_2_1"/>
  <p:tag name="KSO_WM_UNIT_LAYERLEVEL" val="1_1_1"/>
  <p:tag name="KSO_WM_DIAGRAM_GROUP_CODE" val="l1-1"/>
  <p:tag name="KSO_WM_UNIT_HIGHLIGHT" val="0"/>
  <p:tag name="KSO_WM_UNIT_COMPATIBLE" val="0"/>
  <p:tag name="KSO_WM_UNIT_DIAGRAM_ISNUMVISUAL" val="0"/>
  <p:tag name="KSO_WM_UNIT_DIAGRAM_ISREFERUNIT" val="0"/>
  <p:tag name="KSO_WM_UNIT_FILL_FORE_SCHEMECOLOR_INDEX" val="15"/>
  <p:tag name="KSO_WM_UNIT_FILL_TYPE" val="1"/>
  <p:tag name="KSO_WM_UNIT_LINE_FORE_SCHEMECOLOR_INDEX" val="5"/>
  <p:tag name="KSO_WM_UNIT_LINE_FILL_TYPE" val="2"/>
  <p:tag name="KSO_WM_UNIT_TEXT_FILL_FORE_SCHEMECOLOR_INDEX" val="14"/>
  <p:tag name="KSO_WM_UNIT_TEXT_FILL_TYPE" val="1"/>
  <p:tag name="KSO_WM_UNIT_USESOURCEFORMAT_APPLY" val="1"/>
</p:tagLst>
</file>

<file path=ppt/tags/tag206.xml><?xml version="1.0" encoding="utf-8"?>
<p:tagLst xmlns:p="http://schemas.openxmlformats.org/presentationml/2006/main">
  <p:tag name="KSO_WM_TEMPLATE_CATEGORY" val="custom"/>
  <p:tag name="KSO_WM_TEMPLATE_INDEX" val="20185043"/>
  <p:tag name="KSO_WM_TAG_VERSION" val="1.0"/>
  <p:tag name="KSO_WM_BEAUTIFY_FLAG" val="#wm#"/>
  <p:tag name="KSO_WM_UNIT_TYPE" val="l_h_f"/>
  <p:tag name="KSO_WM_UNIT_INDEX" val="1_2_1"/>
  <p:tag name="KSO_WM_UNIT_ID" val="custom20185043_8*l_h_f*1_2_1"/>
  <p:tag name="KSO_WM_UNIT_LAYERLEVEL" val="1_1_1"/>
  <p:tag name="KSO_WM_UNIT_VALUE" val="36"/>
  <p:tag name="KSO_WM_UNIT_HIGHLIGHT" val="0"/>
  <p:tag name="KSO_WM_UNIT_COMPATIBLE" val="0"/>
  <p:tag name="KSO_WM_DIAGRAM_GROUP_CODE" val="l1-1"/>
  <p:tag name="KSO_WM_UNIT_PRESET_TEXT" val="单击此处添加文本具体内容"/>
  <p:tag name="KSO_WM_UNIT_NOCLEAR" val="0"/>
  <p:tag name="KSO_WM_UNIT_DIAGRAM_ISNUMVISUAL" val="0"/>
  <p:tag name="KSO_WM_UNIT_DIAGRAM_ISREFERUNIT" val="0"/>
  <p:tag name="KSO_WM_UNIT_LINE_FORE_SCHEMECOLOR_INDEX" val="15"/>
  <p:tag name="KSO_WM_UNIT_LINE_FILL_TYPE" val="2"/>
  <p:tag name="KSO_WM_UNIT_TEXT_FILL_FORE_SCHEMECOLOR_INDEX" val="13"/>
  <p:tag name="KSO_WM_UNIT_TEXT_FILL_TYPE" val="1"/>
  <p:tag name="KSO_WM_UNIT_USESOURCEFORMAT_APPLY" val="1"/>
</p:tagLst>
</file>

<file path=ppt/tags/tag207.xml><?xml version="1.0" encoding="utf-8"?>
<p:tagLst xmlns:p="http://schemas.openxmlformats.org/presentationml/2006/main">
  <p:tag name="KSO_WM_TEMPLATE_CATEGORY" val="custom"/>
  <p:tag name="KSO_WM_TEMPLATE_INDEX" val="20185043"/>
  <p:tag name="KSO_WM_TAG_VERSION" val="1.0"/>
  <p:tag name="KSO_WM_BEAUTIFY_FLAG" val="#wm#"/>
  <p:tag name="KSO_WM_UNIT_TYPE" val="l_h_i"/>
  <p:tag name="KSO_WM_UNIT_INDEX" val="1_3_1"/>
  <p:tag name="KSO_WM_UNIT_ID" val="custom20185043_8*l_h_i*1_3_1"/>
  <p:tag name="KSO_WM_UNIT_LAYERLEVEL" val="1_1_1"/>
  <p:tag name="KSO_WM_DIAGRAM_GROUP_CODE" val="l1-1"/>
  <p:tag name="KSO_WM_UNIT_HIGHLIGHT" val="0"/>
  <p:tag name="KSO_WM_UNIT_COMPATIBLE" val="0"/>
  <p:tag name="KSO_WM_UNIT_DIAGRAM_ISNUMVISUAL" val="0"/>
  <p:tag name="KSO_WM_UNIT_DIAGRAM_ISREFERUNIT" val="0"/>
  <p:tag name="KSO_WM_UNIT_FILL_FORE_SCHEMECOLOR_INDEX" val="15"/>
  <p:tag name="KSO_WM_UNIT_FILL_TYPE" val="1"/>
  <p:tag name="KSO_WM_UNIT_TEXT_FILL_FORE_SCHEMECOLOR_INDEX" val="2"/>
  <p:tag name="KSO_WM_UNIT_TEXT_FILL_TYPE" val="1"/>
  <p:tag name="KSO_WM_UNIT_USESOURCEFORMAT_APPLY" val="1"/>
</p:tagLst>
</file>

<file path=ppt/tags/tag208.xml><?xml version="1.0" encoding="utf-8"?>
<p:tagLst xmlns:p="http://schemas.openxmlformats.org/presentationml/2006/main">
  <p:tag name="KSO_WM_TEMPLATE_CATEGORY" val="custom"/>
  <p:tag name="KSO_WM_TEMPLATE_INDEX" val="20185043"/>
  <p:tag name="KSO_WM_TAG_VERSION" val="1.0"/>
  <p:tag name="KSO_WM_BEAUTIFY_FLAG" val="#wm#"/>
  <p:tag name="KSO_WM_UNIT_TYPE" val="l_h_i"/>
  <p:tag name="KSO_WM_UNIT_INDEX" val="1_3_2"/>
  <p:tag name="KSO_WM_UNIT_ID" val="custom20185043_8*l_h_i*1_3_2"/>
  <p:tag name="KSO_WM_UNIT_LAYERLEVEL" val="1_1_1"/>
  <p:tag name="KSO_WM_DIAGRAM_GROUP_CODE" val="l1-1"/>
  <p:tag name="KSO_WM_UNIT_HIGHLIGHT" val="0"/>
  <p:tag name="KSO_WM_UNIT_COMPATIBLE" val="0"/>
  <p:tag name="KSO_WM_UNIT_DIAGRAM_ISNUMVISUAL" val="0"/>
  <p:tag name="KSO_WM_UNIT_DIAGRAM_ISREFERUNIT" val="0"/>
  <p:tag name="KSO_WM_UNIT_FILL_FORE_SCHEMECOLOR_INDEX" val="15"/>
  <p:tag name="KSO_WM_UNIT_FILL_TYPE" val="1"/>
  <p:tag name="KSO_WM_UNIT_LINE_FORE_SCHEMECOLOR_INDEX" val="5"/>
  <p:tag name="KSO_WM_UNIT_LINE_FILL_TYPE" val="2"/>
  <p:tag name="KSO_WM_UNIT_TEXT_FILL_FORE_SCHEMECOLOR_INDEX" val="14"/>
  <p:tag name="KSO_WM_UNIT_TEXT_FILL_TYPE" val="1"/>
  <p:tag name="KSO_WM_UNIT_USESOURCEFORMAT_APPLY" val="1"/>
</p:tagLst>
</file>

<file path=ppt/tags/tag209.xml><?xml version="1.0" encoding="utf-8"?>
<p:tagLst xmlns:p="http://schemas.openxmlformats.org/presentationml/2006/main">
  <p:tag name="KSO_WM_TEMPLATE_CATEGORY" val="custom"/>
  <p:tag name="KSO_WM_TEMPLATE_INDEX" val="20185043"/>
  <p:tag name="KSO_WM_TAG_VERSION" val="1.0"/>
  <p:tag name="KSO_WM_BEAUTIFY_FLAG" val="#wm#"/>
  <p:tag name="KSO_WM_UNIT_TYPE" val="l_h_f"/>
  <p:tag name="KSO_WM_UNIT_INDEX" val="1_3_1"/>
  <p:tag name="KSO_WM_UNIT_ID" val="custom20185043_8*l_h_f*1_3_1"/>
  <p:tag name="KSO_WM_UNIT_LAYERLEVEL" val="1_1_1"/>
  <p:tag name="KSO_WM_UNIT_VALUE" val="36"/>
  <p:tag name="KSO_WM_UNIT_HIGHLIGHT" val="0"/>
  <p:tag name="KSO_WM_UNIT_COMPATIBLE" val="0"/>
  <p:tag name="KSO_WM_DIAGRAM_GROUP_CODE" val="l1-1"/>
  <p:tag name="KSO_WM_UNIT_PRESET_TEXT" val="单击此处添加文本具体内容"/>
  <p:tag name="KSO_WM_UNIT_NOCLEAR" val="0"/>
  <p:tag name="KSO_WM_UNIT_DIAGRAM_ISNUMVISUAL" val="0"/>
  <p:tag name="KSO_WM_UNIT_DIAGRAM_ISREFERUNIT" val="0"/>
  <p:tag name="KSO_WM_UNIT_LINE_FORE_SCHEMECOLOR_INDEX" val="15"/>
  <p:tag name="KSO_WM_UNIT_LINE_FILL_TYPE" val="2"/>
  <p:tag name="KSO_WM_UNIT_TEXT_FILL_FORE_SCHEMECOLOR_INDEX" val="13"/>
  <p:tag name="KSO_WM_UNIT_TEXT_FILL_TYPE" val="1"/>
  <p:tag name="KSO_WM_UNIT_USESOURCEFORMAT_APPLY" val="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p="http://schemas.openxmlformats.org/presentationml/2006/main">
  <p:tag name="KSO_WM_TEMPLATE_CATEGORY" val="custom"/>
  <p:tag name="KSO_WM_TEMPLATE_INDEX" val="20185043"/>
  <p:tag name="KSO_WM_TAG_VERSION" val="1.0"/>
  <p:tag name="KSO_WM_BEAUTIFY_FLAG" val="#wm#"/>
  <p:tag name="KSO_WM_UNIT_TYPE" val="l_h_i"/>
  <p:tag name="KSO_WM_UNIT_INDEX" val="1_4_1"/>
  <p:tag name="KSO_WM_UNIT_ID" val="custom20185043_8*l_h_i*1_4_1"/>
  <p:tag name="KSO_WM_UNIT_LAYERLEVEL" val="1_1_1"/>
  <p:tag name="KSO_WM_DIAGRAM_GROUP_CODE" val="l1-1"/>
  <p:tag name="KSO_WM_UNIT_HIGHLIGHT" val="0"/>
  <p:tag name="KSO_WM_UNIT_COMPATIBLE" val="0"/>
  <p:tag name="KSO_WM_UNIT_DIAGRAM_ISNUMVISUAL" val="0"/>
  <p:tag name="KSO_WM_UNIT_DIAGRAM_ISREFERUNIT" val="0"/>
  <p:tag name="KSO_WM_UNIT_FILL_FORE_SCHEMECOLOR_INDEX" val="15"/>
  <p:tag name="KSO_WM_UNIT_FILL_TYPE" val="1"/>
  <p:tag name="KSO_WM_UNIT_LINE_FORE_SCHEMECOLOR_INDEX" val="5"/>
  <p:tag name="KSO_WM_UNIT_LINE_FILL_TYPE" val="2"/>
  <p:tag name="KSO_WM_UNIT_TEXT_FILL_FORE_SCHEMECOLOR_INDEX" val="14"/>
  <p:tag name="KSO_WM_UNIT_TEXT_FILL_TYPE" val="1"/>
  <p:tag name="KSO_WM_UNIT_USESOURCEFORMAT_APPLY" val="1"/>
</p:tagLst>
</file>

<file path=ppt/tags/tag211.xml><?xml version="1.0" encoding="utf-8"?>
<p:tagLst xmlns:p="http://schemas.openxmlformats.org/presentationml/2006/main">
  <p:tag name="KSO_WM_TEMPLATE_CATEGORY" val="custom"/>
  <p:tag name="KSO_WM_TEMPLATE_INDEX" val="20185043"/>
  <p:tag name="KSO_WM_TAG_VERSION" val="1.0"/>
  <p:tag name="KSO_WM_BEAUTIFY_FLAG" val="#wm#"/>
  <p:tag name="KSO_WM_UNIT_TYPE" val="l_h_f"/>
  <p:tag name="KSO_WM_UNIT_INDEX" val="1_4_1"/>
  <p:tag name="KSO_WM_UNIT_ID" val="custom20185043_8*l_h_f*1_4_1"/>
  <p:tag name="KSO_WM_UNIT_LAYERLEVEL" val="1_1_1"/>
  <p:tag name="KSO_WM_UNIT_VALUE" val="36"/>
  <p:tag name="KSO_WM_UNIT_HIGHLIGHT" val="0"/>
  <p:tag name="KSO_WM_UNIT_COMPATIBLE" val="0"/>
  <p:tag name="KSO_WM_DIAGRAM_GROUP_CODE" val="l1-1"/>
  <p:tag name="KSO_WM_UNIT_PRESET_TEXT" val="单击此处添加文本具体内容"/>
  <p:tag name="KSO_WM_UNIT_NOCLEAR" val="0"/>
  <p:tag name="KSO_WM_UNIT_DIAGRAM_ISNUMVISUAL" val="0"/>
  <p:tag name="KSO_WM_UNIT_DIAGRAM_ISREFERUNIT" val="0"/>
  <p:tag name="KSO_WM_UNIT_LINE_FORE_SCHEMECOLOR_INDEX" val="15"/>
  <p:tag name="KSO_WM_UNIT_LINE_FILL_TYPE" val="2"/>
  <p:tag name="KSO_WM_UNIT_TEXT_FILL_FORE_SCHEMECOLOR_INDEX" val="13"/>
  <p:tag name="KSO_WM_UNIT_TEXT_FILL_TYPE" val="1"/>
  <p:tag name="KSO_WM_UNIT_USESOURCEFORMAT_APPLY" val="1"/>
</p:tagLst>
</file>

<file path=ppt/tags/tag212.xml><?xml version="1.0" encoding="utf-8"?>
<p:tagLst xmlns:p="http://schemas.openxmlformats.org/presentationml/2006/main">
  <p:tag name="KSO_WM_TEMPLATE_CATEGORY" val="custom"/>
  <p:tag name="KSO_WM_TEMPLATE_INDEX" val="20185043"/>
  <p:tag name="KSO_WM_TAG_VERSION" val="1.0"/>
  <p:tag name="KSO_WM_BEAUTIFY_FLAG" val="#wm#"/>
  <p:tag name="KSO_WM_UNIT_TYPE" val="l_h_i"/>
  <p:tag name="KSO_WM_UNIT_INDEX" val="1_4_2"/>
  <p:tag name="KSO_WM_UNIT_ID" val="custom20185043_8*l_h_i*1_4_2"/>
  <p:tag name="KSO_WM_UNIT_LAYERLEVEL" val="1_1_1"/>
  <p:tag name="KSO_WM_DIAGRAM_GROUP_CODE" val="l1-1"/>
  <p:tag name="KSO_WM_UNIT_HIGHLIGHT" val="0"/>
  <p:tag name="KSO_WM_UNIT_COMPATIBLE" val="0"/>
  <p:tag name="KSO_WM_UNIT_DIAGRAM_ISNUMVISUAL" val="0"/>
  <p:tag name="KSO_WM_UNIT_DIAGRAM_ISREFERUNIT" val="0"/>
  <p:tag name="KSO_WM_UNIT_FILL_FORE_SCHEMECOLOR_INDEX" val="15"/>
  <p:tag name="KSO_WM_UNIT_FILL_TYPE" val="1"/>
  <p:tag name="KSO_WM_UNIT_TEXT_FILL_FORE_SCHEMECOLOR_INDEX" val="2"/>
  <p:tag name="KSO_WM_UNIT_TEXT_FILL_TYPE" val="1"/>
  <p:tag name="KSO_WM_UNIT_USESOURCEFORMAT_APPLY" val="1"/>
</p:tagLst>
</file>

<file path=ppt/tags/tag213.xml><?xml version="1.0" encoding="utf-8"?>
<p:tagLst xmlns:p="http://schemas.openxmlformats.org/presentationml/2006/main">
  <p:tag name="KSO_WM_TEMPLATE_CATEGORY" val="custom"/>
  <p:tag name="KSO_WM_TEMPLATE_INDEX" val="20185043"/>
  <p:tag name="KSO_WM_TAG_VERSION" val="1.0"/>
  <p:tag name="KSO_WM_BEAUTIFY_FLAG" val="#wm#"/>
  <p:tag name="KSO_WM_UNIT_COMPATIBLE" val="0"/>
  <p:tag name="KSO_WM_UNIT_HIGHLIGHT" val="0"/>
  <p:tag name="KSO_WM_UNIT_ISCONTENTSTITLE" val="1"/>
  <p:tag name="KSO_WM_UNIT_VALUE" val="25"/>
  <p:tag name="KSO_WM_UNIT_LAYERLEVEL" val="1"/>
  <p:tag name="KSO_WM_UNIT_INDEX" val="1"/>
  <p:tag name="KSO_WM_UNIT_ID" val="custom20185043_8*a*1"/>
  <p:tag name="KSO_WM_UNIT_TYPE" val="a"/>
  <p:tag name="KSO_WM_UNIT_PRESET_TEXT" val="目录"/>
  <p:tag name="KSO_WM_UNIT_NOCLEAR" val="0"/>
  <p:tag name="KSO_WM_UNIT_DIAGRAM_ISNUMVISUAL" val="0"/>
  <p:tag name="KSO_WM_UNIT_DIAGRAM_ISREFERUNIT" val="0"/>
  <p:tag name="KSO_WM_DIAGRAM_GROUP_CODE" val="l1-1"/>
  <p:tag name="KSO_WM_UNIT_TEXT_FILL_FORE_SCHEMECOLOR_INDEX" val="13"/>
  <p:tag name="KSO_WM_UNIT_TEXT_FILL_TYPE" val="1"/>
  <p:tag name="KSO_WM_UNIT_USESOURCEFORMAT_APPLY" val="1"/>
</p:tagLst>
</file>

<file path=ppt/tags/tag214.xml><?xml version="1.0" encoding="utf-8"?>
<p:tagLst xmlns:p="http://schemas.openxmlformats.org/presentationml/2006/main">
  <p:tag name="KSO_WM_SLIDE_ID" val="custom20185043_8"/>
  <p:tag name="KSO_WM_SLIDE_INDEX" val="8"/>
  <p:tag name="KSO_WM_SLIDE_ITEM_CNT" val="4"/>
  <p:tag name="KSO_WM_SLIDE_LAYOUT" val="a_l"/>
  <p:tag name="KSO_WM_SLIDE_LAYOUT_CNT" val="1_1"/>
  <p:tag name="KSO_WM_SLIDE_TYPE" val="contents"/>
  <p:tag name="KSO_WM_BEAUTIFY_FLAG" val="#wm#"/>
  <p:tag name="KSO_WM_TEMPLATE_CATEGORY" val="custom"/>
  <p:tag name="KSO_WM_TEMPLATE_INDEX" val="20185043"/>
  <p:tag name="KSO_WM_DIAGRAM_GROUP_CODE" val="l1-1"/>
  <p:tag name="KSO_WM_TAG_VERSION" val="1.0"/>
  <p:tag name="KSO_WM_SLIDE_SUBTYPE" val="diag"/>
  <p:tag name="KSO_WM_TEMPLATE_SUBCATEGORY" val="0"/>
  <p:tag name="KSO_WM_SLIDE_DIAGTYPE" val="l"/>
  <p:tag name="KSO_WM_TEMPLATE_MASTER_TYPE" val="1"/>
  <p:tag name="KSO_WM_TEMPLATE_COLOR_TYPE" val="1"/>
</p:tagLst>
</file>

<file path=ppt/tags/tag215.xml><?xml version="1.0" encoding="utf-8"?>
<p:tagLst xmlns:p="http://schemas.openxmlformats.org/presentationml/2006/main">
  <p:tag name="KSO_WM_TEMPLATE_CATEGORY" val="custom"/>
  <p:tag name="KSO_WM_TEMPLATE_INDEX" val="20185043"/>
  <p:tag name="KSO_WM_TAG_VERSION" val="1.0"/>
  <p:tag name="KSO_WM_BEAUTIFY_FLAG" val="#wm#"/>
  <p:tag name="KSO_WM_UNIT_TYPE" val="a"/>
  <p:tag name="KSO_WM_UNIT_INDEX" val="1"/>
  <p:tag name="KSO_WM_UNIT_LAYERLEVEL" val="1"/>
  <p:tag name="KSO_WM_UNIT_VALUE" val="16"/>
  <p:tag name="KSO_WM_UNIT_ISCONTENTSTITLE" val="0"/>
  <p:tag name="KSO_WM_UNIT_HIGHLIGHT" val="0"/>
  <p:tag name="KSO_WM_UNIT_COMPATIBLE" val="0"/>
  <p:tag name="KSO_WM_UNIT_ID" val="custom20185043_11*a*1"/>
  <p:tag name="KSO_WM_UNIT_PRESET_TEXT" val="点击添加节标题"/>
  <p:tag name="KSO_WM_UNIT_NOCLEAR" val="0"/>
  <p:tag name="KSO_WM_UNIT_DIAGRAM_ISNUMVISUAL" val="0"/>
  <p:tag name="KSO_WM_UNIT_DIAGRAM_ISREFERUNIT" val="0"/>
</p:tagLst>
</file>

<file path=ppt/tags/tag216.xml><?xml version="1.0" encoding="utf-8"?>
<p:tagLst xmlns:p="http://schemas.openxmlformats.org/presentationml/2006/main">
  <p:tag name="KSO_WM_TEMPLATE_CATEGORY" val="custom"/>
  <p:tag name="KSO_WM_TEMPLATE_INDEX" val="20185043"/>
  <p:tag name="KSO_WM_TAG_VERSION" val="1.0"/>
  <p:tag name="KSO_WM_BEAUTIFY_FLAG" val="#wm#"/>
  <p:tag name="KSO_WM_UNIT_TYPE" val="b"/>
  <p:tag name="KSO_WM_UNIT_INDEX" val="1"/>
  <p:tag name="KSO_WM_UNIT_LAYERLEVEL" val="1"/>
  <p:tag name="KSO_WM_UNIT_VALUE" val="130"/>
  <p:tag name="KSO_WM_UNIT_ISCONTENTSTITLE" val="0"/>
  <p:tag name="KSO_WM_UNIT_HIGHLIGHT" val="0"/>
  <p:tag name="KSO_WM_UNIT_COMPATIBLE" val="0"/>
  <p:tag name="KSO_WM_UNIT_ID" val="custom20185043_11*b*1"/>
  <p:tag name="KSO_WM_UNIT_PRESET_TEXT" val="点击此处添加正文，文字是您思想的提炼，请尽量言简意赅的阐述观点。"/>
  <p:tag name="KSO_WM_UNIT_NOCLEAR" val="0"/>
  <p:tag name="KSO_WM_UNIT_DIAGRAM_ISNUMVISUAL" val="0"/>
  <p:tag name="KSO_WM_UNIT_DIAGRAM_ISREFERUNIT" val="0"/>
</p:tagLst>
</file>

<file path=ppt/tags/tag217.xml><?xml version="1.0" encoding="utf-8"?>
<p:tagLst xmlns:p="http://schemas.openxmlformats.org/presentationml/2006/main">
  <p:tag name="KSO_WM_TEMPLATE_CATEGORY" val="custom"/>
  <p:tag name="KSO_WM_TEMPLATE_INDEX" val="20185043"/>
  <p:tag name="KSO_WM_UNIT_TYPE" val="e"/>
  <p:tag name="KSO_WM_UNIT_INDEX" val="1"/>
  <p:tag name="KSO_WM_UNIT_ID" val="custom20185043_11*e*1"/>
  <p:tag name="KSO_WM_UNIT_LAYERLEVEL" val="1"/>
  <p:tag name="KSO_WM_UNIT_VALUE" val="1"/>
  <p:tag name="KSO_WM_UNIT_HIGHLIGHT" val="0"/>
  <p:tag name="KSO_WM_UNIT_COMPATIBLE" val="1"/>
  <p:tag name="KSO_WM_BEAUTIFY_FLAG" val="#wm#"/>
  <p:tag name="KSO_WM_TAG_VERSION" val="1.0"/>
  <p:tag name="KSO_WM_UNIT_PRESET_TEXT" val="1"/>
  <p:tag name="KSO_WM_UNIT_NOCLEAR" val="0"/>
  <p:tag name="KSO_WM_UNIT_DIAGRAM_ISNUMVISUAL" val="0"/>
  <p:tag name="KSO_WM_UNIT_DIAGRAM_ISREFERUNIT" val="0"/>
</p:tagLst>
</file>

<file path=ppt/tags/tag218.xml><?xml version="1.0" encoding="utf-8"?>
<p:tagLst xmlns:p="http://schemas.openxmlformats.org/presentationml/2006/main">
  <p:tag name="KSO_WM_TAG_VERSION" val="1.0"/>
  <p:tag name="KSO_WM_SLIDE_ITEM_CNT" val="0"/>
  <p:tag name="KSO_WM_SLIDE_LAYOUT" val="a_b_e"/>
  <p:tag name="KSO_WM_SLIDE_LAYOUT_CNT" val="1_1_1"/>
  <p:tag name="KSO_WM_SLIDE_TYPE" val="sectionTitle"/>
  <p:tag name="KSO_WM_BEAUTIFY_FLAG" val="#wm#"/>
  <p:tag name="KSO_WM_COMBINE_RELATE_SLIDE_ID" val="background20174022_6"/>
  <p:tag name="KSO_WM_TEMPLATE_INDEX" val="20185043"/>
  <p:tag name="KSO_WM_SLIDE_INDEX" val="11"/>
  <p:tag name="KSO_WM_TEMPLATE_SUBCATEGORY" val="0"/>
  <p:tag name="KSO_WM_TEMPLATE_CATEGORY" val="custom"/>
  <p:tag name="KSO_WM_SLIDE_ID" val="custom20185043_11"/>
  <p:tag name="KSO_WM_SLIDE_SUBTYPE" val="pureTxt"/>
  <p:tag name="KSO_WM_TEMPLATE_MASTER_TYPE" val="1"/>
  <p:tag name="KSO_WM_TEMPLATE_COLOR_TYPE" val="1"/>
</p:tagLst>
</file>

<file path=ppt/tags/tag219.xml><?xml version="1.0" encoding="utf-8"?>
<p:tagLst xmlns:p="http://schemas.openxmlformats.org/presentationml/2006/main">
  <p:tag name="KSO_WM_TEMPLATE_CATEGORY" val="custom"/>
  <p:tag name="KSO_WM_TEMPLATE_INDEX" val="20185043"/>
  <p:tag name="KSO_WM_TAG_VERSION" val="1.0"/>
  <p:tag name="KSO_WM_BEAUTIFY_FLAG" val="#wm#"/>
  <p:tag name="KSO_WM_UNIT_COMPATIBLE" val="0"/>
  <p:tag name="KSO_WM_UNIT_HIGHLIGHT" val="0"/>
  <p:tag name="KSO_WM_UNIT_ISCONTENTSTITLE" val="0"/>
  <p:tag name="KSO_WM_UNIT_VALUE" val="50"/>
  <p:tag name="KSO_WM_UNIT_LAYERLEVEL" val="1"/>
  <p:tag name="KSO_WM_UNIT_INDEX" val="1"/>
  <p:tag name="KSO_WM_UNIT_ID" val="custom20185043_2*a*1"/>
  <p:tag name="KSO_WM_UNIT_TYPE" val="a"/>
  <p:tag name="KSO_WM_UNIT_PRESET_TEXT" val="LOREM IPSUM DOLOR"/>
  <p:tag name="KSO_WM_UNIT_NOCLEAR" val="0"/>
  <p:tag name="KSO_WM_UNIT_DIAGRAM_ISNUMVISUAL" val="0"/>
  <p:tag name="KSO_WM_UNIT_DIAGRAM_ISREFERUNIT" val="0"/>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p="http://schemas.openxmlformats.org/presentationml/2006/main">
  <p:tag name="KSO_WM_TEMPLATE_CATEGORY" val="custom"/>
  <p:tag name="KSO_WM_TEMPLATE_INDEX" val="20185043"/>
  <p:tag name="KSO_WM_TAG_VERSION" val="1.0"/>
  <p:tag name="KSO_WM_BEAUTIFY_FLAG" val="#wm#"/>
  <p:tag name="KSO_WM_UNIT_COMPATIBLE" val="0"/>
  <p:tag name="KSO_WM_UNIT_HIGHLIGHT" val="0"/>
  <p:tag name="KSO_WM_UNIT_VALUE" val="585"/>
  <p:tag name="KSO_WM_UNIT_LAYERLEVEL" val="1"/>
  <p:tag name="KSO_WM_UNIT_INDEX" val="1"/>
  <p:tag name="KSO_WM_UNIT_ID" val="custom20185043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Lst>
</file>

<file path=ppt/tags/tag221.xml><?xml version="1.0" encoding="utf-8"?>
<p:tagLst xmlns:p="http://schemas.openxmlformats.org/presentationml/2006/main">
  <p:tag name="KSO_WM_SLIDE_SIZE" val="854*465"/>
  <p:tag name="KSO_WM_SLIDE_POSITION" val="52*34"/>
  <p:tag name="KSO_WM_SLIDE_LAYOUT_CNT" val="1_1"/>
  <p:tag name="KSO_WM_SLIDE_LAYOUT" val="a_f"/>
  <p:tag name="KSO_WM_BEAUTIFY_FLAG" val="#wm#"/>
  <p:tag name="KSO_WM_SLIDE_TYPE" val="text"/>
  <p:tag name="KSO_WM_SLIDE_ITEM_CNT" val="0"/>
  <p:tag name="KSO_WM_SLIDE_INDEX" val="2"/>
  <p:tag name="KSO_WM_SLIDE_ID" val="custom20185043_2"/>
  <p:tag name="KSO_WM_TAG_VERSION" val="1.0"/>
  <p:tag name="KSO_WM_TEMPLATE_INDEX" val="20185043"/>
  <p:tag name="KSO_WM_TEMPLATE_CATEGORY" val="custom"/>
  <p:tag name="KSO_WM_SLIDE_SUBTYPE" val="pureTxt"/>
  <p:tag name="KSO_WM_TEMPLATE_SUBCATEGORY" val="0"/>
  <p:tag name="KSO_WM_TEMPLATE_MASTER_TYPE" val="1"/>
  <p:tag name="KSO_WM_TEMPLATE_COLOR_TYPE" val="1"/>
</p:tagLst>
</file>

<file path=ppt/tags/tag222.xml><?xml version="1.0" encoding="utf-8"?>
<p:tagLst xmlns:p="http://schemas.openxmlformats.org/presentationml/2006/main">
  <p:tag name="KSO_WM_TEMPLATE_CATEGORY" val="custom"/>
  <p:tag name="KSO_WM_TEMPLATE_INDEX" val="20185043"/>
  <p:tag name="KSO_WM_TAG_VERSION" val="1.0"/>
  <p:tag name="KSO_WM_BEAUTIFY_FLAG" val="#wm#"/>
  <p:tag name="KSO_WM_UNIT_TYPE" val="a"/>
  <p:tag name="KSO_WM_UNIT_INDEX" val="1"/>
  <p:tag name="KSO_WM_UNIT_LAYERLEVEL" val="1"/>
  <p:tag name="KSO_WM_UNIT_VALUE" val="16"/>
  <p:tag name="KSO_WM_UNIT_ISCONTENTSTITLE" val="0"/>
  <p:tag name="KSO_WM_UNIT_HIGHLIGHT" val="0"/>
  <p:tag name="KSO_WM_UNIT_COMPATIBLE" val="0"/>
  <p:tag name="KSO_WM_UNIT_ID" val="custom20185043_11*a*1"/>
  <p:tag name="KSO_WM_UNIT_PRESET_TEXT" val="点击添加节标题"/>
  <p:tag name="KSO_WM_UNIT_NOCLEAR" val="0"/>
  <p:tag name="KSO_WM_UNIT_DIAGRAM_ISNUMVISUAL" val="0"/>
  <p:tag name="KSO_WM_UNIT_DIAGRAM_ISREFERUNIT" val="0"/>
</p:tagLst>
</file>

<file path=ppt/tags/tag223.xml><?xml version="1.0" encoding="utf-8"?>
<p:tagLst xmlns:p="http://schemas.openxmlformats.org/presentationml/2006/main">
  <p:tag name="KSO_WM_TEMPLATE_CATEGORY" val="custom"/>
  <p:tag name="KSO_WM_TEMPLATE_INDEX" val="20185043"/>
  <p:tag name="KSO_WM_TAG_VERSION" val="1.0"/>
  <p:tag name="KSO_WM_BEAUTIFY_FLAG" val="#wm#"/>
  <p:tag name="KSO_WM_UNIT_TYPE" val="b"/>
  <p:tag name="KSO_WM_UNIT_INDEX" val="1"/>
  <p:tag name="KSO_WM_UNIT_LAYERLEVEL" val="1"/>
  <p:tag name="KSO_WM_UNIT_VALUE" val="130"/>
  <p:tag name="KSO_WM_UNIT_ISCONTENTSTITLE" val="0"/>
  <p:tag name="KSO_WM_UNIT_HIGHLIGHT" val="0"/>
  <p:tag name="KSO_WM_UNIT_COMPATIBLE" val="0"/>
  <p:tag name="KSO_WM_UNIT_ID" val="custom20185043_11*b*1"/>
  <p:tag name="KSO_WM_UNIT_PRESET_TEXT" val="点击此处添加正文，文字是您思想的提炼，请尽量言简意赅的阐述观点。"/>
  <p:tag name="KSO_WM_UNIT_NOCLEAR" val="0"/>
  <p:tag name="KSO_WM_UNIT_DIAGRAM_ISNUMVISUAL" val="0"/>
  <p:tag name="KSO_WM_UNIT_DIAGRAM_ISREFERUNIT" val="0"/>
</p:tagLst>
</file>

<file path=ppt/tags/tag224.xml><?xml version="1.0" encoding="utf-8"?>
<p:tagLst xmlns:p="http://schemas.openxmlformats.org/presentationml/2006/main">
  <p:tag name="KSO_WM_TEMPLATE_CATEGORY" val="custom"/>
  <p:tag name="KSO_WM_TEMPLATE_INDEX" val="20185043"/>
  <p:tag name="KSO_WM_UNIT_TYPE" val="e"/>
  <p:tag name="KSO_WM_UNIT_INDEX" val="1"/>
  <p:tag name="KSO_WM_UNIT_ID" val="custom20185043_11*e*1"/>
  <p:tag name="KSO_WM_UNIT_LAYERLEVEL" val="1"/>
  <p:tag name="KSO_WM_UNIT_VALUE" val="1"/>
  <p:tag name="KSO_WM_UNIT_HIGHLIGHT" val="0"/>
  <p:tag name="KSO_WM_UNIT_COMPATIBLE" val="1"/>
  <p:tag name="KSO_WM_BEAUTIFY_FLAG" val="#wm#"/>
  <p:tag name="KSO_WM_TAG_VERSION" val="1.0"/>
  <p:tag name="KSO_WM_UNIT_PRESET_TEXT" val="1"/>
  <p:tag name="KSO_WM_UNIT_NOCLEAR" val="0"/>
  <p:tag name="KSO_WM_UNIT_DIAGRAM_ISNUMVISUAL" val="0"/>
  <p:tag name="KSO_WM_UNIT_DIAGRAM_ISREFERUNIT" val="0"/>
</p:tagLst>
</file>

<file path=ppt/tags/tag225.xml><?xml version="1.0" encoding="utf-8"?>
<p:tagLst xmlns:p="http://schemas.openxmlformats.org/presentationml/2006/main">
  <p:tag name="KSO_WM_TAG_VERSION" val="1.0"/>
  <p:tag name="KSO_WM_SLIDE_ITEM_CNT" val="0"/>
  <p:tag name="KSO_WM_SLIDE_LAYOUT" val="a_b_e"/>
  <p:tag name="KSO_WM_SLIDE_LAYOUT_CNT" val="1_1_1"/>
  <p:tag name="KSO_WM_SLIDE_TYPE" val="sectionTitle"/>
  <p:tag name="KSO_WM_BEAUTIFY_FLAG" val="#wm#"/>
  <p:tag name="KSO_WM_COMBINE_RELATE_SLIDE_ID" val="background20174022_6"/>
  <p:tag name="KSO_WM_TEMPLATE_INDEX" val="20185043"/>
  <p:tag name="KSO_WM_SLIDE_INDEX" val="11"/>
  <p:tag name="KSO_WM_TEMPLATE_SUBCATEGORY" val="0"/>
  <p:tag name="KSO_WM_TEMPLATE_CATEGORY" val="custom"/>
  <p:tag name="KSO_WM_SLIDE_ID" val="custom20185043_11"/>
  <p:tag name="KSO_WM_SLIDE_SUBTYPE" val="pureTxt"/>
  <p:tag name="KSO_WM_TEMPLATE_MASTER_TYPE" val="1"/>
  <p:tag name="KSO_WM_TEMPLATE_COLOR_TYPE" val="1"/>
</p:tagLst>
</file>

<file path=ppt/tags/tag226.xml><?xml version="1.0" encoding="utf-8"?>
<p:tagLst xmlns:p="http://schemas.openxmlformats.org/presentationml/2006/main">
  <p:tag name="KSO_WM_BEAUTIFY_FLAG" val="#wm#"/>
  <p:tag name="KSO_WM_TEMPLATE_CATEGORY" val="custom"/>
  <p:tag name="KSO_WM_TEMPLATE_INDEX" val="20185043"/>
</p:tagLst>
</file>

<file path=ppt/tags/tag227.xml><?xml version="1.0" encoding="utf-8"?>
<p:tagLst xmlns:p="http://schemas.openxmlformats.org/presentationml/2006/main">
  <p:tag name="KSO_WM_TEMPLATE_CATEGORY" val="custom"/>
  <p:tag name="KSO_WM_TEMPLATE_INDEX" val="20185043"/>
  <p:tag name="KSO_WM_TAG_VERSION" val="1.0"/>
  <p:tag name="KSO_WM_BEAUTIFY_FLAG" val="#wm#"/>
  <p:tag name="KSO_WM_UNIT_COMPATIBLE" val="0"/>
  <p:tag name="KSO_WM_UNIT_HIGHLIGHT" val="0"/>
  <p:tag name="KSO_WM_UNIT_ISCONTENTSTITLE" val="0"/>
  <p:tag name="KSO_WM_UNIT_VALUE" val="50"/>
  <p:tag name="KSO_WM_UNIT_LAYERLEVEL" val="1"/>
  <p:tag name="KSO_WM_UNIT_INDEX" val="1"/>
  <p:tag name="KSO_WM_UNIT_ID" val="custom20185043_2*a*1"/>
  <p:tag name="KSO_WM_UNIT_TYPE" val="a"/>
  <p:tag name="KSO_WM_UNIT_PRESET_TEXT" val="LOREM IPSUM DOLOR"/>
  <p:tag name="KSO_WM_UNIT_NOCLEAR" val="0"/>
  <p:tag name="KSO_WM_UNIT_DIAGRAM_ISNUMVISUAL" val="0"/>
  <p:tag name="KSO_WM_UNIT_DIAGRAM_ISREFERUNIT" val="0"/>
</p:tagLst>
</file>

<file path=ppt/tags/tag228.xml><?xml version="1.0" encoding="utf-8"?>
<p:tagLst xmlns:p="http://schemas.openxmlformats.org/presentationml/2006/main">
  <p:tag name="KSO_WM_TEMPLATE_CATEGORY" val="custom"/>
  <p:tag name="KSO_WM_TEMPLATE_INDEX" val="20185043"/>
  <p:tag name="KSO_WM_TAG_VERSION" val="1.0"/>
  <p:tag name="KSO_WM_BEAUTIFY_FLAG" val="#wm#"/>
  <p:tag name="KSO_WM_UNIT_COMPATIBLE" val="0"/>
  <p:tag name="KSO_WM_UNIT_HIGHLIGHT" val="0"/>
  <p:tag name="KSO_WM_UNIT_VALUE" val="585"/>
  <p:tag name="KSO_WM_UNIT_LAYERLEVEL" val="1"/>
  <p:tag name="KSO_WM_UNIT_INDEX" val="1"/>
  <p:tag name="KSO_WM_UNIT_ID" val="custom20185043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Lst>
</file>

<file path=ppt/tags/tag229.xml><?xml version="1.0" encoding="utf-8"?>
<p:tagLst xmlns:p="http://schemas.openxmlformats.org/presentationml/2006/main">
  <p:tag name="KSO_WM_SLIDE_SIZE" val="854*465"/>
  <p:tag name="KSO_WM_SLIDE_POSITION" val="52*34"/>
  <p:tag name="KSO_WM_SLIDE_LAYOUT_CNT" val="1_1"/>
  <p:tag name="KSO_WM_SLIDE_LAYOUT" val="a_f"/>
  <p:tag name="KSO_WM_BEAUTIFY_FLAG" val="#wm#"/>
  <p:tag name="KSO_WM_SLIDE_TYPE" val="text"/>
  <p:tag name="KSO_WM_SLIDE_ITEM_CNT" val="0"/>
  <p:tag name="KSO_WM_SLIDE_INDEX" val="2"/>
  <p:tag name="KSO_WM_SLIDE_ID" val="custom20185043_2"/>
  <p:tag name="KSO_WM_TAG_VERSION" val="1.0"/>
  <p:tag name="KSO_WM_TEMPLATE_INDEX" val="20185043"/>
  <p:tag name="KSO_WM_TEMPLATE_CATEGORY" val="custom"/>
  <p:tag name="KSO_WM_SLIDE_SUBTYPE" val="pureTxt"/>
  <p:tag name="KSO_WM_TEMPLATE_SUBCATEGORY" val="0"/>
  <p:tag name="KSO_WM_TEMPLATE_MASTER_TYPE" val="1"/>
  <p:tag name="KSO_WM_TEMPLATE_COLOR_TYPE" val="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0.xml><?xml version="1.0" encoding="utf-8"?>
<p:tagLst xmlns:p="http://schemas.openxmlformats.org/presentationml/2006/main">
  <p:tag name="KSO_WM_TEMPLATE_CATEGORY" val="custom"/>
  <p:tag name="KSO_WM_TEMPLATE_INDEX" val="20185043"/>
  <p:tag name="KSO_WM_TAG_VERSION" val="1.0"/>
  <p:tag name="KSO_WM_BEAUTIFY_FLAG" val="#wm#"/>
  <p:tag name="KSO_WM_UNIT_COMPATIBLE" val="0"/>
  <p:tag name="KSO_WM_UNIT_HIGHLIGHT" val="0"/>
  <p:tag name="KSO_WM_UNIT_ISCONTENTSTITLE" val="0"/>
  <p:tag name="KSO_WM_UNIT_VALUE" val="50"/>
  <p:tag name="KSO_WM_UNIT_LAYERLEVEL" val="1"/>
  <p:tag name="KSO_WM_UNIT_INDEX" val="1"/>
  <p:tag name="KSO_WM_UNIT_ID" val="custom20185043_2*a*1"/>
  <p:tag name="KSO_WM_UNIT_TYPE" val="a"/>
  <p:tag name="KSO_WM_UNIT_PRESET_TEXT" val="LOREM IPSUM DOLOR"/>
  <p:tag name="KSO_WM_UNIT_NOCLEAR" val="0"/>
  <p:tag name="KSO_WM_UNIT_DIAGRAM_ISNUMVISUAL" val="0"/>
  <p:tag name="KSO_WM_UNIT_DIAGRAM_ISREFERUNIT" val="0"/>
</p:tagLst>
</file>

<file path=ppt/tags/tag231.xml><?xml version="1.0" encoding="utf-8"?>
<p:tagLst xmlns:p="http://schemas.openxmlformats.org/presentationml/2006/main">
  <p:tag name="KSO_WM_TEMPLATE_CATEGORY" val="custom"/>
  <p:tag name="KSO_WM_TEMPLATE_INDEX" val="20185043"/>
  <p:tag name="KSO_WM_TAG_VERSION" val="1.0"/>
  <p:tag name="KSO_WM_BEAUTIFY_FLAG" val="#wm#"/>
  <p:tag name="KSO_WM_UNIT_COMPATIBLE" val="0"/>
  <p:tag name="KSO_WM_UNIT_HIGHLIGHT" val="0"/>
  <p:tag name="KSO_WM_UNIT_VALUE" val="585"/>
  <p:tag name="KSO_WM_UNIT_LAYERLEVEL" val="1"/>
  <p:tag name="KSO_WM_UNIT_INDEX" val="1"/>
  <p:tag name="KSO_WM_UNIT_ID" val="custom20185043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Lst>
</file>

<file path=ppt/tags/tag232.xml><?xml version="1.0" encoding="utf-8"?>
<p:tagLst xmlns:p="http://schemas.openxmlformats.org/presentationml/2006/main">
  <p:tag name="KSO_WM_SLIDE_SIZE" val="854*465"/>
  <p:tag name="KSO_WM_SLIDE_POSITION" val="52*34"/>
  <p:tag name="KSO_WM_SLIDE_LAYOUT_CNT" val="1_1"/>
  <p:tag name="KSO_WM_SLIDE_LAYOUT" val="a_f"/>
  <p:tag name="KSO_WM_BEAUTIFY_FLAG" val="#wm#"/>
  <p:tag name="KSO_WM_SLIDE_TYPE" val="text"/>
  <p:tag name="KSO_WM_SLIDE_ITEM_CNT" val="0"/>
  <p:tag name="KSO_WM_SLIDE_INDEX" val="2"/>
  <p:tag name="KSO_WM_SLIDE_ID" val="custom20185043_2"/>
  <p:tag name="KSO_WM_TAG_VERSION" val="1.0"/>
  <p:tag name="KSO_WM_TEMPLATE_INDEX" val="20185043"/>
  <p:tag name="KSO_WM_TEMPLATE_CATEGORY" val="custom"/>
  <p:tag name="KSO_WM_SLIDE_SUBTYPE" val="pureTxt"/>
  <p:tag name="KSO_WM_TEMPLATE_SUBCATEGORY" val="0"/>
  <p:tag name="KSO_WM_TEMPLATE_MASTER_TYPE" val="1"/>
  <p:tag name="KSO_WM_TEMPLATE_COLOR_TYPE" val="1"/>
</p:tagLst>
</file>

<file path=ppt/tags/tag233.xml><?xml version="1.0" encoding="utf-8"?>
<p:tagLst xmlns:p="http://schemas.openxmlformats.org/presentationml/2006/main">
  <p:tag name="KSO_WM_TEMPLATE_CATEGORY" val="custom"/>
  <p:tag name="KSO_WM_TEMPLATE_INDEX" val="20185043"/>
  <p:tag name="KSO_WM_TAG_VERSION" val="1.0"/>
  <p:tag name="KSO_WM_BEAUTIFY_FLAG" val="#wm#"/>
  <p:tag name="KSO_WM_UNIT_COMPATIBLE" val="0"/>
  <p:tag name="KSO_WM_UNIT_HIGHLIGHT" val="0"/>
  <p:tag name="KSO_WM_UNIT_ISCONTENTSTITLE" val="0"/>
  <p:tag name="KSO_WM_UNIT_VALUE" val="50"/>
  <p:tag name="KSO_WM_UNIT_LAYERLEVEL" val="1"/>
  <p:tag name="KSO_WM_UNIT_INDEX" val="1"/>
  <p:tag name="KSO_WM_UNIT_ID" val="custom20185043_2*a*1"/>
  <p:tag name="KSO_WM_UNIT_TYPE" val="a"/>
  <p:tag name="KSO_WM_UNIT_PRESET_TEXT" val="LOREM IPSUM DOLOR"/>
  <p:tag name="KSO_WM_UNIT_NOCLEAR" val="0"/>
  <p:tag name="KSO_WM_UNIT_DIAGRAM_ISNUMVISUAL" val="0"/>
  <p:tag name="KSO_WM_UNIT_DIAGRAM_ISREFERUNIT" val="0"/>
</p:tagLst>
</file>

<file path=ppt/tags/tag234.xml><?xml version="1.0" encoding="utf-8"?>
<p:tagLst xmlns:p="http://schemas.openxmlformats.org/presentationml/2006/main">
  <p:tag name="KSO_WM_TEMPLATE_CATEGORY" val="custom"/>
  <p:tag name="KSO_WM_TEMPLATE_INDEX" val="20185043"/>
  <p:tag name="KSO_WM_TAG_VERSION" val="1.0"/>
  <p:tag name="KSO_WM_BEAUTIFY_FLAG" val="#wm#"/>
  <p:tag name="KSO_WM_UNIT_COMPATIBLE" val="0"/>
  <p:tag name="KSO_WM_UNIT_HIGHLIGHT" val="0"/>
  <p:tag name="KSO_WM_UNIT_VALUE" val="585"/>
  <p:tag name="KSO_WM_UNIT_LAYERLEVEL" val="1"/>
  <p:tag name="KSO_WM_UNIT_INDEX" val="1"/>
  <p:tag name="KSO_WM_UNIT_ID" val="custom20185043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Lst>
</file>

<file path=ppt/tags/tag235.xml><?xml version="1.0" encoding="utf-8"?>
<p:tagLst xmlns:p="http://schemas.openxmlformats.org/presentationml/2006/main">
  <p:tag name="KSO_WM_SLIDE_SIZE" val="854*465"/>
  <p:tag name="KSO_WM_SLIDE_POSITION" val="52*34"/>
  <p:tag name="KSO_WM_SLIDE_LAYOUT_CNT" val="1_1"/>
  <p:tag name="KSO_WM_SLIDE_LAYOUT" val="a_f"/>
  <p:tag name="KSO_WM_BEAUTIFY_FLAG" val="#wm#"/>
  <p:tag name="KSO_WM_SLIDE_TYPE" val="text"/>
  <p:tag name="KSO_WM_SLIDE_ITEM_CNT" val="0"/>
  <p:tag name="KSO_WM_SLIDE_INDEX" val="2"/>
  <p:tag name="KSO_WM_SLIDE_ID" val="custom20185043_2"/>
  <p:tag name="KSO_WM_TAG_VERSION" val="1.0"/>
  <p:tag name="KSO_WM_TEMPLATE_INDEX" val="20185043"/>
  <p:tag name="KSO_WM_TEMPLATE_CATEGORY" val="custom"/>
  <p:tag name="KSO_WM_SLIDE_SUBTYPE" val="pureTxt"/>
  <p:tag name="KSO_WM_TEMPLATE_SUBCATEGORY" val="0"/>
  <p:tag name="KSO_WM_TEMPLATE_MASTER_TYPE" val="1"/>
  <p:tag name="KSO_WM_TEMPLATE_COLOR_TYPE" val="1"/>
</p:tagLst>
</file>

<file path=ppt/tags/tag236.xml><?xml version="1.0" encoding="utf-8"?>
<p:tagLst xmlns:p="http://schemas.openxmlformats.org/presentationml/2006/main">
  <p:tag name="KSO_WM_TEMPLATE_CATEGORY" val="custom"/>
  <p:tag name="KSO_WM_TEMPLATE_INDEX" val="20185043"/>
  <p:tag name="KSO_WM_TAG_VERSION" val="1.0"/>
  <p:tag name="KSO_WM_BEAUTIFY_FLAG" val="#wm#"/>
  <p:tag name="KSO_WM_UNIT_COMPATIBLE" val="0"/>
  <p:tag name="KSO_WM_UNIT_HIGHLIGHT" val="0"/>
  <p:tag name="KSO_WM_UNIT_ISCONTENTSTITLE" val="0"/>
  <p:tag name="KSO_WM_UNIT_VALUE" val="50"/>
  <p:tag name="KSO_WM_UNIT_LAYERLEVEL" val="1"/>
  <p:tag name="KSO_WM_UNIT_INDEX" val="1"/>
  <p:tag name="KSO_WM_UNIT_ID" val="custom20185043_2*a*1"/>
  <p:tag name="KSO_WM_UNIT_TYPE" val="a"/>
  <p:tag name="KSO_WM_UNIT_PRESET_TEXT" val="LOREM IPSUM DOLOR"/>
  <p:tag name="KSO_WM_UNIT_NOCLEAR" val="0"/>
  <p:tag name="KSO_WM_UNIT_DIAGRAM_ISNUMVISUAL" val="0"/>
  <p:tag name="KSO_WM_UNIT_DIAGRAM_ISREFERUNIT" val="0"/>
</p:tagLst>
</file>

<file path=ppt/tags/tag237.xml><?xml version="1.0" encoding="utf-8"?>
<p:tagLst xmlns:p="http://schemas.openxmlformats.org/presentationml/2006/main">
  <p:tag name="KSO_WM_TEMPLATE_CATEGORY" val="custom"/>
  <p:tag name="KSO_WM_TEMPLATE_INDEX" val="20185043"/>
  <p:tag name="KSO_WM_TAG_VERSION" val="1.0"/>
  <p:tag name="KSO_WM_BEAUTIFY_FLAG" val="#wm#"/>
  <p:tag name="KSO_WM_UNIT_COMPATIBLE" val="0"/>
  <p:tag name="KSO_WM_UNIT_HIGHLIGHT" val="0"/>
  <p:tag name="KSO_WM_UNIT_VALUE" val="585"/>
  <p:tag name="KSO_WM_UNIT_LAYERLEVEL" val="1"/>
  <p:tag name="KSO_WM_UNIT_INDEX" val="1"/>
  <p:tag name="KSO_WM_UNIT_ID" val="custom20185043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Lst>
</file>

<file path=ppt/tags/tag238.xml><?xml version="1.0" encoding="utf-8"?>
<p:tagLst xmlns:p="http://schemas.openxmlformats.org/presentationml/2006/main">
  <p:tag name="KSO_WM_SLIDE_SIZE" val="854*465"/>
  <p:tag name="KSO_WM_SLIDE_POSITION" val="52*34"/>
  <p:tag name="KSO_WM_SLIDE_LAYOUT_CNT" val="1_1"/>
  <p:tag name="KSO_WM_SLIDE_LAYOUT" val="a_f"/>
  <p:tag name="KSO_WM_BEAUTIFY_FLAG" val="#wm#"/>
  <p:tag name="KSO_WM_SLIDE_TYPE" val="text"/>
  <p:tag name="KSO_WM_SLIDE_ITEM_CNT" val="0"/>
  <p:tag name="KSO_WM_SLIDE_INDEX" val="2"/>
  <p:tag name="KSO_WM_SLIDE_ID" val="custom20185043_2"/>
  <p:tag name="KSO_WM_TAG_VERSION" val="1.0"/>
  <p:tag name="KSO_WM_TEMPLATE_INDEX" val="20185043"/>
  <p:tag name="KSO_WM_TEMPLATE_CATEGORY" val="custom"/>
  <p:tag name="KSO_WM_SLIDE_SUBTYPE" val="pureTxt"/>
  <p:tag name="KSO_WM_TEMPLATE_SUBCATEGORY" val="0"/>
  <p:tag name="KSO_WM_TEMPLATE_MASTER_TYPE" val="1"/>
  <p:tag name="KSO_WM_TEMPLATE_COLOR_TYPE" val="1"/>
</p:tagLst>
</file>

<file path=ppt/tags/tag239.xml><?xml version="1.0" encoding="utf-8"?>
<p:tagLst xmlns:p="http://schemas.openxmlformats.org/presentationml/2006/main">
  <p:tag name="KSO_WM_TEMPLATE_CATEGORY" val="custom"/>
  <p:tag name="KSO_WM_TEMPLATE_INDEX" val="20185043"/>
  <p:tag name="KSO_WM_TAG_VERSION" val="1.0"/>
  <p:tag name="KSO_WM_BEAUTIFY_FLAG" val="#wm#"/>
  <p:tag name="KSO_WM_UNIT_COMPATIBLE" val="0"/>
  <p:tag name="KSO_WM_UNIT_HIGHLIGHT" val="0"/>
  <p:tag name="KSO_WM_UNIT_ISCONTENTSTITLE" val="0"/>
  <p:tag name="KSO_WM_UNIT_VALUE" val="50"/>
  <p:tag name="KSO_WM_UNIT_LAYERLEVEL" val="1"/>
  <p:tag name="KSO_WM_UNIT_INDEX" val="1"/>
  <p:tag name="KSO_WM_UNIT_ID" val="custom20185043_2*a*1"/>
  <p:tag name="KSO_WM_UNIT_TYPE" val="a"/>
  <p:tag name="KSO_WM_UNIT_PRESET_TEXT" val="LOREM IPSUM DOLOR"/>
  <p:tag name="KSO_WM_UNIT_NOCLEAR" val="0"/>
  <p:tag name="KSO_WM_UNIT_DIAGRAM_ISNUMVISUAL" val="0"/>
  <p:tag name="KSO_WM_UNIT_DIAGRAM_ISREFERUNIT" val="0"/>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0.xml><?xml version="1.0" encoding="utf-8"?>
<p:tagLst xmlns:p="http://schemas.openxmlformats.org/presentationml/2006/main">
  <p:tag name="KSO_WM_TEMPLATE_CATEGORY" val="custom"/>
  <p:tag name="KSO_WM_TEMPLATE_INDEX" val="20185043"/>
  <p:tag name="KSO_WM_TAG_VERSION" val="1.0"/>
  <p:tag name="KSO_WM_BEAUTIFY_FLAG" val="#wm#"/>
  <p:tag name="KSO_WM_UNIT_COMPATIBLE" val="0"/>
  <p:tag name="KSO_WM_UNIT_HIGHLIGHT" val="0"/>
  <p:tag name="KSO_WM_UNIT_VALUE" val="585"/>
  <p:tag name="KSO_WM_UNIT_LAYERLEVEL" val="1"/>
  <p:tag name="KSO_WM_UNIT_INDEX" val="1"/>
  <p:tag name="KSO_WM_UNIT_ID" val="custom20185043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Lst>
</file>

<file path=ppt/tags/tag241.xml><?xml version="1.0" encoding="utf-8"?>
<p:tagLst xmlns:p="http://schemas.openxmlformats.org/presentationml/2006/main">
  <p:tag name="KSO_WM_SLIDE_SIZE" val="854*465"/>
  <p:tag name="KSO_WM_SLIDE_POSITION" val="52*34"/>
  <p:tag name="KSO_WM_SLIDE_LAYOUT_CNT" val="1_1"/>
  <p:tag name="KSO_WM_SLIDE_LAYOUT" val="a_f"/>
  <p:tag name="KSO_WM_BEAUTIFY_FLAG" val="#wm#"/>
  <p:tag name="KSO_WM_SLIDE_TYPE" val="text"/>
  <p:tag name="KSO_WM_SLIDE_ITEM_CNT" val="0"/>
  <p:tag name="KSO_WM_SLIDE_INDEX" val="2"/>
  <p:tag name="KSO_WM_SLIDE_ID" val="custom20185043_2"/>
  <p:tag name="KSO_WM_TAG_VERSION" val="1.0"/>
  <p:tag name="KSO_WM_TEMPLATE_INDEX" val="20185043"/>
  <p:tag name="KSO_WM_TEMPLATE_CATEGORY" val="custom"/>
  <p:tag name="KSO_WM_SLIDE_SUBTYPE" val="pureTxt"/>
  <p:tag name="KSO_WM_TEMPLATE_SUBCATEGORY" val="0"/>
  <p:tag name="KSO_WM_TEMPLATE_MASTER_TYPE" val="1"/>
  <p:tag name="KSO_WM_TEMPLATE_COLOR_TYPE" val="1"/>
</p:tagLst>
</file>

<file path=ppt/tags/tag242.xml><?xml version="1.0" encoding="utf-8"?>
<p:tagLst xmlns:p="http://schemas.openxmlformats.org/presentationml/2006/main">
  <p:tag name="KSO_WM_TEMPLATE_CATEGORY" val="custom"/>
  <p:tag name="KSO_WM_TEMPLATE_INDEX" val="20185043"/>
  <p:tag name="KSO_WM_TAG_VERSION" val="1.0"/>
  <p:tag name="KSO_WM_BEAUTIFY_FLAG" val="#wm#"/>
  <p:tag name="KSO_WM_UNIT_COMPATIBLE" val="0"/>
  <p:tag name="KSO_WM_UNIT_HIGHLIGHT" val="0"/>
  <p:tag name="KSO_WM_UNIT_ISCONTENTSTITLE" val="0"/>
  <p:tag name="KSO_WM_UNIT_VALUE" val="50"/>
  <p:tag name="KSO_WM_UNIT_LAYERLEVEL" val="1"/>
  <p:tag name="KSO_WM_UNIT_INDEX" val="1"/>
  <p:tag name="KSO_WM_UNIT_ID" val="custom20185043_2*a*1"/>
  <p:tag name="KSO_WM_UNIT_TYPE" val="a"/>
  <p:tag name="KSO_WM_UNIT_PRESET_TEXT" val="LOREM IPSUM DOLOR"/>
  <p:tag name="KSO_WM_UNIT_NOCLEAR" val="0"/>
  <p:tag name="KSO_WM_UNIT_DIAGRAM_ISNUMVISUAL" val="0"/>
  <p:tag name="KSO_WM_UNIT_DIAGRAM_ISREFERUNIT" val="0"/>
</p:tagLst>
</file>

<file path=ppt/tags/tag243.xml><?xml version="1.0" encoding="utf-8"?>
<p:tagLst xmlns:p="http://schemas.openxmlformats.org/presentationml/2006/main">
  <p:tag name="KSO_WM_TEMPLATE_CATEGORY" val="custom"/>
  <p:tag name="KSO_WM_TEMPLATE_INDEX" val="20185043"/>
  <p:tag name="KSO_WM_TAG_VERSION" val="1.0"/>
  <p:tag name="KSO_WM_BEAUTIFY_FLAG" val="#wm#"/>
  <p:tag name="KSO_WM_UNIT_COMPATIBLE" val="0"/>
  <p:tag name="KSO_WM_UNIT_HIGHLIGHT" val="0"/>
  <p:tag name="KSO_WM_UNIT_VALUE" val="585"/>
  <p:tag name="KSO_WM_UNIT_LAYERLEVEL" val="1"/>
  <p:tag name="KSO_WM_UNIT_INDEX" val="1"/>
  <p:tag name="KSO_WM_UNIT_ID" val="custom20185043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Lst>
</file>

<file path=ppt/tags/tag244.xml><?xml version="1.0" encoding="utf-8"?>
<p:tagLst xmlns:p="http://schemas.openxmlformats.org/presentationml/2006/main">
  <p:tag name="KSO_WM_SLIDE_SIZE" val="854*465"/>
  <p:tag name="KSO_WM_SLIDE_POSITION" val="52*34"/>
  <p:tag name="KSO_WM_SLIDE_LAYOUT_CNT" val="1_1"/>
  <p:tag name="KSO_WM_SLIDE_LAYOUT" val="a_f"/>
  <p:tag name="KSO_WM_BEAUTIFY_FLAG" val="#wm#"/>
  <p:tag name="KSO_WM_SLIDE_TYPE" val="text"/>
  <p:tag name="KSO_WM_SLIDE_ITEM_CNT" val="0"/>
  <p:tag name="KSO_WM_SLIDE_INDEX" val="2"/>
  <p:tag name="KSO_WM_SLIDE_ID" val="custom20185043_2"/>
  <p:tag name="KSO_WM_TAG_VERSION" val="1.0"/>
  <p:tag name="KSO_WM_TEMPLATE_INDEX" val="20185043"/>
  <p:tag name="KSO_WM_TEMPLATE_CATEGORY" val="custom"/>
  <p:tag name="KSO_WM_SLIDE_SUBTYPE" val="pureTxt"/>
  <p:tag name="KSO_WM_TEMPLATE_SUBCATEGORY" val="0"/>
  <p:tag name="KSO_WM_TEMPLATE_MASTER_TYPE" val="1"/>
  <p:tag name="KSO_WM_TEMPLATE_COLOR_TYPE" val="1"/>
</p:tagLst>
</file>

<file path=ppt/tags/tag245.xml><?xml version="1.0" encoding="utf-8"?>
<p:tagLst xmlns:p="http://schemas.openxmlformats.org/presentationml/2006/main">
  <p:tag name="KSO_WM_TEMPLATE_CATEGORY" val="custom"/>
  <p:tag name="KSO_WM_TEMPLATE_INDEX" val="20185043"/>
  <p:tag name="KSO_WM_TAG_VERSION" val="1.0"/>
  <p:tag name="KSO_WM_BEAUTIFY_FLAG" val="#wm#"/>
  <p:tag name="KSO_WM_UNIT_COMPATIBLE" val="0"/>
  <p:tag name="KSO_WM_UNIT_HIGHLIGHT" val="0"/>
  <p:tag name="KSO_WM_UNIT_ISCONTENTSTITLE" val="0"/>
  <p:tag name="KSO_WM_UNIT_VALUE" val="50"/>
  <p:tag name="KSO_WM_UNIT_LAYERLEVEL" val="1"/>
  <p:tag name="KSO_WM_UNIT_INDEX" val="1"/>
  <p:tag name="KSO_WM_UNIT_ID" val="custom20185043_2*a*1"/>
  <p:tag name="KSO_WM_UNIT_TYPE" val="a"/>
  <p:tag name="KSO_WM_UNIT_PRESET_TEXT" val="LOREM IPSUM DOLOR"/>
  <p:tag name="KSO_WM_UNIT_NOCLEAR" val="0"/>
  <p:tag name="KSO_WM_UNIT_DIAGRAM_ISNUMVISUAL" val="0"/>
  <p:tag name="KSO_WM_UNIT_DIAGRAM_ISREFERUNIT" val="0"/>
</p:tagLst>
</file>

<file path=ppt/tags/tag246.xml><?xml version="1.0" encoding="utf-8"?>
<p:tagLst xmlns:p="http://schemas.openxmlformats.org/presentationml/2006/main">
  <p:tag name="KSO_WM_TEMPLATE_CATEGORY" val="custom"/>
  <p:tag name="KSO_WM_TEMPLATE_INDEX" val="20185043"/>
  <p:tag name="KSO_WM_TAG_VERSION" val="1.0"/>
  <p:tag name="KSO_WM_BEAUTIFY_FLAG" val="#wm#"/>
  <p:tag name="KSO_WM_UNIT_COMPATIBLE" val="0"/>
  <p:tag name="KSO_WM_UNIT_HIGHLIGHT" val="0"/>
  <p:tag name="KSO_WM_UNIT_VALUE" val="585"/>
  <p:tag name="KSO_WM_UNIT_LAYERLEVEL" val="1"/>
  <p:tag name="KSO_WM_UNIT_INDEX" val="1"/>
  <p:tag name="KSO_WM_UNIT_ID" val="custom20185043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Lst>
</file>

<file path=ppt/tags/tag247.xml><?xml version="1.0" encoding="utf-8"?>
<p:tagLst xmlns:p="http://schemas.openxmlformats.org/presentationml/2006/main">
  <p:tag name="KSO_WM_SLIDE_SIZE" val="854*465"/>
  <p:tag name="KSO_WM_SLIDE_POSITION" val="52*34"/>
  <p:tag name="KSO_WM_SLIDE_LAYOUT_CNT" val="1_1"/>
  <p:tag name="KSO_WM_SLIDE_LAYOUT" val="a_f"/>
  <p:tag name="KSO_WM_BEAUTIFY_FLAG" val="#wm#"/>
  <p:tag name="KSO_WM_SLIDE_TYPE" val="text"/>
  <p:tag name="KSO_WM_SLIDE_ITEM_CNT" val="0"/>
  <p:tag name="KSO_WM_SLIDE_INDEX" val="2"/>
  <p:tag name="KSO_WM_SLIDE_ID" val="custom20185043_2"/>
  <p:tag name="KSO_WM_TAG_VERSION" val="1.0"/>
  <p:tag name="KSO_WM_TEMPLATE_INDEX" val="20185043"/>
  <p:tag name="KSO_WM_TEMPLATE_CATEGORY" val="custom"/>
  <p:tag name="KSO_WM_SLIDE_SUBTYPE" val="pureTxt"/>
  <p:tag name="KSO_WM_TEMPLATE_SUBCATEGORY" val="0"/>
  <p:tag name="KSO_WM_TEMPLATE_MASTER_TYPE" val="1"/>
  <p:tag name="KSO_WM_TEMPLATE_COLOR_TYPE" val="1"/>
</p:tagLst>
</file>

<file path=ppt/tags/tag248.xml><?xml version="1.0" encoding="utf-8"?>
<p:tagLst xmlns:p="http://schemas.openxmlformats.org/presentationml/2006/main">
  <p:tag name="KSO_WM_TEMPLATE_CATEGORY" val="custom"/>
  <p:tag name="KSO_WM_TEMPLATE_INDEX" val="20185043"/>
  <p:tag name="KSO_WM_TAG_VERSION" val="1.0"/>
  <p:tag name="KSO_WM_BEAUTIFY_FLAG" val="#wm#"/>
  <p:tag name="KSO_WM_UNIT_TYPE" val="a"/>
  <p:tag name="KSO_WM_UNIT_INDEX" val="1"/>
  <p:tag name="KSO_WM_UNIT_LAYERLEVEL" val="1"/>
  <p:tag name="KSO_WM_UNIT_VALUE" val="16"/>
  <p:tag name="KSO_WM_UNIT_ISCONTENTSTITLE" val="0"/>
  <p:tag name="KSO_WM_UNIT_HIGHLIGHT" val="0"/>
  <p:tag name="KSO_WM_UNIT_COMPATIBLE" val="0"/>
  <p:tag name="KSO_WM_UNIT_ID" val="custom20185043_11*a*1"/>
  <p:tag name="KSO_WM_UNIT_PRESET_TEXT" val="点击添加节标题"/>
  <p:tag name="KSO_WM_UNIT_NOCLEAR" val="0"/>
  <p:tag name="KSO_WM_UNIT_DIAGRAM_ISNUMVISUAL" val="0"/>
  <p:tag name="KSO_WM_UNIT_DIAGRAM_ISREFERUNIT" val="0"/>
</p:tagLst>
</file>

<file path=ppt/tags/tag249.xml><?xml version="1.0" encoding="utf-8"?>
<p:tagLst xmlns:p="http://schemas.openxmlformats.org/presentationml/2006/main">
  <p:tag name="KSO_WM_TEMPLATE_CATEGORY" val="custom"/>
  <p:tag name="KSO_WM_TEMPLATE_INDEX" val="20185043"/>
  <p:tag name="KSO_WM_TAG_VERSION" val="1.0"/>
  <p:tag name="KSO_WM_BEAUTIFY_FLAG" val="#wm#"/>
  <p:tag name="KSO_WM_UNIT_TYPE" val="b"/>
  <p:tag name="KSO_WM_UNIT_INDEX" val="1"/>
  <p:tag name="KSO_WM_UNIT_LAYERLEVEL" val="1"/>
  <p:tag name="KSO_WM_UNIT_VALUE" val="130"/>
  <p:tag name="KSO_WM_UNIT_ISCONTENTSTITLE" val="0"/>
  <p:tag name="KSO_WM_UNIT_HIGHLIGHT" val="0"/>
  <p:tag name="KSO_WM_UNIT_COMPATIBLE" val="0"/>
  <p:tag name="KSO_WM_UNIT_ID" val="custom20185043_11*b*1"/>
  <p:tag name="KSO_WM_UNIT_PRESET_TEXT" val="点击此处添加正文，文字是您思想的提炼，请尽量言简意赅的阐述观点。"/>
  <p:tag name="KSO_WM_UNIT_NOCLEAR" val="0"/>
  <p:tag name="KSO_WM_UNIT_DIAGRAM_ISNUMVISUAL" val="0"/>
  <p:tag name="KSO_WM_UNIT_DIAGRAM_ISREFERUNIT" val="0"/>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0.xml><?xml version="1.0" encoding="utf-8"?>
<p:tagLst xmlns:p="http://schemas.openxmlformats.org/presentationml/2006/main">
  <p:tag name="KSO_WM_TEMPLATE_CATEGORY" val="custom"/>
  <p:tag name="KSO_WM_TEMPLATE_INDEX" val="20185043"/>
  <p:tag name="KSO_WM_UNIT_TYPE" val="e"/>
  <p:tag name="KSO_WM_UNIT_INDEX" val="1"/>
  <p:tag name="KSO_WM_UNIT_ID" val="custom20185043_11*e*1"/>
  <p:tag name="KSO_WM_UNIT_LAYERLEVEL" val="1"/>
  <p:tag name="KSO_WM_UNIT_VALUE" val="1"/>
  <p:tag name="KSO_WM_UNIT_HIGHLIGHT" val="0"/>
  <p:tag name="KSO_WM_UNIT_COMPATIBLE" val="1"/>
  <p:tag name="KSO_WM_BEAUTIFY_FLAG" val="#wm#"/>
  <p:tag name="KSO_WM_TAG_VERSION" val="1.0"/>
  <p:tag name="KSO_WM_UNIT_PRESET_TEXT" val="1"/>
  <p:tag name="KSO_WM_UNIT_NOCLEAR" val="0"/>
  <p:tag name="KSO_WM_UNIT_DIAGRAM_ISNUMVISUAL" val="0"/>
  <p:tag name="KSO_WM_UNIT_DIAGRAM_ISREFERUNIT" val="0"/>
</p:tagLst>
</file>

<file path=ppt/tags/tag251.xml><?xml version="1.0" encoding="utf-8"?>
<p:tagLst xmlns:p="http://schemas.openxmlformats.org/presentationml/2006/main">
  <p:tag name="KSO_WM_TAG_VERSION" val="1.0"/>
  <p:tag name="KSO_WM_SLIDE_ITEM_CNT" val="0"/>
  <p:tag name="KSO_WM_SLIDE_LAYOUT" val="a_b_e"/>
  <p:tag name="KSO_WM_SLIDE_LAYOUT_CNT" val="1_1_1"/>
  <p:tag name="KSO_WM_SLIDE_TYPE" val="sectionTitle"/>
  <p:tag name="KSO_WM_BEAUTIFY_FLAG" val="#wm#"/>
  <p:tag name="KSO_WM_COMBINE_RELATE_SLIDE_ID" val="background20174022_6"/>
  <p:tag name="KSO_WM_TEMPLATE_INDEX" val="20185043"/>
  <p:tag name="KSO_WM_SLIDE_INDEX" val="11"/>
  <p:tag name="KSO_WM_TEMPLATE_SUBCATEGORY" val="0"/>
  <p:tag name="KSO_WM_TEMPLATE_CATEGORY" val="custom"/>
  <p:tag name="KSO_WM_SLIDE_ID" val="custom20185043_11"/>
  <p:tag name="KSO_WM_SLIDE_SUBTYPE" val="pureTxt"/>
  <p:tag name="KSO_WM_TEMPLATE_MASTER_TYPE" val="1"/>
  <p:tag name="KSO_WM_TEMPLATE_COLOR_TYPE" val="1"/>
</p:tagLst>
</file>

<file path=ppt/tags/tag252.xml><?xml version="1.0" encoding="utf-8"?>
<p:tagLst xmlns:p="http://schemas.openxmlformats.org/presentationml/2006/main">
  <p:tag name="KSO_WM_TEMPLATE_CATEGORY" val="custom"/>
  <p:tag name="KSO_WM_TEMPLATE_INDEX" val="20185043"/>
  <p:tag name="KSO_WM_TAG_VERSION" val="1.0"/>
  <p:tag name="KSO_WM_BEAUTIFY_FLAG" val="#wm#"/>
  <p:tag name="KSO_WM_UNIT_COMPATIBLE" val="0"/>
  <p:tag name="KSO_WM_UNIT_HIGHLIGHT" val="0"/>
  <p:tag name="KSO_WM_UNIT_ISCONTENTSTITLE" val="0"/>
  <p:tag name="KSO_WM_UNIT_VALUE" val="50"/>
  <p:tag name="KSO_WM_UNIT_LAYERLEVEL" val="1"/>
  <p:tag name="KSO_WM_UNIT_INDEX" val="1"/>
  <p:tag name="KSO_WM_UNIT_ID" val="custom20185043_2*a*1"/>
  <p:tag name="KSO_WM_UNIT_TYPE" val="a"/>
  <p:tag name="KSO_WM_UNIT_PRESET_TEXT" val="LOREM IPSUM DOLOR"/>
  <p:tag name="KSO_WM_UNIT_NOCLEAR" val="0"/>
  <p:tag name="KSO_WM_UNIT_DIAGRAM_ISNUMVISUAL" val="0"/>
  <p:tag name="KSO_WM_UNIT_DIAGRAM_ISREFERUNIT" val="0"/>
</p:tagLst>
</file>

<file path=ppt/tags/tag253.xml><?xml version="1.0" encoding="utf-8"?>
<p:tagLst xmlns:p="http://schemas.openxmlformats.org/presentationml/2006/main">
  <p:tag name="KSO_WM_TEMPLATE_CATEGORY" val="custom"/>
  <p:tag name="KSO_WM_TEMPLATE_INDEX" val="20185043"/>
  <p:tag name="KSO_WM_TAG_VERSION" val="1.0"/>
  <p:tag name="KSO_WM_BEAUTIFY_FLAG" val="#wm#"/>
  <p:tag name="KSO_WM_UNIT_COMPATIBLE" val="0"/>
  <p:tag name="KSO_WM_UNIT_HIGHLIGHT" val="0"/>
  <p:tag name="KSO_WM_UNIT_VALUE" val="585"/>
  <p:tag name="KSO_WM_UNIT_LAYERLEVEL" val="1"/>
  <p:tag name="KSO_WM_UNIT_INDEX" val="1"/>
  <p:tag name="KSO_WM_UNIT_ID" val="custom20185043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Lst>
</file>

<file path=ppt/tags/tag254.xml><?xml version="1.0" encoding="utf-8"?>
<p:tagLst xmlns:p="http://schemas.openxmlformats.org/presentationml/2006/main">
  <p:tag name="KSO_WM_SLIDE_SIZE" val="854*465"/>
  <p:tag name="KSO_WM_SLIDE_POSITION" val="52*34"/>
  <p:tag name="KSO_WM_SLIDE_LAYOUT_CNT" val="1_1"/>
  <p:tag name="KSO_WM_SLIDE_LAYOUT" val="a_f"/>
  <p:tag name="KSO_WM_BEAUTIFY_FLAG" val="#wm#"/>
  <p:tag name="KSO_WM_SLIDE_TYPE" val="text"/>
  <p:tag name="KSO_WM_SLIDE_ITEM_CNT" val="0"/>
  <p:tag name="KSO_WM_SLIDE_INDEX" val="2"/>
  <p:tag name="KSO_WM_SLIDE_ID" val="custom20185043_2"/>
  <p:tag name="KSO_WM_TAG_VERSION" val="1.0"/>
  <p:tag name="KSO_WM_TEMPLATE_INDEX" val="20185043"/>
  <p:tag name="KSO_WM_TEMPLATE_CATEGORY" val="custom"/>
  <p:tag name="KSO_WM_SLIDE_SUBTYPE" val="pureTxt"/>
  <p:tag name="KSO_WM_TEMPLATE_SUBCATEGORY" val="0"/>
  <p:tag name="KSO_WM_TEMPLATE_MASTER_TYPE" val="1"/>
  <p:tag name="KSO_WM_TEMPLATE_COLOR_TYPE" val="1"/>
</p:tagLst>
</file>

<file path=ppt/tags/tag255.xml><?xml version="1.0" encoding="utf-8"?>
<p:tagLst xmlns:p="http://schemas.openxmlformats.org/presentationml/2006/main">
  <p:tag name="KSO_WM_TEMPLATE_CATEGORY" val="custom"/>
  <p:tag name="KSO_WM_TEMPLATE_INDEX" val="20185043"/>
  <p:tag name="KSO_WM_TAG_VERSION" val="1.0"/>
  <p:tag name="KSO_WM_BEAUTIFY_FLAG" val="#wm#"/>
  <p:tag name="KSO_WM_UNIT_TYPE" val="a"/>
  <p:tag name="KSO_WM_UNIT_INDEX" val="1"/>
  <p:tag name="KSO_WM_UNIT_LAYERLEVEL" val="1"/>
  <p:tag name="KSO_WM_UNIT_VALUE" val="16"/>
  <p:tag name="KSO_WM_UNIT_ISCONTENTSTITLE" val="0"/>
  <p:tag name="KSO_WM_UNIT_HIGHLIGHT" val="0"/>
  <p:tag name="KSO_WM_UNIT_COMPATIBLE" val="0"/>
  <p:tag name="KSO_WM_UNIT_ID" val="custom20185043_11*a*1"/>
  <p:tag name="KSO_WM_UNIT_PRESET_TEXT" val="点击添加节标题"/>
  <p:tag name="KSO_WM_UNIT_NOCLEAR" val="0"/>
  <p:tag name="KSO_WM_UNIT_DIAGRAM_ISNUMVISUAL" val="0"/>
  <p:tag name="KSO_WM_UNIT_DIAGRAM_ISREFERUNIT" val="0"/>
</p:tagLst>
</file>

<file path=ppt/tags/tag256.xml><?xml version="1.0" encoding="utf-8"?>
<p:tagLst xmlns:p="http://schemas.openxmlformats.org/presentationml/2006/main">
  <p:tag name="KSO_WM_TEMPLATE_CATEGORY" val="custom"/>
  <p:tag name="KSO_WM_TEMPLATE_INDEX" val="20185043"/>
  <p:tag name="KSO_WM_TAG_VERSION" val="1.0"/>
  <p:tag name="KSO_WM_BEAUTIFY_FLAG" val="#wm#"/>
  <p:tag name="KSO_WM_UNIT_TYPE" val="b"/>
  <p:tag name="KSO_WM_UNIT_INDEX" val="1"/>
  <p:tag name="KSO_WM_UNIT_LAYERLEVEL" val="1"/>
  <p:tag name="KSO_WM_UNIT_VALUE" val="130"/>
  <p:tag name="KSO_WM_UNIT_ISCONTENTSTITLE" val="0"/>
  <p:tag name="KSO_WM_UNIT_HIGHLIGHT" val="0"/>
  <p:tag name="KSO_WM_UNIT_COMPATIBLE" val="0"/>
  <p:tag name="KSO_WM_UNIT_ID" val="custom20185043_11*b*1"/>
  <p:tag name="KSO_WM_UNIT_PRESET_TEXT" val="点击此处添加正文，文字是您思想的提炼，请尽量言简意赅的阐述观点。"/>
  <p:tag name="KSO_WM_UNIT_NOCLEAR" val="0"/>
  <p:tag name="KSO_WM_UNIT_DIAGRAM_ISNUMVISUAL" val="0"/>
  <p:tag name="KSO_WM_UNIT_DIAGRAM_ISREFERUNIT" val="0"/>
</p:tagLst>
</file>

<file path=ppt/tags/tag257.xml><?xml version="1.0" encoding="utf-8"?>
<p:tagLst xmlns:p="http://schemas.openxmlformats.org/presentationml/2006/main">
  <p:tag name="KSO_WM_TEMPLATE_CATEGORY" val="custom"/>
  <p:tag name="KSO_WM_TEMPLATE_INDEX" val="20185043"/>
  <p:tag name="KSO_WM_UNIT_TYPE" val="e"/>
  <p:tag name="KSO_WM_UNIT_INDEX" val="1"/>
  <p:tag name="KSO_WM_UNIT_ID" val="custom20185043_11*e*1"/>
  <p:tag name="KSO_WM_UNIT_LAYERLEVEL" val="1"/>
  <p:tag name="KSO_WM_UNIT_VALUE" val="1"/>
  <p:tag name="KSO_WM_UNIT_HIGHLIGHT" val="0"/>
  <p:tag name="KSO_WM_UNIT_COMPATIBLE" val="1"/>
  <p:tag name="KSO_WM_BEAUTIFY_FLAG" val="#wm#"/>
  <p:tag name="KSO_WM_TAG_VERSION" val="1.0"/>
  <p:tag name="KSO_WM_UNIT_PRESET_TEXT" val="1"/>
  <p:tag name="KSO_WM_UNIT_NOCLEAR" val="0"/>
  <p:tag name="KSO_WM_UNIT_DIAGRAM_ISNUMVISUAL" val="0"/>
  <p:tag name="KSO_WM_UNIT_DIAGRAM_ISREFERUNIT" val="0"/>
</p:tagLst>
</file>

<file path=ppt/tags/tag258.xml><?xml version="1.0" encoding="utf-8"?>
<p:tagLst xmlns:p="http://schemas.openxmlformats.org/presentationml/2006/main">
  <p:tag name="KSO_WM_TAG_VERSION" val="1.0"/>
  <p:tag name="KSO_WM_SLIDE_ITEM_CNT" val="0"/>
  <p:tag name="KSO_WM_SLIDE_LAYOUT" val="a_b_e"/>
  <p:tag name="KSO_WM_SLIDE_LAYOUT_CNT" val="1_1_1"/>
  <p:tag name="KSO_WM_SLIDE_TYPE" val="sectionTitle"/>
  <p:tag name="KSO_WM_BEAUTIFY_FLAG" val="#wm#"/>
  <p:tag name="KSO_WM_COMBINE_RELATE_SLIDE_ID" val="background20174022_6"/>
  <p:tag name="KSO_WM_TEMPLATE_INDEX" val="20185043"/>
  <p:tag name="KSO_WM_SLIDE_INDEX" val="11"/>
  <p:tag name="KSO_WM_TEMPLATE_SUBCATEGORY" val="0"/>
  <p:tag name="KSO_WM_TEMPLATE_CATEGORY" val="custom"/>
  <p:tag name="KSO_WM_SLIDE_ID" val="custom20185043_11"/>
  <p:tag name="KSO_WM_SLIDE_SUBTYPE" val="pureTxt"/>
  <p:tag name="KSO_WM_TEMPLATE_MASTER_TYPE" val="1"/>
  <p:tag name="KSO_WM_TEMPLATE_COLOR_TYPE" val="1"/>
</p:tagLst>
</file>

<file path=ppt/tags/tag259.xml><?xml version="1.0" encoding="utf-8"?>
<p:tagLst xmlns:p="http://schemas.openxmlformats.org/presentationml/2006/main">
  <p:tag name="KSO_WM_TEMPLATE_CATEGORY" val="custom"/>
  <p:tag name="KSO_WM_TEMPLATE_INDEX" val="20185043"/>
  <p:tag name="KSO_WM_TAG_VERSION" val="1.0"/>
  <p:tag name="KSO_WM_BEAUTIFY_FLAG" val="#wm#"/>
  <p:tag name="KSO_WM_UNIT_COMPATIBLE" val="0"/>
  <p:tag name="KSO_WM_UNIT_HIGHLIGHT" val="0"/>
  <p:tag name="KSO_WM_UNIT_ISCONTENTSTITLE" val="0"/>
  <p:tag name="KSO_WM_UNIT_VALUE" val="50"/>
  <p:tag name="KSO_WM_UNIT_LAYERLEVEL" val="1"/>
  <p:tag name="KSO_WM_UNIT_INDEX" val="1"/>
  <p:tag name="KSO_WM_UNIT_ID" val="custom20185043_2*a*1"/>
  <p:tag name="KSO_WM_UNIT_TYPE" val="a"/>
  <p:tag name="KSO_WM_UNIT_PRESET_TEXT" val="LOREM IPSUM DOLOR"/>
  <p:tag name="KSO_WM_UNIT_NOCLEAR" val="0"/>
  <p:tag name="KSO_WM_UNIT_DIAGRAM_ISNUMVISUAL" val="0"/>
  <p:tag name="KSO_WM_UNIT_DIAGRAM_ISREFERUNIT" val="0"/>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p="http://schemas.openxmlformats.org/presentationml/2006/main">
  <p:tag name="KSO_WM_TEMPLATE_CATEGORY" val="custom"/>
  <p:tag name="KSO_WM_TEMPLATE_INDEX" val="20185043"/>
  <p:tag name="KSO_WM_TAG_VERSION" val="1.0"/>
  <p:tag name="KSO_WM_BEAUTIFY_FLAG" val="#wm#"/>
  <p:tag name="KSO_WM_UNIT_COMPATIBLE" val="0"/>
  <p:tag name="KSO_WM_UNIT_HIGHLIGHT" val="0"/>
  <p:tag name="KSO_WM_UNIT_VALUE" val="585"/>
  <p:tag name="KSO_WM_UNIT_LAYERLEVEL" val="1"/>
  <p:tag name="KSO_WM_UNIT_INDEX" val="1"/>
  <p:tag name="KSO_WM_UNIT_ID" val="custom20185043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Lst>
</file>

<file path=ppt/tags/tag261.xml><?xml version="1.0" encoding="utf-8"?>
<p:tagLst xmlns:p="http://schemas.openxmlformats.org/presentationml/2006/main">
  <p:tag name="KSO_WM_SLIDE_SIZE" val="854*465"/>
  <p:tag name="KSO_WM_SLIDE_POSITION" val="52*34"/>
  <p:tag name="KSO_WM_SLIDE_LAYOUT_CNT" val="1_1"/>
  <p:tag name="KSO_WM_SLIDE_LAYOUT" val="a_f"/>
  <p:tag name="KSO_WM_BEAUTIFY_FLAG" val="#wm#"/>
  <p:tag name="KSO_WM_SLIDE_TYPE" val="text"/>
  <p:tag name="KSO_WM_SLIDE_ITEM_CNT" val="0"/>
  <p:tag name="KSO_WM_SLIDE_INDEX" val="2"/>
  <p:tag name="KSO_WM_SLIDE_ID" val="custom20185043_2"/>
  <p:tag name="KSO_WM_TAG_VERSION" val="1.0"/>
  <p:tag name="KSO_WM_TEMPLATE_INDEX" val="20185043"/>
  <p:tag name="KSO_WM_TEMPLATE_CATEGORY" val="custom"/>
  <p:tag name="KSO_WM_SLIDE_SUBTYPE" val="pureTxt"/>
  <p:tag name="KSO_WM_TEMPLATE_SUBCATEGORY" val="0"/>
  <p:tag name="KSO_WM_TEMPLATE_MASTER_TYPE" val="1"/>
  <p:tag name="KSO_WM_TEMPLATE_COLOR_TYPE" val="1"/>
</p:tagLst>
</file>

<file path=ppt/tags/tag27.xml><?xml version="1.0" encoding="utf-8"?>
<p:tagLst xmlns:p="http://schemas.openxmlformats.org/presentationml/2006/main">
  <p:tag name="KSO_WM_TAG_VERSION" val="1.0"/>
  <p:tag name="KSO_WM_BEAUTIFY_FLAG" val="#wm#"/>
  <p:tag name="KSO_WM_UNIT_TYPE" val="i"/>
  <p:tag name="KSO_WM_UNIT_ID" val="_4*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28.xml><?xml version="1.0" encoding="utf-8"?>
<p:tagLst xmlns:p="http://schemas.openxmlformats.org/presentationml/2006/main">
  <p:tag name="KSO_WM_TAG_VERSION" val="1.0"/>
  <p:tag name="KSO_WM_BEAUTIFY_FLAG" val="#wm#"/>
  <p:tag name="KSO_WM_UNIT_TYPE" val="i"/>
  <p:tag name="KSO_WM_UNIT_ID" val="_4*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29.xml><?xml version="1.0" encoding="utf-8"?>
<p:tagLst xmlns:p="http://schemas.openxmlformats.org/presentationml/2006/main">
  <p:tag name="KSO_WM_TAG_VERSION" val="1.0"/>
  <p:tag name="KSO_WM_BEAUTIFY_FLAG" val="#wm#"/>
  <p:tag name="KSO_WM_UNIT_TYPE" val="i"/>
  <p:tag name="KSO_WM_UNIT_ID" val="_4*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0.xml><?xml version="1.0" encoding="utf-8"?>
<p:tagLst xmlns:p="http://schemas.openxmlformats.org/presentationml/2006/main">
  <p:tag name="KSO_WM_TAG_VERSION" val="1.0"/>
  <p:tag name="KSO_WM_BEAUTIFY_FLAG" val="#wm#"/>
  <p:tag name="KSO_WM_UNIT_TYPE" val="i"/>
  <p:tag name="KSO_WM_UNIT_ID" val="_4*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TAG_VERSION" val="1.0"/>
  <p:tag name="KSO_WM_BEAUTIFY_FLAG" val="#wm#"/>
  <p:tag name="KSO_WM_UNIT_TYPE" val="i"/>
  <p:tag name="KSO_WM_UNIT_ID" val="_5*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39.xml><?xml version="1.0" encoding="utf-8"?>
<p:tagLst xmlns:p="http://schemas.openxmlformats.org/presentationml/2006/main">
  <p:tag name="KSO_WM_TAG_VERSION" val="1.0"/>
  <p:tag name="KSO_WM_BEAUTIFY_FLAG" val="#wm#"/>
  <p:tag name="KSO_WM_UNIT_TYPE" val="i"/>
  <p:tag name="KSO_WM_UNIT_ID" val="_5*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0.xml><?xml version="1.0" encoding="utf-8"?>
<p:tagLst xmlns:p="http://schemas.openxmlformats.org/presentationml/2006/main">
  <p:tag name="KSO_WM_TAG_VERSION" val="1.0"/>
  <p:tag name="KSO_WM_BEAUTIFY_FLAG" val="#wm#"/>
  <p:tag name="KSO_WM_UNIT_TYPE" val="i"/>
  <p:tag name="KSO_WM_UNIT_ID" val="_5*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41.xml><?xml version="1.0" encoding="utf-8"?>
<p:tagLst xmlns:p="http://schemas.openxmlformats.org/presentationml/2006/main">
  <p:tag name="KSO_WM_TAG_VERSION" val="1.0"/>
  <p:tag name="KSO_WM_BEAUTIFY_FLAG" val="#wm#"/>
  <p:tag name="KSO_WM_UNIT_TYPE" val="i"/>
  <p:tag name="KSO_WM_UNIT_ID" val="_5*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1.xml><?xml version="1.0" encoding="utf-8"?>
<p:tagLst xmlns:p="http://schemas.openxmlformats.org/presentationml/2006/main">
  <p:tag name="KSO_WM_TAG_VERSION" val="1.0"/>
  <p:tag name="KSO_WM_BEAUTIFY_FLAG" val="#wm#"/>
  <p:tag name="KSO_WM_UNIT_TYPE" val="i"/>
  <p:tag name="KSO_WM_UNIT_ID" val="_6*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52.xml><?xml version="1.0" encoding="utf-8"?>
<p:tagLst xmlns:p="http://schemas.openxmlformats.org/presentationml/2006/main">
  <p:tag name="KSO_WM_TAG_VERSION" val="1.0"/>
  <p:tag name="KSO_WM_BEAUTIFY_FLAG" val="#wm#"/>
  <p:tag name="KSO_WM_UNIT_TYPE" val="i"/>
  <p:tag name="KSO_WM_UNIT_ID" val="_6*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53.xml><?xml version="1.0" encoding="utf-8"?>
<p:tagLst xmlns:p="http://schemas.openxmlformats.org/presentationml/2006/main">
  <p:tag name="KSO_WM_TAG_VERSION" val="1.0"/>
  <p:tag name="KSO_WM_BEAUTIFY_FLAG" val="#wm#"/>
  <p:tag name="KSO_WM_UNIT_TYPE" val="i"/>
  <p:tag name="KSO_WM_UNIT_ID" val="_6*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54.xml><?xml version="1.0" encoding="utf-8"?>
<p:tagLst xmlns:p="http://schemas.openxmlformats.org/presentationml/2006/main">
  <p:tag name="KSO_WM_TAG_VERSION" val="1.0"/>
  <p:tag name="KSO_WM_BEAUTIFY_FLAG" val="#wm#"/>
  <p:tag name="KSO_WM_UNIT_TYPE" val="i"/>
  <p:tag name="KSO_WM_UNIT_ID" val="_6*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3.xml><?xml version="1.0" encoding="utf-8"?>
<p:tagLst xmlns:p="http://schemas.openxmlformats.org/presentationml/2006/main">
  <p:tag name="KSO_WM_TAG_VERSION" val="1.0"/>
  <p:tag name="KSO_WM_BEAUTIFY_FLAG" val="#wm#"/>
  <p:tag name="KSO_WM_UNIT_TYPE" val="i"/>
  <p:tag name="KSO_WM_UNIT_ID" val="_8*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64.xml><?xml version="1.0" encoding="utf-8"?>
<p:tagLst xmlns:p="http://schemas.openxmlformats.org/presentationml/2006/main">
  <p:tag name="KSO_WM_TAG_VERSION" val="1.0"/>
  <p:tag name="KSO_WM_BEAUTIFY_FLAG" val="#wm#"/>
  <p:tag name="KSO_WM_UNIT_TYPE" val="i"/>
  <p:tag name="KSO_WM_UNIT_ID" val="_8*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65.xml><?xml version="1.0" encoding="utf-8"?>
<p:tagLst xmlns:p="http://schemas.openxmlformats.org/presentationml/2006/main">
  <p:tag name="KSO_WM_TAG_VERSION" val="1.0"/>
  <p:tag name="KSO_WM_BEAUTIFY_FLAG" val="#wm#"/>
  <p:tag name="KSO_WM_UNIT_TYPE" val="i"/>
  <p:tag name="KSO_WM_UNIT_ID" val="_8*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66.xml><?xml version="1.0" encoding="utf-8"?>
<p:tagLst xmlns:p="http://schemas.openxmlformats.org/presentationml/2006/main">
  <p:tag name="KSO_WM_TAG_VERSION" val="1.0"/>
  <p:tag name="KSO_WM_BEAUTIFY_FLAG" val="#wm#"/>
  <p:tag name="KSO_WM_UNIT_TYPE" val="i"/>
  <p:tag name="KSO_WM_UNIT_ID" val="_8*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9*i*1"/>
  <p:tag name="KSO_WM_UNIT_LAYERLEVEL" val="1"/>
  <p:tag name="KSO_WM_TAG_VERSION" val="1.0"/>
  <p:tag name="KSO_WM_BEAUTIFY_FLAG" val="#wm#"/>
  <p:tag name="KSO_WM_UNIT_SUBTYPE" val="h"/>
  <p:tag name="KSO_WM_UNIT_BK_DARK_LIGHT" val="2"/>
  <p:tag name="KSO_WM_SLIDE_BACKGROUND_TYPE" val="frame"/>
  <p:tag name="KSO_WM_SLIDE_BK_DARK_LIGHT" val="1"/>
</p:tagLst>
</file>

<file path=ppt/tags/tag75.xml><?xml version="1.0" encoding="utf-8"?>
<p:tagLst xmlns:p="http://schemas.openxmlformats.org/presentationml/2006/main">
  <p:tag name="KSO_WM_TAG_VERSION" val="1.0"/>
  <p:tag name="KSO_WM_BEAUTIFY_FLAG" val="#wm#"/>
  <p:tag name="KSO_WM_UNIT_TYPE" val="i"/>
  <p:tag name="KSO_WM_UNIT_ID" val="_9*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76.xml><?xml version="1.0" encoding="utf-8"?>
<p:tagLst xmlns:p="http://schemas.openxmlformats.org/presentationml/2006/main">
  <p:tag name="KSO_WM_TAG_VERSION" val="1.0"/>
  <p:tag name="KSO_WM_BEAUTIFY_FLAG" val="#wm#"/>
  <p:tag name="KSO_WM_UNIT_TYPE" val="i"/>
  <p:tag name="KSO_WM_UNIT_ID" val="_9*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77.xml><?xml version="1.0" encoding="utf-8"?>
<p:tagLst xmlns:p="http://schemas.openxmlformats.org/presentationml/2006/main">
  <p:tag name="KSO_WM_TAG_VERSION" val="1.0"/>
  <p:tag name="KSO_WM_BEAUTIFY_FLAG" val="#wm#"/>
  <p:tag name="KSO_WM_UNIT_TYPE" val="i"/>
  <p:tag name="KSO_WM_UNIT_ID" val="_9*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78.xml><?xml version="1.0" encoding="utf-8"?>
<p:tagLst xmlns:p="http://schemas.openxmlformats.org/presentationml/2006/main">
  <p:tag name="KSO_WM_TAG_VERSION" val="1.0"/>
  <p:tag name="KSO_WM_BEAUTIFY_FLAG" val="#wm#"/>
  <p:tag name="KSO_WM_UNIT_TYPE" val="i"/>
  <p:tag name="KSO_WM_UNIT_ID" val="_9*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0*i*1"/>
  <p:tag name="KSO_WM_UNIT_LAYERLEVEL" val="1"/>
  <p:tag name="KSO_WM_TAG_VERSION" val="1.0"/>
  <p:tag name="KSO_WM_BEAUTIFY_FLAG" val="#wm#"/>
  <p:tag name="KSO_WM_UNIT_SUBTYPE" val="h"/>
  <p:tag name="KSO_WM_UNIT_BK_DARK_LIGHT" val="2"/>
  <p:tag name="KSO_WM_SLIDE_BACKGROUND_TYPE" val="frame"/>
  <p:tag name="KSO_WM_SLIDE_BK_DARK_LIGHT" val="1"/>
</p:tagLst>
</file>

<file path=ppt/tags/tag86.xml><?xml version="1.0" encoding="utf-8"?>
<p:tagLst xmlns:p="http://schemas.openxmlformats.org/presentationml/2006/main">
  <p:tag name="KSO_WM_TAG_VERSION" val="1.0"/>
  <p:tag name="KSO_WM_BEAUTIFY_FLAG" val="#wm#"/>
  <p:tag name="KSO_WM_UNIT_TYPE" val="i"/>
  <p:tag name="KSO_WM_UNIT_ID" val="_10*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87.xml><?xml version="1.0" encoding="utf-8"?>
<p:tagLst xmlns:p="http://schemas.openxmlformats.org/presentationml/2006/main">
  <p:tag name="KSO_WM_TAG_VERSION" val="1.0"/>
  <p:tag name="KSO_WM_BEAUTIFY_FLAG" val="#wm#"/>
  <p:tag name="KSO_WM_UNIT_TYPE" val="i"/>
  <p:tag name="KSO_WM_UNIT_ID" val="_10*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88.xml><?xml version="1.0" encoding="utf-8"?>
<p:tagLst xmlns:p="http://schemas.openxmlformats.org/presentationml/2006/main">
  <p:tag name="KSO_WM_TAG_VERSION" val="1.0"/>
  <p:tag name="KSO_WM_BEAUTIFY_FLAG" val="#wm#"/>
  <p:tag name="KSO_WM_UNIT_TYPE" val="i"/>
  <p:tag name="KSO_WM_UNIT_ID" val="_10*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89.xml><?xml version="1.0" encoding="utf-8"?>
<p:tagLst xmlns:p="http://schemas.openxmlformats.org/presentationml/2006/main">
  <p:tag name="KSO_WM_TAG_VERSION" val="1.0"/>
  <p:tag name="KSO_WM_BEAUTIFY_FLAG" val="#wm#"/>
  <p:tag name="KSO_WM_UNIT_TYPE" val="i"/>
  <p:tag name="KSO_WM_UNIT_ID" val="_10*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9.xml><?xml version="1.0" encoding="utf-8"?>
<p:tagLst xmlns:p="http://schemas.openxmlformats.org/presentationml/2006/main">
  <p:tag name="KSO_WM_TAG_VERSION" val="1.0"/>
  <p:tag name="KSO_WM_BEAUTIFY_FLAG" val="#wm#"/>
  <p:tag name="KSO_WM_UNIT_TYPE" val="i"/>
  <p:tag name="KSO_WM_UNIT_ID" val="_2*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BK_DARK_LIGHT" val="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heme/theme1.xml><?xml version="1.0" encoding="utf-8"?>
<a:theme xmlns:a="http://schemas.openxmlformats.org/drawingml/2006/main" name="1_Office 主题​​">
  <a:themeElements>
    <a:clrScheme name="自定义 72">
      <a:dk1>
        <a:srgbClr val="000000"/>
      </a:dk1>
      <a:lt1>
        <a:srgbClr val="FFFFFF"/>
      </a:lt1>
      <a:dk2>
        <a:srgbClr val="3F3F3F"/>
      </a:dk2>
      <a:lt2>
        <a:srgbClr val="FFFFFF"/>
      </a:lt2>
      <a:accent1>
        <a:srgbClr val="FFBF00"/>
      </a:accent1>
      <a:accent2>
        <a:srgbClr val="D6CF3E"/>
      </a:accent2>
      <a:accent3>
        <a:srgbClr val="B1DC59"/>
      </a:accent3>
      <a:accent4>
        <a:srgbClr val="8FE67D"/>
      </a:accent4>
      <a:accent5>
        <a:srgbClr val="6BEDA1"/>
      </a:accent5>
      <a:accent6>
        <a:srgbClr val="4AF1C6"/>
      </a:accent6>
      <a:hlink>
        <a:srgbClr val="447DED"/>
      </a:hlink>
      <a:folHlink>
        <a:srgbClr val="9B34A2"/>
      </a:folHlink>
    </a:clrScheme>
    <a:fontScheme name="自定义 1">
      <a:majorFont>
        <a:latin typeface="微软雅黑"/>
        <a:ea typeface="汉仪旗黑-85S"/>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72">
    <a:dk1>
      <a:srgbClr val="000000"/>
    </a:dk1>
    <a:lt1>
      <a:srgbClr val="FFFFFF"/>
    </a:lt1>
    <a:dk2>
      <a:srgbClr val="3F3F3F"/>
    </a:dk2>
    <a:lt2>
      <a:srgbClr val="FFFFFF"/>
    </a:lt2>
    <a:accent1>
      <a:srgbClr val="FFBF00"/>
    </a:accent1>
    <a:accent2>
      <a:srgbClr val="D6CF3E"/>
    </a:accent2>
    <a:accent3>
      <a:srgbClr val="B1DC59"/>
    </a:accent3>
    <a:accent4>
      <a:srgbClr val="8FE67D"/>
    </a:accent4>
    <a:accent5>
      <a:srgbClr val="6BEDA1"/>
    </a:accent5>
    <a:accent6>
      <a:srgbClr val="4AF1C6"/>
    </a:accent6>
    <a:hlink>
      <a:srgbClr val="447DED"/>
    </a:hlink>
    <a:folHlink>
      <a:srgbClr val="9B34A2"/>
    </a:folHlink>
  </a:clrScheme>
</a:themeOverride>
</file>

<file path=ppt/theme/themeOverride10.xml><?xml version="1.0" encoding="utf-8"?>
<a:themeOverride xmlns:a="http://schemas.openxmlformats.org/drawingml/2006/main">
  <a:clrScheme name="自定义 72">
    <a:dk1>
      <a:srgbClr val="000000"/>
    </a:dk1>
    <a:lt1>
      <a:srgbClr val="FFFFFF"/>
    </a:lt1>
    <a:dk2>
      <a:srgbClr val="3F3F3F"/>
    </a:dk2>
    <a:lt2>
      <a:srgbClr val="FFFFFF"/>
    </a:lt2>
    <a:accent1>
      <a:srgbClr val="FFBF00"/>
    </a:accent1>
    <a:accent2>
      <a:srgbClr val="D6CF3E"/>
    </a:accent2>
    <a:accent3>
      <a:srgbClr val="B1DC59"/>
    </a:accent3>
    <a:accent4>
      <a:srgbClr val="8FE67D"/>
    </a:accent4>
    <a:accent5>
      <a:srgbClr val="6BEDA1"/>
    </a:accent5>
    <a:accent6>
      <a:srgbClr val="4AF1C6"/>
    </a:accent6>
    <a:hlink>
      <a:srgbClr val="447DED"/>
    </a:hlink>
    <a:folHlink>
      <a:srgbClr val="9B34A2"/>
    </a:folHlink>
  </a:clrScheme>
</a:themeOverride>
</file>

<file path=ppt/theme/themeOverride11.xml><?xml version="1.0" encoding="utf-8"?>
<a:themeOverride xmlns:a="http://schemas.openxmlformats.org/drawingml/2006/main">
  <a:clrScheme name="自定义 72">
    <a:dk1>
      <a:srgbClr val="000000"/>
    </a:dk1>
    <a:lt1>
      <a:srgbClr val="FFFFFF"/>
    </a:lt1>
    <a:dk2>
      <a:srgbClr val="3F3F3F"/>
    </a:dk2>
    <a:lt2>
      <a:srgbClr val="FFFFFF"/>
    </a:lt2>
    <a:accent1>
      <a:srgbClr val="FFBF00"/>
    </a:accent1>
    <a:accent2>
      <a:srgbClr val="D6CF3E"/>
    </a:accent2>
    <a:accent3>
      <a:srgbClr val="B1DC59"/>
    </a:accent3>
    <a:accent4>
      <a:srgbClr val="8FE67D"/>
    </a:accent4>
    <a:accent5>
      <a:srgbClr val="6BEDA1"/>
    </a:accent5>
    <a:accent6>
      <a:srgbClr val="4AF1C6"/>
    </a:accent6>
    <a:hlink>
      <a:srgbClr val="447DED"/>
    </a:hlink>
    <a:folHlink>
      <a:srgbClr val="9B34A2"/>
    </a:folHlink>
  </a:clrScheme>
</a:themeOverride>
</file>

<file path=ppt/theme/themeOverride12.xml><?xml version="1.0" encoding="utf-8"?>
<a:themeOverride xmlns:a="http://schemas.openxmlformats.org/drawingml/2006/main">
  <a:clrScheme name="自定义 72">
    <a:dk1>
      <a:srgbClr val="000000"/>
    </a:dk1>
    <a:lt1>
      <a:srgbClr val="FFFFFF"/>
    </a:lt1>
    <a:dk2>
      <a:srgbClr val="3F3F3F"/>
    </a:dk2>
    <a:lt2>
      <a:srgbClr val="FFFFFF"/>
    </a:lt2>
    <a:accent1>
      <a:srgbClr val="FFBF00"/>
    </a:accent1>
    <a:accent2>
      <a:srgbClr val="D6CF3E"/>
    </a:accent2>
    <a:accent3>
      <a:srgbClr val="B1DC59"/>
    </a:accent3>
    <a:accent4>
      <a:srgbClr val="8FE67D"/>
    </a:accent4>
    <a:accent5>
      <a:srgbClr val="6BEDA1"/>
    </a:accent5>
    <a:accent6>
      <a:srgbClr val="4AF1C6"/>
    </a:accent6>
    <a:hlink>
      <a:srgbClr val="447DED"/>
    </a:hlink>
    <a:folHlink>
      <a:srgbClr val="9B34A2"/>
    </a:folHlink>
  </a:clrScheme>
</a:themeOverride>
</file>

<file path=ppt/theme/themeOverride13.xml><?xml version="1.0" encoding="utf-8"?>
<a:themeOverride xmlns:a="http://schemas.openxmlformats.org/drawingml/2006/main">
  <a:clrScheme name="自定义 72">
    <a:dk1>
      <a:srgbClr val="000000"/>
    </a:dk1>
    <a:lt1>
      <a:srgbClr val="FFFFFF"/>
    </a:lt1>
    <a:dk2>
      <a:srgbClr val="3F3F3F"/>
    </a:dk2>
    <a:lt2>
      <a:srgbClr val="FFFFFF"/>
    </a:lt2>
    <a:accent1>
      <a:srgbClr val="FFBF00"/>
    </a:accent1>
    <a:accent2>
      <a:srgbClr val="D6CF3E"/>
    </a:accent2>
    <a:accent3>
      <a:srgbClr val="B1DC59"/>
    </a:accent3>
    <a:accent4>
      <a:srgbClr val="8FE67D"/>
    </a:accent4>
    <a:accent5>
      <a:srgbClr val="6BEDA1"/>
    </a:accent5>
    <a:accent6>
      <a:srgbClr val="4AF1C6"/>
    </a:accent6>
    <a:hlink>
      <a:srgbClr val="447DED"/>
    </a:hlink>
    <a:folHlink>
      <a:srgbClr val="9B34A2"/>
    </a:folHlink>
  </a:clrScheme>
</a:themeOverride>
</file>

<file path=ppt/theme/themeOverride14.xml><?xml version="1.0" encoding="utf-8"?>
<a:themeOverride xmlns:a="http://schemas.openxmlformats.org/drawingml/2006/main">
  <a:clrScheme name="自定义 72">
    <a:dk1>
      <a:srgbClr val="000000"/>
    </a:dk1>
    <a:lt1>
      <a:srgbClr val="FFFFFF"/>
    </a:lt1>
    <a:dk2>
      <a:srgbClr val="3F3F3F"/>
    </a:dk2>
    <a:lt2>
      <a:srgbClr val="FFFFFF"/>
    </a:lt2>
    <a:accent1>
      <a:srgbClr val="FFBF00"/>
    </a:accent1>
    <a:accent2>
      <a:srgbClr val="D6CF3E"/>
    </a:accent2>
    <a:accent3>
      <a:srgbClr val="B1DC59"/>
    </a:accent3>
    <a:accent4>
      <a:srgbClr val="8FE67D"/>
    </a:accent4>
    <a:accent5>
      <a:srgbClr val="6BEDA1"/>
    </a:accent5>
    <a:accent6>
      <a:srgbClr val="4AF1C6"/>
    </a:accent6>
    <a:hlink>
      <a:srgbClr val="447DED"/>
    </a:hlink>
    <a:folHlink>
      <a:srgbClr val="9B34A2"/>
    </a:folHlink>
  </a:clrScheme>
</a:themeOverride>
</file>

<file path=ppt/theme/themeOverride15.xml><?xml version="1.0" encoding="utf-8"?>
<a:themeOverride xmlns:a="http://schemas.openxmlformats.org/drawingml/2006/main">
  <a:clrScheme name="自定义 72">
    <a:dk1>
      <a:srgbClr val="000000"/>
    </a:dk1>
    <a:lt1>
      <a:srgbClr val="FFFFFF"/>
    </a:lt1>
    <a:dk2>
      <a:srgbClr val="3F3F3F"/>
    </a:dk2>
    <a:lt2>
      <a:srgbClr val="FFFFFF"/>
    </a:lt2>
    <a:accent1>
      <a:srgbClr val="FFBF00"/>
    </a:accent1>
    <a:accent2>
      <a:srgbClr val="D6CF3E"/>
    </a:accent2>
    <a:accent3>
      <a:srgbClr val="B1DC59"/>
    </a:accent3>
    <a:accent4>
      <a:srgbClr val="8FE67D"/>
    </a:accent4>
    <a:accent5>
      <a:srgbClr val="6BEDA1"/>
    </a:accent5>
    <a:accent6>
      <a:srgbClr val="4AF1C6"/>
    </a:accent6>
    <a:hlink>
      <a:srgbClr val="447DED"/>
    </a:hlink>
    <a:folHlink>
      <a:srgbClr val="9B34A2"/>
    </a:folHlink>
  </a:clrScheme>
</a:themeOverride>
</file>

<file path=ppt/theme/themeOverride2.xml><?xml version="1.0" encoding="utf-8"?>
<a:themeOverride xmlns:a="http://schemas.openxmlformats.org/drawingml/2006/main">
  <a:clrScheme name="自定义 72">
    <a:dk1>
      <a:srgbClr val="000000"/>
    </a:dk1>
    <a:lt1>
      <a:srgbClr val="FFFFFF"/>
    </a:lt1>
    <a:dk2>
      <a:srgbClr val="3F3F3F"/>
    </a:dk2>
    <a:lt2>
      <a:srgbClr val="FFFFFF"/>
    </a:lt2>
    <a:accent1>
      <a:srgbClr val="FFBF00"/>
    </a:accent1>
    <a:accent2>
      <a:srgbClr val="D6CF3E"/>
    </a:accent2>
    <a:accent3>
      <a:srgbClr val="B1DC59"/>
    </a:accent3>
    <a:accent4>
      <a:srgbClr val="8FE67D"/>
    </a:accent4>
    <a:accent5>
      <a:srgbClr val="6BEDA1"/>
    </a:accent5>
    <a:accent6>
      <a:srgbClr val="4AF1C6"/>
    </a:accent6>
    <a:hlink>
      <a:srgbClr val="447DED"/>
    </a:hlink>
    <a:folHlink>
      <a:srgbClr val="9B34A2"/>
    </a:folHlink>
  </a:clrScheme>
</a:themeOverride>
</file>

<file path=ppt/theme/themeOverride3.xml><?xml version="1.0" encoding="utf-8"?>
<a:themeOverride xmlns:a="http://schemas.openxmlformats.org/drawingml/2006/main">
  <a:clrScheme name="自定义 72">
    <a:dk1>
      <a:srgbClr val="000000"/>
    </a:dk1>
    <a:lt1>
      <a:srgbClr val="FFFFFF"/>
    </a:lt1>
    <a:dk2>
      <a:srgbClr val="3F3F3F"/>
    </a:dk2>
    <a:lt2>
      <a:srgbClr val="FFFFFF"/>
    </a:lt2>
    <a:accent1>
      <a:srgbClr val="FFBF00"/>
    </a:accent1>
    <a:accent2>
      <a:srgbClr val="D6CF3E"/>
    </a:accent2>
    <a:accent3>
      <a:srgbClr val="B1DC59"/>
    </a:accent3>
    <a:accent4>
      <a:srgbClr val="8FE67D"/>
    </a:accent4>
    <a:accent5>
      <a:srgbClr val="6BEDA1"/>
    </a:accent5>
    <a:accent6>
      <a:srgbClr val="4AF1C6"/>
    </a:accent6>
    <a:hlink>
      <a:srgbClr val="447DED"/>
    </a:hlink>
    <a:folHlink>
      <a:srgbClr val="9B34A2"/>
    </a:folHlink>
  </a:clrScheme>
</a:themeOverride>
</file>

<file path=ppt/theme/themeOverride4.xml><?xml version="1.0" encoding="utf-8"?>
<a:themeOverride xmlns:a="http://schemas.openxmlformats.org/drawingml/2006/main">
  <a:clrScheme name="自定义 72">
    <a:dk1>
      <a:srgbClr val="000000"/>
    </a:dk1>
    <a:lt1>
      <a:srgbClr val="FFFFFF"/>
    </a:lt1>
    <a:dk2>
      <a:srgbClr val="3F3F3F"/>
    </a:dk2>
    <a:lt2>
      <a:srgbClr val="FFFFFF"/>
    </a:lt2>
    <a:accent1>
      <a:srgbClr val="FFBF00"/>
    </a:accent1>
    <a:accent2>
      <a:srgbClr val="D6CF3E"/>
    </a:accent2>
    <a:accent3>
      <a:srgbClr val="B1DC59"/>
    </a:accent3>
    <a:accent4>
      <a:srgbClr val="8FE67D"/>
    </a:accent4>
    <a:accent5>
      <a:srgbClr val="6BEDA1"/>
    </a:accent5>
    <a:accent6>
      <a:srgbClr val="4AF1C6"/>
    </a:accent6>
    <a:hlink>
      <a:srgbClr val="447DED"/>
    </a:hlink>
    <a:folHlink>
      <a:srgbClr val="9B34A2"/>
    </a:folHlink>
  </a:clrScheme>
</a:themeOverride>
</file>

<file path=ppt/theme/themeOverride5.xml><?xml version="1.0" encoding="utf-8"?>
<a:themeOverride xmlns:a="http://schemas.openxmlformats.org/drawingml/2006/main">
  <a:clrScheme name="自定义 72">
    <a:dk1>
      <a:srgbClr val="000000"/>
    </a:dk1>
    <a:lt1>
      <a:srgbClr val="FFFFFF"/>
    </a:lt1>
    <a:dk2>
      <a:srgbClr val="3F3F3F"/>
    </a:dk2>
    <a:lt2>
      <a:srgbClr val="FFFFFF"/>
    </a:lt2>
    <a:accent1>
      <a:srgbClr val="FFBF00"/>
    </a:accent1>
    <a:accent2>
      <a:srgbClr val="D6CF3E"/>
    </a:accent2>
    <a:accent3>
      <a:srgbClr val="B1DC59"/>
    </a:accent3>
    <a:accent4>
      <a:srgbClr val="8FE67D"/>
    </a:accent4>
    <a:accent5>
      <a:srgbClr val="6BEDA1"/>
    </a:accent5>
    <a:accent6>
      <a:srgbClr val="4AF1C6"/>
    </a:accent6>
    <a:hlink>
      <a:srgbClr val="447DED"/>
    </a:hlink>
    <a:folHlink>
      <a:srgbClr val="9B34A2"/>
    </a:folHlink>
  </a:clrScheme>
</a:themeOverride>
</file>

<file path=ppt/theme/themeOverride6.xml><?xml version="1.0" encoding="utf-8"?>
<a:themeOverride xmlns:a="http://schemas.openxmlformats.org/drawingml/2006/main">
  <a:clrScheme name="自定义 72">
    <a:dk1>
      <a:srgbClr val="000000"/>
    </a:dk1>
    <a:lt1>
      <a:srgbClr val="FFFFFF"/>
    </a:lt1>
    <a:dk2>
      <a:srgbClr val="3F3F3F"/>
    </a:dk2>
    <a:lt2>
      <a:srgbClr val="FFFFFF"/>
    </a:lt2>
    <a:accent1>
      <a:srgbClr val="FFBF00"/>
    </a:accent1>
    <a:accent2>
      <a:srgbClr val="D6CF3E"/>
    </a:accent2>
    <a:accent3>
      <a:srgbClr val="B1DC59"/>
    </a:accent3>
    <a:accent4>
      <a:srgbClr val="8FE67D"/>
    </a:accent4>
    <a:accent5>
      <a:srgbClr val="6BEDA1"/>
    </a:accent5>
    <a:accent6>
      <a:srgbClr val="4AF1C6"/>
    </a:accent6>
    <a:hlink>
      <a:srgbClr val="447DED"/>
    </a:hlink>
    <a:folHlink>
      <a:srgbClr val="9B34A2"/>
    </a:folHlink>
  </a:clrScheme>
</a:themeOverride>
</file>

<file path=ppt/theme/themeOverride7.xml><?xml version="1.0" encoding="utf-8"?>
<a:themeOverride xmlns:a="http://schemas.openxmlformats.org/drawingml/2006/main">
  <a:clrScheme name="自定义 72">
    <a:dk1>
      <a:srgbClr val="000000"/>
    </a:dk1>
    <a:lt1>
      <a:srgbClr val="FFFFFF"/>
    </a:lt1>
    <a:dk2>
      <a:srgbClr val="3F3F3F"/>
    </a:dk2>
    <a:lt2>
      <a:srgbClr val="FFFFFF"/>
    </a:lt2>
    <a:accent1>
      <a:srgbClr val="FFBF00"/>
    </a:accent1>
    <a:accent2>
      <a:srgbClr val="D6CF3E"/>
    </a:accent2>
    <a:accent3>
      <a:srgbClr val="B1DC59"/>
    </a:accent3>
    <a:accent4>
      <a:srgbClr val="8FE67D"/>
    </a:accent4>
    <a:accent5>
      <a:srgbClr val="6BEDA1"/>
    </a:accent5>
    <a:accent6>
      <a:srgbClr val="4AF1C6"/>
    </a:accent6>
    <a:hlink>
      <a:srgbClr val="447DED"/>
    </a:hlink>
    <a:folHlink>
      <a:srgbClr val="9B34A2"/>
    </a:folHlink>
  </a:clrScheme>
</a:themeOverride>
</file>

<file path=ppt/theme/themeOverride8.xml><?xml version="1.0" encoding="utf-8"?>
<a:themeOverride xmlns:a="http://schemas.openxmlformats.org/drawingml/2006/main">
  <a:clrScheme name="自定义 72">
    <a:dk1>
      <a:srgbClr val="000000"/>
    </a:dk1>
    <a:lt1>
      <a:srgbClr val="FFFFFF"/>
    </a:lt1>
    <a:dk2>
      <a:srgbClr val="3F3F3F"/>
    </a:dk2>
    <a:lt2>
      <a:srgbClr val="FFFFFF"/>
    </a:lt2>
    <a:accent1>
      <a:srgbClr val="FFBF00"/>
    </a:accent1>
    <a:accent2>
      <a:srgbClr val="D6CF3E"/>
    </a:accent2>
    <a:accent3>
      <a:srgbClr val="B1DC59"/>
    </a:accent3>
    <a:accent4>
      <a:srgbClr val="8FE67D"/>
    </a:accent4>
    <a:accent5>
      <a:srgbClr val="6BEDA1"/>
    </a:accent5>
    <a:accent6>
      <a:srgbClr val="4AF1C6"/>
    </a:accent6>
    <a:hlink>
      <a:srgbClr val="447DED"/>
    </a:hlink>
    <a:folHlink>
      <a:srgbClr val="9B34A2"/>
    </a:folHlink>
  </a:clrScheme>
</a:themeOverride>
</file>

<file path=ppt/theme/themeOverride9.xml><?xml version="1.0" encoding="utf-8"?>
<a:themeOverride xmlns:a="http://schemas.openxmlformats.org/drawingml/2006/main">
  <a:clrScheme name="自定义 72">
    <a:dk1>
      <a:srgbClr val="000000"/>
    </a:dk1>
    <a:lt1>
      <a:srgbClr val="FFFFFF"/>
    </a:lt1>
    <a:dk2>
      <a:srgbClr val="3F3F3F"/>
    </a:dk2>
    <a:lt2>
      <a:srgbClr val="FFFFFF"/>
    </a:lt2>
    <a:accent1>
      <a:srgbClr val="FFBF00"/>
    </a:accent1>
    <a:accent2>
      <a:srgbClr val="D6CF3E"/>
    </a:accent2>
    <a:accent3>
      <a:srgbClr val="B1DC59"/>
    </a:accent3>
    <a:accent4>
      <a:srgbClr val="8FE67D"/>
    </a:accent4>
    <a:accent5>
      <a:srgbClr val="6BEDA1"/>
    </a:accent5>
    <a:accent6>
      <a:srgbClr val="4AF1C6"/>
    </a:accent6>
    <a:hlink>
      <a:srgbClr val="447DED"/>
    </a:hlink>
    <a:folHlink>
      <a:srgbClr val="9B34A2"/>
    </a:folHlink>
  </a:clrScheme>
</a:themeOverride>
</file>

<file path=docProps/app.xml><?xml version="1.0" encoding="utf-8"?>
<Properties xmlns="http://schemas.openxmlformats.org/officeDocument/2006/extended-properties" xmlns:vt="http://schemas.openxmlformats.org/officeDocument/2006/docPropsVTypes">
  <TotalTime>0</TotalTime>
  <Words>1845</Words>
  <Application>WPS 演示</Application>
  <PresentationFormat>宽屏</PresentationFormat>
  <Paragraphs>155</Paragraphs>
  <Slides>17</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17</vt:i4>
      </vt:variant>
    </vt:vector>
  </HeadingPairs>
  <TitlesOfParts>
    <vt:vector size="28" baseType="lpstr">
      <vt:lpstr>Arial</vt:lpstr>
      <vt:lpstr>宋体</vt:lpstr>
      <vt:lpstr>Wingdings</vt:lpstr>
      <vt:lpstr>微软雅黑</vt:lpstr>
      <vt:lpstr>汉仪旗黑-85S</vt:lpstr>
      <vt:lpstr>黑体</vt:lpstr>
      <vt:lpstr>Segoe UI</vt:lpstr>
      <vt:lpstr>微软雅黑 Light</vt:lpstr>
      <vt:lpstr>Calibri</vt:lpstr>
      <vt:lpstr>Arial Unicode MS</vt:lpstr>
      <vt:lpstr>1_Office 主题​​</vt:lpstr>
      <vt:lpstr>核格平台日志插件</vt:lpstr>
      <vt:lpstr>PowerPoint 演示文稿</vt:lpstr>
      <vt:lpstr>PURPOSE：</vt:lpstr>
      <vt:lpstr>CARE POINT </vt:lpstr>
      <vt:lpstr>PROGRESS：</vt:lpstr>
      <vt:lpstr>Flowchart and system architecture diagram</vt:lpstr>
      <vt:lpstr>PROGRESS</vt:lpstr>
      <vt:lpstr>PROGRESS DETAIL</vt:lpstr>
      <vt:lpstr>PROGRESS DETAIL</vt:lpstr>
      <vt:lpstr>PROGRESS DETAIL</vt:lpstr>
      <vt:lpstr>PROGRESS DETAIL</vt:lpstr>
      <vt:lpstr>PROGRESS DETAIL</vt:lpstr>
      <vt:lpstr>PROGRESS DETAIL</vt:lpstr>
      <vt:lpstr>TO OPTIMIZE：</vt:lpstr>
      <vt:lpstr>TO OPTIMIZE</vt:lpstr>
      <vt:lpstr>MORE：</vt:lpstr>
      <vt:lpstr>MORE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Soy</cp:lastModifiedBy>
  <cp:revision>32</cp:revision>
  <dcterms:created xsi:type="dcterms:W3CDTF">2019-06-19T02:08:00Z</dcterms:created>
  <dcterms:modified xsi:type="dcterms:W3CDTF">2019-11-11T06:42:37Z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2052-11.1.0.9145</vt:lpwstr>
  </property>
</Properties>
</file>