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68" r:id="rId3"/>
    <p:sldId id="260" r:id="rId5"/>
    <p:sldId id="267" r:id="rId6"/>
    <p:sldId id="285" r:id="rId7"/>
    <p:sldId id="271" r:id="rId8"/>
    <p:sldId id="270" r:id="rId9"/>
    <p:sldId id="273" r:id="rId10"/>
    <p:sldId id="286" r:id="rId11"/>
    <p:sldId id="281" r:id="rId12"/>
    <p:sldId id="287" r:id="rId13"/>
    <p:sldId id="290" r:id="rId14"/>
    <p:sldId id="289" r:id="rId15"/>
    <p:sldId id="291" r:id="rId16"/>
    <p:sldId id="292" r:id="rId17"/>
    <p:sldId id="293" r:id="rId18"/>
    <p:sldId id="294" r:id="rId19"/>
    <p:sldId id="282" r:id="rId20"/>
    <p:sldId id="283" r:id="rId21"/>
    <p:sldId id="284" r:id="rId22"/>
    <p:sldId id="29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3"/>
        <p:guide pos="375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13050B-FB3A-471F-A1D8-14C826A41EB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AA8A5298-ABED-4B76-B720-D04D0DA2251F}" type="slidenum">
              <a:rPr kumimoji="0" lang="zh-CN" altLang="en-US" sz="1200" b="0" i="0" u="none" strike="noStrike" kern="1200" cap="none" spc="0" normalizeH="0" baseline="0" noProof="0" smtClean="0">
                <a:ln>
                  <a:noFill/>
                </a:ln>
                <a:solidFill>
                  <a:prstClr val="black"/>
                </a:solidFill>
                <a:effectLst/>
                <a:uLnTx/>
                <a:uFillTx/>
                <a:latin typeface="Segoe UI" panose="020B0502040204020203" pitchFamily="34" charset="0"/>
                <a:ea typeface="微软雅黑 Light" panose="020B0502040204020203" pitchFamily="34" charset="-122"/>
                <a:cs typeface="+mn-cs"/>
              </a:rPr>
            </a:fld>
            <a:endParaRPr kumimoji="0" lang="zh-CN" altLang="en-US" sz="1200" b="0" i="0" u="none" strike="noStrike" kern="1200" cap="none" spc="0" normalizeH="0" baseline="0" noProof="0">
              <a:ln>
                <a:noFill/>
              </a:ln>
              <a:solidFill>
                <a:prstClr val="black"/>
              </a:solidFill>
              <a:effectLst/>
              <a:uLnTx/>
              <a:uFillTx/>
              <a:latin typeface="Segoe UI" panose="020B0502040204020203" pitchFamily="34" charset="0"/>
              <a:ea typeface="微软雅黑 Light" panose="020B0502040204020203" pitchFamily="34"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EBFD09F8-A55D-46E3-9134-90C2E2ED421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18FDF6-C0DB-4C22-BFFD-243F6138D1F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AA8A5298-ABED-4B76-B720-D04D0DA2251F}" type="slidenum">
              <a:rPr kumimoji="0" lang="zh-CN" altLang="en-US" sz="1200" b="0" i="0" u="none" strike="noStrike" kern="1200" cap="none" spc="0" normalizeH="0" baseline="0" noProof="0" smtClean="0">
                <a:ln>
                  <a:noFill/>
                </a:ln>
                <a:solidFill>
                  <a:prstClr val="black"/>
                </a:solidFill>
                <a:effectLst/>
                <a:uLnTx/>
                <a:uFillTx/>
                <a:latin typeface="Segoe UI" panose="020B0502040204020203" pitchFamily="34" charset="0"/>
                <a:ea typeface="微软雅黑 Light" panose="020B0502040204020203" pitchFamily="34" charset="-122"/>
                <a:cs typeface="+mn-cs"/>
              </a:rPr>
            </a:fld>
            <a:endParaRPr kumimoji="0" lang="zh-CN" altLang="en-US" sz="1200" b="0" i="0" u="none" strike="noStrike" kern="1200" cap="none" spc="0" normalizeH="0" baseline="0" noProof="0">
              <a:ln>
                <a:noFill/>
              </a:ln>
              <a:solidFill>
                <a:prstClr val="black"/>
              </a:solidFill>
              <a:effectLst/>
              <a:uLnTx/>
              <a:uFillTx/>
              <a:latin typeface="Segoe UI" panose="020B0502040204020203" pitchFamily="34" charset="0"/>
              <a:ea typeface="微软雅黑 Light" panose="020B0502040204020203" pitchFamily="34"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AA8A5298-ABED-4B76-B720-D04D0DA2251F}" type="slidenum">
              <a:rPr kumimoji="0" lang="zh-CN" altLang="en-US" sz="1200" b="0" i="0" u="none" strike="noStrike" kern="1200" cap="none" spc="0" normalizeH="0" baseline="0" noProof="0" smtClean="0">
                <a:ln>
                  <a:noFill/>
                </a:ln>
                <a:solidFill>
                  <a:prstClr val="black"/>
                </a:solidFill>
                <a:effectLst/>
                <a:uLnTx/>
                <a:uFillTx/>
                <a:latin typeface="Segoe UI" panose="020B0502040204020203" pitchFamily="34" charset="0"/>
                <a:ea typeface="微软雅黑 Light" panose="020B0502040204020203" pitchFamily="34" charset="-122"/>
                <a:cs typeface="+mn-cs"/>
              </a:rPr>
            </a:fld>
            <a:endParaRPr kumimoji="0" lang="zh-CN" altLang="en-US" sz="1200" b="0" i="0" u="none" strike="noStrike" kern="1200" cap="none" spc="0" normalizeH="0" baseline="0" noProof="0">
              <a:ln>
                <a:noFill/>
              </a:ln>
              <a:solidFill>
                <a:prstClr val="black"/>
              </a:solidFill>
              <a:effectLst/>
              <a:uLnTx/>
              <a:uFillTx/>
              <a:latin typeface="Segoe UI" panose="020B0502040204020203" pitchFamily="34" charset="0"/>
              <a:ea typeface="微软雅黑 Light" panose="020B0502040204020203" pitchFamily="34"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AA8A5298-ABED-4B76-B720-D04D0DA2251F}" type="slidenum">
              <a:rPr kumimoji="0" lang="zh-CN" altLang="en-US" sz="1200" b="0" i="0" u="none" strike="noStrike" kern="1200" cap="none" spc="0" normalizeH="0" baseline="0" noProof="0" smtClean="0">
                <a:ln>
                  <a:noFill/>
                </a:ln>
                <a:solidFill>
                  <a:prstClr val="black"/>
                </a:solidFill>
                <a:effectLst/>
                <a:uLnTx/>
                <a:uFillTx/>
                <a:latin typeface="Segoe UI" panose="020B0502040204020203" pitchFamily="34" charset="0"/>
                <a:ea typeface="微软雅黑 Light" panose="020B0502040204020203" pitchFamily="34" charset="-122"/>
                <a:cs typeface="+mn-cs"/>
              </a:rPr>
            </a:fld>
            <a:endParaRPr kumimoji="0" lang="zh-CN" altLang="en-US" sz="1200" b="0" i="0" u="none" strike="noStrike" kern="1200" cap="none" spc="0" normalizeH="0" baseline="0" noProof="0">
              <a:ln>
                <a:noFill/>
              </a:ln>
              <a:solidFill>
                <a:prstClr val="black"/>
              </a:solidFill>
              <a:effectLst/>
              <a:uLnTx/>
              <a:uFillTx/>
              <a:latin typeface="Segoe UI" panose="020B0502040204020203" pitchFamily="34" charset="0"/>
              <a:ea typeface="微软雅黑 Light" panose="020B0502040204020203" pitchFamily="34"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1" Type="http://schemas.openxmlformats.org/officeDocument/2006/relationships/tags" Target="../tags/tag93.xml"/><Relationship Id="rId10" Type="http://schemas.openxmlformats.org/officeDocument/2006/relationships/tags" Target="../tags/tag9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1" Type="http://schemas.openxmlformats.org/officeDocument/2006/relationships/tags" Target="../tags/tag120.xml"/><Relationship Id="rId20" Type="http://schemas.openxmlformats.org/officeDocument/2006/relationships/tags" Target="../tags/tag119.xml"/><Relationship Id="rId2" Type="http://schemas.openxmlformats.org/officeDocument/2006/relationships/tags" Target="../tags/tag101.xml"/><Relationship Id="rId19" Type="http://schemas.openxmlformats.org/officeDocument/2006/relationships/tags" Target="../tags/tag118.xml"/><Relationship Id="rId18" Type="http://schemas.openxmlformats.org/officeDocument/2006/relationships/tags" Target="../tags/tag117.xml"/><Relationship Id="rId17" Type="http://schemas.openxmlformats.org/officeDocument/2006/relationships/tags" Target="../tags/tag116.xml"/><Relationship Id="rId16" Type="http://schemas.openxmlformats.org/officeDocument/2006/relationships/tags" Target="../tags/tag115.xml"/><Relationship Id="rId15" Type="http://schemas.openxmlformats.org/officeDocument/2006/relationships/tags" Target="../tags/tag114.xml"/><Relationship Id="rId14" Type="http://schemas.openxmlformats.org/officeDocument/2006/relationships/tags" Target="../tags/tag113.xml"/><Relationship Id="rId13" Type="http://schemas.openxmlformats.org/officeDocument/2006/relationships/tags" Target="../tags/tag112.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3" Type="http://schemas.openxmlformats.org/officeDocument/2006/relationships/tags" Target="../tags/tag143.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tags" Target="../tags/tag150.xml"/><Relationship Id="rId7" Type="http://schemas.openxmlformats.org/officeDocument/2006/relationships/tags" Target="../tags/tag149.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3" Type="http://schemas.openxmlformats.org/officeDocument/2006/relationships/tags" Target="../tags/tag155.xml"/><Relationship Id="rId12" Type="http://schemas.openxmlformats.org/officeDocument/2006/relationships/tags" Target="../tags/tag154.xml"/><Relationship Id="rId11" Type="http://schemas.openxmlformats.org/officeDocument/2006/relationships/tags" Target="../tags/tag153.xml"/><Relationship Id="rId10" Type="http://schemas.openxmlformats.org/officeDocument/2006/relationships/tags" Target="../tags/tag15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tags" Target="../tags/tag162.xml"/><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3" Type="http://schemas.openxmlformats.org/officeDocument/2006/relationships/tags" Target="../tags/tag167.xml"/><Relationship Id="rId12" Type="http://schemas.openxmlformats.org/officeDocument/2006/relationships/tags" Target="../tags/tag166.xml"/><Relationship Id="rId11" Type="http://schemas.openxmlformats.org/officeDocument/2006/relationships/tags" Target="../tags/tag165.xml"/><Relationship Id="rId10" Type="http://schemas.openxmlformats.org/officeDocument/2006/relationships/tags" Target="../tags/tag16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3" Type="http://schemas.openxmlformats.org/officeDocument/2006/relationships/tags" Target="../tags/tag179.xml"/><Relationship Id="rId12" Type="http://schemas.openxmlformats.org/officeDocument/2006/relationships/tags" Target="../tags/tag178.xml"/><Relationship Id="rId11" Type="http://schemas.openxmlformats.org/officeDocument/2006/relationships/tags" Target="../tags/tag177.xml"/><Relationship Id="rId10" Type="http://schemas.openxmlformats.org/officeDocument/2006/relationships/tags" Target="../tags/tag17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0" Type="http://schemas.openxmlformats.org/officeDocument/2006/relationships/tags" Target="../tags/tag188.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4" Type="http://schemas.openxmlformats.org/officeDocument/2006/relationships/tags" Target="../tags/tag49.xml"/><Relationship Id="rId13" Type="http://schemas.openxmlformats.org/officeDocument/2006/relationships/tags" Target="../tags/tag48.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0" Type="http://schemas.openxmlformats.org/officeDocument/2006/relationships/tags" Target="../tags/tag5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p:custDataLst>
              <p:tags r:id="rId2"/>
            </p:custDataLst>
          </p:nvPr>
        </p:nvSpPr>
        <p:spPr>
          <a:xfrm>
            <a:off x="6654047" y="1890395"/>
            <a:ext cx="5543326" cy="2952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aseline="0">
              <a:solidFill>
                <a:schemeClr val="tx1">
                  <a:lumMod val="85000"/>
                  <a:lumOff val="15000"/>
                </a:schemeClr>
              </a:solidFill>
              <a:latin typeface="Arial" panose="020B0604020202020204" pitchFamily="34" charset="0"/>
            </a:endParaRPr>
          </a:p>
        </p:txBody>
      </p:sp>
      <p:sp>
        <p:nvSpPr>
          <p:cNvPr id="8" name="矩形 7"/>
          <p:cNvSpPr/>
          <p:nvPr>
            <p:custDataLst>
              <p:tags r:id="rId3"/>
            </p:custDataLst>
          </p:nvPr>
        </p:nvSpPr>
        <p:spPr>
          <a:xfrm>
            <a:off x="0" y="470262"/>
            <a:ext cx="1757522" cy="580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baseline="0" dirty="0">
              <a:solidFill>
                <a:schemeClr val="tx1">
                  <a:lumMod val="85000"/>
                  <a:lumOff val="15000"/>
                </a:schemeClr>
              </a:solidFill>
              <a:latin typeface="Arial" panose="020B0604020202020204" pitchFamily="34" charset="0"/>
            </a:endParaRPr>
          </a:p>
        </p:txBody>
      </p:sp>
      <p:sp>
        <p:nvSpPr>
          <p:cNvPr id="2" name="标题 1"/>
          <p:cNvSpPr>
            <a:spLocks noGrp="1"/>
          </p:cNvSpPr>
          <p:nvPr>
            <p:ph type="ctrTitle" hasCustomPrompt="1"/>
            <p:custDataLst>
              <p:tags r:id="rId4"/>
            </p:custDataLst>
          </p:nvPr>
        </p:nvSpPr>
        <p:spPr>
          <a:xfrm>
            <a:off x="1779038" y="2560320"/>
            <a:ext cx="6831562" cy="1253489"/>
          </a:xfrm>
        </p:spPr>
        <p:txBody>
          <a:bodyPr anchor="b">
            <a:normAutofit/>
          </a:bodyPr>
          <a:lstStyle>
            <a:lvl1pPr algn="just">
              <a:lnSpc>
                <a:spcPct val="130000"/>
              </a:lnSpc>
              <a:defRPr sz="6000" b="0" spc="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5"/>
            </p:custDataLst>
          </p:nvPr>
        </p:nvSpPr>
        <p:spPr>
          <a:xfrm>
            <a:off x="1833880" y="3879438"/>
            <a:ext cx="4851400" cy="776382"/>
          </a:xfrm>
        </p:spPr>
        <p:txBody>
          <a:bodyPr>
            <a:normAutofit/>
          </a:bodyPr>
          <a:lstStyle>
            <a:lvl1pPr marL="0" indent="0" algn="l">
              <a:lnSpc>
                <a:spcPct val="130000"/>
              </a:lnSpc>
              <a:buNone/>
              <a:defRPr sz="2800" spc="0" baseline="0">
                <a:solidFill>
                  <a:schemeClr val="tx1">
                    <a:lumMod val="85000"/>
                    <a:lumOff val="15000"/>
                  </a:schemeClr>
                </a:solidFill>
                <a:latin typeface="Arial" panose="020B0604020202020204" pitchFamily="34" charset="0"/>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0"/>
            <a:ext cx="12192000" cy="6872513"/>
            <a:chOff x="0" y="0"/>
            <a:chExt cx="12192000" cy="6872513"/>
          </a:xfrm>
        </p:grpSpPr>
        <p:sp>
          <p:nvSpPr>
            <p:cNvPr id="13" name="矩形 12"/>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ndParaRPr>
            </a:p>
          </p:txBody>
        </p:sp>
        <p:grpSp>
          <p:nvGrpSpPr>
            <p:cNvPr id="14" name="组合 13"/>
            <p:cNvGrpSpPr/>
            <p:nvPr userDrawn="1"/>
          </p:nvGrpSpPr>
          <p:grpSpPr>
            <a:xfrm>
              <a:off x="0" y="0"/>
              <a:ext cx="12192000" cy="6872513"/>
              <a:chOff x="0" y="0"/>
              <a:chExt cx="12192000" cy="6872513"/>
            </a:xfrm>
          </p:grpSpPr>
          <p:grpSp>
            <p:nvGrpSpPr>
              <p:cNvPr id="15" name="组合 14"/>
              <p:cNvGrpSpPr/>
              <p:nvPr userDrawn="1"/>
            </p:nvGrpSpPr>
            <p:grpSpPr>
              <a:xfrm>
                <a:off x="6604000" y="6128173"/>
                <a:ext cx="5588000" cy="744340"/>
                <a:chOff x="6604000" y="6128173"/>
                <a:chExt cx="5588000" cy="744340"/>
              </a:xfrm>
            </p:grpSpPr>
            <p:sp>
              <p:nvSpPr>
                <p:cNvPr id="19" name="直角三角形 18"/>
                <p:cNvSpPr/>
                <p:nvPr userDrawn="1">
                  <p:custDataLst>
                    <p:tags r:id="rId4"/>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0" name="直角三角形 19"/>
                <p:cNvSpPr/>
                <p:nvPr userDrawn="1">
                  <p:custDataLst>
                    <p:tags r:id="rId5"/>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6" name="组合 15"/>
              <p:cNvGrpSpPr/>
              <p:nvPr userDrawn="1"/>
            </p:nvGrpSpPr>
            <p:grpSpPr>
              <a:xfrm rot="10800000">
                <a:off x="0" y="0"/>
                <a:ext cx="5588000" cy="744340"/>
                <a:chOff x="6604000" y="6128173"/>
                <a:chExt cx="5588000" cy="744340"/>
              </a:xfrm>
            </p:grpSpPr>
            <p:sp>
              <p:nvSpPr>
                <p:cNvPr id="17" name="直角三角形 16"/>
                <p:cNvSpPr/>
                <p:nvPr userDrawn="1">
                  <p:custDataLst>
                    <p:tags r:id="rId6"/>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直角三角形 17"/>
                <p:cNvSpPr/>
                <p:nvPr userDrawn="1">
                  <p:custDataLst>
                    <p:tags r:id="rId7"/>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sp>
        <p:nvSpPr>
          <p:cNvPr id="3" name="日期占位符 2"/>
          <p:cNvSpPr>
            <a:spLocks noGrp="1"/>
          </p:cNvSpPr>
          <p:nvPr userDrawn="1">
            <p:ph type="dt" sz="half" idx="10"/>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5" name="灯片编号占位符 4"/>
          <p:cNvSpPr>
            <a:spLocks noGrp="1"/>
          </p:cNvSpPr>
          <p:nvPr userDrawn="1">
            <p:ph type="sldNum" sz="quarter" idx="12"/>
            <p:custDataLst>
              <p:tags r:id="rId10"/>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
        <p:nvSpPr>
          <p:cNvPr id="7" name="内容占位符 6"/>
          <p:cNvSpPr>
            <a:spLocks noGrp="1"/>
          </p:cNvSpPr>
          <p:nvPr userDrawn="1">
            <p:ph sz="quarter" idx="13"/>
            <p:custDataLst>
              <p:tags r:id="rId11"/>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任意多边形 5" descr="e7d195523061f1c09e9d68d7cf438b91ef959ecb14fc25d26BBA7F7DBC18E55DFF4014AF651F0BF2569D4B6C1DA7F1A4683A481403BD872FC687266AD13265C1DE7C373772FD8728ABDD69ADD03BFF5BE2862BC891DBB79E3C9979A23521FCF1A67160B2B6B6CD16CBA7B1784A25B5F129F70D6FCD32ADE0EAAA810CE8415E9AF4DC535103F22B3E79E22A953605F539"/>
          <p:cNvSpPr/>
          <p:nvPr>
            <p:custDataLst>
              <p:tags r:id="rId2"/>
            </p:custDataLst>
          </p:nvPr>
        </p:nvSpPr>
        <p:spPr>
          <a:xfrm>
            <a:off x="1507735" y="0"/>
            <a:ext cx="9127816" cy="6858000"/>
          </a:xfrm>
          <a:custGeom>
            <a:avLst/>
            <a:gdLst>
              <a:gd name="connsiteX0" fmla="*/ 3637520 w 9127816"/>
              <a:gd name="connsiteY0" fmla="*/ 0 h 6858000"/>
              <a:gd name="connsiteX1" fmla="*/ 5490296 w 9127816"/>
              <a:gd name="connsiteY1" fmla="*/ 0 h 6858000"/>
              <a:gd name="connsiteX2" fmla="*/ 9127816 w 9127816"/>
              <a:gd name="connsiteY2" fmla="*/ 3637520 h 6858000"/>
              <a:gd name="connsiteX3" fmla="*/ 5907336 w 9127816"/>
              <a:gd name="connsiteY3" fmla="*/ 6858000 h 6858000"/>
              <a:gd name="connsiteX4" fmla="*/ 3220480 w 9127816"/>
              <a:gd name="connsiteY4" fmla="*/ 6858000 h 6858000"/>
              <a:gd name="connsiteX5" fmla="*/ 0 w 9127816"/>
              <a:gd name="connsiteY5" fmla="*/ 36375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27816" h="6858000">
                <a:moveTo>
                  <a:pt x="3637520" y="0"/>
                </a:moveTo>
                <a:lnTo>
                  <a:pt x="5490296" y="0"/>
                </a:lnTo>
                <a:lnTo>
                  <a:pt x="9127816" y="3637520"/>
                </a:lnTo>
                <a:lnTo>
                  <a:pt x="5907336" y="6858000"/>
                </a:lnTo>
                <a:lnTo>
                  <a:pt x="3220480" y="6858000"/>
                </a:lnTo>
                <a:lnTo>
                  <a:pt x="0" y="363752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2400" baseline="0">
              <a:solidFill>
                <a:schemeClr val="tx1">
                  <a:lumMod val="85000"/>
                  <a:lumOff val="15000"/>
                </a:schemeClr>
              </a:solidFill>
              <a:latin typeface="Arial" panose="020B0604020202020204" pitchFamily="34" charset="0"/>
            </a:endParaRPr>
          </a:p>
        </p:txBody>
      </p:sp>
      <p:sp>
        <p:nvSpPr>
          <p:cNvPr id="7" name="标题 1" hidden="1"/>
          <p:cNvSpPr txBox="1"/>
          <p:nvPr>
            <p:custDataLst>
              <p:tags r:id="rId3"/>
            </p:custDataLst>
          </p:nvPr>
        </p:nvSpPr>
        <p:spPr>
          <a:xfrm>
            <a:off x="3581400" y="2595880"/>
            <a:ext cx="5029200" cy="1320293"/>
          </a:xfrm>
          <a:prstGeom prst="rect">
            <a:avLst/>
          </a:prstGeom>
          <a:solidFill>
            <a:schemeClr val="accent6"/>
          </a:solidFill>
        </p:spPr>
        <p:txBody>
          <a:bodyPr vert="horz" lIns="90000" tIns="46800" rIns="90000" bIns="46800" rtlCol="0" anchor="b">
            <a:normAutofit/>
          </a:bodyPr>
          <a:lstStyle>
            <a:lvl1pPr algn="ctr"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zh-CN" altLang="en-US" dirty="0"/>
              <a:t>编辑标题</a:t>
            </a:r>
            <a:endParaRPr lang="zh-CN" altLang="en-US" dirty="0"/>
          </a:p>
        </p:txBody>
      </p:sp>
      <p:sp>
        <p:nvSpPr>
          <p:cNvPr id="8" name="文本占位符 11"/>
          <p:cNvSpPr>
            <a:spLocks noGrp="1"/>
          </p:cNvSpPr>
          <p:nvPr>
            <p:ph type="body" sz="quarter" idx="13" hasCustomPrompt="1"/>
            <p:custDataLst>
              <p:tags r:id="rId4"/>
            </p:custDataLst>
          </p:nvPr>
        </p:nvSpPr>
        <p:spPr>
          <a:xfrm>
            <a:off x="3581400" y="3954176"/>
            <a:ext cx="5029200" cy="796067"/>
          </a:xfrm>
        </p:spPr>
        <p:txBody>
          <a:bodyPr wrap="square" lIns="90000" tIns="46800" rIns="90000" bIns="46800">
            <a:normAutofit/>
          </a:bodyPr>
          <a:lstStyle>
            <a:lvl1pPr marL="0" indent="0" algn="ctr">
              <a:lnSpc>
                <a:spcPct val="130000"/>
              </a:lnSpc>
              <a:buNone/>
              <a:defRPr sz="2400" spc="0"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a:lvl2pPr>
          </a:lstStyle>
          <a:p>
            <a:pPr lvl="0"/>
            <a:r>
              <a:rPr lang="zh-CN" altLang="en-US" dirty="0"/>
              <a:t>单击此处编辑副标题</a:t>
            </a:r>
            <a:endParaRPr lang="zh-CN" altLang="en-US" dirty="0"/>
          </a:p>
        </p:txBody>
      </p:sp>
      <p:sp>
        <p:nvSpPr>
          <p:cNvPr id="3" name="日期占位符 2"/>
          <p:cNvSpPr>
            <a:spLocks noGrp="1"/>
          </p:cNvSpPr>
          <p:nvPr>
            <p:ph type="dt" sz="half" idx="10"/>
            <p:custDataLst>
              <p:tags r:id="rId5"/>
            </p:custDataLst>
          </p:nvPr>
        </p:nvSpPr>
        <p:spPr/>
        <p:txBody>
          <a:bodyPr wrap="square">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8"/>
            </p:custDataLst>
          </p:nvPr>
        </p:nvSpPr>
        <p:spPr>
          <a:xfrm>
            <a:off x="3581400" y="2407920"/>
            <a:ext cx="5029201" cy="1472382"/>
          </a:xfrm>
        </p:spPr>
        <p:txBody>
          <a:bodyPr vert="horz" wrap="square" lIns="90000" tIns="46800" rIns="90000" bIns="46800" rtlCol="0" anchor="b" anchorCtr="0">
            <a:normAutofit/>
          </a:bodyPr>
          <a:lstStyle>
            <a:lvl1pPr marL="0" marR="0" algn="ctr" defTabSz="914400" rtl="0" eaLnBrk="1" fontAlgn="auto" latinLnBrk="0" hangingPunct="1">
              <a:lnSpc>
                <a:spcPct val="130000"/>
              </a:lnSpc>
              <a:buNone/>
              <a:defRPr kumimoji="0" lang="zh-CN" altLang="en-US" sz="7200" b="1" i="0" u="none" strike="noStrike" kern="1200" cap="none" spc="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9" name="组合 18"/>
          <p:cNvGrpSpPr/>
          <p:nvPr userDrawn="1">
            <p:custDataLst>
              <p:tags r:id="rId2"/>
            </p:custDataLst>
          </p:nvPr>
        </p:nvGrpSpPr>
        <p:grpSpPr>
          <a:xfrm>
            <a:off x="0" y="0"/>
            <a:ext cx="12192000" cy="6872513"/>
            <a:chOff x="0" y="0"/>
            <a:chExt cx="12192000" cy="6872513"/>
          </a:xfrm>
        </p:grpSpPr>
        <p:grpSp>
          <p:nvGrpSpPr>
            <p:cNvPr id="20" name="组合 19"/>
            <p:cNvGrpSpPr/>
            <p:nvPr userDrawn="1"/>
          </p:nvGrpSpPr>
          <p:grpSpPr>
            <a:xfrm>
              <a:off x="6604000" y="6128173"/>
              <a:ext cx="5588000" cy="744340"/>
              <a:chOff x="6604000" y="6128173"/>
              <a:chExt cx="5588000" cy="744340"/>
            </a:xfrm>
          </p:grpSpPr>
          <p:sp>
            <p:nvSpPr>
              <p:cNvPr id="24" name="直角三角形 23"/>
              <p:cNvSpPr/>
              <p:nvPr userDrawn="1">
                <p:custDataLst>
                  <p:tags r:id="rId3"/>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5" name="直角三角形 24"/>
              <p:cNvSpPr/>
              <p:nvPr userDrawn="1">
                <p:custDataLst>
                  <p:tags r:id="rId4"/>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21" name="组合 20"/>
            <p:cNvGrpSpPr/>
            <p:nvPr userDrawn="1"/>
          </p:nvGrpSpPr>
          <p:grpSpPr>
            <a:xfrm rot="10800000">
              <a:off x="0" y="0"/>
              <a:ext cx="5588000" cy="744340"/>
              <a:chOff x="6604000" y="6128173"/>
              <a:chExt cx="5588000" cy="744340"/>
            </a:xfrm>
          </p:grpSpPr>
          <p:sp>
            <p:nvSpPr>
              <p:cNvPr id="22" name="直角三角形 21"/>
              <p:cNvSpPr/>
              <p:nvPr userDrawn="1">
                <p:custDataLst>
                  <p:tags r:id="rId5"/>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3" name="直角三角形 22"/>
              <p:cNvSpPr/>
              <p:nvPr userDrawn="1">
                <p:custDataLst>
                  <p:tags r:id="rId6"/>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nvGrpSpPr>
          <p:cNvPr id="16" name="组合 15"/>
          <p:cNvGrpSpPr/>
          <p:nvPr userDrawn="1">
            <p:custDataLst>
              <p:tags r:id="rId7"/>
            </p:custDataLst>
          </p:nvPr>
        </p:nvGrpSpPr>
        <p:grpSpPr>
          <a:xfrm>
            <a:off x="11405235" y="6027420"/>
            <a:ext cx="683260" cy="722630"/>
            <a:chOff x="17863" y="9419"/>
            <a:chExt cx="1076" cy="1138"/>
          </a:xfrm>
        </p:grpSpPr>
        <p:sp>
          <p:nvSpPr>
            <p:cNvPr id="6" name="椭圆 5"/>
            <p:cNvSpPr/>
            <p:nvPr userDrawn="1">
              <p:custDataLst>
                <p:tags r:id="rId8"/>
              </p:custDataLst>
            </p:nvPr>
          </p:nvSpPr>
          <p:spPr>
            <a:xfrm flipH="1">
              <a:off x="17863" y="103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sp>
          <p:nvSpPr>
            <p:cNvPr id="7" name="椭圆 6"/>
            <p:cNvSpPr/>
            <p:nvPr userDrawn="1">
              <p:custDataLst>
                <p:tags r:id="rId9"/>
              </p:custDataLst>
            </p:nvPr>
          </p:nvSpPr>
          <p:spPr>
            <a:xfrm flipH="1">
              <a:off x="18168" y="103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sp>
          <p:nvSpPr>
            <p:cNvPr id="8" name="椭圆 7"/>
            <p:cNvSpPr/>
            <p:nvPr userDrawn="1">
              <p:custDataLst>
                <p:tags r:id="rId10"/>
              </p:custDataLst>
            </p:nvPr>
          </p:nvSpPr>
          <p:spPr>
            <a:xfrm flipH="1">
              <a:off x="18168" y="10101"/>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sp>
          <p:nvSpPr>
            <p:cNvPr id="9" name="椭圆 8"/>
            <p:cNvSpPr/>
            <p:nvPr userDrawn="1">
              <p:custDataLst>
                <p:tags r:id="rId11"/>
              </p:custDataLst>
            </p:nvPr>
          </p:nvSpPr>
          <p:spPr>
            <a:xfrm flipH="1">
              <a:off x="18472" y="1039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sp>
          <p:nvSpPr>
            <p:cNvPr id="10" name="椭圆 9"/>
            <p:cNvSpPr/>
            <p:nvPr userDrawn="1">
              <p:custDataLst>
                <p:tags r:id="rId12"/>
              </p:custDataLst>
            </p:nvPr>
          </p:nvSpPr>
          <p:spPr>
            <a:xfrm flipH="1">
              <a:off x="18472" y="100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sp>
          <p:nvSpPr>
            <p:cNvPr id="11" name="椭圆 10"/>
            <p:cNvSpPr/>
            <p:nvPr userDrawn="1">
              <p:custDataLst>
                <p:tags r:id="rId13"/>
              </p:custDataLst>
            </p:nvPr>
          </p:nvSpPr>
          <p:spPr>
            <a:xfrm flipH="1">
              <a:off x="18472" y="977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sp>
          <p:nvSpPr>
            <p:cNvPr id="12" name="椭圆 11"/>
            <p:cNvSpPr/>
            <p:nvPr userDrawn="1">
              <p:custDataLst>
                <p:tags r:id="rId14"/>
              </p:custDataLst>
            </p:nvPr>
          </p:nvSpPr>
          <p:spPr>
            <a:xfrm flipH="1">
              <a:off x="18777" y="1039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sp>
          <p:nvSpPr>
            <p:cNvPr id="13" name="椭圆 12"/>
            <p:cNvSpPr/>
            <p:nvPr userDrawn="1">
              <p:custDataLst>
                <p:tags r:id="rId15"/>
              </p:custDataLst>
            </p:nvPr>
          </p:nvSpPr>
          <p:spPr>
            <a:xfrm flipH="1">
              <a:off x="18777" y="10095"/>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sp>
          <p:nvSpPr>
            <p:cNvPr id="14" name="椭圆 13"/>
            <p:cNvSpPr/>
            <p:nvPr userDrawn="1">
              <p:custDataLst>
                <p:tags r:id="rId16"/>
              </p:custDataLst>
            </p:nvPr>
          </p:nvSpPr>
          <p:spPr>
            <a:xfrm flipH="1">
              <a:off x="18777" y="9770"/>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sp>
          <p:nvSpPr>
            <p:cNvPr id="15" name="椭圆 14"/>
            <p:cNvSpPr/>
            <p:nvPr userDrawn="1">
              <p:custDataLst>
                <p:tags r:id="rId17"/>
              </p:custDataLst>
            </p:nvPr>
          </p:nvSpPr>
          <p:spPr>
            <a:xfrm flipH="1">
              <a:off x="18777" y="9419"/>
              <a:ext cx="162" cy="1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aseline="0">
                <a:solidFill>
                  <a:schemeClr val="tx1">
                    <a:lumMod val="85000"/>
                    <a:lumOff val="15000"/>
                  </a:schemeClr>
                </a:solidFill>
                <a:latin typeface="Arial" panose="020B0604020202020204" pitchFamily="34" charset="0"/>
              </a:endParaRPr>
            </a:p>
          </p:txBody>
        </p:sp>
      </p:grpSp>
      <p:sp>
        <p:nvSpPr>
          <p:cNvPr id="2" name="标题 1"/>
          <p:cNvSpPr>
            <a:spLocks noGrp="1"/>
          </p:cNvSpPr>
          <p:nvPr>
            <p:ph type="title"/>
            <p:custDataLst>
              <p:tags r:id="rId1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9"/>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0"/>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21"/>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a:off x="0" y="0"/>
            <a:ext cx="12192000" cy="6872513"/>
            <a:chOff x="0" y="0"/>
            <a:chExt cx="12192000" cy="6872513"/>
          </a:xfrm>
        </p:grpSpPr>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nvGrpSpPr>
            <p:cNvPr id="10" name="组合 9"/>
            <p:cNvGrpSpPr/>
            <p:nvPr userDrawn="1"/>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5" name="直角三角形 14"/>
                <p:cNvSpPr/>
                <p:nvPr userDrawn="1">
                  <p:custDataLst>
                    <p:tags r:id="rId4"/>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6" name="直角三角形 15"/>
                <p:cNvSpPr/>
                <p:nvPr userDrawn="1">
                  <p:custDataLst>
                    <p:tags r:id="rId5"/>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nvGrpSpPr>
              <p:cNvPr id="12" name="组合 11"/>
              <p:cNvGrpSpPr/>
              <p:nvPr userDrawn="1"/>
            </p:nvGrpSpPr>
            <p:grpSpPr>
              <a:xfrm rot="10800000">
                <a:off x="0" y="0"/>
                <a:ext cx="5588000" cy="744340"/>
                <a:chOff x="6604000" y="6128173"/>
                <a:chExt cx="5588000" cy="744340"/>
              </a:xfrm>
            </p:grpSpPr>
            <p:sp>
              <p:nvSpPr>
                <p:cNvPr id="13" name="直角三角形 12"/>
                <p:cNvSpPr/>
                <p:nvPr userDrawn="1">
                  <p:custDataLst>
                    <p:tags r:id="rId6"/>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4" name="直角三角形 13"/>
                <p:cNvSpPr/>
                <p:nvPr userDrawn="1">
                  <p:custDataLst>
                    <p:tags r:id="rId7"/>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grpSp>
      <p:sp>
        <p:nvSpPr>
          <p:cNvPr id="2" name="标题 1"/>
          <p:cNvSpPr>
            <a:spLocks noGrp="1"/>
          </p:cNvSpPr>
          <p:nvPr>
            <p:ph type="title" hasCustomPrompt="1"/>
            <p:custDataLst>
              <p:tags r:id="rId8"/>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charset="-122"/>
              <a:sym typeface="+mn-ea"/>
            </a:endParaRPr>
          </a:p>
        </p:txBody>
      </p:sp>
      <p:grpSp>
        <p:nvGrpSpPr>
          <p:cNvPr id="10" name="组合 9"/>
          <p:cNvGrpSpPr/>
          <p:nvPr userDrawn="1">
            <p:custDataLst>
              <p:tags r:id="rId3"/>
            </p:custDataLst>
          </p:nvPr>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5" name="直角三角形 14"/>
              <p:cNvSpPr/>
              <p:nvPr userDrawn="1">
                <p:custDataLst>
                  <p:tags r:id="rId4"/>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6" name="直角三角形 15"/>
              <p:cNvSpPr/>
              <p:nvPr userDrawn="1">
                <p:custDataLst>
                  <p:tags r:id="rId5"/>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nvGrpSpPr>
            <p:cNvPr id="12" name="组合 11"/>
            <p:cNvGrpSpPr/>
            <p:nvPr userDrawn="1"/>
          </p:nvGrpSpPr>
          <p:grpSpPr>
            <a:xfrm rot="10800000">
              <a:off x="0" y="0"/>
              <a:ext cx="5588000" cy="744340"/>
              <a:chOff x="6604000" y="6128173"/>
              <a:chExt cx="5588000" cy="744340"/>
            </a:xfrm>
          </p:grpSpPr>
          <p:sp>
            <p:nvSpPr>
              <p:cNvPr id="13" name="直角三角形 12"/>
              <p:cNvSpPr/>
              <p:nvPr userDrawn="1">
                <p:custDataLst>
                  <p:tags r:id="rId6"/>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4" name="直角三角形 13"/>
              <p:cNvSpPr/>
              <p:nvPr userDrawn="1">
                <p:custDataLst>
                  <p:tags r:id="rId7"/>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hasCustomPrompt="1"/>
            <p:custDataLst>
              <p:tags r:id="rId8"/>
            </p:custDataLst>
          </p:nvPr>
        </p:nvSpPr>
        <p:spPr>
          <a:xfrm>
            <a:off x="583200" y="770400"/>
            <a:ext cx="3960000" cy="882000"/>
          </a:xfrm>
        </p:spPr>
        <p:txBody>
          <a:bodyPr anchor="ctr"/>
          <a:lstStyle>
            <a:lvl1pPr>
              <a:defRPr sz="36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586800" y="1764000"/>
            <a:ext cx="3956400" cy="4093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微软雅黑" panose="020B0503020204020204" charset="-122"/>
              <a:sym typeface="+mn-ea"/>
            </a:endParaRPr>
          </a:p>
        </p:txBody>
      </p:sp>
      <p:grpSp>
        <p:nvGrpSpPr>
          <p:cNvPr id="12" name="组合 11"/>
          <p:cNvGrpSpPr/>
          <p:nvPr userDrawn="1">
            <p:custDataLst>
              <p:tags r:id="rId3"/>
            </p:custDataLst>
          </p:nvPr>
        </p:nvGrpSpPr>
        <p:grpSpPr>
          <a:xfrm>
            <a:off x="0" y="0"/>
            <a:ext cx="12192000" cy="6872513"/>
            <a:chOff x="0" y="0"/>
            <a:chExt cx="12192000" cy="6872513"/>
          </a:xfrm>
        </p:grpSpPr>
        <p:grpSp>
          <p:nvGrpSpPr>
            <p:cNvPr id="13" name="组合 12"/>
            <p:cNvGrpSpPr/>
            <p:nvPr userDrawn="1"/>
          </p:nvGrpSpPr>
          <p:grpSpPr>
            <a:xfrm>
              <a:off x="6604000" y="6128173"/>
              <a:ext cx="5588000" cy="744340"/>
              <a:chOff x="6604000" y="6128173"/>
              <a:chExt cx="5588000" cy="744340"/>
            </a:xfrm>
          </p:grpSpPr>
          <p:sp>
            <p:nvSpPr>
              <p:cNvPr id="17" name="直角三角形 16"/>
              <p:cNvSpPr/>
              <p:nvPr userDrawn="1">
                <p:custDataLst>
                  <p:tags r:id="rId4"/>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8" name="直角三角形 17"/>
              <p:cNvSpPr/>
              <p:nvPr userDrawn="1">
                <p:custDataLst>
                  <p:tags r:id="rId5"/>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nvGrpSpPr>
            <p:cNvPr id="14" name="组合 13"/>
            <p:cNvGrpSpPr/>
            <p:nvPr userDrawn="1"/>
          </p:nvGrpSpPr>
          <p:grpSpPr>
            <a:xfrm rot="10800000">
              <a:off x="0" y="0"/>
              <a:ext cx="5588000" cy="744340"/>
              <a:chOff x="6604000" y="6128173"/>
              <a:chExt cx="5588000" cy="744340"/>
            </a:xfrm>
          </p:grpSpPr>
          <p:sp>
            <p:nvSpPr>
              <p:cNvPr id="15" name="直角三角形 14"/>
              <p:cNvSpPr/>
              <p:nvPr userDrawn="1">
                <p:custDataLst>
                  <p:tags r:id="rId6"/>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6" name="直角三角形 15"/>
              <p:cNvSpPr/>
              <p:nvPr userDrawn="1">
                <p:custDataLst>
                  <p:tags r:id="rId7"/>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p:custDataLst>
              <p:tags r:id="rId8"/>
            </p:custDataLst>
          </p:nvPr>
        </p:nvSpPr>
        <p:spPr>
          <a:xfrm>
            <a:off x="612000" y="781200"/>
            <a:ext cx="10976400" cy="626400"/>
          </a:xfrm>
        </p:spPr>
        <p:txBody>
          <a:bodyPr anchor="ctr"/>
          <a:lstStyle>
            <a:lvl1pPr algn="ctr">
              <a:defRPr sz="36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3"/>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微软雅黑" panose="020B0503020204020204" charset="-122"/>
              <a:sym typeface="+mn-ea"/>
            </a:endParaRPr>
          </a:p>
        </p:txBody>
      </p:sp>
      <p:grpSp>
        <p:nvGrpSpPr>
          <p:cNvPr id="17" name="组合 16"/>
          <p:cNvGrpSpPr/>
          <p:nvPr userDrawn="1">
            <p:custDataLst>
              <p:tags r:id="rId3"/>
            </p:custDataLst>
          </p:nvPr>
        </p:nvGrpSpPr>
        <p:grpSpPr>
          <a:xfrm>
            <a:off x="0" y="0"/>
            <a:ext cx="12192000" cy="6872513"/>
            <a:chOff x="0" y="0"/>
            <a:chExt cx="12192000" cy="6872513"/>
          </a:xfrm>
        </p:grpSpPr>
        <p:grpSp>
          <p:nvGrpSpPr>
            <p:cNvPr id="11" name="组合 10"/>
            <p:cNvGrpSpPr/>
            <p:nvPr userDrawn="1"/>
          </p:nvGrpSpPr>
          <p:grpSpPr>
            <a:xfrm>
              <a:off x="6604000" y="6128173"/>
              <a:ext cx="5588000" cy="744340"/>
              <a:chOff x="6604000" y="6128173"/>
              <a:chExt cx="5588000" cy="744340"/>
            </a:xfrm>
          </p:grpSpPr>
          <p:sp>
            <p:nvSpPr>
              <p:cNvPr id="12" name="直角三角形 11"/>
              <p:cNvSpPr/>
              <p:nvPr userDrawn="1">
                <p:custDataLst>
                  <p:tags r:id="rId4"/>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3" name="直角三角形 12"/>
              <p:cNvSpPr/>
              <p:nvPr userDrawn="1">
                <p:custDataLst>
                  <p:tags r:id="rId5"/>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nvGrpSpPr>
            <p:cNvPr id="14" name="组合 13"/>
            <p:cNvGrpSpPr/>
            <p:nvPr userDrawn="1"/>
          </p:nvGrpSpPr>
          <p:grpSpPr>
            <a:xfrm rot="10800000">
              <a:off x="0" y="0"/>
              <a:ext cx="5588000" cy="744340"/>
              <a:chOff x="6604000" y="6128173"/>
              <a:chExt cx="5588000" cy="744340"/>
            </a:xfrm>
          </p:grpSpPr>
          <p:sp>
            <p:nvSpPr>
              <p:cNvPr id="15" name="直角三角形 14"/>
              <p:cNvSpPr/>
              <p:nvPr userDrawn="1">
                <p:custDataLst>
                  <p:tags r:id="rId6"/>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6" name="直角三角形 15"/>
              <p:cNvSpPr/>
              <p:nvPr userDrawn="1">
                <p:custDataLst>
                  <p:tags r:id="rId7"/>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sp>
        <p:nvSpPr>
          <p:cNvPr id="2" name="标题 1"/>
          <p:cNvSpPr>
            <a:spLocks noGrp="1"/>
          </p:cNvSpPr>
          <p:nvPr>
            <p:ph type="title"/>
            <p:custDataLst>
              <p:tags r:id="rId8"/>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3"/>
            </p:custDataLst>
          </p:nvPr>
        </p:nvSpPr>
        <p:spPr>
          <a:xfrm>
            <a:off x="594000" y="5180400"/>
            <a:ext cx="11001600" cy="10116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6604000" y="6128173"/>
            <a:ext cx="5588000" cy="744340"/>
            <a:chOff x="6604000" y="6128173"/>
            <a:chExt cx="5588000" cy="744340"/>
          </a:xfrm>
        </p:grpSpPr>
        <p:sp>
          <p:nvSpPr>
            <p:cNvPr id="6" name="直角三角形 5"/>
            <p:cNvSpPr/>
            <p:nvPr userDrawn="1">
              <p:custDataLst>
                <p:tags r:id="rId3"/>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8" name="直角三角形 7"/>
            <p:cNvSpPr/>
            <p:nvPr userDrawn="1">
              <p:custDataLst>
                <p:tags r:id="rId4"/>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sp>
        <p:nvSpPr>
          <p:cNvPr id="10" name="矩形 9"/>
          <p:cNvSpPr/>
          <p:nvPr userDrawn="1">
            <p:custDataLst>
              <p:tags r:id="rId5"/>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6"/>
            </p:custDataLst>
          </p:nvPr>
        </p:nvSpPr>
        <p:spPr>
          <a:xfrm>
            <a:off x="579600" y="237600"/>
            <a:ext cx="11037600" cy="441964"/>
          </a:xfrm>
        </p:spPr>
        <p:txBody>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2"/>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grpSp>
        <p:nvGrpSpPr>
          <p:cNvPr id="15" name="组合 14"/>
          <p:cNvGrpSpPr/>
          <p:nvPr userDrawn="1">
            <p:custDataLst>
              <p:tags r:id="rId2"/>
            </p:custDataLst>
          </p:nvPr>
        </p:nvGrpSpPr>
        <p:grpSpPr>
          <a:xfrm>
            <a:off x="3312442" y="-1"/>
            <a:ext cx="7353971" cy="6858001"/>
            <a:chOff x="3579742" y="0"/>
            <a:chExt cx="7353971" cy="6858001"/>
          </a:xfrm>
        </p:grpSpPr>
        <p:sp>
          <p:nvSpPr>
            <p:cNvPr id="13" name="平行四边形 12"/>
            <p:cNvSpPr/>
            <p:nvPr userDrawn="1">
              <p:custDataLst>
                <p:tags r:id="rId3"/>
              </p:custDataLst>
            </p:nvPr>
          </p:nvSpPr>
          <p:spPr>
            <a:xfrm>
              <a:off x="3579742" y="1"/>
              <a:ext cx="6567148" cy="6858000"/>
            </a:xfrm>
            <a:prstGeom prst="parallelogram">
              <a:avLst>
                <a:gd name="adj" fmla="val 582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平行四边形 13"/>
            <p:cNvSpPr/>
            <p:nvPr userDrawn="1">
              <p:custDataLst>
                <p:tags r:id="rId4"/>
              </p:custDataLst>
            </p:nvPr>
          </p:nvSpPr>
          <p:spPr>
            <a:xfrm>
              <a:off x="6335396" y="0"/>
              <a:ext cx="4598317" cy="6858000"/>
            </a:xfrm>
            <a:prstGeom prst="parallelogram">
              <a:avLst>
                <a:gd name="adj" fmla="val 8222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
        <p:nvSpPr>
          <p:cNvPr id="10" name="矩形 9"/>
          <p:cNvSpPr/>
          <p:nvPr userDrawn="1">
            <p:custDataLst>
              <p:tags r:id="rId5"/>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hasCustomPrompt="1"/>
            <p:custDataLst>
              <p:tags r:id="rId6"/>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3"/>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2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4"/>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5"/>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2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6"/>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userDrawn="1">
            <p:ph type="title"/>
            <p:custDataLst>
              <p:tags r:id="rId7"/>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userDrawn="1">
            <p:ph idx="1"/>
            <p:custDataLst>
              <p:tags r:id="rId8"/>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userDrawn="1">
            <p:ph type="dt" sz="half" idx="10"/>
            <p:custDataLst>
              <p:tags r:id="rId9"/>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10"/>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userDrawn="1">
            <p:ph type="sldNum" sz="quarter" idx="12"/>
            <p:custDataLst>
              <p:tags r:id="rId11"/>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bg>
      <p:bgPr>
        <a:solidFill>
          <a:schemeClr val="accent1"/>
        </a:solidFill>
        <a:effectLst/>
      </p:bgPr>
    </p:bg>
    <p:spTree>
      <p:nvGrpSpPr>
        <p:cNvPr id="1" name=""/>
        <p:cNvGrpSpPr/>
        <p:nvPr/>
      </p:nvGrpSpPr>
      <p:grpSpPr>
        <a:xfrm>
          <a:off x="0" y="0"/>
          <a:ext cx="0" cy="0"/>
          <a:chOff x="0" y="0"/>
          <a:chExt cx="0" cy="0"/>
        </a:xfrm>
      </p:grpSpPr>
      <p:sp>
        <p:nvSpPr>
          <p:cNvPr id="4" name="直角三角形 3"/>
          <p:cNvSpPr/>
          <p:nvPr>
            <p:custDataLst>
              <p:tags r:id="rId2"/>
            </p:custDataLst>
          </p:nvPr>
        </p:nvSpPr>
        <p:spPr>
          <a:xfrm>
            <a:off x="0" y="0"/>
            <a:ext cx="6858000" cy="6858000"/>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aseline="0">
              <a:solidFill>
                <a:schemeClr val="tx1">
                  <a:lumMod val="85000"/>
                  <a:lumOff val="15000"/>
                </a:schemeClr>
              </a:solidFill>
              <a:latin typeface="Arial" panose="020B0604020202020204" pitchFamily="34" charset="0"/>
            </a:endParaRPr>
          </a:p>
        </p:txBody>
      </p:sp>
      <p:sp>
        <p:nvSpPr>
          <p:cNvPr id="6" name="任意多边形 8"/>
          <p:cNvSpPr/>
          <p:nvPr>
            <p:custDataLst>
              <p:tags r:id="rId3"/>
            </p:custDataLst>
          </p:nvPr>
        </p:nvSpPr>
        <p:spPr bwMode="auto">
          <a:xfrm rot="12381667">
            <a:off x="2216150" y="2309813"/>
            <a:ext cx="2098675" cy="2117725"/>
          </a:xfrm>
          <a:custGeom>
            <a:avLst/>
            <a:gdLst>
              <a:gd name="connsiteX0" fmla="*/ 457200 w 914988"/>
              <a:gd name="connsiteY0" fmla="*/ 923492 h 923492"/>
              <a:gd name="connsiteX1" fmla="*/ 0 w 914988"/>
              <a:gd name="connsiteY1" fmla="*/ 923492 h 923492"/>
              <a:gd name="connsiteX2" fmla="*/ 0 w 914988"/>
              <a:gd name="connsiteY2" fmla="*/ 466292 h 923492"/>
              <a:gd name="connsiteX3" fmla="*/ 753 w 914988"/>
              <a:gd name="connsiteY3" fmla="*/ 458830 h 923492"/>
              <a:gd name="connsiteX4" fmla="*/ 588 w 914988"/>
              <a:gd name="connsiteY4" fmla="*/ 457200 h 923492"/>
              <a:gd name="connsiteX5" fmla="*/ 457788 w 914988"/>
              <a:gd name="connsiteY5" fmla="*/ 0 h 923492"/>
              <a:gd name="connsiteX6" fmla="*/ 914988 w 914988"/>
              <a:gd name="connsiteY6" fmla="*/ 0 h 923492"/>
              <a:gd name="connsiteX7" fmla="*/ 914988 w 914988"/>
              <a:gd name="connsiteY7" fmla="*/ 457200 h 923492"/>
              <a:gd name="connsiteX8" fmla="*/ 914236 w 914988"/>
              <a:gd name="connsiteY8" fmla="*/ 464663 h 923492"/>
              <a:gd name="connsiteX9" fmla="*/ 914400 w 914988"/>
              <a:gd name="connsiteY9" fmla="*/ 466292 h 923492"/>
              <a:gd name="connsiteX10" fmla="*/ 457200 w 914988"/>
              <a:gd name="connsiteY10" fmla="*/ 923492 h 92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988" h="923492">
                <a:moveTo>
                  <a:pt x="457200" y="923492"/>
                </a:moveTo>
                <a:lnTo>
                  <a:pt x="0" y="923492"/>
                </a:lnTo>
                <a:lnTo>
                  <a:pt x="0" y="466292"/>
                </a:lnTo>
                <a:lnTo>
                  <a:pt x="753" y="458830"/>
                </a:lnTo>
                <a:lnTo>
                  <a:pt x="588" y="457200"/>
                </a:lnTo>
                <a:cubicBezTo>
                  <a:pt x="588" y="204695"/>
                  <a:pt x="205283" y="0"/>
                  <a:pt x="457788" y="0"/>
                </a:cubicBezTo>
                <a:lnTo>
                  <a:pt x="914988" y="0"/>
                </a:lnTo>
                <a:lnTo>
                  <a:pt x="914988" y="457200"/>
                </a:lnTo>
                <a:lnTo>
                  <a:pt x="914236" y="464663"/>
                </a:lnTo>
                <a:lnTo>
                  <a:pt x="914400" y="466292"/>
                </a:lnTo>
                <a:cubicBezTo>
                  <a:pt x="914400" y="718797"/>
                  <a:pt x="709705" y="923492"/>
                  <a:pt x="457200" y="923492"/>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aseline="0">
              <a:solidFill>
                <a:schemeClr val="tx1">
                  <a:lumMod val="85000"/>
                  <a:lumOff val="15000"/>
                </a:schemeClr>
              </a:solidFill>
              <a:latin typeface="Arial" panose="020B0604020202020204" pitchFamily="34" charset="0"/>
            </a:endParaRPr>
          </a:p>
        </p:txBody>
      </p:sp>
      <p:sp>
        <p:nvSpPr>
          <p:cNvPr id="7" name="任意多边形 9"/>
          <p:cNvSpPr/>
          <p:nvPr>
            <p:custDataLst>
              <p:tags r:id="rId4"/>
            </p:custDataLst>
          </p:nvPr>
        </p:nvSpPr>
        <p:spPr bwMode="auto">
          <a:xfrm rot="12381667">
            <a:off x="2471738" y="2557463"/>
            <a:ext cx="1624012" cy="1638300"/>
          </a:xfrm>
          <a:custGeom>
            <a:avLst/>
            <a:gdLst>
              <a:gd name="connsiteX0" fmla="*/ 457200 w 914988"/>
              <a:gd name="connsiteY0" fmla="*/ 923492 h 923492"/>
              <a:gd name="connsiteX1" fmla="*/ 0 w 914988"/>
              <a:gd name="connsiteY1" fmla="*/ 923492 h 923492"/>
              <a:gd name="connsiteX2" fmla="*/ 0 w 914988"/>
              <a:gd name="connsiteY2" fmla="*/ 466292 h 923492"/>
              <a:gd name="connsiteX3" fmla="*/ 753 w 914988"/>
              <a:gd name="connsiteY3" fmla="*/ 458830 h 923492"/>
              <a:gd name="connsiteX4" fmla="*/ 588 w 914988"/>
              <a:gd name="connsiteY4" fmla="*/ 457200 h 923492"/>
              <a:gd name="connsiteX5" fmla="*/ 457788 w 914988"/>
              <a:gd name="connsiteY5" fmla="*/ 0 h 923492"/>
              <a:gd name="connsiteX6" fmla="*/ 914988 w 914988"/>
              <a:gd name="connsiteY6" fmla="*/ 0 h 923492"/>
              <a:gd name="connsiteX7" fmla="*/ 914988 w 914988"/>
              <a:gd name="connsiteY7" fmla="*/ 457200 h 923492"/>
              <a:gd name="connsiteX8" fmla="*/ 914236 w 914988"/>
              <a:gd name="connsiteY8" fmla="*/ 464663 h 923492"/>
              <a:gd name="connsiteX9" fmla="*/ 914400 w 914988"/>
              <a:gd name="connsiteY9" fmla="*/ 466292 h 923492"/>
              <a:gd name="connsiteX10" fmla="*/ 457200 w 914988"/>
              <a:gd name="connsiteY10" fmla="*/ 923492 h 92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988" h="923492">
                <a:moveTo>
                  <a:pt x="457200" y="923492"/>
                </a:moveTo>
                <a:lnTo>
                  <a:pt x="0" y="923492"/>
                </a:lnTo>
                <a:lnTo>
                  <a:pt x="0" y="466292"/>
                </a:lnTo>
                <a:lnTo>
                  <a:pt x="753" y="458830"/>
                </a:lnTo>
                <a:lnTo>
                  <a:pt x="588" y="457200"/>
                </a:lnTo>
                <a:cubicBezTo>
                  <a:pt x="588" y="204695"/>
                  <a:pt x="205283" y="0"/>
                  <a:pt x="457788" y="0"/>
                </a:cubicBezTo>
                <a:lnTo>
                  <a:pt x="914988" y="0"/>
                </a:lnTo>
                <a:lnTo>
                  <a:pt x="914988" y="457200"/>
                </a:lnTo>
                <a:lnTo>
                  <a:pt x="914236" y="464663"/>
                </a:lnTo>
                <a:lnTo>
                  <a:pt x="914400" y="466292"/>
                </a:lnTo>
                <a:cubicBezTo>
                  <a:pt x="914400" y="718797"/>
                  <a:pt x="709705" y="923492"/>
                  <a:pt x="457200" y="9234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aseline="0">
              <a:solidFill>
                <a:schemeClr val="tx1">
                  <a:lumMod val="85000"/>
                  <a:lumOff val="15000"/>
                </a:schemeClr>
              </a:solidFill>
              <a:latin typeface="Arial" panose="020B0604020202020204" pitchFamily="34" charset="0"/>
            </a:endParaRPr>
          </a:p>
        </p:txBody>
      </p:sp>
      <p:sp>
        <p:nvSpPr>
          <p:cNvPr id="2" name="标题 1"/>
          <p:cNvSpPr>
            <a:spLocks noGrp="1"/>
          </p:cNvSpPr>
          <p:nvPr>
            <p:ph type="title" hasCustomPrompt="1"/>
            <p:custDataLst>
              <p:tags r:id="rId5"/>
            </p:custDataLst>
          </p:nvPr>
        </p:nvSpPr>
        <p:spPr>
          <a:xfrm>
            <a:off x="5013500" y="1761067"/>
            <a:ext cx="6565228" cy="1586615"/>
          </a:xfrm>
        </p:spPr>
        <p:txBody>
          <a:bodyPr anchor="b"/>
          <a:lstStyle>
            <a:lvl1pPr>
              <a:lnSpc>
                <a:spcPct val="130000"/>
              </a:lnSpc>
              <a:defRPr sz="6000" spc="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6"/>
            </p:custDataLst>
          </p:nvPr>
        </p:nvSpPr>
        <p:spPr>
          <a:xfrm>
            <a:off x="5013500" y="3397530"/>
            <a:ext cx="6565228" cy="1500187"/>
          </a:xfrm>
        </p:spPr>
        <p:txBody>
          <a:bodyPr/>
          <a:lstStyle>
            <a:lvl1pPr marL="0" indent="0">
              <a:lnSpc>
                <a:spcPct val="130000"/>
              </a:lnSpc>
              <a:buNone/>
              <a:defRPr sz="2400" spc="0"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8" name="日期占位符 3"/>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20204" pitchFamily="34" charset="0"/>
              </a:defRPr>
            </a:lvl1pPr>
          </a:lstStyle>
          <a:p>
            <a:pPr>
              <a:defRPr/>
            </a:pPr>
            <a:fld id="{D4ED2AAC-BD52-4C92-A424-CA7DE403532A}" type="datetimeFigureOut">
              <a:rPr lang="zh-CN" altLang="en-US" smtClean="0"/>
            </a:fld>
            <a:endParaRPr lang="zh-CN" altLang="en-US"/>
          </a:p>
        </p:txBody>
      </p:sp>
      <p:sp>
        <p:nvSpPr>
          <p:cNvPr id="9" name="页脚占位符 4"/>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pPr>
              <a:defRPr/>
            </a:pPr>
            <a:endParaRPr lang="zh-CN" altLang="en-US"/>
          </a:p>
        </p:txBody>
      </p:sp>
      <p:sp>
        <p:nvSpPr>
          <p:cNvPr id="10" name="灯片编号占位符 5"/>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20204" pitchFamily="34" charset="0"/>
              </a:defRPr>
            </a:lvl1pPr>
          </a:lstStyle>
          <a:p>
            <a:pPr>
              <a:defRPr/>
            </a:pPr>
            <a:fld id="{DF205A5E-6D34-4833-BB91-DA5211F7C78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3"/>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2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4"/>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5"/>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2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6"/>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userDrawn="1">
            <p:ph type="title"/>
            <p:custDataLst>
              <p:tags r:id="rId7"/>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userDrawn="1">
            <p:ph sz="half" idx="1"/>
            <p:custDataLst>
              <p:tags r:id="rId8"/>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userDrawn="1">
            <p:ph sz="half" idx="2"/>
            <p:custDataLst>
              <p:tags r:id="rId9"/>
            </p:custDataLst>
          </p:nvPr>
        </p:nvSpPr>
        <p:spPr>
          <a:xfrm>
            <a:off x="6238877" y="952508"/>
            <a:ext cx="5283242" cy="5388907"/>
          </a:xfrm>
        </p:spPr>
        <p:txBody>
          <a:bodyPr>
            <a:normAutofit/>
          </a:bodyPr>
          <a:lstStyle>
            <a:lvl1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1pPr>
            <a:lvl2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2pPr>
            <a:lvl3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3pPr>
            <a:lvl4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4pPr>
            <a:lvl5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userDrawn="1">
            <p:ph type="dt" sz="half" idx="10"/>
            <p:custDataLst>
              <p:tags r:id="rId10"/>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6" name="页脚占位符 5"/>
          <p:cNvSpPr>
            <a:spLocks noGrp="1"/>
          </p:cNvSpPr>
          <p:nvPr userDrawn="1">
            <p:ph type="ftr" sz="quarter" idx="11"/>
            <p:custDataLst>
              <p:tags r:id="rId11"/>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endParaRPr lang="zh-CN" altLang="en-US"/>
          </a:p>
        </p:txBody>
      </p:sp>
      <p:sp>
        <p:nvSpPr>
          <p:cNvPr id="7" name="灯片编号占位符 6"/>
          <p:cNvSpPr>
            <a:spLocks noGrp="1"/>
          </p:cNvSpPr>
          <p:nvPr userDrawn="1">
            <p:ph type="sldNum" sz="quarter" idx="12"/>
            <p:custDataLst>
              <p:tags r:id="rId12"/>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5" name="组合 14"/>
          <p:cNvGrpSpPr/>
          <p:nvPr userDrawn="1">
            <p:custDataLst>
              <p:tags r:id="rId2"/>
            </p:custDataLst>
          </p:nvPr>
        </p:nvGrpSpPr>
        <p:grpSpPr>
          <a:xfrm>
            <a:off x="0" y="0"/>
            <a:ext cx="12192000" cy="6872513"/>
            <a:chOff x="0" y="0"/>
            <a:chExt cx="12192000" cy="6872513"/>
          </a:xfrm>
        </p:grpSpPr>
        <p:grpSp>
          <p:nvGrpSpPr>
            <p:cNvPr id="16" name="组合 15"/>
            <p:cNvGrpSpPr/>
            <p:nvPr userDrawn="1"/>
          </p:nvGrpSpPr>
          <p:grpSpPr>
            <a:xfrm>
              <a:off x="6604000" y="6128173"/>
              <a:ext cx="5588000" cy="744340"/>
              <a:chOff x="6604000" y="6128173"/>
              <a:chExt cx="5588000" cy="744340"/>
            </a:xfrm>
          </p:grpSpPr>
          <p:sp>
            <p:nvSpPr>
              <p:cNvPr id="20" name="直角三角形 19"/>
              <p:cNvSpPr/>
              <p:nvPr userDrawn="1">
                <p:custDataLst>
                  <p:tags r:id="rId3"/>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2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1" name="直角三角形 20"/>
              <p:cNvSpPr/>
              <p:nvPr userDrawn="1">
                <p:custDataLst>
                  <p:tags r:id="rId4"/>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7" name="组合 16"/>
            <p:cNvGrpSpPr/>
            <p:nvPr userDrawn="1"/>
          </p:nvGrpSpPr>
          <p:grpSpPr>
            <a:xfrm rot="10800000">
              <a:off x="0" y="0"/>
              <a:ext cx="5588000" cy="744340"/>
              <a:chOff x="6604000" y="6128173"/>
              <a:chExt cx="5588000" cy="744340"/>
            </a:xfrm>
          </p:grpSpPr>
          <p:sp>
            <p:nvSpPr>
              <p:cNvPr id="18" name="直角三角形 17"/>
              <p:cNvSpPr/>
              <p:nvPr userDrawn="1">
                <p:custDataLst>
                  <p:tags r:id="rId5"/>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2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6"/>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userDrawn="1">
            <p:ph type="title"/>
            <p:custDataLst>
              <p:tags r:id="rId7"/>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userDrawn="1">
            <p:ph type="body" idx="1" hasCustomPrompt="1"/>
            <p:custDataLst>
              <p:tags r:id="rId8"/>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userDrawn="1">
            <p:ph sz="half" idx="2"/>
            <p:custDataLst>
              <p:tags r:id="rId9"/>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userDrawn="1">
            <p:ph type="body" sz="quarter" idx="3" hasCustomPrompt="1"/>
            <p:custDataLst>
              <p:tags r:id="rId10"/>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userDrawn="1">
            <p:ph sz="quarter" idx="4"/>
            <p:custDataLst>
              <p:tags r:id="rId11"/>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userDrawn="1">
            <p:ph type="dt" sz="half" idx="10"/>
            <p:custDataLst>
              <p:tags r:id="rId12"/>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userDrawn="1">
            <p:ph type="ftr" sz="quarter" idx="11"/>
            <p:custDataLst>
              <p:tags r:id="rId13"/>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endParaRPr lang="zh-CN" altLang="en-US"/>
          </a:p>
        </p:txBody>
      </p:sp>
      <p:sp>
        <p:nvSpPr>
          <p:cNvPr id="9" name="灯片编号占位符 8"/>
          <p:cNvSpPr>
            <a:spLocks noGrp="1"/>
          </p:cNvSpPr>
          <p:nvPr userDrawn="1">
            <p:ph type="sldNum" sz="quarter" idx="12"/>
            <p:custDataLst>
              <p:tags r:id="rId14"/>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0" y="0"/>
            <a:ext cx="12192000" cy="6872513"/>
            <a:chOff x="0" y="0"/>
            <a:chExt cx="12192000" cy="6872513"/>
          </a:xfrm>
        </p:grpSpPr>
        <p:grpSp>
          <p:nvGrpSpPr>
            <p:cNvPr id="12" name="组合 11"/>
            <p:cNvGrpSpPr/>
            <p:nvPr userDrawn="1"/>
          </p:nvGrpSpPr>
          <p:grpSpPr>
            <a:xfrm>
              <a:off x="6604000" y="6128173"/>
              <a:ext cx="5588000" cy="744340"/>
              <a:chOff x="6604000" y="6128173"/>
              <a:chExt cx="5588000" cy="744340"/>
            </a:xfrm>
          </p:grpSpPr>
          <p:sp>
            <p:nvSpPr>
              <p:cNvPr id="16" name="直角三角形 15"/>
              <p:cNvSpPr/>
              <p:nvPr userDrawn="1">
                <p:custDataLst>
                  <p:tags r:id="rId3"/>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4"/>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3" name="组合 12"/>
            <p:cNvGrpSpPr/>
            <p:nvPr userDrawn="1"/>
          </p:nvGrpSpPr>
          <p:grpSpPr>
            <a:xfrm rot="10800000">
              <a:off x="0" y="0"/>
              <a:ext cx="5588000" cy="744340"/>
              <a:chOff x="6604000" y="6128173"/>
              <a:chExt cx="5588000" cy="744340"/>
            </a:xfrm>
          </p:grpSpPr>
          <p:sp>
            <p:nvSpPr>
              <p:cNvPr id="14" name="直角三角形 13"/>
              <p:cNvSpPr/>
              <p:nvPr userDrawn="1">
                <p:custDataLst>
                  <p:tags r:id="rId5"/>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7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5" name="直角三角形 14"/>
              <p:cNvSpPr/>
              <p:nvPr userDrawn="1">
                <p:custDataLst>
                  <p:tags r:id="rId6"/>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userDrawn="1">
            <p:ph type="title"/>
            <p:custDataLst>
              <p:tags r:id="rId7"/>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userDrawn="1">
            <p:ph type="dt" sz="half" idx="10"/>
            <p:custDataLst>
              <p:tags r:id="rId8"/>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5" name="灯片编号占位符 4"/>
          <p:cNvSpPr>
            <a:spLocks noGrp="1"/>
          </p:cNvSpPr>
          <p:nvPr userDrawn="1">
            <p:ph type="sldNum" sz="quarter" idx="12"/>
            <p:custDataLst>
              <p:tags r:id="rId10"/>
            </p:custDataLst>
          </p:nvPr>
        </p:nvSpPr>
        <p:spPr/>
        <p:txBody>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0" y="0"/>
            <a:ext cx="12192000" cy="6872513"/>
            <a:chOff x="0" y="0"/>
            <a:chExt cx="12192000" cy="6872513"/>
          </a:xfrm>
        </p:grpSpPr>
        <p:grpSp>
          <p:nvGrpSpPr>
            <p:cNvPr id="14" name="组合 13"/>
            <p:cNvGrpSpPr/>
            <p:nvPr userDrawn="1"/>
          </p:nvGrpSpPr>
          <p:grpSpPr>
            <a:xfrm>
              <a:off x="6604000" y="6128173"/>
              <a:ext cx="5588000" cy="744340"/>
              <a:chOff x="6604000" y="6128173"/>
              <a:chExt cx="5588000" cy="744340"/>
            </a:xfrm>
          </p:grpSpPr>
          <p:sp>
            <p:nvSpPr>
              <p:cNvPr id="18" name="直角三角形 17"/>
              <p:cNvSpPr/>
              <p:nvPr userDrawn="1">
                <p:custDataLst>
                  <p:tags r:id="rId3"/>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2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9" name="直角三角形 18"/>
              <p:cNvSpPr/>
              <p:nvPr userDrawn="1">
                <p:custDataLst>
                  <p:tags r:id="rId4"/>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5" name="组合 14"/>
            <p:cNvGrpSpPr/>
            <p:nvPr userDrawn="1"/>
          </p:nvGrpSpPr>
          <p:grpSpPr>
            <a:xfrm rot="10800000">
              <a:off x="0" y="0"/>
              <a:ext cx="5588000" cy="744340"/>
              <a:chOff x="6604000" y="6128173"/>
              <a:chExt cx="5588000" cy="744340"/>
            </a:xfrm>
          </p:grpSpPr>
          <p:sp>
            <p:nvSpPr>
              <p:cNvPr id="16" name="直角三角形 15"/>
              <p:cNvSpPr/>
              <p:nvPr userDrawn="1">
                <p:custDataLst>
                  <p:tags r:id="rId5"/>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2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7" name="直角三角形 16"/>
              <p:cNvSpPr/>
              <p:nvPr userDrawn="1">
                <p:custDataLst>
                  <p:tags r:id="rId6"/>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sp>
        <p:nvSpPr>
          <p:cNvPr id="2" name="标题 1"/>
          <p:cNvSpPr>
            <a:spLocks noGrp="1"/>
          </p:cNvSpPr>
          <p:nvPr userDrawn="1">
            <p:ph type="title"/>
            <p:custDataLst>
              <p:tags r:id="rId7"/>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userDrawn="1">
            <p:ph type="pic" idx="1"/>
            <p:custDataLst>
              <p:tags r:id="rId8"/>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userDrawn="1">
            <p:ph type="body" sz="half" idx="2"/>
            <p:custDataLst>
              <p:tags r:id="rId9"/>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userDrawn="1">
            <p:ph type="dt" sz="half" idx="10"/>
            <p:custDataLst>
              <p:tags r:id="rId10"/>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userDrawn="1">
            <p:ph type="ftr" sz="quarter" idx="11"/>
            <p:custDataLst>
              <p:tags r:id="rId11"/>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7" name="灯片编号占位符 6"/>
          <p:cNvSpPr>
            <a:spLocks noGrp="1"/>
          </p:cNvSpPr>
          <p:nvPr userDrawn="1">
            <p:ph type="sldNum" sz="quarter" idx="12"/>
            <p:custDataLst>
              <p:tags r:id="rId12"/>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0"/>
            <a:ext cx="12192000" cy="6872513"/>
            <a:chOff x="0" y="0"/>
            <a:chExt cx="12192000" cy="6872513"/>
          </a:xfrm>
        </p:grpSpPr>
        <p:sp>
          <p:nvSpPr>
            <p:cNvPr id="13" name="矩形 12"/>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solidFill>
                  <a:schemeClr val="tx1">
                    <a:lumMod val="85000"/>
                    <a:lumOff val="15000"/>
                  </a:schemeClr>
                </a:solidFill>
                <a:latin typeface="Arial" panose="020B0604020202020204" pitchFamily="34" charset="0"/>
              </a:endParaRPr>
            </a:p>
          </p:txBody>
        </p:sp>
        <p:grpSp>
          <p:nvGrpSpPr>
            <p:cNvPr id="14" name="组合 13"/>
            <p:cNvGrpSpPr/>
            <p:nvPr userDrawn="1"/>
          </p:nvGrpSpPr>
          <p:grpSpPr>
            <a:xfrm>
              <a:off x="0" y="0"/>
              <a:ext cx="12192000" cy="6872513"/>
              <a:chOff x="0" y="0"/>
              <a:chExt cx="12192000" cy="6872513"/>
            </a:xfrm>
          </p:grpSpPr>
          <p:grpSp>
            <p:nvGrpSpPr>
              <p:cNvPr id="15" name="组合 14"/>
              <p:cNvGrpSpPr/>
              <p:nvPr userDrawn="1"/>
            </p:nvGrpSpPr>
            <p:grpSpPr>
              <a:xfrm>
                <a:off x="6604000" y="6128173"/>
                <a:ext cx="5588000" cy="744340"/>
                <a:chOff x="6604000" y="6128173"/>
                <a:chExt cx="5588000" cy="744340"/>
              </a:xfrm>
            </p:grpSpPr>
            <p:sp>
              <p:nvSpPr>
                <p:cNvPr id="19" name="直角三角形 18"/>
                <p:cNvSpPr/>
                <p:nvPr userDrawn="1">
                  <p:custDataLst>
                    <p:tags r:id="rId4"/>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2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20" name="直角三角形 19"/>
                <p:cNvSpPr/>
                <p:nvPr userDrawn="1">
                  <p:custDataLst>
                    <p:tags r:id="rId5"/>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nvGrpSpPr>
              <p:cNvPr id="16" name="组合 15"/>
              <p:cNvGrpSpPr/>
              <p:nvPr userDrawn="1"/>
            </p:nvGrpSpPr>
            <p:grpSpPr>
              <a:xfrm rot="10800000">
                <a:off x="0" y="0"/>
                <a:ext cx="5588000" cy="744340"/>
                <a:chOff x="6604000" y="6128173"/>
                <a:chExt cx="5588000" cy="744340"/>
              </a:xfrm>
            </p:grpSpPr>
            <p:sp>
              <p:nvSpPr>
                <p:cNvPr id="17" name="直角三角形 16"/>
                <p:cNvSpPr/>
                <p:nvPr userDrawn="1">
                  <p:custDataLst>
                    <p:tags r:id="rId6"/>
                  </p:custDataLst>
                </p:nvPr>
              </p:nvSpPr>
              <p:spPr bwMode="auto">
                <a:xfrm rot="10800000" flipV="1">
                  <a:off x="6604000" y="6128173"/>
                  <a:ext cx="5588000" cy="744339"/>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625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18" name="直角三角形 17"/>
                <p:cNvSpPr/>
                <p:nvPr userDrawn="1">
                  <p:custDataLst>
                    <p:tags r:id="rId7"/>
                  </p:custDataLst>
                </p:nvPr>
              </p:nvSpPr>
              <p:spPr bwMode="auto">
                <a:xfrm rot="10800000" flipV="1">
                  <a:off x="7171592" y="6276993"/>
                  <a:ext cx="5020408" cy="59552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fontScale="40000" lnSpcReduction="20000"/>
                </a:bodyPr>
                <a:lstStyle/>
                <a:p>
                  <a:pPr marL="0" marR="0" lvl="0" indent="0" algn="ctr" defTabSz="913765"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85000"/>
                        <a:lumOff val="15000"/>
                      </a:schemeClr>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grpSp>
        </p:grpSp>
      </p:grpSp>
      <p:sp>
        <p:nvSpPr>
          <p:cNvPr id="2" name="竖排标题 1"/>
          <p:cNvSpPr>
            <a:spLocks noGrp="1"/>
          </p:cNvSpPr>
          <p:nvPr userDrawn="1">
            <p:ph type="title" orient="vert"/>
            <p:custDataLst>
              <p:tags r:id="rId8"/>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userDrawn="1">
            <p:ph type="body" orient="vert" idx="1"/>
            <p:custDataLst>
              <p:tags r:id="rId9"/>
            </p:custDataLst>
          </p:nvPr>
        </p:nvSpPr>
        <p:spPr>
          <a:xfrm>
            <a:off x="669925" y="952500"/>
            <a:ext cx="9828101" cy="5388907"/>
          </a:xfrm>
        </p:spPr>
        <p:txBody>
          <a:bodyPr vert="eaVert">
            <a:normAutofit/>
          </a:bodyPr>
          <a:lstStyle>
            <a:lvl1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userDrawn="1">
            <p:ph type="dt" sz="half" idx="10"/>
            <p:custDataLst>
              <p:tags r:id="rId10"/>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11"/>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userDrawn="1">
            <p:ph type="sldNum" sz="quarter" idx="12"/>
            <p:custDataLst>
              <p:tags r:id="rId12"/>
            </p:custDataLst>
          </p:nvPr>
        </p:nvSpPr>
        <p:spPr/>
        <p:txBody>
          <a:bodyPr>
            <a:normAutofit/>
          </a:bodyPr>
          <a:lstStyle>
            <a:lvl1pPr>
              <a:lnSpc>
                <a:spcPct val="120000"/>
              </a:lnSpc>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94.xml"/><Relationship Id="rId23" Type="http://schemas.openxmlformats.org/officeDocument/2006/relationships/tags" Target="../tags/tag193.xml"/><Relationship Id="rId22" Type="http://schemas.openxmlformats.org/officeDocument/2006/relationships/tags" Target="../tags/tag192.xml"/><Relationship Id="rId21" Type="http://schemas.openxmlformats.org/officeDocument/2006/relationships/tags" Target="../tags/tag191.xml"/><Relationship Id="rId20" Type="http://schemas.openxmlformats.org/officeDocument/2006/relationships/tags" Target="../tags/tag190.xml"/><Relationship Id="rId2" Type="http://schemas.openxmlformats.org/officeDocument/2006/relationships/slideLayout" Target="../slideLayouts/slideLayout2.xml"/><Relationship Id="rId19" Type="http://schemas.openxmlformats.org/officeDocument/2006/relationships/tags" Target="../tags/tag18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2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196.xml"/><Relationship Id="rId13" Type="http://schemas.openxmlformats.org/officeDocument/2006/relationships/notesSlide" Target="../notesSlides/notesSlide1.xml"/><Relationship Id="rId12" Type="http://schemas.openxmlformats.org/officeDocument/2006/relationships/slideLayout" Target="../slideLayouts/slideLayout1.xml"/><Relationship Id="rId11" Type="http://schemas.openxmlformats.org/officeDocument/2006/relationships/themeOverride" Target="../theme/themeOverride1.xml"/><Relationship Id="rId10" Type="http://schemas.openxmlformats.org/officeDocument/2006/relationships/tags" Target="../tags/tag199.xml"/><Relationship Id="rId1" Type="http://schemas.openxmlformats.org/officeDocument/2006/relationships/tags" Target="../tags/tag195.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hemeOverride" Target="../theme/themeOverride7.xml"/><Relationship Id="rId7" Type="http://schemas.openxmlformats.org/officeDocument/2006/relationships/tags" Target="../tags/tag25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50.xml"/><Relationship Id="rId10" Type="http://schemas.openxmlformats.org/officeDocument/2006/relationships/notesSlide" Target="../notesSlides/notesSlide8.xml"/><Relationship Id="rId1" Type="http://schemas.openxmlformats.org/officeDocument/2006/relationships/tags" Target="../tags/tag249.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hemeOverride" Target="../theme/themeOverride8.xml"/><Relationship Id="rId7" Type="http://schemas.openxmlformats.org/officeDocument/2006/relationships/tags" Target="../tags/tag254.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53.xml"/><Relationship Id="rId10" Type="http://schemas.openxmlformats.org/officeDocument/2006/relationships/notesSlide" Target="../notesSlides/notesSlide9.xml"/><Relationship Id="rId1" Type="http://schemas.openxmlformats.org/officeDocument/2006/relationships/tags" Target="../tags/tag252.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2.xml"/><Relationship Id="rId7" Type="http://schemas.openxmlformats.org/officeDocument/2006/relationships/themeOverride" Target="../theme/themeOverride9.xml"/><Relationship Id="rId6" Type="http://schemas.openxmlformats.org/officeDocument/2006/relationships/tags" Target="../tags/tag257.xml"/><Relationship Id="rId5" Type="http://schemas.openxmlformats.org/officeDocument/2006/relationships/image" Target="../media/image4.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56.xml"/><Relationship Id="rId1" Type="http://schemas.openxmlformats.org/officeDocument/2006/relationships/tags" Target="../tags/tag255.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2.xml"/><Relationship Id="rId7" Type="http://schemas.openxmlformats.org/officeDocument/2006/relationships/themeOverride" Target="../theme/themeOverride10.xml"/><Relationship Id="rId6" Type="http://schemas.openxmlformats.org/officeDocument/2006/relationships/tags" Target="../tags/tag260.xml"/><Relationship Id="rId5" Type="http://schemas.openxmlformats.org/officeDocument/2006/relationships/image" Target="../media/image4.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59.xml"/><Relationship Id="rId1" Type="http://schemas.openxmlformats.org/officeDocument/2006/relationships/tags" Target="../tags/tag258.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2.xml"/><Relationship Id="rId7" Type="http://schemas.openxmlformats.org/officeDocument/2006/relationships/themeOverride" Target="../theme/themeOverride11.xml"/><Relationship Id="rId6" Type="http://schemas.openxmlformats.org/officeDocument/2006/relationships/tags" Target="../tags/tag263.xml"/><Relationship Id="rId5" Type="http://schemas.openxmlformats.org/officeDocument/2006/relationships/image" Target="../media/image4.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62.xml"/><Relationship Id="rId1" Type="http://schemas.openxmlformats.org/officeDocument/2006/relationships/tags" Target="../tags/tag261.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2.xml"/><Relationship Id="rId7" Type="http://schemas.openxmlformats.org/officeDocument/2006/relationships/themeOverride" Target="../theme/themeOverride12.xml"/><Relationship Id="rId6" Type="http://schemas.openxmlformats.org/officeDocument/2006/relationships/tags" Target="../tags/tag266.xml"/><Relationship Id="rId5" Type="http://schemas.openxmlformats.org/officeDocument/2006/relationships/image" Target="../media/image4.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65.xml"/><Relationship Id="rId1" Type="http://schemas.openxmlformats.org/officeDocument/2006/relationships/tags" Target="../tags/tag264.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2.xml"/><Relationship Id="rId7" Type="http://schemas.openxmlformats.org/officeDocument/2006/relationships/themeOverride" Target="../theme/themeOverride13.xml"/><Relationship Id="rId6" Type="http://schemas.openxmlformats.org/officeDocument/2006/relationships/tags" Target="../tags/tag269.xml"/><Relationship Id="rId5" Type="http://schemas.openxmlformats.org/officeDocument/2006/relationships/image" Target="../media/image4.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68.xml"/><Relationship Id="rId1" Type="http://schemas.openxmlformats.org/officeDocument/2006/relationships/tags" Target="../tags/tag267.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2.xml"/><Relationship Id="rId7" Type="http://schemas.openxmlformats.org/officeDocument/2006/relationships/themeOverride" Target="../theme/themeOverride14.xml"/><Relationship Id="rId6" Type="http://schemas.openxmlformats.org/officeDocument/2006/relationships/tags" Target="../tags/tag272.xml"/><Relationship Id="rId5" Type="http://schemas.openxmlformats.org/officeDocument/2006/relationships/image" Target="../media/image4.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71.xml"/><Relationship Id="rId1" Type="http://schemas.openxmlformats.org/officeDocument/2006/relationships/tags" Target="../tags/tag270.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3.xml"/><Relationship Id="rId7" Type="http://schemas.openxmlformats.org/officeDocument/2006/relationships/themeOverride" Target="../theme/themeOverride15.xml"/><Relationship Id="rId6" Type="http://schemas.openxmlformats.org/officeDocument/2006/relationships/tags" Target="../tags/tag276.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2.xml"/><Relationship Id="rId7" Type="http://schemas.openxmlformats.org/officeDocument/2006/relationships/themeOverride" Target="../theme/themeOverride16.xml"/><Relationship Id="rId6" Type="http://schemas.openxmlformats.org/officeDocument/2006/relationships/tags" Target="../tags/tag279.xml"/><Relationship Id="rId5" Type="http://schemas.openxmlformats.org/officeDocument/2006/relationships/image" Target="../media/image4.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78.xml"/><Relationship Id="rId1" Type="http://schemas.openxmlformats.org/officeDocument/2006/relationships/tags" Target="../tags/tag277.xml"/></Relationships>
</file>

<file path=ppt/slides/_rels/slide2.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9" Type="http://schemas.openxmlformats.org/officeDocument/2006/relationships/notesSlide" Target="../notesSlides/notesSlide2.xml"/><Relationship Id="rId18" Type="http://schemas.openxmlformats.org/officeDocument/2006/relationships/slideLayout" Target="../slideLayouts/slideLayout6.xml"/><Relationship Id="rId17" Type="http://schemas.openxmlformats.org/officeDocument/2006/relationships/tags" Target="../tags/tag214.xml"/><Relationship Id="rId16" Type="http://schemas.openxmlformats.org/officeDocument/2006/relationships/image" Target="../media/image2.png"/><Relationship Id="rId15" Type="http://schemas.openxmlformats.org/officeDocument/2006/relationships/image" Target="../media/image1.png"/><Relationship Id="rId14" Type="http://schemas.openxmlformats.org/officeDocument/2006/relationships/tags" Target="../tags/tag213.xml"/><Relationship Id="rId13" Type="http://schemas.openxmlformats.org/officeDocument/2006/relationships/tags" Target="../tags/tag212.xml"/><Relationship Id="rId12" Type="http://schemas.openxmlformats.org/officeDocument/2006/relationships/tags" Target="../tags/tag211.xml"/><Relationship Id="rId11" Type="http://schemas.openxmlformats.org/officeDocument/2006/relationships/tags" Target="../tags/tag210.xml"/><Relationship Id="rId10" Type="http://schemas.openxmlformats.org/officeDocument/2006/relationships/tags" Target="../tags/tag209.xml"/><Relationship Id="rId1" Type="http://schemas.openxmlformats.org/officeDocument/2006/relationships/tags" Target="../tags/tag200.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11.xml"/><Relationship Id="rId7" Type="http://schemas.openxmlformats.org/officeDocument/2006/relationships/themeOverride" Target="../theme/themeOverride17.xml"/><Relationship Id="rId6" Type="http://schemas.openxmlformats.org/officeDocument/2006/relationships/tags" Target="../tags/tag282.xml"/><Relationship Id="rId5" Type="http://schemas.openxmlformats.org/officeDocument/2006/relationships/image" Target="../media/image4.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81.xml"/><Relationship Id="rId1" Type="http://schemas.openxmlformats.org/officeDocument/2006/relationships/tags" Target="../tags/tag280.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3.xml"/><Relationship Id="rId7" Type="http://schemas.openxmlformats.org/officeDocument/2006/relationships/themeOverride" Target="../theme/themeOverride2.xml"/><Relationship Id="rId6" Type="http://schemas.openxmlformats.org/officeDocument/2006/relationships/tags" Target="../tags/tag218.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s>
</file>

<file path=ppt/slides/_rels/slide4.xml.rels><?xml version="1.0" encoding="UTF-8" standalone="yes"?>
<Relationships xmlns="http://schemas.openxmlformats.org/package/2006/relationships"><Relationship Id="rId9" Type="http://schemas.openxmlformats.org/officeDocument/2006/relationships/tags" Target="../tags/tag227.xml"/><Relationship Id="rId8" Type="http://schemas.openxmlformats.org/officeDocument/2006/relationships/tags" Target="../tags/tag226.xml"/><Relationship Id="rId7" Type="http://schemas.openxmlformats.org/officeDocument/2006/relationships/tags" Target="../tags/tag225.xml"/><Relationship Id="rId6" Type="http://schemas.openxmlformats.org/officeDocument/2006/relationships/tags" Target="../tags/tag224.xml"/><Relationship Id="rId5" Type="http://schemas.openxmlformats.org/officeDocument/2006/relationships/tags" Target="../tags/tag223.xml"/><Relationship Id="rId4" Type="http://schemas.openxmlformats.org/officeDocument/2006/relationships/tags" Target="../tags/tag222.xml"/><Relationship Id="rId3" Type="http://schemas.openxmlformats.org/officeDocument/2006/relationships/tags" Target="../tags/tag221.xml"/><Relationship Id="rId23" Type="http://schemas.openxmlformats.org/officeDocument/2006/relationships/notesSlide" Target="../notesSlides/notesSlide4.xml"/><Relationship Id="rId22" Type="http://schemas.openxmlformats.org/officeDocument/2006/relationships/slideLayout" Target="../slideLayouts/slideLayout2.xml"/><Relationship Id="rId21" Type="http://schemas.openxmlformats.org/officeDocument/2006/relationships/themeOverride" Target="../theme/themeOverride3.xml"/><Relationship Id="rId20" Type="http://schemas.openxmlformats.org/officeDocument/2006/relationships/tags" Target="../tags/tag235.xml"/><Relationship Id="rId2" Type="http://schemas.openxmlformats.org/officeDocument/2006/relationships/tags" Target="../tags/tag220.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image" Target="../media/image4.png"/><Relationship Id="rId16" Type="http://schemas.openxmlformats.org/officeDocument/2006/relationships/tags" Target="../tags/tag234.xml"/><Relationship Id="rId15" Type="http://schemas.openxmlformats.org/officeDocument/2006/relationships/tags" Target="../tags/tag233.xml"/><Relationship Id="rId14" Type="http://schemas.openxmlformats.org/officeDocument/2006/relationships/tags" Target="../tags/tag232.xml"/><Relationship Id="rId13" Type="http://schemas.openxmlformats.org/officeDocument/2006/relationships/tags" Target="../tags/tag231.xml"/><Relationship Id="rId12" Type="http://schemas.openxmlformats.org/officeDocument/2006/relationships/tags" Target="../tags/tag230.xml"/><Relationship Id="rId11" Type="http://schemas.openxmlformats.org/officeDocument/2006/relationships/tags" Target="../tags/tag229.xml"/><Relationship Id="rId10" Type="http://schemas.openxmlformats.org/officeDocument/2006/relationships/tags" Target="../tags/tag228.xml"/><Relationship Id="rId1" Type="http://schemas.openxmlformats.org/officeDocument/2006/relationships/tags" Target="../tags/tag219.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xml"/><Relationship Id="rId7" Type="http://schemas.openxmlformats.org/officeDocument/2006/relationships/themeOverride" Target="../theme/themeOverride4.xml"/><Relationship Id="rId6" Type="http://schemas.openxmlformats.org/officeDocument/2006/relationships/tags" Target="../tags/tag238.xml"/><Relationship Id="rId5" Type="http://schemas.openxmlformats.org/officeDocument/2006/relationships/image" Target="../media/image4.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237.xml"/><Relationship Id="rId1" Type="http://schemas.openxmlformats.org/officeDocument/2006/relationships/tags" Target="../tags/tag236.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3.xml"/><Relationship Id="rId7" Type="http://schemas.openxmlformats.org/officeDocument/2006/relationships/themeOverride" Target="../theme/themeOverride5.xml"/><Relationship Id="rId6" Type="http://schemas.openxmlformats.org/officeDocument/2006/relationships/tags" Target="../tags/tag242.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243.xml"/><Relationship Id="rId2" Type="http://schemas.openxmlformats.org/officeDocument/2006/relationships/image" Target="../media/image4.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244.xml"/><Relationship Id="rId2" Type="http://schemas.openxmlformats.org/officeDocument/2006/relationships/image" Target="../media/image4.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3.xml"/><Relationship Id="rId7" Type="http://schemas.openxmlformats.org/officeDocument/2006/relationships/themeOverride" Target="../theme/themeOverride6.xml"/><Relationship Id="rId6" Type="http://schemas.openxmlformats.org/officeDocument/2006/relationships/tags" Target="../tags/tag248.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tags" Target="../tags/tag2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ctrTitle"/>
            <p:custDataLst>
              <p:tags r:id="rId1"/>
            </p:custDataLst>
          </p:nvPr>
        </p:nvSpPr>
        <p:spPr>
          <a:xfrm>
            <a:off x="361718" y="1881505"/>
            <a:ext cx="6831562" cy="1253489"/>
          </a:xfrm>
        </p:spPr>
        <p:txBody>
          <a:bodyPr>
            <a:normAutofit fontScale="90000"/>
            <a:scene3d>
              <a:camera prst="orthographicFront"/>
              <a:lightRig rig="threePt" dir="t"/>
            </a:scene3d>
          </a:bodyPr>
          <a:lstStyle/>
          <a:p>
            <a:r>
              <a:rPr lang="zh-CN" alt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核格平台日志插件</a:t>
            </a:r>
            <a:endParaRPr lang="zh-CN" altLang="en-US"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5" name="副标题 14"/>
          <p:cNvSpPr>
            <a:spLocks noGrp="1"/>
          </p:cNvSpPr>
          <p:nvPr>
            <p:ph type="subTitle" idx="1"/>
            <p:custDataLst>
              <p:tags r:id="rId2"/>
            </p:custDataLst>
          </p:nvPr>
        </p:nvSpPr>
        <p:spPr>
          <a:xfrm>
            <a:off x="1570990" y="3040603"/>
            <a:ext cx="4851400" cy="776382"/>
          </a:xfrm>
        </p:spPr>
        <p:txBody>
          <a:bodyPr/>
          <a:lstStyle/>
          <a:p>
            <a:r>
              <a:rPr lang="zh-CN" altLang="en-US"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初始设计</a:t>
            </a:r>
            <a:endParaRPr lang="zh-CN" altLang="en-US"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pSp>
        <p:nvGrpSpPr>
          <p:cNvPr id="2" name="组合 1"/>
          <p:cNvGrpSpPr/>
          <p:nvPr/>
        </p:nvGrpSpPr>
        <p:grpSpPr>
          <a:xfrm>
            <a:off x="96414" y="5958159"/>
            <a:ext cx="3418768" cy="795948"/>
            <a:chOff x="651509" y="5532126"/>
            <a:chExt cx="3627071" cy="844445"/>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
        <p:nvSpPr>
          <p:cNvPr id="4" name="文本占位符 5"/>
          <p:cNvSpPr>
            <a:spLocks noGrp="1"/>
          </p:cNvSpPr>
          <p:nvPr>
            <p:custDataLst>
              <p:tags r:id="rId5"/>
            </p:custDataLst>
          </p:nvPr>
        </p:nvSpPr>
        <p:spPr>
          <a:xfrm>
            <a:off x="9141819" y="5495875"/>
            <a:ext cx="2603907" cy="57734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vert="horz" lIns="90170" tIns="46990" rIns="90170" bIns="46990" rtlCol="0" anchor="ctr">
            <a:normAutofit lnSpcReduction="10000"/>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b="0" u="none" strike="noStrike" kern="1200" cap="none" spc="200" normalizeH="0" baseline="0">
                <a:solidFill>
                  <a:schemeClr val="bg1"/>
                </a:solidFill>
                <a:uFillTx/>
                <a:latin typeface="Arial" panose="020B0604020202020204" pitchFamily="34" charset="0"/>
                <a:ea typeface="微软雅黑" panose="020B0503020204020204" charset="-122"/>
                <a:cs typeface="+mn-cs"/>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report_by:</a:t>
            </a:r>
            <a:r>
              <a:rPr lang="zh-CN" altLang="en-US"/>
              <a:t>王松</a:t>
            </a:r>
            <a:endParaRPr lang="zh-CN" altLang="en-US"/>
          </a:p>
        </p:txBody>
      </p:sp>
      <p:sp>
        <p:nvSpPr>
          <p:cNvPr id="5" name="文本占位符 6"/>
          <p:cNvSpPr>
            <a:spLocks noGrp="1"/>
          </p:cNvSpPr>
          <p:nvPr>
            <p:custDataLst>
              <p:tags r:id="rId6"/>
            </p:custDataLst>
          </p:nvPr>
        </p:nvSpPr>
        <p:spPr>
          <a:xfrm>
            <a:off x="9209861" y="6176460"/>
            <a:ext cx="2603907" cy="577349"/>
          </a:xfrm>
          <a:prstGeom prst="rect">
            <a:avLst/>
          </a:prstGeom>
        </p:spPr>
        <p:txBody>
          <a:bodyPr vert="horz" lIns="90170" tIns="46990" rIns="90170" bIns="46990" rtlCol="0" anchor="ctr">
            <a:normAutofit fontScale="90000"/>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b="0" u="none" strike="noStrike" kern="1200" cap="none" spc="200" normalizeH="0" baseline="0">
                <a:solidFill>
                  <a:schemeClr val="accent1"/>
                </a:solidFill>
                <a:uFillTx/>
                <a:latin typeface="Arial" panose="020B0604020202020204" pitchFamily="34" charset="0"/>
                <a:ea typeface="微软雅黑" panose="020B0503020204020204" charset="-122"/>
                <a:cs typeface="+mn-cs"/>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chemeClr val="tx1"/>
                </a:solidFill>
              </a:rPr>
              <a:t>report_time:2019-11-08</a:t>
            </a:r>
            <a:endParaRPr lang="en-US" altLang="zh-CN">
              <a:solidFill>
                <a:schemeClr val="tx1"/>
              </a:solidFill>
            </a:endParaRPr>
          </a:p>
        </p:txBody>
      </p:sp>
      <p:pic>
        <p:nvPicPr>
          <p:cNvPr id="8" name="图片 7"/>
          <p:cNvPicPr>
            <a:picLocks noChangeAspect="1"/>
          </p:cNvPicPr>
          <p:nvPr/>
        </p:nvPicPr>
        <p:blipFill>
          <a:blip r:embed="rId7"/>
          <a:stretch>
            <a:fillRect/>
          </a:stretch>
        </p:blipFill>
        <p:spPr>
          <a:xfrm>
            <a:off x="6649720" y="1881505"/>
            <a:ext cx="5547360" cy="2060575"/>
          </a:xfrm>
          <a:prstGeom prst="rect">
            <a:avLst/>
          </a:prstGeom>
        </p:spPr>
      </p:pic>
      <p:pic>
        <p:nvPicPr>
          <p:cNvPr id="9" name="图片 8"/>
          <p:cNvPicPr>
            <a:picLocks noChangeAspect="1"/>
          </p:cNvPicPr>
          <p:nvPr/>
        </p:nvPicPr>
        <p:blipFill>
          <a:blip r:embed="rId8"/>
          <a:stretch>
            <a:fillRect/>
          </a:stretch>
        </p:blipFill>
        <p:spPr>
          <a:xfrm>
            <a:off x="-6350" y="396240"/>
            <a:ext cx="2324100" cy="666750"/>
          </a:xfrm>
          <a:prstGeom prst="rect">
            <a:avLst/>
          </a:prstGeom>
        </p:spPr>
      </p:pic>
      <p:pic>
        <p:nvPicPr>
          <p:cNvPr id="11" name="图片 10"/>
          <p:cNvPicPr>
            <a:picLocks noChangeAspect="1"/>
          </p:cNvPicPr>
          <p:nvPr/>
        </p:nvPicPr>
        <p:blipFill>
          <a:blip r:embed="rId9"/>
          <a:stretch>
            <a:fillRect/>
          </a:stretch>
        </p:blipFill>
        <p:spPr>
          <a:xfrm>
            <a:off x="11701780" y="-8890"/>
            <a:ext cx="495300" cy="323850"/>
          </a:xfrm>
          <a:prstGeom prst="rect">
            <a:avLst/>
          </a:prstGeom>
        </p:spPr>
      </p:pic>
    </p:spTree>
    <p:custDataLst>
      <p:tags r:id="rId10"/>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a:sym typeface="+mn-ea"/>
              </a:rPr>
              <a:t>KEY POINTS</a:t>
            </a:r>
            <a:endParaRPr lang="en-US" altLang="zh-CN" dirty="0"/>
          </a:p>
        </p:txBody>
      </p:sp>
      <p:sp>
        <p:nvSpPr>
          <p:cNvPr id="3" name="内容占位符 2"/>
          <p:cNvSpPr>
            <a:spLocks noGrp="1"/>
          </p:cNvSpPr>
          <p:nvPr>
            <p:ph idx="1"/>
            <p:custDataLst>
              <p:tags r:id="rId2"/>
            </p:custDataLst>
          </p:nvPr>
        </p:nvSpPr>
        <p:spPr/>
        <p:txBody>
          <a:bodyPr>
            <a:normAutofit lnSpcReduction="10000"/>
          </a:bodyPr>
          <a:lstStyle/>
          <a:p>
            <a:pPr marL="0" indent="0">
              <a:buNone/>
            </a:pPr>
            <a:r>
              <a:rPr lang="en-US" altLang="zh-CN" dirty="0"/>
              <a:t>	</a:t>
            </a:r>
            <a:r>
              <a:rPr sz="2400" b="1" dirty="0">
                <a:ln/>
                <a:gradFill>
                  <a:gsLst>
                    <a:gs pos="21000">
                      <a:srgbClr val="53575C"/>
                    </a:gs>
                    <a:gs pos="88000">
                      <a:srgbClr val="C5C7CA"/>
                    </a:gs>
                  </a:gsLst>
                  <a:lin ang="5400000"/>
                </a:gradFill>
                <a:effectLst/>
              </a:rPr>
              <a:t>授权</a:t>
            </a:r>
            <a:endParaRPr sz="2400" b="1" dirty="0"/>
          </a:p>
          <a:p>
            <a:pPr marL="0" indent="0">
              <a:buNone/>
            </a:pPr>
            <a:r>
              <a:rPr lang="en-US" altLang="zh-CN" dirty="0"/>
              <a:t>	</a:t>
            </a:r>
            <a:endParaRPr lang="en-US" altLang="zh-CN" dirty="0"/>
          </a:p>
          <a:p>
            <a:pPr marL="0" indent="0">
              <a:buNone/>
            </a:pPr>
            <a:r>
              <a:rPr lang="en-US" altLang="zh-CN" dirty="0"/>
              <a:t>	</a:t>
            </a:r>
            <a:r>
              <a:rPr b="1" dirty="0">
                <a:ln/>
                <a:solidFill>
                  <a:schemeClr val="accent1"/>
                </a:solidFill>
                <a:effectLst>
                  <a:outerShdw blurRad="38100" dist="25400" dir="5400000" algn="ctr" rotWithShape="0">
                    <a:srgbClr val="6E747A">
                      <a:alpha val="43000"/>
                    </a:srgbClr>
                  </a:outerShdw>
                </a:effectLst>
              </a:rPr>
              <a:t>方案：</a:t>
            </a:r>
            <a:endParaRPr dirty="0">
              <a:ln/>
              <a:solidFill>
                <a:schemeClr val="accent1"/>
              </a:solidFill>
              <a:effectLst>
                <a:outerShdw blurRad="38100" dist="25400" dir="5400000" algn="ctr" rotWithShape="0">
                  <a:srgbClr val="6E747A">
                    <a:alpha val="43000"/>
                  </a:srgbClr>
                </a:outerShdw>
              </a:effectLst>
            </a:endParaRPr>
          </a:p>
          <a:p>
            <a:pPr marL="0" indent="0">
              <a:buNone/>
            </a:pPr>
            <a:r>
              <a:rPr lang="en-US" altLang="zh-CN" dirty="0"/>
              <a:t>	</a:t>
            </a:r>
            <a:r>
              <a:rPr dirty="0"/>
              <a:t>平台安装成功后，需要注册才能正常使用。</a:t>
            </a:r>
            <a:endParaRPr dirty="0"/>
          </a:p>
          <a:p>
            <a:pPr marL="0" indent="0">
              <a:buNone/>
            </a:pPr>
            <a:r>
              <a:rPr lang="en-US" altLang="zh-CN" dirty="0"/>
              <a:t>	</a:t>
            </a:r>
            <a:r>
              <a:rPr dirty="0"/>
              <a:t>点击注册会通过默认浏览器打开核格论坛网址，在核格论坛中完成用户注册。</a:t>
            </a:r>
            <a:endParaRPr dirty="0"/>
          </a:p>
          <a:p>
            <a:pPr marL="0" indent="0">
              <a:buNone/>
            </a:pPr>
            <a:endParaRPr dirty="0"/>
          </a:p>
          <a:p>
            <a:pPr marL="0" indent="0">
              <a:buNone/>
            </a:pPr>
            <a:r>
              <a:rPr lang="en-US" altLang="zh-CN" dirty="0"/>
              <a:t>	</a:t>
            </a:r>
            <a:r>
              <a:rPr b="1" dirty="0">
                <a:ln/>
                <a:solidFill>
                  <a:schemeClr val="accent1"/>
                </a:solidFill>
                <a:effectLst>
                  <a:outerShdw blurRad="38100" dist="25400" dir="5400000" algn="ctr" rotWithShape="0">
                    <a:srgbClr val="6E747A">
                      <a:alpha val="43000"/>
                    </a:srgbClr>
                  </a:outerShdw>
                </a:effectLst>
              </a:rPr>
              <a:t>注册方式：</a:t>
            </a:r>
            <a:endParaRPr dirty="0">
              <a:ln/>
              <a:solidFill>
                <a:schemeClr val="accent1"/>
              </a:solidFill>
              <a:effectLst>
                <a:outerShdw blurRad="38100" dist="25400" dir="5400000" algn="ctr" rotWithShape="0">
                  <a:srgbClr val="6E747A">
                    <a:alpha val="43000"/>
                  </a:srgbClr>
                </a:outerShdw>
              </a:effectLst>
            </a:endParaRPr>
          </a:p>
          <a:p>
            <a:pPr marL="0" indent="0">
              <a:buNone/>
            </a:pPr>
            <a:r>
              <a:rPr lang="en-US" altLang="zh-CN" dirty="0"/>
              <a:t>	</a:t>
            </a:r>
            <a:r>
              <a:rPr dirty="0"/>
              <a:t>论坛网站中正常注册流程，输入必填信息，生成对应用户。</a:t>
            </a:r>
            <a:endParaRPr dirty="0"/>
          </a:p>
          <a:p>
            <a:pPr marL="0" indent="0">
              <a:buNone/>
            </a:pPr>
            <a:r>
              <a:rPr lang="en-US" altLang="zh-CN" dirty="0"/>
              <a:t>	</a:t>
            </a:r>
            <a:r>
              <a:rPr dirty="0"/>
              <a:t>第三方</a:t>
            </a:r>
            <a:r>
              <a:rPr lang="en-US" altLang="zh-CN" dirty="0"/>
              <a:t>(QQ</a:t>
            </a:r>
            <a:r>
              <a:rPr dirty="0"/>
              <a:t>、微信</a:t>
            </a:r>
            <a:r>
              <a:rPr lang="en-US" altLang="zh-CN" dirty="0"/>
              <a:t>...)</a:t>
            </a:r>
            <a:r>
              <a:rPr>
                <a:sym typeface="+mn-ea"/>
              </a:rPr>
              <a:t>登入</a:t>
            </a:r>
            <a:r>
              <a:rPr dirty="0"/>
              <a:t>核格论坛，系统生成一个随机用户。</a:t>
            </a:r>
            <a:endParaRPr dirty="0"/>
          </a:p>
          <a:p>
            <a:pPr marL="0" indent="0">
              <a:buNone/>
            </a:pPr>
            <a:r>
              <a:rPr lang="en-US" altLang="zh-CN" dirty="0"/>
              <a:t>	</a:t>
            </a:r>
            <a:endParaRPr lang="en-US" altLang="zh-CN" dirty="0"/>
          </a:p>
          <a:p>
            <a:pPr marL="0" indent="0">
              <a:buNone/>
            </a:pPr>
            <a:r>
              <a:rPr lang="en-US" altLang="zh-CN" dirty="0"/>
              <a:t>	</a:t>
            </a:r>
            <a:r>
              <a:rPr b="1" dirty="0">
                <a:ln/>
                <a:solidFill>
                  <a:schemeClr val="accent1"/>
                </a:solidFill>
                <a:effectLst>
                  <a:outerShdw blurRad="38100" dist="25400" dir="5400000" algn="ctr" rotWithShape="0">
                    <a:srgbClr val="6E747A">
                      <a:alpha val="43000"/>
                    </a:srgbClr>
                  </a:outerShdw>
                </a:effectLst>
              </a:rPr>
              <a:t>权限绑定</a:t>
            </a:r>
            <a:endParaRPr dirty="0"/>
          </a:p>
          <a:p>
            <a:pPr marL="0" indent="0">
              <a:buNone/>
            </a:pPr>
            <a:r>
              <a:rPr lang="en-US" altLang="zh-CN" dirty="0"/>
              <a:t>	</a:t>
            </a:r>
            <a:r>
              <a:rPr dirty="0"/>
              <a:t>调用内部数据关联当前用户对应的唯一日志文件夹目录。</a:t>
            </a:r>
            <a:endParaRPr dirty="0"/>
          </a:p>
          <a:p>
            <a:pPr marL="0" indent="0">
              <a:buNone/>
            </a:pPr>
            <a:endParaRPr dirty="0"/>
          </a:p>
          <a:p>
            <a:pPr marL="0" indent="0">
              <a:buNone/>
            </a:pPr>
            <a:endParaRPr dirty="0">
              <a:sym typeface="+mn-ea"/>
            </a:endParaRPr>
          </a:p>
        </p:txBody>
      </p:sp>
      <p:grpSp>
        <p:nvGrpSpPr>
          <p:cNvPr id="11" name="组合 10"/>
          <p:cNvGrpSpPr/>
          <p:nvPr/>
        </p:nvGrpSpPr>
        <p:grpSpPr>
          <a:xfrm>
            <a:off x="88794" y="5965779"/>
            <a:ext cx="3418768" cy="795948"/>
            <a:chOff x="651509" y="5532126"/>
            <a:chExt cx="3627071" cy="844445"/>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pic>
        <p:nvPicPr>
          <p:cNvPr id="4" name="图片 3"/>
          <p:cNvPicPr>
            <a:picLocks noChangeAspect="1"/>
          </p:cNvPicPr>
          <p:nvPr/>
        </p:nvPicPr>
        <p:blipFill>
          <a:blip r:embed="rId5"/>
          <a:stretch>
            <a:fillRect/>
          </a:stretch>
        </p:blipFill>
        <p:spPr>
          <a:xfrm>
            <a:off x="7811770" y="3080385"/>
            <a:ext cx="3610610" cy="3335655"/>
          </a:xfrm>
          <a:prstGeom prst="rect">
            <a:avLst/>
          </a:prstGeom>
        </p:spPr>
      </p:pic>
      <p:pic>
        <p:nvPicPr>
          <p:cNvPr id="9" name="图片 8"/>
          <p:cNvPicPr>
            <a:picLocks noChangeAspect="1"/>
          </p:cNvPicPr>
          <p:nvPr/>
        </p:nvPicPr>
        <p:blipFill>
          <a:blip r:embed="rId6"/>
          <a:stretch>
            <a:fillRect/>
          </a:stretch>
        </p:blipFill>
        <p:spPr>
          <a:xfrm>
            <a:off x="9874885" y="-635"/>
            <a:ext cx="2324100" cy="666750"/>
          </a:xfrm>
          <a:prstGeom prst="rect">
            <a:avLst/>
          </a:prstGeom>
        </p:spPr>
      </p:pic>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a:sym typeface="+mn-ea"/>
              </a:rPr>
              <a:t>KEY POINTS</a:t>
            </a:r>
            <a:endParaRPr lang="en-US" altLang="zh-CN" dirty="0"/>
          </a:p>
        </p:txBody>
      </p:sp>
      <p:sp>
        <p:nvSpPr>
          <p:cNvPr id="3" name="内容占位符 2"/>
          <p:cNvSpPr>
            <a:spLocks noGrp="1"/>
          </p:cNvSpPr>
          <p:nvPr>
            <p:ph idx="1"/>
            <p:custDataLst>
              <p:tags r:id="rId2"/>
            </p:custDataLst>
          </p:nvPr>
        </p:nvSpPr>
        <p:spPr/>
        <p:txBody>
          <a:bodyPr>
            <a:normAutofit lnSpcReduction="10000"/>
          </a:bodyPr>
          <a:lstStyle/>
          <a:p>
            <a:pPr marL="0" indent="0">
              <a:buNone/>
            </a:pPr>
            <a:r>
              <a:rPr lang="en-US" altLang="zh-CN" dirty="0"/>
              <a:t>	</a:t>
            </a:r>
            <a:r>
              <a:rPr sz="2400" b="1" dirty="0">
                <a:gradFill>
                  <a:gsLst>
                    <a:gs pos="21000">
                      <a:srgbClr val="53575C"/>
                    </a:gs>
                    <a:gs pos="88000">
                      <a:srgbClr val="C5C7CA"/>
                    </a:gs>
                  </a:gsLst>
                  <a:lin ang="5400000"/>
                </a:gradFill>
                <a:effectLst/>
              </a:rPr>
              <a:t>定时</a:t>
            </a:r>
            <a:endParaRPr sz="2400" b="1" dirty="0"/>
          </a:p>
          <a:p>
            <a:pPr marL="0" indent="0">
              <a:buNone/>
            </a:pPr>
            <a:r>
              <a:rPr lang="en-US" altLang="zh-CN" dirty="0"/>
              <a:t>	</a:t>
            </a:r>
            <a:r>
              <a:rPr dirty="0"/>
              <a:t>每天</a:t>
            </a:r>
            <a:r>
              <a:rPr lang="en-US" altLang="zh-CN" dirty="0"/>
              <a:t>00:00:00</a:t>
            </a:r>
            <a:r>
              <a:rPr dirty="0"/>
              <a:t>压缩上传当天最后的日志文件，并重置本地</a:t>
            </a:r>
            <a:r>
              <a:rPr lang="en-US" altLang="zh-CN" dirty="0"/>
              <a:t>log</a:t>
            </a:r>
            <a:r>
              <a:rPr dirty="0"/>
              <a:t>。</a:t>
            </a:r>
            <a:endParaRPr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r>
              <a:rPr b="1" dirty="0">
                <a:solidFill>
                  <a:schemeClr val="accent1"/>
                </a:solidFill>
                <a:effectLst>
                  <a:outerShdw blurRad="38100" dist="25400" dir="5400000" algn="ctr" rotWithShape="0">
                    <a:srgbClr val="6E747A">
                      <a:alpha val="43000"/>
                    </a:srgbClr>
                  </a:outerShdw>
                </a:effectLst>
              </a:rPr>
              <a:t>方案：</a:t>
            </a:r>
            <a:endParaRPr b="1" dirty="0">
              <a:solidFill>
                <a:schemeClr val="accent1"/>
              </a:solidFill>
              <a:effectLst>
                <a:outerShdw blurRad="38100" dist="25400" dir="5400000" algn="ctr" rotWithShape="0">
                  <a:srgbClr val="6E747A">
                    <a:alpha val="43000"/>
                  </a:srgbClr>
                </a:outerShdw>
              </a:effectLst>
            </a:endParaRPr>
          </a:p>
          <a:p>
            <a:pPr marL="0" indent="0">
              <a:buNone/>
            </a:pPr>
            <a:r>
              <a:rPr lang="en-US" altLang="zh-CN" b="1" dirty="0">
                <a:solidFill>
                  <a:schemeClr val="accent1"/>
                </a:solidFill>
                <a:effectLst>
                  <a:outerShdw blurRad="38100" dist="25400" dir="5400000" algn="ctr" rotWithShape="0">
                    <a:srgbClr val="6E747A">
                      <a:alpha val="43000"/>
                    </a:srgbClr>
                  </a:outerShdw>
                </a:effectLst>
              </a:rPr>
              <a:t>	</a:t>
            </a:r>
            <a:r>
              <a:rPr lang="en-US" altLang="zh-CN" dirty="0"/>
              <a:t>在00:00:00进行服务器可达性监测</a:t>
            </a:r>
            <a:r>
              <a:rPr dirty="0"/>
              <a:t>。</a:t>
            </a:r>
            <a:endParaRPr dirty="0"/>
          </a:p>
          <a:p>
            <a:pPr marL="0" indent="0">
              <a:buNone/>
            </a:pPr>
            <a:r>
              <a:rPr lang="en-US" altLang="zh-CN" dirty="0"/>
              <a:t>	</a:t>
            </a:r>
            <a:r>
              <a:rPr b="1" dirty="0"/>
              <a:t>可达</a:t>
            </a:r>
            <a:r>
              <a:rPr dirty="0"/>
              <a:t>：开辟两个线程。线程</a:t>
            </a:r>
            <a:r>
              <a:rPr lang="en-US" altLang="zh-CN" dirty="0"/>
              <a:t>1:</a:t>
            </a:r>
            <a:r>
              <a:rPr dirty="0"/>
              <a:t>备份当前所有项目并上传，然后重置本地</a:t>
            </a:r>
            <a:r>
              <a:rPr lang="en-US" altLang="zh-CN" dirty="0"/>
              <a:t>log</a:t>
            </a:r>
            <a:r>
              <a:rPr dirty="0"/>
              <a:t>文件；线程</a:t>
            </a:r>
            <a:r>
              <a:rPr lang="en-US" altLang="zh-CN" dirty="0"/>
              <a:t>2:</a:t>
            </a:r>
            <a:r>
              <a:rPr dirty="0"/>
              <a:t>上传离线备份文件夹中所有日志文件，然后删除上传成功的所有文件。</a:t>
            </a:r>
            <a:endParaRPr dirty="0"/>
          </a:p>
          <a:p>
            <a:pPr marL="0" indent="0">
              <a:buNone/>
            </a:pPr>
            <a:r>
              <a:rPr lang="en-US" altLang="zh-CN" dirty="0"/>
              <a:t>	</a:t>
            </a:r>
            <a:r>
              <a:rPr b="1" dirty="0"/>
              <a:t>不可达</a:t>
            </a:r>
            <a:r>
              <a:rPr dirty="0"/>
              <a:t>：压缩</a:t>
            </a:r>
            <a:r>
              <a:rPr lang="en-US" altLang="zh-CN" dirty="0"/>
              <a:t>log</a:t>
            </a:r>
            <a:r>
              <a:rPr dirty="0"/>
              <a:t>文件到本地离线日志文件夹，重置本地</a:t>
            </a:r>
            <a:r>
              <a:rPr lang="en-US" altLang="zh-CN" dirty="0"/>
              <a:t>log</a:t>
            </a:r>
            <a:r>
              <a:rPr dirty="0"/>
              <a:t>。</a:t>
            </a:r>
            <a:endParaRPr lang="en-US" altLang="zh-CN" dirty="0"/>
          </a:p>
          <a:p>
            <a:pPr marL="0" indent="0">
              <a:buNone/>
            </a:pPr>
            <a:r>
              <a:rPr lang="en-US" altLang="zh-CN" dirty="0"/>
              <a:t>	</a:t>
            </a:r>
            <a:endParaRPr dirty="0"/>
          </a:p>
          <a:p>
            <a:pPr marL="0" indent="0">
              <a:buNone/>
            </a:pPr>
            <a:endParaRPr dirty="0">
              <a:sym typeface="+mn-ea"/>
            </a:endParaRPr>
          </a:p>
        </p:txBody>
      </p:sp>
      <p:grpSp>
        <p:nvGrpSpPr>
          <p:cNvPr id="11" name="组合 10"/>
          <p:cNvGrpSpPr/>
          <p:nvPr/>
        </p:nvGrpSpPr>
        <p:grpSpPr>
          <a:xfrm>
            <a:off x="88794" y="5943554"/>
            <a:ext cx="3418768" cy="795948"/>
            <a:chOff x="651509" y="5532126"/>
            <a:chExt cx="3627071" cy="844445"/>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pic>
        <p:nvPicPr>
          <p:cNvPr id="5" name="图片 4"/>
          <p:cNvPicPr>
            <a:picLocks noChangeAspect="1"/>
          </p:cNvPicPr>
          <p:nvPr/>
        </p:nvPicPr>
        <p:blipFill>
          <a:blip r:embed="rId5"/>
          <a:stretch>
            <a:fillRect/>
          </a:stretch>
        </p:blipFill>
        <p:spPr>
          <a:xfrm>
            <a:off x="1593850" y="1845945"/>
            <a:ext cx="6924675" cy="1714500"/>
          </a:xfrm>
          <a:prstGeom prst="rect">
            <a:avLst/>
          </a:prstGeom>
        </p:spPr>
      </p:pic>
      <p:pic>
        <p:nvPicPr>
          <p:cNvPr id="9" name="图片 8"/>
          <p:cNvPicPr>
            <a:picLocks noChangeAspect="1"/>
          </p:cNvPicPr>
          <p:nvPr/>
        </p:nvPicPr>
        <p:blipFill>
          <a:blip r:embed="rId6"/>
          <a:stretch>
            <a:fillRect/>
          </a:stretch>
        </p:blipFill>
        <p:spPr>
          <a:xfrm>
            <a:off x="9874885" y="-635"/>
            <a:ext cx="2324100" cy="666750"/>
          </a:xfrm>
          <a:prstGeom prst="rect">
            <a:avLst/>
          </a:prstGeom>
        </p:spPr>
      </p:pic>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a:sym typeface="+mn-ea"/>
              </a:rPr>
              <a:t>KEY POINTS</a:t>
            </a:r>
            <a:endParaRPr lang="en-US" altLang="zh-CN" dirty="0"/>
          </a:p>
        </p:txBody>
      </p:sp>
      <p:sp>
        <p:nvSpPr>
          <p:cNvPr id="3" name="内容占位符 2"/>
          <p:cNvSpPr>
            <a:spLocks noGrp="1"/>
          </p:cNvSpPr>
          <p:nvPr>
            <p:ph idx="1"/>
            <p:custDataLst>
              <p:tags r:id="rId2"/>
            </p:custDataLst>
          </p:nvPr>
        </p:nvSpPr>
        <p:spPr/>
        <p:txBody>
          <a:bodyPr>
            <a:normAutofit lnSpcReduction="10000"/>
          </a:bodyPr>
          <a:lstStyle/>
          <a:p>
            <a:pPr marL="0" indent="0">
              <a:buNone/>
            </a:pPr>
            <a:r>
              <a:rPr lang="en-US" altLang="zh-CN" dirty="0"/>
              <a:t>	</a:t>
            </a:r>
            <a:r>
              <a:rPr sz="2400" b="1" dirty="0">
                <a:gradFill>
                  <a:gsLst>
                    <a:gs pos="21000">
                      <a:srgbClr val="53575C"/>
                    </a:gs>
                    <a:gs pos="88000">
                      <a:srgbClr val="C5C7CA"/>
                    </a:gs>
                  </a:gsLst>
                  <a:lin ang="5400000"/>
                </a:gradFill>
                <a:effectLst/>
              </a:rPr>
              <a:t>离线</a:t>
            </a:r>
            <a:endParaRPr dirty="0">
              <a:solidFill>
                <a:schemeClr val="accent1"/>
              </a:solidFill>
              <a:effectLst>
                <a:outerShdw blurRad="38100" dist="25400" dir="5400000" algn="ctr" rotWithShape="0">
                  <a:srgbClr val="6E747A">
                    <a:alpha val="43000"/>
                  </a:srgbClr>
                </a:outerShdw>
              </a:effectLst>
            </a:endParaRPr>
          </a:p>
          <a:p>
            <a:pPr marL="0" indent="0">
              <a:buNone/>
            </a:pPr>
            <a:r>
              <a:rPr lang="en-US" altLang="zh-CN" dirty="0"/>
              <a:t>	</a:t>
            </a:r>
            <a:r>
              <a:rPr>
                <a:sym typeface="+mn-ea"/>
              </a:rPr>
              <a:t>插件随平台启动会自动检测日志服务器是否可达，如果不可达日志策略选择为离线。</a:t>
            </a:r>
            <a:endParaRPr>
              <a:sym typeface="+mn-ea"/>
            </a:endParaRPr>
          </a:p>
          <a:p>
            <a:pPr marL="0" indent="0">
              <a:buNone/>
            </a:pPr>
            <a:endParaRPr dirty="0">
              <a:sym typeface="+mn-ea"/>
            </a:endParaRPr>
          </a:p>
          <a:p>
            <a:pPr marL="0" indent="0">
              <a:buNone/>
            </a:pPr>
            <a:r>
              <a:rPr lang="en-US" altLang="zh-CN" b="1">
                <a:solidFill>
                  <a:schemeClr val="accent1"/>
                </a:solidFill>
                <a:effectLst>
                  <a:outerShdw blurRad="38100" dist="25400" dir="5400000" algn="ctr" rotWithShape="0">
                    <a:srgbClr val="6E747A">
                      <a:alpha val="43000"/>
                    </a:srgbClr>
                  </a:outerShdw>
                </a:effectLst>
                <a:sym typeface="+mn-ea"/>
              </a:rPr>
              <a:t>	</a:t>
            </a:r>
            <a:r>
              <a:rPr b="1">
                <a:solidFill>
                  <a:schemeClr val="accent1"/>
                </a:solidFill>
                <a:effectLst>
                  <a:outerShdw blurRad="38100" dist="25400" dir="5400000" algn="ctr" rotWithShape="0">
                    <a:srgbClr val="6E747A">
                      <a:alpha val="43000"/>
                    </a:srgbClr>
                  </a:outerShdw>
                </a:effectLst>
                <a:sym typeface="+mn-ea"/>
              </a:rPr>
              <a:t>方案</a:t>
            </a:r>
            <a:r>
              <a:rPr b="1">
                <a:solidFill>
                  <a:schemeClr val="accent1"/>
                </a:solidFill>
                <a:effectLst>
                  <a:outerShdw blurRad="38100" dist="25400" dir="5400000" algn="ctr" rotWithShape="0">
                    <a:srgbClr val="6E747A">
                      <a:alpha val="43000"/>
                    </a:srgbClr>
                  </a:outerShdw>
                </a:effectLst>
                <a:sym typeface="+mn-ea"/>
              </a:rPr>
              <a:t>：</a:t>
            </a:r>
            <a:endParaRPr dirty="0"/>
          </a:p>
          <a:p>
            <a:pPr marL="0" indent="0">
              <a:buNone/>
            </a:pPr>
            <a:r>
              <a:rPr lang="en-US" altLang="zh-CN">
                <a:sym typeface="+mn-ea"/>
              </a:rPr>
              <a:t>	</a:t>
            </a:r>
            <a:r>
              <a:rPr>
                <a:sym typeface="+mn-ea"/>
              </a:rPr>
              <a:t>需要</a:t>
            </a:r>
            <a:r>
              <a:rPr>
                <a:sym typeface="+mn-ea"/>
              </a:rPr>
              <a:t>根据离线时长来控制。</a:t>
            </a:r>
            <a:endParaRPr>
              <a:sym typeface="+mn-ea"/>
            </a:endParaRPr>
          </a:p>
          <a:p>
            <a:pPr marL="0" indent="0">
              <a:buNone/>
            </a:pPr>
            <a:r>
              <a:rPr lang="en-US" altLang="zh-CN">
                <a:sym typeface="+mn-ea"/>
              </a:rPr>
              <a:t>	</a:t>
            </a:r>
            <a:r>
              <a:rPr>
                <a:sym typeface="+mn-ea"/>
              </a:rPr>
              <a:t>离线</a:t>
            </a:r>
            <a:r>
              <a:rPr lang="en-US" altLang="zh-CN">
                <a:sym typeface="+mn-ea"/>
              </a:rPr>
              <a:t>24h</a:t>
            </a:r>
            <a:r>
              <a:rPr>
                <a:sym typeface="+mn-ea"/>
              </a:rPr>
              <a:t>内：正常记录日志，开辟一个子进程</a:t>
            </a:r>
            <a:r>
              <a:rPr lang="en-US" altLang="zh-CN">
                <a:sym typeface="+mn-ea"/>
              </a:rPr>
              <a:t>1s/</a:t>
            </a:r>
            <a:r>
              <a:rPr>
                <a:sym typeface="+mn-ea"/>
              </a:rPr>
              <a:t>次服务器可达性监测，当服务器可达时切换成在线日志策略。</a:t>
            </a:r>
            <a:endParaRPr dirty="0"/>
          </a:p>
          <a:p>
            <a:pPr marL="0" indent="0">
              <a:buNone/>
            </a:pPr>
            <a:r>
              <a:rPr lang="en-US" altLang="zh-CN" dirty="0"/>
              <a:t>	</a:t>
            </a:r>
            <a:r>
              <a:rPr dirty="0"/>
              <a:t>离线超</a:t>
            </a:r>
            <a:r>
              <a:rPr lang="en-US" altLang="zh-CN" dirty="0"/>
              <a:t>24h</a:t>
            </a:r>
            <a:r>
              <a:rPr dirty="0"/>
              <a:t>：正常记录日志，子线程在</a:t>
            </a:r>
            <a:r>
              <a:rPr lang="en-US" altLang="zh-CN" dirty="0"/>
              <a:t>00:00:00</a:t>
            </a:r>
            <a:r>
              <a:rPr dirty="0"/>
              <a:t>定时删除</a:t>
            </a:r>
            <a:r>
              <a:rPr lang="en-US" altLang="zh-CN" dirty="0"/>
              <a:t>log</a:t>
            </a:r>
            <a:r>
              <a:rPr dirty="0"/>
              <a:t>文件时，检测是否还是离线状态？如果离线，在离线备份文件夹中保存当天日志</a:t>
            </a:r>
            <a:r>
              <a:rPr lang="en-US" altLang="zh-CN" dirty="0"/>
              <a:t>zip</a:t>
            </a:r>
            <a:r>
              <a:rPr dirty="0"/>
              <a:t>文件</a:t>
            </a:r>
            <a:r>
              <a:rPr lang="en-US" altLang="zh-CN" dirty="0"/>
              <a:t>(</a:t>
            </a:r>
            <a:r>
              <a:rPr dirty="0"/>
              <a:t>分项目、分日期</a:t>
            </a:r>
            <a:r>
              <a:rPr lang="en-US" altLang="zh-CN" dirty="0"/>
              <a:t>)</a:t>
            </a:r>
            <a:r>
              <a:rPr dirty="0"/>
              <a:t>。在下次定时检测服务器状态为可达时，上传离线日志备份文件夹中</a:t>
            </a:r>
            <a:r>
              <a:rPr lang="en-US" altLang="zh-CN" dirty="0"/>
              <a:t>zip</a:t>
            </a:r>
            <a:r>
              <a:rPr dirty="0"/>
              <a:t>文件，并删除已经上传成功的</a:t>
            </a:r>
            <a:r>
              <a:rPr lang="en-US" altLang="zh-CN" dirty="0"/>
              <a:t>log.zip</a:t>
            </a:r>
            <a:r>
              <a:rPr dirty="0"/>
              <a:t>。</a:t>
            </a:r>
            <a:endParaRPr dirty="0"/>
          </a:p>
          <a:p>
            <a:pPr marL="0" indent="0">
              <a:buNone/>
            </a:pPr>
            <a:endParaRPr dirty="0"/>
          </a:p>
          <a:p>
            <a:pPr marL="0" indent="0">
              <a:buNone/>
            </a:pPr>
            <a:endParaRPr dirty="0">
              <a:sym typeface="+mn-ea"/>
            </a:endParaRPr>
          </a:p>
        </p:txBody>
      </p:sp>
      <p:grpSp>
        <p:nvGrpSpPr>
          <p:cNvPr id="11" name="组合 10"/>
          <p:cNvGrpSpPr/>
          <p:nvPr/>
        </p:nvGrpSpPr>
        <p:grpSpPr>
          <a:xfrm>
            <a:off x="88794" y="5965779"/>
            <a:ext cx="3418768" cy="795948"/>
            <a:chOff x="651509" y="5532126"/>
            <a:chExt cx="3627071" cy="844445"/>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pic>
        <p:nvPicPr>
          <p:cNvPr id="9" name="图片 8"/>
          <p:cNvPicPr>
            <a:picLocks noChangeAspect="1"/>
          </p:cNvPicPr>
          <p:nvPr/>
        </p:nvPicPr>
        <p:blipFill>
          <a:blip r:embed="rId5"/>
          <a:stretch>
            <a:fillRect/>
          </a:stretch>
        </p:blipFill>
        <p:spPr>
          <a:xfrm>
            <a:off x="9874885" y="-635"/>
            <a:ext cx="2324100" cy="666750"/>
          </a:xfrm>
          <a:prstGeom prst="rect">
            <a:avLst/>
          </a:prstGeom>
        </p:spPr>
      </p:pic>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a:sym typeface="+mn-ea"/>
              </a:rPr>
              <a:t>KEY POINTS</a:t>
            </a:r>
            <a:endParaRPr lang="en-US" altLang="zh-CN" dirty="0"/>
          </a:p>
        </p:txBody>
      </p:sp>
      <p:sp>
        <p:nvSpPr>
          <p:cNvPr id="3" name="内容占位符 2"/>
          <p:cNvSpPr>
            <a:spLocks noGrp="1"/>
          </p:cNvSpPr>
          <p:nvPr>
            <p:ph idx="1"/>
            <p:custDataLst>
              <p:tags r:id="rId2"/>
            </p:custDataLst>
          </p:nvPr>
        </p:nvSpPr>
        <p:spPr/>
        <p:txBody>
          <a:bodyPr>
            <a:normAutofit lnSpcReduction="10000"/>
          </a:bodyPr>
          <a:lstStyle/>
          <a:p>
            <a:pPr marL="0" indent="0">
              <a:buNone/>
            </a:pPr>
            <a:r>
              <a:rPr lang="en-US" altLang="zh-CN" dirty="0"/>
              <a:t>	</a:t>
            </a:r>
            <a:r>
              <a:rPr sz="2400" b="1" dirty="0">
                <a:gradFill>
                  <a:gsLst>
                    <a:gs pos="21000">
                      <a:srgbClr val="53575C"/>
                    </a:gs>
                    <a:gs pos="88000">
                      <a:srgbClr val="C5C7CA"/>
                    </a:gs>
                  </a:gsLst>
                  <a:lin ang="5400000"/>
                </a:gradFill>
                <a:effectLst/>
              </a:rPr>
              <a:t>在线</a:t>
            </a:r>
            <a:endParaRPr dirty="0">
              <a:solidFill>
                <a:schemeClr val="accent1"/>
              </a:solidFill>
              <a:effectLst>
                <a:outerShdw blurRad="38100" dist="25400" dir="5400000" algn="ctr" rotWithShape="0">
                  <a:srgbClr val="6E747A">
                    <a:alpha val="43000"/>
                  </a:srgbClr>
                </a:outerShdw>
              </a:effectLst>
            </a:endParaRPr>
          </a:p>
          <a:p>
            <a:pPr marL="0" indent="0">
              <a:buNone/>
            </a:pPr>
            <a:r>
              <a:rPr lang="en-US" altLang="zh-CN" dirty="0"/>
              <a:t>	</a:t>
            </a:r>
            <a:r>
              <a:rPr>
                <a:sym typeface="+mn-ea"/>
              </a:rPr>
              <a:t>插件随平台启动会自动检测日志服务器是否可达，如果可达日志策略选择为在线。</a:t>
            </a:r>
            <a:endParaRPr>
              <a:sym typeface="+mn-ea"/>
            </a:endParaRPr>
          </a:p>
          <a:p>
            <a:pPr marL="0" indent="0">
              <a:buNone/>
            </a:pPr>
            <a:endParaRPr dirty="0">
              <a:sym typeface="+mn-ea"/>
            </a:endParaRPr>
          </a:p>
          <a:p>
            <a:pPr marL="0" indent="0">
              <a:buNone/>
            </a:pPr>
            <a:r>
              <a:rPr lang="en-US" altLang="zh-CN" b="1">
                <a:solidFill>
                  <a:schemeClr val="accent1"/>
                </a:solidFill>
                <a:effectLst>
                  <a:outerShdw blurRad="38100" dist="25400" dir="5400000" algn="ctr" rotWithShape="0">
                    <a:srgbClr val="6E747A">
                      <a:alpha val="43000"/>
                    </a:srgbClr>
                  </a:outerShdw>
                </a:effectLst>
                <a:sym typeface="+mn-ea"/>
              </a:rPr>
              <a:t>	</a:t>
            </a:r>
            <a:r>
              <a:rPr b="1">
                <a:solidFill>
                  <a:schemeClr val="accent1"/>
                </a:solidFill>
                <a:effectLst>
                  <a:outerShdw blurRad="38100" dist="25400" dir="5400000" algn="ctr" rotWithShape="0">
                    <a:srgbClr val="6E747A">
                      <a:alpha val="43000"/>
                    </a:srgbClr>
                  </a:outerShdw>
                </a:effectLst>
                <a:sym typeface="+mn-ea"/>
              </a:rPr>
              <a:t>方案</a:t>
            </a:r>
            <a:r>
              <a:rPr b="1">
                <a:solidFill>
                  <a:schemeClr val="accent1"/>
                </a:solidFill>
                <a:effectLst>
                  <a:outerShdw blurRad="38100" dist="25400" dir="5400000" algn="ctr" rotWithShape="0">
                    <a:srgbClr val="6E747A">
                      <a:alpha val="43000"/>
                    </a:srgbClr>
                  </a:outerShdw>
                </a:effectLst>
                <a:sym typeface="+mn-ea"/>
              </a:rPr>
              <a:t>：</a:t>
            </a:r>
            <a:endParaRPr dirty="0"/>
          </a:p>
          <a:p>
            <a:pPr marL="0" indent="0">
              <a:buNone/>
            </a:pPr>
            <a:r>
              <a:rPr lang="en-US" altLang="zh-CN">
                <a:sym typeface="+mn-ea"/>
              </a:rPr>
              <a:t>	</a:t>
            </a:r>
            <a:r>
              <a:rPr>
                <a:sym typeface="+mn-ea"/>
              </a:rPr>
              <a:t>子进程</a:t>
            </a:r>
            <a:r>
              <a:rPr lang="en-US" altLang="zh-CN">
                <a:sym typeface="+mn-ea"/>
              </a:rPr>
              <a:t>1</a:t>
            </a:r>
            <a:r>
              <a:rPr>
                <a:sym typeface="+mn-ea"/>
              </a:rPr>
              <a:t>，正常记录日志。</a:t>
            </a:r>
            <a:endParaRPr>
              <a:sym typeface="+mn-ea"/>
            </a:endParaRPr>
          </a:p>
          <a:p>
            <a:pPr marL="0" indent="0">
              <a:buNone/>
            </a:pPr>
            <a:r>
              <a:rPr lang="en-US" altLang="zh-CN">
                <a:sym typeface="+mn-ea"/>
              </a:rPr>
              <a:t>	</a:t>
            </a:r>
            <a:r>
              <a:rPr>
                <a:sym typeface="+mn-ea"/>
              </a:rPr>
              <a:t>子进程</a:t>
            </a:r>
            <a:r>
              <a:rPr lang="en-US" altLang="zh-CN">
                <a:sym typeface="+mn-ea"/>
              </a:rPr>
              <a:t>2</a:t>
            </a:r>
            <a:r>
              <a:rPr>
                <a:sym typeface="+mn-ea"/>
              </a:rPr>
              <a:t>，创建动态扩容线程池：</a:t>
            </a:r>
            <a:r>
              <a:rPr>
                <a:sym typeface="+mn-ea"/>
              </a:rPr>
              <a:t>定时</a:t>
            </a:r>
            <a:r>
              <a:rPr lang="en-US" altLang="zh-CN">
                <a:sym typeface="+mn-ea"/>
              </a:rPr>
              <a:t>log</a:t>
            </a:r>
            <a:r>
              <a:rPr>
                <a:sym typeface="+mn-ea"/>
              </a:rPr>
              <a:t>变动检测</a:t>
            </a:r>
            <a:r>
              <a:rPr lang="en-US" altLang="zh-CN">
                <a:sym typeface="+mn-ea"/>
              </a:rPr>
              <a:t>10min/</a:t>
            </a:r>
            <a:r>
              <a:rPr>
                <a:sym typeface="+mn-ea"/>
              </a:rPr>
              <a:t>次： ①压缩</a:t>
            </a:r>
            <a:r>
              <a:rPr lang="en-US" altLang="zh-CN">
                <a:sym typeface="+mn-ea"/>
              </a:rPr>
              <a:t>log</a:t>
            </a:r>
            <a:r>
              <a:rPr>
                <a:sym typeface="+mn-ea"/>
              </a:rPr>
              <a:t>文件到日志备份文件夹；②监控本地需要</a:t>
            </a:r>
            <a:r>
              <a:rPr lang="en-US" altLang="zh-CN">
                <a:sym typeface="+mn-ea"/>
              </a:rPr>
              <a:t>log</a:t>
            </a:r>
            <a:r>
              <a:rPr>
                <a:sym typeface="+mn-ea"/>
              </a:rPr>
              <a:t>记录的插件是否新增或删除（当新增时服务器对应增加插件目录，当删除时服务器保留原来的插件日志，</a:t>
            </a:r>
            <a:r>
              <a:rPr lang="en-US" altLang="zh-CN">
                <a:sym typeface="+mn-ea"/>
              </a:rPr>
              <a:t>30</a:t>
            </a:r>
            <a:r>
              <a:rPr>
                <a:sym typeface="+mn-ea"/>
              </a:rPr>
              <a:t>天之后删除）；③当文件夹同步中发现服务器不可达时，自动切换成离线策略。</a:t>
            </a:r>
            <a:endParaRPr dirty="0"/>
          </a:p>
          <a:p>
            <a:pPr marL="0" indent="0">
              <a:buNone/>
            </a:pPr>
            <a:endParaRPr dirty="0">
              <a:sym typeface="+mn-ea"/>
            </a:endParaRPr>
          </a:p>
        </p:txBody>
      </p:sp>
      <p:grpSp>
        <p:nvGrpSpPr>
          <p:cNvPr id="11" name="组合 10"/>
          <p:cNvGrpSpPr/>
          <p:nvPr/>
        </p:nvGrpSpPr>
        <p:grpSpPr>
          <a:xfrm>
            <a:off x="99589" y="5932759"/>
            <a:ext cx="3418768" cy="795948"/>
            <a:chOff x="651509" y="5532126"/>
            <a:chExt cx="3627071" cy="844445"/>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pic>
        <p:nvPicPr>
          <p:cNvPr id="9" name="图片 8"/>
          <p:cNvPicPr>
            <a:picLocks noChangeAspect="1"/>
          </p:cNvPicPr>
          <p:nvPr/>
        </p:nvPicPr>
        <p:blipFill>
          <a:blip r:embed="rId5"/>
          <a:stretch>
            <a:fillRect/>
          </a:stretch>
        </p:blipFill>
        <p:spPr>
          <a:xfrm>
            <a:off x="9874885" y="-635"/>
            <a:ext cx="2324100" cy="666750"/>
          </a:xfrm>
          <a:prstGeom prst="rect">
            <a:avLst/>
          </a:prstGeom>
        </p:spPr>
      </p:pic>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a:sym typeface="+mn-ea"/>
              </a:rPr>
              <a:t>KEY POINTS</a:t>
            </a:r>
            <a:endParaRPr lang="en-US" altLang="zh-CN" dirty="0"/>
          </a:p>
        </p:txBody>
      </p:sp>
      <p:sp>
        <p:nvSpPr>
          <p:cNvPr id="3" name="内容占位符 2"/>
          <p:cNvSpPr>
            <a:spLocks noGrp="1"/>
          </p:cNvSpPr>
          <p:nvPr>
            <p:ph idx="1"/>
            <p:custDataLst>
              <p:tags r:id="rId2"/>
            </p:custDataLst>
          </p:nvPr>
        </p:nvSpPr>
        <p:spPr/>
        <p:txBody>
          <a:bodyPr>
            <a:normAutofit lnSpcReduction="10000"/>
          </a:bodyPr>
          <a:lstStyle/>
          <a:p>
            <a:pPr marL="0" indent="0">
              <a:buNone/>
            </a:pPr>
            <a:r>
              <a:rPr lang="en-US" altLang="zh-CN" dirty="0"/>
              <a:t>	</a:t>
            </a:r>
            <a:r>
              <a:rPr sz="2400" b="1" dirty="0">
                <a:gradFill>
                  <a:gsLst>
                    <a:gs pos="21000">
                      <a:srgbClr val="53575C"/>
                    </a:gs>
                    <a:gs pos="88000">
                      <a:srgbClr val="C5C7CA"/>
                    </a:gs>
                  </a:gsLst>
                  <a:lin ang="5400000"/>
                </a:gradFill>
                <a:effectLst/>
              </a:rPr>
              <a:t>本地文件大小监控</a:t>
            </a:r>
            <a:endParaRPr dirty="0">
              <a:solidFill>
                <a:schemeClr val="accent1"/>
              </a:solidFill>
              <a:effectLst>
                <a:outerShdw blurRad="38100" dist="25400" dir="5400000" algn="ctr" rotWithShape="0">
                  <a:srgbClr val="6E747A">
                    <a:alpha val="43000"/>
                  </a:srgbClr>
                </a:outerShdw>
              </a:effectLst>
            </a:endParaRPr>
          </a:p>
          <a:p>
            <a:pPr marL="0" indent="0">
              <a:buNone/>
            </a:pPr>
            <a:r>
              <a:rPr lang="en-US" altLang="zh-CN" dirty="0"/>
              <a:t>	</a:t>
            </a:r>
            <a:r>
              <a:rPr>
                <a:sym typeface="+mn-ea"/>
              </a:rPr>
              <a:t>保证日志占用空间大小。</a:t>
            </a:r>
            <a:endParaRPr>
              <a:sym typeface="+mn-ea"/>
            </a:endParaRPr>
          </a:p>
          <a:p>
            <a:pPr marL="0" indent="0">
              <a:buNone/>
            </a:pPr>
            <a:endParaRPr dirty="0"/>
          </a:p>
          <a:p>
            <a:pPr marL="0" indent="0">
              <a:buNone/>
            </a:pPr>
            <a:r>
              <a:rPr lang="en-US" altLang="zh-CN">
                <a:sym typeface="+mn-ea"/>
              </a:rPr>
              <a:t>	</a:t>
            </a:r>
            <a:r>
              <a:rPr>
                <a:sym typeface="+mn-ea"/>
              </a:rPr>
              <a:t>监控对象：</a:t>
            </a:r>
            <a:r>
              <a:rPr b="1">
                <a:sym typeface="+mn-ea"/>
              </a:rPr>
              <a:t>本地备份文件夹</a:t>
            </a:r>
            <a:endParaRPr b="1">
              <a:sym typeface="+mn-ea"/>
            </a:endParaRPr>
          </a:p>
          <a:p>
            <a:pPr marL="0" indent="0">
              <a:buNone/>
            </a:pPr>
            <a:r>
              <a:rPr lang="en-US" altLang="zh-CN">
                <a:sym typeface="+mn-ea"/>
              </a:rPr>
              <a:t>	</a:t>
            </a:r>
            <a:r>
              <a:rPr>
                <a:ln/>
                <a:solidFill>
                  <a:schemeClr val="accent1"/>
                </a:solidFill>
                <a:effectLst>
                  <a:outerShdw blurRad="38100" dist="25400" dir="5400000" algn="ctr" rotWithShape="0">
                    <a:srgbClr val="6E747A">
                      <a:alpha val="43000"/>
                    </a:srgbClr>
                  </a:outerShdw>
                </a:effectLst>
                <a:sym typeface="+mn-ea"/>
              </a:rPr>
              <a:t>方案一</a:t>
            </a:r>
            <a:r>
              <a:rPr>
                <a:sym typeface="+mn-ea"/>
              </a:rPr>
              <a:t>：配置文件设定固定大小</a:t>
            </a:r>
            <a:r>
              <a:rPr lang="en-US" altLang="zh-CN">
                <a:sym typeface="+mn-ea"/>
              </a:rPr>
              <a:t>32M</a:t>
            </a:r>
            <a:r>
              <a:rPr>
                <a:sym typeface="+mn-ea"/>
              </a:rPr>
              <a:t>，当备份的</a:t>
            </a:r>
            <a:r>
              <a:rPr lang="en-US" altLang="zh-CN">
                <a:sym typeface="+mn-ea"/>
              </a:rPr>
              <a:t>zip</a:t>
            </a:r>
            <a:r>
              <a:rPr>
                <a:sym typeface="+mn-ea"/>
              </a:rPr>
              <a:t>文件超过</a:t>
            </a:r>
            <a:r>
              <a:rPr lang="en-US" altLang="zh-CN">
                <a:sym typeface="+mn-ea"/>
              </a:rPr>
              <a:t>32M</a:t>
            </a:r>
            <a:r>
              <a:rPr>
                <a:sym typeface="+mn-ea"/>
              </a:rPr>
              <a:t>时触发删除操作，删除当前日期头一半之前日期的所有</a:t>
            </a:r>
            <a:r>
              <a:rPr lang="en-US" altLang="zh-CN">
                <a:sym typeface="+mn-ea"/>
              </a:rPr>
              <a:t>zip</a:t>
            </a:r>
            <a:r>
              <a:rPr>
                <a:sym typeface="+mn-ea"/>
              </a:rPr>
              <a:t>文件。</a:t>
            </a:r>
            <a:r>
              <a:rPr lang="en-US" altLang="zh-CN">
                <a:sym typeface="+mn-ea"/>
              </a:rPr>
              <a:t>(</a:t>
            </a:r>
            <a:r>
              <a:rPr>
                <a:solidFill>
                  <a:srgbClr val="FF0000"/>
                </a:solidFill>
                <a:sym typeface="+mn-ea"/>
              </a:rPr>
              <a:t>目前项目中使用</a:t>
            </a:r>
            <a:r>
              <a:rPr lang="en-US" altLang="zh-CN">
                <a:sym typeface="+mn-ea"/>
              </a:rPr>
              <a:t>)</a:t>
            </a:r>
            <a:endParaRPr>
              <a:sym typeface="+mn-ea"/>
            </a:endParaRPr>
          </a:p>
          <a:p>
            <a:pPr marL="0" indent="0">
              <a:buNone/>
            </a:pPr>
            <a:r>
              <a:rPr lang="en-US" altLang="zh-CN">
                <a:sym typeface="+mn-ea"/>
              </a:rPr>
              <a:t>	</a:t>
            </a:r>
            <a:r>
              <a:rPr>
                <a:ln/>
                <a:solidFill>
                  <a:schemeClr val="accent1"/>
                </a:solidFill>
                <a:effectLst>
                  <a:outerShdw blurRad="38100" dist="25400" dir="5400000" algn="ctr" rotWithShape="0">
                    <a:srgbClr val="6E747A">
                      <a:alpha val="43000"/>
                    </a:srgbClr>
                  </a:outerShdw>
                </a:effectLst>
                <a:sym typeface="+mn-ea"/>
              </a:rPr>
              <a:t>方案二</a:t>
            </a:r>
            <a:r>
              <a:rPr>
                <a:sym typeface="+mn-ea"/>
              </a:rPr>
              <a:t>：只保存近</a:t>
            </a:r>
            <a:r>
              <a:rPr lang="en-US" altLang="zh-CN">
                <a:sym typeface="+mn-ea"/>
              </a:rPr>
              <a:t>30</a:t>
            </a:r>
            <a:r>
              <a:rPr>
                <a:sym typeface="+mn-ea"/>
              </a:rPr>
              <a:t>天之内的</a:t>
            </a:r>
            <a:r>
              <a:rPr lang="en-US" altLang="zh-CN">
                <a:sym typeface="+mn-ea"/>
              </a:rPr>
              <a:t>log.zip</a:t>
            </a:r>
            <a:r>
              <a:rPr>
                <a:sym typeface="+mn-ea"/>
              </a:rPr>
              <a:t>文件。</a:t>
            </a:r>
            <a:endParaRPr>
              <a:sym typeface="+mn-ea"/>
            </a:endParaRPr>
          </a:p>
          <a:p>
            <a:pPr marL="0" indent="0">
              <a:buNone/>
            </a:pPr>
            <a:endParaRPr>
              <a:sym typeface="+mn-ea"/>
            </a:endParaRPr>
          </a:p>
          <a:p>
            <a:pPr marL="0" indent="0">
              <a:buNone/>
            </a:pPr>
            <a:r>
              <a:rPr lang="en-US" altLang="zh-CN">
                <a:sym typeface="+mn-ea"/>
              </a:rPr>
              <a:t>	</a:t>
            </a:r>
            <a:r>
              <a:rPr>
                <a:sym typeface="+mn-ea"/>
              </a:rPr>
              <a:t>监控对象：</a:t>
            </a:r>
            <a:r>
              <a:rPr b="1">
                <a:sym typeface="+mn-ea"/>
              </a:rPr>
              <a:t>本地</a:t>
            </a:r>
            <a:r>
              <a:rPr lang="en-US" altLang="zh-CN" b="1">
                <a:sym typeface="+mn-ea"/>
              </a:rPr>
              <a:t>log</a:t>
            </a:r>
            <a:r>
              <a:rPr b="1">
                <a:sym typeface="+mn-ea"/>
              </a:rPr>
              <a:t>日志记录文件夹</a:t>
            </a:r>
            <a:endParaRPr>
              <a:sym typeface="+mn-ea"/>
            </a:endParaRPr>
          </a:p>
          <a:p>
            <a:pPr marL="0" indent="0">
              <a:buNone/>
            </a:pPr>
            <a:r>
              <a:rPr lang="en-US" altLang="zh-CN">
                <a:sym typeface="+mn-ea"/>
              </a:rPr>
              <a:t>	</a:t>
            </a:r>
            <a:r>
              <a:rPr>
                <a:solidFill>
                  <a:schemeClr val="accent1"/>
                </a:solidFill>
                <a:effectLst>
                  <a:outerShdw blurRad="38100" dist="25400" dir="5400000" algn="ctr" rotWithShape="0">
                    <a:srgbClr val="6E747A">
                      <a:alpha val="43000"/>
                    </a:srgbClr>
                  </a:outerShdw>
                </a:effectLst>
                <a:sym typeface="+mn-ea"/>
              </a:rPr>
              <a:t>方案一</a:t>
            </a:r>
            <a:r>
              <a:rPr>
                <a:sym typeface="+mn-ea"/>
              </a:rPr>
              <a:t>：只记录每天的</a:t>
            </a:r>
            <a:r>
              <a:rPr lang="en-US" altLang="zh-CN">
                <a:sym typeface="+mn-ea"/>
              </a:rPr>
              <a:t>log</a:t>
            </a:r>
            <a:r>
              <a:rPr>
                <a:sym typeface="+mn-ea"/>
              </a:rPr>
              <a:t>日志，</a:t>
            </a:r>
            <a:r>
              <a:rPr lang="en-US" altLang="zh-CN">
                <a:sym typeface="+mn-ea"/>
              </a:rPr>
              <a:t>00:00:00</a:t>
            </a:r>
            <a:r>
              <a:rPr>
                <a:sym typeface="+mn-ea"/>
              </a:rPr>
              <a:t>点会重置所有项目日志</a:t>
            </a:r>
            <a:r>
              <a:rPr lang="en-US" altLang="zh-CN">
                <a:sym typeface="+mn-ea"/>
              </a:rPr>
              <a:t>(</a:t>
            </a:r>
            <a:r>
              <a:rPr>
                <a:sym typeface="+mn-ea"/>
              </a:rPr>
              <a:t>重置之前，所有的项目日志会打包备份并上传到服务器</a:t>
            </a:r>
            <a:r>
              <a:rPr lang="en-US" altLang="zh-CN">
                <a:sym typeface="+mn-ea"/>
              </a:rPr>
              <a:t>[</a:t>
            </a:r>
            <a:r>
              <a:rPr>
                <a:sym typeface="+mn-ea"/>
              </a:rPr>
              <a:t>在线</a:t>
            </a:r>
            <a:r>
              <a:rPr lang="en-US" altLang="zh-CN">
                <a:sym typeface="+mn-ea"/>
              </a:rPr>
              <a:t>]</a:t>
            </a:r>
            <a:r>
              <a:rPr>
                <a:sym typeface="+mn-ea"/>
              </a:rPr>
              <a:t>；所有项目日志打包保存到离线日志文件夹</a:t>
            </a:r>
            <a:r>
              <a:rPr lang="en-US" altLang="zh-CN">
                <a:sym typeface="+mn-ea"/>
              </a:rPr>
              <a:t>[</a:t>
            </a:r>
            <a:r>
              <a:rPr>
                <a:sym typeface="+mn-ea"/>
              </a:rPr>
              <a:t>离线</a:t>
            </a:r>
            <a:r>
              <a:rPr lang="en-US" altLang="zh-CN">
                <a:sym typeface="+mn-ea"/>
              </a:rPr>
              <a:t>])</a:t>
            </a:r>
            <a:r>
              <a:rPr>
                <a:sym typeface="+mn-ea"/>
              </a:rPr>
              <a:t>。</a:t>
            </a:r>
            <a:r>
              <a:rPr lang="en-US" altLang="zh-CN">
                <a:sym typeface="+mn-ea"/>
              </a:rPr>
              <a:t>(</a:t>
            </a:r>
            <a:r>
              <a:rPr>
                <a:solidFill>
                  <a:srgbClr val="FF0000"/>
                </a:solidFill>
                <a:sym typeface="+mn-ea"/>
              </a:rPr>
              <a:t>目前项目中使用</a:t>
            </a:r>
            <a:r>
              <a:rPr lang="en-US" altLang="zh-CN">
                <a:sym typeface="+mn-ea"/>
              </a:rPr>
              <a:t>)</a:t>
            </a:r>
            <a:endParaRPr dirty="0">
              <a:sym typeface="+mn-ea"/>
            </a:endParaRPr>
          </a:p>
          <a:p>
            <a:pPr marL="0" indent="0">
              <a:buNone/>
            </a:pPr>
            <a:r>
              <a:rPr lang="en-US" altLang="zh-CN" dirty="0">
                <a:sym typeface="+mn-ea"/>
              </a:rPr>
              <a:t>	</a:t>
            </a:r>
            <a:r>
              <a:rPr dirty="0">
                <a:ln/>
                <a:solidFill>
                  <a:schemeClr val="accent1"/>
                </a:solidFill>
                <a:effectLst>
                  <a:outerShdw blurRad="38100" dist="25400" dir="5400000" algn="ctr" rotWithShape="0">
                    <a:srgbClr val="6E747A">
                      <a:alpha val="43000"/>
                    </a:srgbClr>
                  </a:outerShdw>
                </a:effectLst>
                <a:sym typeface="+mn-ea"/>
              </a:rPr>
              <a:t>方案二</a:t>
            </a:r>
            <a:r>
              <a:rPr dirty="0">
                <a:sym typeface="+mn-ea"/>
              </a:rPr>
              <a:t>：配置文件中配置</a:t>
            </a:r>
            <a:r>
              <a:rPr lang="en-US" altLang="zh-CN" dirty="0">
                <a:sym typeface="+mn-ea"/>
              </a:rPr>
              <a:t>log</a:t>
            </a:r>
            <a:r>
              <a:rPr dirty="0">
                <a:sym typeface="+mn-ea"/>
              </a:rPr>
              <a:t>固定的大小，定时监控本地所有项目的日志文件大小，当超过文件大小时将当前项目</a:t>
            </a:r>
            <a:r>
              <a:rPr lang="en-US" altLang="zh-CN" dirty="0">
                <a:sym typeface="+mn-ea"/>
              </a:rPr>
              <a:t>log</a:t>
            </a:r>
            <a:r>
              <a:rPr dirty="0">
                <a:sym typeface="+mn-ea"/>
              </a:rPr>
              <a:t>打包存放到本地指定文件夹，重置大小超限项目的</a:t>
            </a:r>
            <a:r>
              <a:rPr lang="en-US" altLang="zh-CN" dirty="0">
                <a:sym typeface="+mn-ea"/>
              </a:rPr>
              <a:t>log</a:t>
            </a:r>
            <a:r>
              <a:rPr dirty="0">
                <a:sym typeface="+mn-ea"/>
              </a:rPr>
              <a:t>文件。</a:t>
            </a:r>
            <a:endParaRPr dirty="0">
              <a:sym typeface="+mn-ea"/>
            </a:endParaRPr>
          </a:p>
        </p:txBody>
      </p:sp>
      <p:grpSp>
        <p:nvGrpSpPr>
          <p:cNvPr id="11" name="组合 10"/>
          <p:cNvGrpSpPr/>
          <p:nvPr/>
        </p:nvGrpSpPr>
        <p:grpSpPr>
          <a:xfrm>
            <a:off x="88159" y="5976574"/>
            <a:ext cx="3418768" cy="795948"/>
            <a:chOff x="651509" y="5532126"/>
            <a:chExt cx="3627071" cy="844445"/>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pic>
        <p:nvPicPr>
          <p:cNvPr id="9" name="图片 8"/>
          <p:cNvPicPr>
            <a:picLocks noChangeAspect="1"/>
          </p:cNvPicPr>
          <p:nvPr/>
        </p:nvPicPr>
        <p:blipFill>
          <a:blip r:embed="rId5"/>
          <a:stretch>
            <a:fillRect/>
          </a:stretch>
        </p:blipFill>
        <p:spPr>
          <a:xfrm>
            <a:off x="9874885" y="-635"/>
            <a:ext cx="2324100" cy="666750"/>
          </a:xfrm>
          <a:prstGeom prst="rect">
            <a:avLst/>
          </a:prstGeom>
        </p:spPr>
      </p:pic>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a:sym typeface="+mn-ea"/>
              </a:rPr>
              <a:t>KEY POINTS</a:t>
            </a:r>
            <a:endParaRPr lang="en-US" altLang="zh-CN" dirty="0"/>
          </a:p>
        </p:txBody>
      </p:sp>
      <p:sp>
        <p:nvSpPr>
          <p:cNvPr id="3" name="内容占位符 2"/>
          <p:cNvSpPr>
            <a:spLocks noGrp="1"/>
          </p:cNvSpPr>
          <p:nvPr>
            <p:ph idx="1"/>
            <p:custDataLst>
              <p:tags r:id="rId2"/>
            </p:custDataLst>
          </p:nvPr>
        </p:nvSpPr>
        <p:spPr/>
        <p:txBody>
          <a:bodyPr>
            <a:normAutofit lnSpcReduction="10000"/>
          </a:bodyPr>
          <a:lstStyle/>
          <a:p>
            <a:pPr marL="0" indent="0">
              <a:buNone/>
            </a:pPr>
            <a:r>
              <a:rPr lang="en-US" altLang="zh-CN" dirty="0"/>
              <a:t>	</a:t>
            </a:r>
            <a:r>
              <a:rPr sz="2400" b="1" dirty="0">
                <a:gradFill>
                  <a:gsLst>
                    <a:gs pos="21000">
                      <a:srgbClr val="53575C"/>
                    </a:gs>
                    <a:gs pos="88000">
                      <a:srgbClr val="C5C7CA"/>
                    </a:gs>
                  </a:gsLst>
                  <a:lin ang="5400000"/>
                </a:gradFill>
                <a:effectLst/>
              </a:rPr>
              <a:t>本地文件大小监控</a:t>
            </a:r>
            <a:endParaRPr dirty="0">
              <a:solidFill>
                <a:schemeClr val="accent1"/>
              </a:solidFill>
              <a:effectLst>
                <a:outerShdw blurRad="38100" dist="25400" dir="5400000" algn="ctr" rotWithShape="0">
                  <a:srgbClr val="6E747A">
                    <a:alpha val="43000"/>
                  </a:srgbClr>
                </a:outerShdw>
              </a:effectLst>
            </a:endParaRPr>
          </a:p>
          <a:p>
            <a:pPr marL="0" indent="0">
              <a:buNone/>
            </a:pPr>
            <a:r>
              <a:rPr lang="en-US" altLang="zh-CN" dirty="0"/>
              <a:t>	</a:t>
            </a:r>
            <a:r>
              <a:rPr>
                <a:sym typeface="+mn-ea"/>
              </a:rPr>
              <a:t>保证日志占用空间大小。</a:t>
            </a:r>
            <a:endParaRPr>
              <a:sym typeface="+mn-ea"/>
            </a:endParaRPr>
          </a:p>
          <a:p>
            <a:pPr marL="0" indent="0">
              <a:buNone/>
            </a:pPr>
            <a:endParaRPr dirty="0"/>
          </a:p>
          <a:p>
            <a:pPr marL="0" indent="0">
              <a:buNone/>
            </a:pPr>
            <a:r>
              <a:rPr lang="en-US" altLang="zh-CN">
                <a:sym typeface="+mn-ea"/>
              </a:rPr>
              <a:t>	</a:t>
            </a:r>
            <a:r>
              <a:rPr>
                <a:sym typeface="+mn-ea"/>
              </a:rPr>
              <a:t>监控对象：</a:t>
            </a:r>
            <a:r>
              <a:rPr b="1">
                <a:sym typeface="+mn-ea"/>
              </a:rPr>
              <a:t>远程服务器日志文件夹</a:t>
            </a:r>
            <a:endParaRPr b="1">
              <a:sym typeface="+mn-ea"/>
            </a:endParaRPr>
          </a:p>
          <a:p>
            <a:pPr marL="0" indent="0">
              <a:buNone/>
            </a:pPr>
            <a:r>
              <a:rPr lang="en-US" altLang="zh-CN" dirty="0">
                <a:sym typeface="+mn-ea"/>
              </a:rPr>
              <a:t>	</a:t>
            </a:r>
            <a:r>
              <a:rPr dirty="0">
                <a:ln/>
                <a:solidFill>
                  <a:schemeClr val="accent1"/>
                </a:solidFill>
                <a:effectLst>
                  <a:outerShdw blurRad="38100" dist="25400" dir="5400000" algn="ctr" rotWithShape="0">
                    <a:srgbClr val="6E747A">
                      <a:alpha val="43000"/>
                    </a:srgbClr>
                  </a:outerShdw>
                </a:effectLst>
                <a:sym typeface="+mn-ea"/>
              </a:rPr>
              <a:t>方案一</a:t>
            </a:r>
            <a:r>
              <a:rPr dirty="0">
                <a:sym typeface="+mn-ea"/>
              </a:rPr>
              <a:t>：本地监控远程服务器文件夹大小，当大于规定大小时：只保留近</a:t>
            </a:r>
            <a:r>
              <a:rPr lang="en-US" altLang="zh-CN" dirty="0">
                <a:sym typeface="+mn-ea"/>
              </a:rPr>
              <a:t>30</a:t>
            </a:r>
            <a:r>
              <a:rPr dirty="0">
                <a:sym typeface="+mn-ea"/>
              </a:rPr>
              <a:t>天的</a:t>
            </a:r>
            <a:r>
              <a:rPr lang="en-US" altLang="zh-CN" dirty="0">
                <a:sym typeface="+mn-ea"/>
              </a:rPr>
              <a:t>log</a:t>
            </a:r>
            <a:r>
              <a:rPr dirty="0">
                <a:sym typeface="+mn-ea"/>
              </a:rPr>
              <a:t>文件。当近</a:t>
            </a:r>
            <a:r>
              <a:rPr lang="en-US" altLang="zh-CN" dirty="0">
                <a:sym typeface="+mn-ea"/>
              </a:rPr>
              <a:t>30</a:t>
            </a:r>
            <a:r>
              <a:rPr dirty="0">
                <a:sym typeface="+mn-ea"/>
              </a:rPr>
              <a:t>天的文件夹也大于指定大小时：保留</a:t>
            </a:r>
            <a:r>
              <a:rPr lang="en-US" altLang="zh-CN" dirty="0">
                <a:sym typeface="+mn-ea"/>
              </a:rPr>
              <a:t>20</a:t>
            </a:r>
            <a:r>
              <a:rPr dirty="0">
                <a:sym typeface="+mn-ea"/>
              </a:rPr>
              <a:t>天</a:t>
            </a:r>
            <a:r>
              <a:rPr lang="en-US" altLang="zh-CN" dirty="0">
                <a:sym typeface="+mn-ea"/>
              </a:rPr>
              <a:t>log</a:t>
            </a:r>
            <a:r>
              <a:rPr dirty="0">
                <a:sym typeface="+mn-ea"/>
              </a:rPr>
              <a:t>文件。依次递减。</a:t>
            </a:r>
            <a:r>
              <a:rPr lang="en-US" altLang="zh-CN">
                <a:sym typeface="+mn-ea"/>
              </a:rPr>
              <a:t>(</a:t>
            </a:r>
            <a:r>
              <a:rPr>
                <a:solidFill>
                  <a:srgbClr val="FF0000"/>
                </a:solidFill>
                <a:sym typeface="+mn-ea"/>
              </a:rPr>
              <a:t>目前项目中使用</a:t>
            </a:r>
            <a:r>
              <a:rPr lang="en-US" altLang="zh-CN">
                <a:sym typeface="+mn-ea"/>
              </a:rPr>
              <a:t>)</a:t>
            </a:r>
            <a:endParaRPr dirty="0">
              <a:sym typeface="+mn-ea"/>
            </a:endParaRPr>
          </a:p>
          <a:p>
            <a:pPr marL="0" indent="0">
              <a:buNone/>
            </a:pPr>
            <a:r>
              <a:rPr lang="en-US" altLang="zh-CN" dirty="0">
                <a:sym typeface="+mn-ea"/>
              </a:rPr>
              <a:t>	</a:t>
            </a:r>
            <a:r>
              <a:rPr dirty="0">
                <a:ln/>
                <a:solidFill>
                  <a:schemeClr val="accent1"/>
                </a:solidFill>
                <a:effectLst>
                  <a:outerShdw blurRad="38100" dist="25400" dir="5400000" algn="ctr" rotWithShape="0">
                    <a:srgbClr val="6E747A">
                      <a:alpha val="43000"/>
                    </a:srgbClr>
                  </a:outerShdw>
                </a:effectLst>
                <a:sym typeface="+mn-ea"/>
              </a:rPr>
              <a:t>方案二</a:t>
            </a:r>
            <a:r>
              <a:rPr dirty="0">
                <a:sym typeface="+mn-ea"/>
              </a:rPr>
              <a:t>：在大数据采集当前日志之前，不操作。采集完成后，删除已经采集了的日志文件。</a:t>
            </a:r>
            <a:endParaRPr dirty="0">
              <a:sym typeface="+mn-ea"/>
            </a:endParaRPr>
          </a:p>
        </p:txBody>
      </p:sp>
      <p:grpSp>
        <p:nvGrpSpPr>
          <p:cNvPr id="11" name="组合 10"/>
          <p:cNvGrpSpPr/>
          <p:nvPr/>
        </p:nvGrpSpPr>
        <p:grpSpPr>
          <a:xfrm>
            <a:off x="77364" y="5987369"/>
            <a:ext cx="3418768" cy="795948"/>
            <a:chOff x="651509" y="5532126"/>
            <a:chExt cx="3627071" cy="844445"/>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pic>
        <p:nvPicPr>
          <p:cNvPr id="9" name="图片 8"/>
          <p:cNvPicPr>
            <a:picLocks noChangeAspect="1"/>
          </p:cNvPicPr>
          <p:nvPr/>
        </p:nvPicPr>
        <p:blipFill>
          <a:blip r:embed="rId5"/>
          <a:stretch>
            <a:fillRect/>
          </a:stretch>
        </p:blipFill>
        <p:spPr>
          <a:xfrm>
            <a:off x="9874885" y="-635"/>
            <a:ext cx="2324100" cy="666750"/>
          </a:xfrm>
          <a:prstGeom prst="rect">
            <a:avLst/>
          </a:prstGeom>
        </p:spPr>
      </p:pic>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a:sym typeface="+mn-ea"/>
              </a:rPr>
              <a:t>KEY POINTS</a:t>
            </a:r>
            <a:endParaRPr lang="en-US" altLang="zh-CN" dirty="0"/>
          </a:p>
        </p:txBody>
      </p:sp>
      <p:sp>
        <p:nvSpPr>
          <p:cNvPr id="3" name="内容占位符 2"/>
          <p:cNvSpPr>
            <a:spLocks noGrp="1"/>
          </p:cNvSpPr>
          <p:nvPr>
            <p:ph idx="1"/>
            <p:custDataLst>
              <p:tags r:id="rId2"/>
            </p:custDataLst>
          </p:nvPr>
        </p:nvSpPr>
        <p:spPr/>
        <p:txBody>
          <a:bodyPr>
            <a:normAutofit lnSpcReduction="10000"/>
          </a:bodyPr>
          <a:lstStyle/>
          <a:p>
            <a:pPr marL="0" indent="0">
              <a:buNone/>
            </a:pPr>
            <a:r>
              <a:rPr lang="en-US" altLang="zh-CN" dirty="0"/>
              <a:t>	</a:t>
            </a:r>
            <a:r>
              <a:rPr sz="2400" b="1" dirty="0">
                <a:gradFill>
                  <a:gsLst>
                    <a:gs pos="21000">
                      <a:srgbClr val="53575C"/>
                    </a:gs>
                    <a:gs pos="88000">
                      <a:srgbClr val="C5C7CA"/>
                    </a:gs>
                  </a:gsLst>
                  <a:lin ang="5400000"/>
                </a:gradFill>
                <a:effectLst/>
              </a:rPr>
              <a:t>日志恢复</a:t>
            </a:r>
            <a:endParaRPr>
              <a:sym typeface="+mn-ea"/>
            </a:endParaRPr>
          </a:p>
          <a:p>
            <a:pPr marL="0" indent="0">
              <a:buNone/>
            </a:pPr>
            <a:r>
              <a:rPr lang="en-US" altLang="zh-CN" dirty="0"/>
              <a:t>	</a:t>
            </a:r>
            <a:r>
              <a:rPr dirty="0"/>
              <a:t>本地日志丢失时，可以从服务器恢复。</a:t>
            </a:r>
            <a:endParaRPr dirty="0"/>
          </a:p>
          <a:p>
            <a:pPr marL="0" indent="0">
              <a:buNone/>
            </a:pPr>
            <a:r>
              <a:rPr lang="en-US" altLang="zh-CN" dirty="0"/>
              <a:t>	</a:t>
            </a:r>
            <a:endParaRPr dirty="0"/>
          </a:p>
          <a:p>
            <a:pPr marL="0" indent="0">
              <a:buNone/>
            </a:pPr>
            <a:r>
              <a:rPr lang="en-US" altLang="zh-CN">
                <a:sym typeface="+mn-ea"/>
              </a:rPr>
              <a:t>	</a:t>
            </a:r>
            <a:r>
              <a:rPr>
                <a:ln/>
                <a:solidFill>
                  <a:schemeClr val="accent1"/>
                </a:solidFill>
                <a:effectLst>
                  <a:outerShdw blurRad="38100" dist="25400" dir="5400000" algn="ctr" rotWithShape="0">
                    <a:srgbClr val="6E747A">
                      <a:alpha val="43000"/>
                    </a:srgbClr>
                  </a:outerShdw>
                </a:effectLst>
                <a:sym typeface="+mn-ea"/>
              </a:rPr>
              <a:t>方式一</a:t>
            </a:r>
            <a:r>
              <a:rPr>
                <a:sym typeface="+mn-ea"/>
              </a:rPr>
              <a:t>：远程服务器将上传的</a:t>
            </a:r>
            <a:r>
              <a:rPr lang="en-US" altLang="zh-CN">
                <a:sym typeface="+mn-ea"/>
              </a:rPr>
              <a:t>log</a:t>
            </a:r>
            <a:r>
              <a:rPr>
                <a:sym typeface="+mn-ea"/>
              </a:rPr>
              <a:t>文件持久化到</a:t>
            </a:r>
            <a:r>
              <a:rPr lang="en-US" altLang="zh-CN">
                <a:sym typeface="+mn-ea"/>
              </a:rPr>
              <a:t>flume</a:t>
            </a:r>
            <a:r>
              <a:rPr>
                <a:sym typeface="+mn-ea"/>
              </a:rPr>
              <a:t>的</a:t>
            </a:r>
            <a:r>
              <a:rPr lang="en-US" altLang="zh-CN">
                <a:sym typeface="+mn-ea"/>
              </a:rPr>
              <a:t>HDFS</a:t>
            </a:r>
            <a:r>
              <a:rPr>
                <a:sym typeface="+mn-ea"/>
              </a:rPr>
              <a:t>中，在需要恢复时通过</a:t>
            </a:r>
            <a:r>
              <a:rPr lang="en-US" altLang="zh-CN">
                <a:sym typeface="+mn-ea"/>
              </a:rPr>
              <a:t>flume</a:t>
            </a:r>
            <a:r>
              <a:rPr>
                <a:sym typeface="+mn-ea"/>
              </a:rPr>
              <a:t>导出</a:t>
            </a:r>
            <a:r>
              <a:rPr lang="en-US" altLang="zh-CN">
                <a:sym typeface="+mn-ea"/>
              </a:rPr>
              <a:t>log</a:t>
            </a:r>
            <a:r>
              <a:rPr>
                <a:sym typeface="+mn-ea"/>
              </a:rPr>
              <a:t>文件。</a:t>
            </a:r>
            <a:endParaRPr>
              <a:sym typeface="+mn-ea"/>
            </a:endParaRPr>
          </a:p>
          <a:p>
            <a:pPr marL="0" indent="0">
              <a:buNone/>
            </a:pPr>
            <a:r>
              <a:rPr lang="en-US" altLang="zh-CN">
                <a:sym typeface="+mn-ea"/>
              </a:rPr>
              <a:t>	</a:t>
            </a:r>
            <a:r>
              <a:rPr>
                <a:ln/>
                <a:solidFill>
                  <a:schemeClr val="accent1"/>
                </a:solidFill>
                <a:effectLst>
                  <a:outerShdw blurRad="38100" dist="25400" dir="5400000" algn="ctr" rotWithShape="0">
                    <a:srgbClr val="6E747A">
                      <a:alpha val="43000"/>
                    </a:srgbClr>
                  </a:outerShdw>
                </a:effectLst>
                <a:sym typeface="+mn-ea"/>
              </a:rPr>
              <a:t>方式二</a:t>
            </a:r>
            <a:r>
              <a:rPr>
                <a:sym typeface="+mn-ea"/>
              </a:rPr>
              <a:t>：服务器上每个插件的</a:t>
            </a:r>
            <a:r>
              <a:rPr lang="en-US" altLang="zh-CN">
                <a:sym typeface="+mn-ea"/>
              </a:rPr>
              <a:t>log</a:t>
            </a:r>
            <a:r>
              <a:rPr>
                <a:sym typeface="+mn-ea"/>
              </a:rPr>
              <a:t>是按照每天的日期保存的。找到对应日期文件夹下载到本地</a:t>
            </a:r>
            <a:r>
              <a:rPr lang="en-US" altLang="zh-CN">
                <a:sym typeface="+mn-ea"/>
              </a:rPr>
              <a:t>(</a:t>
            </a:r>
            <a:r>
              <a:rPr>
                <a:sym typeface="+mn-ea"/>
              </a:rPr>
              <a:t>注：因为服务器</a:t>
            </a:r>
            <a:r>
              <a:rPr lang="en-US" altLang="zh-CN">
                <a:sym typeface="+mn-ea"/>
              </a:rPr>
              <a:t>log</a:t>
            </a:r>
            <a:r>
              <a:rPr>
                <a:sym typeface="+mn-ea"/>
              </a:rPr>
              <a:t>文件大小控制，只能恢复近</a:t>
            </a:r>
            <a:r>
              <a:rPr lang="en-US" altLang="zh-CN">
                <a:sym typeface="+mn-ea"/>
              </a:rPr>
              <a:t>30</a:t>
            </a:r>
            <a:r>
              <a:rPr>
                <a:sym typeface="+mn-ea"/>
              </a:rPr>
              <a:t>天之内的</a:t>
            </a:r>
            <a:r>
              <a:rPr lang="en-US" altLang="zh-CN">
                <a:sym typeface="+mn-ea"/>
              </a:rPr>
              <a:t>log)</a:t>
            </a:r>
            <a:endParaRPr dirty="0">
              <a:sym typeface="+mn-ea"/>
            </a:endParaRPr>
          </a:p>
        </p:txBody>
      </p:sp>
      <p:grpSp>
        <p:nvGrpSpPr>
          <p:cNvPr id="11" name="组合 10"/>
          <p:cNvGrpSpPr/>
          <p:nvPr/>
        </p:nvGrpSpPr>
        <p:grpSpPr>
          <a:xfrm>
            <a:off x="88159" y="5976574"/>
            <a:ext cx="3418768" cy="795948"/>
            <a:chOff x="651509" y="5532126"/>
            <a:chExt cx="3627071" cy="844445"/>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pic>
        <p:nvPicPr>
          <p:cNvPr id="9" name="图片 8"/>
          <p:cNvPicPr>
            <a:picLocks noChangeAspect="1"/>
          </p:cNvPicPr>
          <p:nvPr/>
        </p:nvPicPr>
        <p:blipFill>
          <a:blip r:embed="rId5"/>
          <a:stretch>
            <a:fillRect/>
          </a:stretch>
        </p:blipFill>
        <p:spPr>
          <a:xfrm>
            <a:off x="9874885" y="-635"/>
            <a:ext cx="2324100" cy="666750"/>
          </a:xfrm>
          <a:prstGeom prst="rect">
            <a:avLst/>
          </a:prstGeom>
        </p:spPr>
      </p:pic>
    </p:spTree>
    <p:custDataLst>
      <p:tags r:id="rId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a:sym typeface="+mn-ea"/>
              </a:rPr>
              <a:t>TO OPTIMIZE</a:t>
            </a:r>
            <a:endParaRPr lang="en-US" altLang="zh-CN" dirty="0"/>
          </a:p>
        </p:txBody>
      </p:sp>
      <p:sp>
        <p:nvSpPr>
          <p:cNvPr id="3" name="内容占位符 2"/>
          <p:cNvSpPr>
            <a:spLocks noGrp="1"/>
          </p:cNvSpPr>
          <p:nvPr>
            <p:ph idx="1"/>
            <p:custDataLst>
              <p:tags r:id="rId2"/>
            </p:custDataLst>
          </p:nvPr>
        </p:nvSpPr>
        <p:spPr/>
        <p:txBody>
          <a:bodyPr/>
          <a:lstStyle/>
          <a:p>
            <a:pPr marL="0" indent="0">
              <a:buNone/>
            </a:pPr>
            <a:r>
              <a:rPr lang="en-US" altLang="zh-CN" dirty="0"/>
              <a:t>	</a:t>
            </a:r>
            <a:r>
              <a:rPr b="1" dirty="0">
                <a:ln/>
                <a:solidFill>
                  <a:schemeClr val="accent1"/>
                </a:solidFill>
                <a:effectLst>
                  <a:outerShdw blurRad="38100" dist="25400" dir="5400000" algn="ctr" rotWithShape="0">
                    <a:srgbClr val="6E747A">
                      <a:alpha val="43000"/>
                    </a:srgbClr>
                  </a:outerShdw>
                </a:effectLst>
              </a:rPr>
              <a:t>需要优化点：</a:t>
            </a:r>
            <a:endParaRPr dirty="0"/>
          </a:p>
          <a:p>
            <a:pPr marL="0" indent="0">
              <a:buNone/>
            </a:pPr>
            <a:endParaRPr dirty="0"/>
          </a:p>
          <a:p>
            <a:pPr marL="0" indent="0">
              <a:buNone/>
            </a:pPr>
            <a:r>
              <a:rPr lang="en-US" altLang="zh-CN" dirty="0"/>
              <a:t>	</a:t>
            </a:r>
            <a:r>
              <a:rPr b="1" dirty="0">
                <a:ln/>
                <a:solidFill>
                  <a:schemeClr val="accent1"/>
                </a:solidFill>
                <a:effectLst>
                  <a:outerShdw blurRad="38100" dist="25400" dir="5400000" algn="ctr" rotWithShape="0">
                    <a:srgbClr val="6E747A">
                      <a:alpha val="43000"/>
                    </a:srgbClr>
                  </a:outerShdw>
                </a:effectLst>
              </a:rPr>
              <a:t>一</a:t>
            </a:r>
            <a:r>
              <a:rPr dirty="0">
                <a:ln/>
                <a:solidFill>
                  <a:schemeClr val="accent1"/>
                </a:solidFill>
                <a:effectLst>
                  <a:outerShdw blurRad="38100" dist="25400" dir="5400000" algn="ctr" rotWithShape="0">
                    <a:srgbClr val="6E747A">
                      <a:alpha val="43000"/>
                    </a:srgbClr>
                  </a:outerShdw>
                </a:effectLst>
              </a:rPr>
              <a:t>、</a:t>
            </a:r>
            <a:r>
              <a:rPr dirty="0">
                <a:solidFill>
                  <a:srgbClr val="FF0000"/>
                </a:solidFill>
              </a:rPr>
              <a:t>现在每次操作服务器都是新创建连接，这样有性能影响和资源浪费。</a:t>
            </a:r>
            <a:endParaRPr dirty="0"/>
          </a:p>
          <a:p>
            <a:pPr marL="0" indent="0">
              <a:buNone/>
            </a:pPr>
            <a:r>
              <a:rPr lang="en-US" altLang="zh-CN" dirty="0"/>
              <a:t>	</a:t>
            </a:r>
            <a:r>
              <a:rPr dirty="0"/>
              <a:t>优化</a:t>
            </a:r>
            <a:r>
              <a:rPr dirty="0"/>
              <a:t>：</a:t>
            </a:r>
            <a:r>
              <a:rPr lang="en-US" altLang="zh-CN" dirty="0"/>
              <a:t>将日志项目中连接</a:t>
            </a:r>
            <a:r>
              <a:rPr dirty="0"/>
              <a:t>服务器</a:t>
            </a:r>
            <a:r>
              <a:rPr lang="en-US" altLang="zh-CN" dirty="0"/>
              <a:t>代码封装成连接池，每次从池子中获取连接，用完释放；</a:t>
            </a:r>
            <a:endParaRPr lang="en-US" altLang="zh-CN" dirty="0"/>
          </a:p>
          <a:p>
            <a:pPr marL="0" indent="0">
              <a:buNone/>
            </a:pPr>
            <a:endParaRPr lang="en-US" altLang="zh-CN" dirty="0"/>
          </a:p>
          <a:p>
            <a:pPr marL="0" indent="0">
              <a:buNone/>
            </a:pPr>
            <a:r>
              <a:rPr lang="en-US" altLang="zh-CN" dirty="0"/>
              <a:t>	</a:t>
            </a:r>
            <a:r>
              <a:rPr b="1" dirty="0">
                <a:ln/>
                <a:solidFill>
                  <a:schemeClr val="accent1"/>
                </a:solidFill>
                <a:effectLst>
                  <a:outerShdw blurRad="38100" dist="25400" dir="5400000" algn="ctr" rotWithShape="0">
                    <a:srgbClr val="6E747A">
                      <a:alpha val="43000"/>
                    </a:srgbClr>
                  </a:outerShdw>
                </a:effectLst>
              </a:rPr>
              <a:t>二</a:t>
            </a:r>
            <a:r>
              <a:rPr dirty="0">
                <a:ln/>
                <a:solidFill>
                  <a:schemeClr val="accent1"/>
                </a:solidFill>
                <a:effectLst>
                  <a:outerShdw blurRad="38100" dist="25400" dir="5400000" algn="ctr" rotWithShape="0">
                    <a:srgbClr val="6E747A">
                      <a:alpha val="43000"/>
                    </a:srgbClr>
                  </a:outerShdw>
                </a:effectLst>
              </a:rPr>
              <a:t>、</a:t>
            </a:r>
            <a:r>
              <a:rPr dirty="0">
                <a:solidFill>
                  <a:srgbClr val="FF0000"/>
                </a:solidFill>
              </a:rPr>
              <a:t>现在</a:t>
            </a:r>
            <a:r>
              <a:rPr lang="en-US" altLang="zh-CN" dirty="0">
                <a:solidFill>
                  <a:srgbClr val="FF0000"/>
                </a:solidFill>
              </a:rPr>
              <a:t>log</a:t>
            </a:r>
            <a:r>
              <a:rPr dirty="0">
                <a:solidFill>
                  <a:srgbClr val="FF0000"/>
                </a:solidFill>
              </a:rPr>
              <a:t>文件实现自动上传的方式是打包上传整个</a:t>
            </a:r>
            <a:r>
              <a:rPr lang="en-US" altLang="zh-CN" dirty="0">
                <a:solidFill>
                  <a:srgbClr val="FF0000"/>
                </a:solidFill>
              </a:rPr>
              <a:t>log.zip</a:t>
            </a:r>
            <a:r>
              <a:rPr dirty="0">
                <a:solidFill>
                  <a:srgbClr val="FF0000"/>
                </a:solidFill>
              </a:rPr>
              <a:t>文件，记录了许多的重复数据。</a:t>
            </a:r>
            <a:endParaRPr lang="en-US" altLang="zh-CN" dirty="0"/>
          </a:p>
          <a:p>
            <a:pPr marL="0" indent="0">
              <a:buNone/>
            </a:pPr>
            <a:r>
              <a:rPr lang="en-US" altLang="zh-CN" dirty="0"/>
              <a:t>	1</a:t>
            </a:r>
            <a:r>
              <a:rPr dirty="0"/>
              <a:t>、</a:t>
            </a:r>
            <a:r>
              <a:rPr lang="en-US" altLang="zh-CN" dirty="0"/>
              <a:t>文件自动上传的方式</a:t>
            </a:r>
            <a:r>
              <a:rPr dirty="0"/>
              <a:t>：</a:t>
            </a:r>
            <a:r>
              <a:rPr lang="en-US" altLang="zh-CN" dirty="0"/>
              <a:t>改成通过文件变化自动追加变化的日志内容到Linux中对应文件</a:t>
            </a:r>
            <a:r>
              <a:rPr dirty="0"/>
              <a:t>（有难度）</a:t>
            </a:r>
            <a:r>
              <a:rPr lang="en-US" altLang="zh-CN" dirty="0"/>
              <a:t>；</a:t>
            </a:r>
            <a:endParaRPr lang="en-US" altLang="zh-CN" dirty="0"/>
          </a:p>
          <a:p>
            <a:pPr marL="0" indent="0">
              <a:buNone/>
            </a:pPr>
            <a:r>
              <a:rPr lang="en-US" altLang="zh-CN" dirty="0"/>
              <a:t>	2</a:t>
            </a:r>
            <a:r>
              <a:rPr dirty="0"/>
              <a:t>、本地</a:t>
            </a:r>
            <a:r>
              <a:rPr lang="en-US" altLang="zh-CN" dirty="0"/>
              <a:t>log</a:t>
            </a:r>
            <a:r>
              <a:rPr dirty="0"/>
              <a:t>大小控制策略是每天是不一样的</a:t>
            </a:r>
            <a:r>
              <a:rPr lang="en-US" altLang="zh-CN" dirty="0"/>
              <a:t>log</a:t>
            </a:r>
            <a:r>
              <a:rPr dirty="0"/>
              <a:t>，服务器也根据每天的文件夹只保存记录对应每天的</a:t>
            </a:r>
            <a:r>
              <a:rPr lang="en-US" altLang="zh-CN" dirty="0"/>
              <a:t>log</a:t>
            </a:r>
            <a:r>
              <a:rPr dirty="0"/>
              <a:t>文件（排除了重复数据，但是服务器数据越来越多）；</a:t>
            </a:r>
            <a:endParaRPr lang="en-US" altLang="zh-CN" dirty="0"/>
          </a:p>
          <a:p>
            <a:pPr marL="0" indent="0">
              <a:buNone/>
            </a:pPr>
            <a:endParaRPr dirty="0"/>
          </a:p>
          <a:p>
            <a:pPr marL="0" indent="0">
              <a:buNone/>
            </a:pPr>
            <a:endParaRPr dirty="0">
              <a:sym typeface="+mn-ea"/>
            </a:endParaRPr>
          </a:p>
        </p:txBody>
      </p:sp>
      <p:grpSp>
        <p:nvGrpSpPr>
          <p:cNvPr id="4" name="组合 3"/>
          <p:cNvGrpSpPr/>
          <p:nvPr/>
        </p:nvGrpSpPr>
        <p:grpSpPr>
          <a:xfrm>
            <a:off x="132609" y="5943554"/>
            <a:ext cx="3418768" cy="795948"/>
            <a:chOff x="651509" y="5532126"/>
            <a:chExt cx="3627071" cy="844445"/>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pic>
        <p:nvPicPr>
          <p:cNvPr id="9" name="图片 8"/>
          <p:cNvPicPr>
            <a:picLocks noChangeAspect="1"/>
          </p:cNvPicPr>
          <p:nvPr/>
        </p:nvPicPr>
        <p:blipFill>
          <a:blip r:embed="rId5"/>
          <a:stretch>
            <a:fillRect/>
          </a:stretch>
        </p:blipFill>
        <p:spPr>
          <a:xfrm>
            <a:off x="9874885" y="-635"/>
            <a:ext cx="2324100" cy="666750"/>
          </a:xfrm>
          <a:prstGeom prst="rect">
            <a:avLst/>
          </a:prstGeom>
        </p:spPr>
      </p:pic>
    </p:spTree>
    <p:custDataLst>
      <p:tags r:id="rId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lIns="90000" tIns="46800" rIns="90000" bIns="46800" rtlCol="0">
            <a:normAutofit/>
          </a:bodyPr>
          <a:lstStyle/>
          <a:p>
            <a:pPr>
              <a:defRPr/>
            </a:pPr>
            <a:r>
              <a:rPr lang="en-US" altLang="zh-CN" dirty="0"/>
              <a:t>PLANNING</a:t>
            </a:r>
            <a:r>
              <a:rPr lang="zh-CN" altLang="en-US" dirty="0"/>
              <a:t>：</a:t>
            </a:r>
            <a:endParaRPr lang="zh-CN" altLang="en-US" dirty="0"/>
          </a:p>
        </p:txBody>
      </p:sp>
      <p:sp>
        <p:nvSpPr>
          <p:cNvPr id="3" name="文本占位符 2"/>
          <p:cNvSpPr>
            <a:spLocks noGrp="1"/>
          </p:cNvSpPr>
          <p:nvPr>
            <p:ph type="body" idx="1"/>
            <p:custDataLst>
              <p:tags r:id="rId2"/>
            </p:custDataLst>
          </p:nvPr>
        </p:nvSpPr>
        <p:spPr/>
        <p:txBody>
          <a:bodyPr lIns="90000" tIns="46800" rIns="90000" bIns="46800" rtlCol="0">
            <a:normAutofit/>
          </a:bodyPr>
          <a:lstStyle/>
          <a:p>
            <a:pPr marL="0" indent="0">
              <a:buNone/>
            </a:pPr>
            <a:r>
              <a:rPr lang="zh-CN" altLang="en-US" sz="1800" spc="150" dirty="0">
                <a:ln w="3175">
                  <a:noFill/>
                  <a:prstDash val="dash"/>
                </a:ln>
                <a:solidFill>
                  <a:sysClr val="windowText" lastClr="000000">
                    <a:lumMod val="75000"/>
                    <a:lumOff val="25000"/>
                  </a:sysClr>
                </a:solidFill>
                <a:effectLst/>
                <a:uLnTx/>
                <a:latin typeface="微软雅黑" panose="020B0503020204020204" charset="-122"/>
                <a:ea typeface="+mn-ea"/>
                <a:cs typeface="微软雅黑" panose="020B0503020204020204" charset="-122"/>
                <a:sym typeface="+mn-ea"/>
              </a:rPr>
              <a:t>阶段划分</a:t>
            </a:r>
            <a:endParaRPr lang="zh-CN" altLang="en-US" sz="1800" spc="150" dirty="0">
              <a:ln w="3175">
                <a:noFill/>
                <a:prstDash val="dash"/>
              </a:ln>
              <a:solidFill>
                <a:sysClr val="windowText" lastClr="000000">
                  <a:lumMod val="75000"/>
                  <a:lumOff val="25000"/>
                </a:sysClr>
              </a:solidFill>
              <a:effectLst/>
              <a:uLnTx/>
              <a:latin typeface="微软雅黑" panose="020B0503020204020204" charset="-122"/>
              <a:ea typeface="+mn-ea"/>
              <a:cs typeface="微软雅黑" panose="020B0503020204020204" charset="-122"/>
              <a:sym typeface="+mn-ea"/>
            </a:endParaRPr>
          </a:p>
        </p:txBody>
      </p:sp>
      <p:sp>
        <p:nvSpPr>
          <p:cNvPr id="9" name="矩形 8"/>
          <p:cNvSpPr/>
          <p:nvPr>
            <p:custDataLst>
              <p:tags r:id="rId3"/>
            </p:custDataLst>
          </p:nvPr>
        </p:nvSpPr>
        <p:spPr>
          <a:xfrm>
            <a:off x="2429933" y="2641600"/>
            <a:ext cx="1693334" cy="1591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9600" dirty="0">
                <a:solidFill>
                  <a:schemeClr val="tx1"/>
                </a:solidFill>
                <a:latin typeface="Arial" panose="020B0604020202020204" pitchFamily="34" charset="0"/>
                <a:ea typeface="微软雅黑" panose="020B0503020204020204" charset="-122"/>
                <a:cs typeface="Arial" panose="020B0604020202020204" pitchFamily="34" charset="0"/>
              </a:rPr>
              <a:t>4</a:t>
            </a:r>
            <a:endParaRPr lang="en-US" altLang="zh-CN" sz="9600" dirty="0">
              <a:solidFill>
                <a:schemeClr val="tx1"/>
              </a:solidFill>
              <a:latin typeface="Arial" panose="020B0604020202020204" pitchFamily="34" charset="0"/>
              <a:ea typeface="微软雅黑" panose="020B0503020204020204" charset="-122"/>
              <a:cs typeface="Arial" panose="020B0604020202020204" pitchFamily="34" charset="0"/>
            </a:endParaRPr>
          </a:p>
        </p:txBody>
      </p:sp>
      <p:grpSp>
        <p:nvGrpSpPr>
          <p:cNvPr id="11" name="组合 10"/>
          <p:cNvGrpSpPr/>
          <p:nvPr/>
        </p:nvGrpSpPr>
        <p:grpSpPr>
          <a:xfrm>
            <a:off x="96414" y="5958159"/>
            <a:ext cx="3418768" cy="795948"/>
            <a:chOff x="651509" y="5532126"/>
            <a:chExt cx="3627071" cy="844445"/>
          </a:xfrm>
        </p:grpSpPr>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a:sym typeface="+mn-ea"/>
              </a:rPr>
              <a:t>Phased Planning</a:t>
            </a:r>
            <a:endParaRPr lang="en-US" altLang="zh-CN">
              <a:sym typeface="+mn-ea"/>
            </a:endParaRPr>
          </a:p>
        </p:txBody>
      </p:sp>
      <p:sp>
        <p:nvSpPr>
          <p:cNvPr id="3" name="内容占位符 2"/>
          <p:cNvSpPr>
            <a:spLocks noGrp="1"/>
          </p:cNvSpPr>
          <p:nvPr>
            <p:ph idx="1"/>
            <p:custDataLst>
              <p:tags r:id="rId2"/>
            </p:custDataLst>
          </p:nvPr>
        </p:nvSpPr>
        <p:spPr/>
        <p:txBody>
          <a:bodyPr/>
          <a:lstStyle/>
          <a:p>
            <a:pPr marL="0" indent="0">
              <a:buNone/>
            </a:pPr>
            <a:endParaRPr dirty="0"/>
          </a:p>
          <a:p>
            <a:pPr marL="0" indent="0">
              <a:buNone/>
            </a:pPr>
            <a:r>
              <a:rPr lang="en-US" altLang="zh-CN" dirty="0"/>
              <a:t>	</a:t>
            </a:r>
            <a:r>
              <a:rPr b="1" dirty="0">
                <a:ln/>
                <a:solidFill>
                  <a:schemeClr val="accent1"/>
                </a:solidFill>
                <a:effectLst>
                  <a:outerShdw blurRad="38100" dist="25400" dir="5400000" algn="ctr" rotWithShape="0">
                    <a:srgbClr val="6E747A">
                      <a:alpha val="43000"/>
                    </a:srgbClr>
                  </a:outerShdw>
                </a:effectLst>
              </a:rPr>
              <a:t>阶段一</a:t>
            </a:r>
            <a:r>
              <a:rPr dirty="0"/>
              <a:t>：</a:t>
            </a:r>
            <a:r>
              <a:rPr b="1" dirty="0"/>
              <a:t>主线功能实现</a:t>
            </a:r>
            <a:endParaRPr b="1" dirty="0"/>
          </a:p>
          <a:p>
            <a:pPr marL="0" indent="0">
              <a:buNone/>
            </a:pPr>
            <a:r>
              <a:rPr lang="en-US" altLang="zh-CN" dirty="0"/>
              <a:t>	</a:t>
            </a:r>
            <a:r>
              <a:rPr dirty="0"/>
              <a:t>日志记录、日志上传、日志备份、日志恢复、日志监控、日志文件大小控制</a:t>
            </a:r>
            <a:endParaRPr dirty="0"/>
          </a:p>
          <a:p>
            <a:pPr marL="0" indent="0">
              <a:buNone/>
            </a:pPr>
            <a:endParaRPr dirty="0"/>
          </a:p>
          <a:p>
            <a:pPr marL="0" indent="0">
              <a:buNone/>
            </a:pPr>
            <a:r>
              <a:rPr lang="en-US" altLang="zh-CN" dirty="0"/>
              <a:t>	</a:t>
            </a:r>
            <a:r>
              <a:rPr b="1" dirty="0">
                <a:ln/>
                <a:solidFill>
                  <a:schemeClr val="accent1"/>
                </a:solidFill>
                <a:effectLst>
                  <a:outerShdw blurRad="38100" dist="25400" dir="5400000" algn="ctr" rotWithShape="0">
                    <a:srgbClr val="6E747A">
                      <a:alpha val="43000"/>
                    </a:srgbClr>
                  </a:outerShdw>
                </a:effectLst>
              </a:rPr>
              <a:t>阶段二</a:t>
            </a:r>
            <a:r>
              <a:rPr dirty="0"/>
              <a:t>：</a:t>
            </a:r>
            <a:r>
              <a:rPr b="1" dirty="0"/>
              <a:t>性能优化</a:t>
            </a:r>
            <a:endParaRPr b="1" dirty="0"/>
          </a:p>
          <a:p>
            <a:pPr marL="0" indent="0">
              <a:buNone/>
            </a:pPr>
            <a:r>
              <a:rPr lang="en-US" altLang="zh-CN" dirty="0"/>
              <a:t>	</a:t>
            </a:r>
            <a:r>
              <a:rPr dirty="0"/>
              <a:t>传输连接优化、日志监控优化</a:t>
            </a:r>
            <a:r>
              <a:rPr lang="en-US" altLang="zh-CN" dirty="0"/>
              <a:t>(</a:t>
            </a:r>
            <a:r>
              <a:rPr dirty="0"/>
              <a:t>文件变化实时上传</a:t>
            </a:r>
            <a:r>
              <a:rPr lang="en-US" altLang="zh-CN" dirty="0"/>
              <a:t>)</a:t>
            </a:r>
            <a:r>
              <a:rPr dirty="0"/>
              <a:t>、数据量多</a:t>
            </a:r>
            <a:r>
              <a:rPr lang="en-US" altLang="zh-CN" dirty="0"/>
              <a:t>(</a:t>
            </a:r>
            <a:r>
              <a:rPr dirty="0"/>
              <a:t>文件监控和备份删除</a:t>
            </a:r>
            <a:r>
              <a:rPr lang="en-US" altLang="zh-CN" dirty="0"/>
              <a:t>) ...</a:t>
            </a:r>
            <a:endParaRPr lang="en-US" altLang="zh-CN" dirty="0"/>
          </a:p>
          <a:p>
            <a:pPr marL="0" indent="0">
              <a:buNone/>
            </a:pPr>
            <a:endParaRPr lang="en-US" altLang="zh-CN" dirty="0"/>
          </a:p>
          <a:p>
            <a:pPr marL="0" indent="0">
              <a:buNone/>
            </a:pPr>
            <a:r>
              <a:rPr lang="en-US" altLang="zh-CN" dirty="0"/>
              <a:t>	</a:t>
            </a:r>
            <a:r>
              <a:rPr b="1" dirty="0">
                <a:ln/>
                <a:solidFill>
                  <a:schemeClr val="accent1"/>
                </a:solidFill>
                <a:effectLst>
                  <a:outerShdw blurRad="38100" dist="25400" dir="5400000" algn="ctr" rotWithShape="0">
                    <a:srgbClr val="6E747A">
                      <a:alpha val="43000"/>
                    </a:srgbClr>
                  </a:outerShdw>
                </a:effectLst>
              </a:rPr>
              <a:t>阶段三</a:t>
            </a:r>
            <a:r>
              <a:rPr dirty="0"/>
              <a:t>：</a:t>
            </a:r>
            <a:r>
              <a:rPr b="1" dirty="0"/>
              <a:t>功能扩展</a:t>
            </a:r>
            <a:endParaRPr dirty="0"/>
          </a:p>
          <a:p>
            <a:pPr marL="0" indent="0">
              <a:buNone/>
            </a:pPr>
            <a:r>
              <a:rPr lang="en-US" altLang="zh-CN" dirty="0">
                <a:sym typeface="+mn-ea"/>
              </a:rPr>
              <a:t>	</a:t>
            </a:r>
            <a:r>
              <a:rPr dirty="0">
                <a:sym typeface="+mn-ea"/>
              </a:rPr>
              <a:t>软件授权认证、软件试用、盗版检测、单点登录 </a:t>
            </a:r>
            <a:r>
              <a:rPr lang="en-US" altLang="zh-CN" dirty="0">
                <a:sym typeface="+mn-ea"/>
              </a:rPr>
              <a:t>...</a:t>
            </a:r>
            <a:endParaRPr lang="en-US" altLang="zh-CN" dirty="0">
              <a:sym typeface="+mn-ea"/>
            </a:endParaRPr>
          </a:p>
        </p:txBody>
      </p:sp>
      <p:grpSp>
        <p:nvGrpSpPr>
          <p:cNvPr id="4" name="组合 3"/>
          <p:cNvGrpSpPr/>
          <p:nvPr/>
        </p:nvGrpSpPr>
        <p:grpSpPr>
          <a:xfrm>
            <a:off x="77364" y="6020389"/>
            <a:ext cx="3418768" cy="795948"/>
            <a:chOff x="651509" y="5532126"/>
            <a:chExt cx="3627071" cy="844445"/>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pic>
        <p:nvPicPr>
          <p:cNvPr id="9" name="图片 8"/>
          <p:cNvPicPr>
            <a:picLocks noChangeAspect="1"/>
          </p:cNvPicPr>
          <p:nvPr/>
        </p:nvPicPr>
        <p:blipFill>
          <a:blip r:embed="rId5"/>
          <a:stretch>
            <a:fillRect/>
          </a:stretch>
        </p:blipFill>
        <p:spPr>
          <a:xfrm>
            <a:off x="9874885" y="-635"/>
            <a:ext cx="2324100" cy="666750"/>
          </a:xfrm>
          <a:prstGeom prst="rect">
            <a:avLst/>
          </a:prstGeom>
        </p:spPr>
      </p:pic>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a:off x="705650" y="2794784"/>
            <a:ext cx="107807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任意多边形 1"/>
          <p:cNvSpPr/>
          <p:nvPr>
            <p:custDataLst>
              <p:tags r:id="rId2"/>
            </p:custDataLst>
          </p:nvPr>
        </p:nvSpPr>
        <p:spPr>
          <a:xfrm>
            <a:off x="1918335" y="4836795"/>
            <a:ext cx="1633220" cy="381000"/>
          </a:xfrm>
          <a:custGeom>
            <a:avLst/>
            <a:gdLst>
              <a:gd name="connsiteX0" fmla="*/ 0 w 1905000"/>
              <a:gd name="connsiteY0" fmla="*/ 0 h 444500"/>
              <a:gd name="connsiteX1" fmla="*/ 1905000 w 1905000"/>
              <a:gd name="connsiteY1" fmla="*/ 0 h 444500"/>
              <a:gd name="connsiteX2" fmla="*/ 1905000 w 1905000"/>
              <a:gd name="connsiteY2" fmla="*/ 266706 h 444500"/>
              <a:gd name="connsiteX3" fmla="*/ 1727206 w 1905000"/>
              <a:gd name="connsiteY3" fmla="*/ 444500 h 444500"/>
              <a:gd name="connsiteX4" fmla="*/ 177794 w 1905000"/>
              <a:gd name="connsiteY4" fmla="*/ 444500 h 444500"/>
              <a:gd name="connsiteX5" fmla="*/ 0 w 1905000"/>
              <a:gd name="connsiteY5" fmla="*/ 266706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000" h="444500">
                <a:moveTo>
                  <a:pt x="0" y="0"/>
                </a:moveTo>
                <a:lnTo>
                  <a:pt x="1905000" y="0"/>
                </a:lnTo>
                <a:lnTo>
                  <a:pt x="1905000" y="266706"/>
                </a:lnTo>
                <a:cubicBezTo>
                  <a:pt x="1905000" y="364899"/>
                  <a:pt x="1825399" y="444500"/>
                  <a:pt x="1727206" y="444500"/>
                </a:cubicBezTo>
                <a:lnTo>
                  <a:pt x="177794" y="444500"/>
                </a:lnTo>
                <a:cubicBezTo>
                  <a:pt x="79601" y="444500"/>
                  <a:pt x="0" y="364899"/>
                  <a:pt x="0" y="266706"/>
                </a:cubicBezTo>
                <a:close/>
              </a:path>
            </a:pathLst>
          </a:custGeom>
          <a:solidFill>
            <a:schemeClr val="tx2"/>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2500"/>
          </a:bodyPr>
          <a:lstStyle/>
          <a:p>
            <a:pPr algn="ctr"/>
            <a:r>
              <a:rPr lang="en-US" altLang="zh-CN" sz="24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01</a:t>
            </a:r>
            <a:endParaRPr lang="zh-CN" altLang="en-US" sz="24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 name="任意多边形 2"/>
          <p:cNvSpPr/>
          <p:nvPr>
            <p:custDataLst>
              <p:tags r:id="rId3"/>
            </p:custDataLst>
          </p:nvPr>
        </p:nvSpPr>
        <p:spPr>
          <a:xfrm>
            <a:off x="1918335" y="2974975"/>
            <a:ext cx="1633220" cy="1861820"/>
          </a:xfrm>
          <a:custGeom>
            <a:avLst/>
            <a:gdLst>
              <a:gd name="connsiteX0" fmla="*/ 952500 w 1905000"/>
              <a:gd name="connsiteY0" fmla="*/ 0 h 2171700"/>
              <a:gd name="connsiteX1" fmla="*/ 1068070 w 1905000"/>
              <a:gd name="connsiteY1" fmla="*/ 177800 h 2171700"/>
              <a:gd name="connsiteX2" fmla="*/ 1727206 w 1905000"/>
              <a:gd name="connsiteY2" fmla="*/ 177800 h 2171700"/>
              <a:gd name="connsiteX3" fmla="*/ 1905000 w 1905000"/>
              <a:gd name="connsiteY3" fmla="*/ 355594 h 2171700"/>
              <a:gd name="connsiteX4" fmla="*/ 1905000 w 1905000"/>
              <a:gd name="connsiteY4" fmla="*/ 2171700 h 2171700"/>
              <a:gd name="connsiteX5" fmla="*/ 0 w 1905000"/>
              <a:gd name="connsiteY5" fmla="*/ 2171700 h 2171700"/>
              <a:gd name="connsiteX6" fmla="*/ 0 w 1905000"/>
              <a:gd name="connsiteY6" fmla="*/ 355594 h 2171700"/>
              <a:gd name="connsiteX7" fmla="*/ 177794 w 1905000"/>
              <a:gd name="connsiteY7" fmla="*/ 177800 h 2171700"/>
              <a:gd name="connsiteX8" fmla="*/ 836930 w 1905000"/>
              <a:gd name="connsiteY8" fmla="*/ 177800 h 217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0" h="2171700">
                <a:moveTo>
                  <a:pt x="952500" y="0"/>
                </a:moveTo>
                <a:lnTo>
                  <a:pt x="1068070" y="177800"/>
                </a:lnTo>
                <a:lnTo>
                  <a:pt x="1727206" y="177800"/>
                </a:lnTo>
                <a:cubicBezTo>
                  <a:pt x="1825399" y="177800"/>
                  <a:pt x="1905000" y="257401"/>
                  <a:pt x="1905000" y="355594"/>
                </a:cubicBezTo>
                <a:lnTo>
                  <a:pt x="1905000" y="2171700"/>
                </a:lnTo>
                <a:lnTo>
                  <a:pt x="0" y="2171700"/>
                </a:lnTo>
                <a:lnTo>
                  <a:pt x="0" y="355594"/>
                </a:lnTo>
                <a:cubicBezTo>
                  <a:pt x="0" y="257401"/>
                  <a:pt x="79601" y="177800"/>
                  <a:pt x="177794" y="177800"/>
                </a:cubicBezTo>
                <a:lnTo>
                  <a:pt x="836930" y="177800"/>
                </a:lnTo>
                <a:close/>
              </a:path>
            </a:pathLst>
          </a:custGeom>
          <a:solidFill>
            <a:srgbClr val="FEFFFF"/>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ctr"/>
            <a:r>
              <a:rPr lang="zh-CN" altLang="en-US" dirty="0">
                <a:solidFill>
                  <a:schemeClr val="tx1"/>
                </a:solidFill>
                <a:latin typeface="Arial" panose="020B0604020202020204" pitchFamily="34" charset="0"/>
                <a:ea typeface="微软雅黑" panose="020B0503020204020204" charset="-122"/>
                <a:sym typeface="Arial" panose="020B0604020202020204" pitchFamily="34" charset="0"/>
              </a:rPr>
              <a:t>设计目标</a:t>
            </a:r>
            <a:endParaRPr lang="en-US" altLang="zh-CN"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6" name="椭圆 5"/>
          <p:cNvSpPr/>
          <p:nvPr>
            <p:custDataLst>
              <p:tags r:id="rId4"/>
            </p:custDataLst>
          </p:nvPr>
        </p:nvSpPr>
        <p:spPr>
          <a:xfrm>
            <a:off x="2661920" y="2721610"/>
            <a:ext cx="146685" cy="146685"/>
          </a:xfrm>
          <a:prstGeom prst="ellipse">
            <a:avLst/>
          </a:prstGeom>
          <a:solidFill>
            <a:schemeClr val="tx2"/>
          </a:solidFill>
          <a:ln w="38100">
            <a:solidFill>
              <a:srgbClr val="FE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7" name="椭圆 6"/>
          <p:cNvSpPr/>
          <p:nvPr>
            <p:custDataLst>
              <p:tags r:id="rId5"/>
            </p:custDataLst>
          </p:nvPr>
        </p:nvSpPr>
        <p:spPr>
          <a:xfrm>
            <a:off x="4855845" y="2721610"/>
            <a:ext cx="146685" cy="146685"/>
          </a:xfrm>
          <a:prstGeom prst="ellipse">
            <a:avLst/>
          </a:prstGeom>
          <a:solidFill>
            <a:schemeClr val="tx2"/>
          </a:solidFill>
          <a:ln w="38100">
            <a:solidFill>
              <a:srgbClr val="FE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5" name="任意多边形 14"/>
          <p:cNvSpPr/>
          <p:nvPr>
            <p:custDataLst>
              <p:tags r:id="rId6"/>
            </p:custDataLst>
          </p:nvPr>
        </p:nvSpPr>
        <p:spPr>
          <a:xfrm>
            <a:off x="4112895" y="4836795"/>
            <a:ext cx="1633220" cy="381000"/>
          </a:xfrm>
          <a:custGeom>
            <a:avLst/>
            <a:gdLst>
              <a:gd name="connsiteX0" fmla="*/ 0 w 1905000"/>
              <a:gd name="connsiteY0" fmla="*/ 0 h 444500"/>
              <a:gd name="connsiteX1" fmla="*/ 1905000 w 1905000"/>
              <a:gd name="connsiteY1" fmla="*/ 0 h 444500"/>
              <a:gd name="connsiteX2" fmla="*/ 1905000 w 1905000"/>
              <a:gd name="connsiteY2" fmla="*/ 266706 h 444500"/>
              <a:gd name="connsiteX3" fmla="*/ 1727206 w 1905000"/>
              <a:gd name="connsiteY3" fmla="*/ 444500 h 444500"/>
              <a:gd name="connsiteX4" fmla="*/ 177794 w 1905000"/>
              <a:gd name="connsiteY4" fmla="*/ 444500 h 444500"/>
              <a:gd name="connsiteX5" fmla="*/ 0 w 1905000"/>
              <a:gd name="connsiteY5" fmla="*/ 266706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000" h="444500">
                <a:moveTo>
                  <a:pt x="0" y="0"/>
                </a:moveTo>
                <a:lnTo>
                  <a:pt x="1905000" y="0"/>
                </a:lnTo>
                <a:lnTo>
                  <a:pt x="1905000" y="266706"/>
                </a:lnTo>
                <a:cubicBezTo>
                  <a:pt x="1905000" y="364899"/>
                  <a:pt x="1825399" y="444500"/>
                  <a:pt x="1727206" y="444500"/>
                </a:cubicBezTo>
                <a:lnTo>
                  <a:pt x="177794" y="444500"/>
                </a:lnTo>
                <a:cubicBezTo>
                  <a:pt x="79601" y="444500"/>
                  <a:pt x="0" y="364899"/>
                  <a:pt x="0" y="266706"/>
                </a:cubicBezTo>
                <a:close/>
              </a:path>
            </a:pathLst>
          </a:custGeom>
          <a:solidFill>
            <a:schemeClr val="tx2"/>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2500"/>
          </a:bodyPr>
          <a:lstStyle/>
          <a:p>
            <a:pPr algn="ctr"/>
            <a:r>
              <a:rPr lang="en-US" altLang="zh-CN" sz="24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02</a:t>
            </a:r>
            <a:endParaRPr lang="zh-CN" altLang="en-US" sz="24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6" name="任意多边形 15"/>
          <p:cNvSpPr/>
          <p:nvPr>
            <p:custDataLst>
              <p:tags r:id="rId7"/>
            </p:custDataLst>
          </p:nvPr>
        </p:nvSpPr>
        <p:spPr>
          <a:xfrm>
            <a:off x="4112895" y="2974975"/>
            <a:ext cx="1633220" cy="1861820"/>
          </a:xfrm>
          <a:custGeom>
            <a:avLst/>
            <a:gdLst>
              <a:gd name="connsiteX0" fmla="*/ 952500 w 1905000"/>
              <a:gd name="connsiteY0" fmla="*/ 0 h 2171700"/>
              <a:gd name="connsiteX1" fmla="*/ 1068070 w 1905000"/>
              <a:gd name="connsiteY1" fmla="*/ 177800 h 2171700"/>
              <a:gd name="connsiteX2" fmla="*/ 1727206 w 1905000"/>
              <a:gd name="connsiteY2" fmla="*/ 177800 h 2171700"/>
              <a:gd name="connsiteX3" fmla="*/ 1905000 w 1905000"/>
              <a:gd name="connsiteY3" fmla="*/ 355594 h 2171700"/>
              <a:gd name="connsiteX4" fmla="*/ 1905000 w 1905000"/>
              <a:gd name="connsiteY4" fmla="*/ 2171700 h 2171700"/>
              <a:gd name="connsiteX5" fmla="*/ 0 w 1905000"/>
              <a:gd name="connsiteY5" fmla="*/ 2171700 h 2171700"/>
              <a:gd name="connsiteX6" fmla="*/ 0 w 1905000"/>
              <a:gd name="connsiteY6" fmla="*/ 355594 h 2171700"/>
              <a:gd name="connsiteX7" fmla="*/ 177794 w 1905000"/>
              <a:gd name="connsiteY7" fmla="*/ 177800 h 2171700"/>
              <a:gd name="connsiteX8" fmla="*/ 836930 w 1905000"/>
              <a:gd name="connsiteY8" fmla="*/ 177800 h 217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0" h="2171700">
                <a:moveTo>
                  <a:pt x="952500" y="0"/>
                </a:moveTo>
                <a:lnTo>
                  <a:pt x="1068070" y="177800"/>
                </a:lnTo>
                <a:lnTo>
                  <a:pt x="1727206" y="177800"/>
                </a:lnTo>
                <a:cubicBezTo>
                  <a:pt x="1825399" y="177800"/>
                  <a:pt x="1905000" y="257401"/>
                  <a:pt x="1905000" y="355594"/>
                </a:cubicBezTo>
                <a:lnTo>
                  <a:pt x="1905000" y="2171700"/>
                </a:lnTo>
                <a:lnTo>
                  <a:pt x="0" y="2171700"/>
                </a:lnTo>
                <a:lnTo>
                  <a:pt x="0" y="355594"/>
                </a:lnTo>
                <a:cubicBezTo>
                  <a:pt x="0" y="257401"/>
                  <a:pt x="79601" y="177800"/>
                  <a:pt x="177794" y="177800"/>
                </a:cubicBezTo>
                <a:lnTo>
                  <a:pt x="836930" y="177800"/>
                </a:lnTo>
                <a:close/>
              </a:path>
            </a:pathLst>
          </a:custGeom>
          <a:solidFill>
            <a:srgbClr val="FEFFFF"/>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ctr"/>
            <a:r>
              <a:rPr lang="zh-CN" dirty="0">
                <a:solidFill>
                  <a:schemeClr val="tx1"/>
                </a:solidFill>
                <a:latin typeface="Arial" panose="020B0604020202020204" pitchFamily="34" charset="0"/>
                <a:ea typeface="微软雅黑" panose="020B0503020204020204" charset="-122"/>
                <a:sym typeface="Arial" panose="020B0604020202020204" pitchFamily="34" charset="0"/>
              </a:rPr>
              <a:t>总体设计</a:t>
            </a:r>
            <a:endParaRPr lang="zh-CN"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8" name="椭圆 7"/>
          <p:cNvSpPr/>
          <p:nvPr>
            <p:custDataLst>
              <p:tags r:id="rId8"/>
            </p:custDataLst>
          </p:nvPr>
        </p:nvSpPr>
        <p:spPr>
          <a:xfrm>
            <a:off x="7050405" y="2721610"/>
            <a:ext cx="146685" cy="146685"/>
          </a:xfrm>
          <a:prstGeom prst="ellipse">
            <a:avLst/>
          </a:prstGeom>
          <a:solidFill>
            <a:schemeClr val="tx2"/>
          </a:solidFill>
          <a:ln w="38100">
            <a:solidFill>
              <a:srgbClr val="FE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8" name="任意多边形 17"/>
          <p:cNvSpPr/>
          <p:nvPr>
            <p:custDataLst>
              <p:tags r:id="rId9"/>
            </p:custDataLst>
          </p:nvPr>
        </p:nvSpPr>
        <p:spPr>
          <a:xfrm>
            <a:off x="6306820" y="4836795"/>
            <a:ext cx="1633220" cy="381000"/>
          </a:xfrm>
          <a:custGeom>
            <a:avLst/>
            <a:gdLst>
              <a:gd name="connsiteX0" fmla="*/ 0 w 1905000"/>
              <a:gd name="connsiteY0" fmla="*/ 0 h 444500"/>
              <a:gd name="connsiteX1" fmla="*/ 1905000 w 1905000"/>
              <a:gd name="connsiteY1" fmla="*/ 0 h 444500"/>
              <a:gd name="connsiteX2" fmla="*/ 1905000 w 1905000"/>
              <a:gd name="connsiteY2" fmla="*/ 266706 h 444500"/>
              <a:gd name="connsiteX3" fmla="*/ 1727206 w 1905000"/>
              <a:gd name="connsiteY3" fmla="*/ 444500 h 444500"/>
              <a:gd name="connsiteX4" fmla="*/ 177794 w 1905000"/>
              <a:gd name="connsiteY4" fmla="*/ 444500 h 444500"/>
              <a:gd name="connsiteX5" fmla="*/ 0 w 1905000"/>
              <a:gd name="connsiteY5" fmla="*/ 266706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000" h="444500">
                <a:moveTo>
                  <a:pt x="0" y="0"/>
                </a:moveTo>
                <a:lnTo>
                  <a:pt x="1905000" y="0"/>
                </a:lnTo>
                <a:lnTo>
                  <a:pt x="1905000" y="266706"/>
                </a:lnTo>
                <a:cubicBezTo>
                  <a:pt x="1905000" y="364899"/>
                  <a:pt x="1825399" y="444500"/>
                  <a:pt x="1727206" y="444500"/>
                </a:cubicBezTo>
                <a:lnTo>
                  <a:pt x="177794" y="444500"/>
                </a:lnTo>
                <a:cubicBezTo>
                  <a:pt x="79601" y="444500"/>
                  <a:pt x="0" y="364899"/>
                  <a:pt x="0" y="266706"/>
                </a:cubicBezTo>
                <a:close/>
              </a:path>
            </a:pathLst>
          </a:custGeom>
          <a:solidFill>
            <a:schemeClr val="tx2"/>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2500"/>
          </a:bodyPr>
          <a:lstStyle/>
          <a:p>
            <a:pPr algn="ctr"/>
            <a:r>
              <a:rPr lang="en-US" altLang="zh-CN" sz="24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03</a:t>
            </a:r>
            <a:endParaRPr lang="zh-CN" altLang="en-US" sz="24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9" name="任意多边形 18"/>
          <p:cNvSpPr/>
          <p:nvPr>
            <p:custDataLst>
              <p:tags r:id="rId10"/>
            </p:custDataLst>
          </p:nvPr>
        </p:nvSpPr>
        <p:spPr>
          <a:xfrm>
            <a:off x="6306820" y="2974975"/>
            <a:ext cx="1633220" cy="1861820"/>
          </a:xfrm>
          <a:custGeom>
            <a:avLst/>
            <a:gdLst>
              <a:gd name="connsiteX0" fmla="*/ 952500 w 1905000"/>
              <a:gd name="connsiteY0" fmla="*/ 0 h 2171700"/>
              <a:gd name="connsiteX1" fmla="*/ 1068070 w 1905000"/>
              <a:gd name="connsiteY1" fmla="*/ 177800 h 2171700"/>
              <a:gd name="connsiteX2" fmla="*/ 1727206 w 1905000"/>
              <a:gd name="connsiteY2" fmla="*/ 177800 h 2171700"/>
              <a:gd name="connsiteX3" fmla="*/ 1905000 w 1905000"/>
              <a:gd name="connsiteY3" fmla="*/ 355594 h 2171700"/>
              <a:gd name="connsiteX4" fmla="*/ 1905000 w 1905000"/>
              <a:gd name="connsiteY4" fmla="*/ 2171700 h 2171700"/>
              <a:gd name="connsiteX5" fmla="*/ 0 w 1905000"/>
              <a:gd name="connsiteY5" fmla="*/ 2171700 h 2171700"/>
              <a:gd name="connsiteX6" fmla="*/ 0 w 1905000"/>
              <a:gd name="connsiteY6" fmla="*/ 355594 h 2171700"/>
              <a:gd name="connsiteX7" fmla="*/ 177794 w 1905000"/>
              <a:gd name="connsiteY7" fmla="*/ 177800 h 2171700"/>
              <a:gd name="connsiteX8" fmla="*/ 836930 w 1905000"/>
              <a:gd name="connsiteY8" fmla="*/ 177800 h 217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0" h="2171700">
                <a:moveTo>
                  <a:pt x="952500" y="0"/>
                </a:moveTo>
                <a:lnTo>
                  <a:pt x="1068070" y="177800"/>
                </a:lnTo>
                <a:lnTo>
                  <a:pt x="1727206" y="177800"/>
                </a:lnTo>
                <a:cubicBezTo>
                  <a:pt x="1825399" y="177800"/>
                  <a:pt x="1905000" y="257401"/>
                  <a:pt x="1905000" y="355594"/>
                </a:cubicBezTo>
                <a:lnTo>
                  <a:pt x="1905000" y="2171700"/>
                </a:lnTo>
                <a:lnTo>
                  <a:pt x="0" y="2171700"/>
                </a:lnTo>
                <a:lnTo>
                  <a:pt x="0" y="355594"/>
                </a:lnTo>
                <a:cubicBezTo>
                  <a:pt x="0" y="257401"/>
                  <a:pt x="79601" y="177800"/>
                  <a:pt x="177794" y="177800"/>
                </a:cubicBezTo>
                <a:lnTo>
                  <a:pt x="836930" y="177800"/>
                </a:lnTo>
                <a:close/>
              </a:path>
            </a:pathLst>
          </a:custGeom>
          <a:solidFill>
            <a:srgbClr val="FEFFFF"/>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ctr"/>
            <a:r>
              <a:rPr lang="zh-CN" dirty="0">
                <a:solidFill>
                  <a:schemeClr val="tx1"/>
                </a:solidFill>
                <a:latin typeface="Arial" panose="020B0604020202020204" pitchFamily="34" charset="0"/>
                <a:ea typeface="微软雅黑" panose="020B0503020204020204" charset="-122"/>
                <a:sym typeface="Arial" panose="020B0604020202020204" pitchFamily="34" charset="0"/>
              </a:rPr>
              <a:t>关键设计</a:t>
            </a:r>
            <a:endParaRPr lang="zh-CN"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2" name="任意多边形 21"/>
          <p:cNvSpPr/>
          <p:nvPr>
            <p:custDataLst>
              <p:tags r:id="rId11"/>
            </p:custDataLst>
          </p:nvPr>
        </p:nvSpPr>
        <p:spPr>
          <a:xfrm>
            <a:off x="8501380" y="4836795"/>
            <a:ext cx="1633220" cy="381000"/>
          </a:xfrm>
          <a:custGeom>
            <a:avLst/>
            <a:gdLst>
              <a:gd name="connsiteX0" fmla="*/ 0 w 1905000"/>
              <a:gd name="connsiteY0" fmla="*/ 0 h 444500"/>
              <a:gd name="connsiteX1" fmla="*/ 1905000 w 1905000"/>
              <a:gd name="connsiteY1" fmla="*/ 0 h 444500"/>
              <a:gd name="connsiteX2" fmla="*/ 1905000 w 1905000"/>
              <a:gd name="connsiteY2" fmla="*/ 266706 h 444500"/>
              <a:gd name="connsiteX3" fmla="*/ 1727206 w 1905000"/>
              <a:gd name="connsiteY3" fmla="*/ 444500 h 444500"/>
              <a:gd name="connsiteX4" fmla="*/ 177794 w 1905000"/>
              <a:gd name="connsiteY4" fmla="*/ 444500 h 444500"/>
              <a:gd name="connsiteX5" fmla="*/ 0 w 1905000"/>
              <a:gd name="connsiteY5" fmla="*/ 266706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000" h="444500">
                <a:moveTo>
                  <a:pt x="0" y="0"/>
                </a:moveTo>
                <a:lnTo>
                  <a:pt x="1905000" y="0"/>
                </a:lnTo>
                <a:lnTo>
                  <a:pt x="1905000" y="266706"/>
                </a:lnTo>
                <a:cubicBezTo>
                  <a:pt x="1905000" y="364899"/>
                  <a:pt x="1825399" y="444500"/>
                  <a:pt x="1727206" y="444500"/>
                </a:cubicBezTo>
                <a:lnTo>
                  <a:pt x="177794" y="444500"/>
                </a:lnTo>
                <a:cubicBezTo>
                  <a:pt x="79601" y="444500"/>
                  <a:pt x="0" y="364899"/>
                  <a:pt x="0" y="266706"/>
                </a:cubicBezTo>
                <a:close/>
              </a:path>
            </a:pathLst>
          </a:custGeom>
          <a:solidFill>
            <a:schemeClr val="tx2"/>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2500"/>
          </a:bodyPr>
          <a:lstStyle/>
          <a:p>
            <a:pPr algn="ctr"/>
            <a:r>
              <a:rPr lang="en-US" altLang="zh-CN" sz="24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04</a:t>
            </a:r>
            <a:endParaRPr lang="zh-CN" altLang="en-US" sz="240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3" name="任意多边形 22"/>
          <p:cNvSpPr/>
          <p:nvPr>
            <p:custDataLst>
              <p:tags r:id="rId12"/>
            </p:custDataLst>
          </p:nvPr>
        </p:nvSpPr>
        <p:spPr>
          <a:xfrm>
            <a:off x="8500745" y="2974975"/>
            <a:ext cx="1633220" cy="1861820"/>
          </a:xfrm>
          <a:custGeom>
            <a:avLst/>
            <a:gdLst>
              <a:gd name="connsiteX0" fmla="*/ 952500 w 1905000"/>
              <a:gd name="connsiteY0" fmla="*/ 0 h 2171700"/>
              <a:gd name="connsiteX1" fmla="*/ 1068070 w 1905000"/>
              <a:gd name="connsiteY1" fmla="*/ 177800 h 2171700"/>
              <a:gd name="connsiteX2" fmla="*/ 1727206 w 1905000"/>
              <a:gd name="connsiteY2" fmla="*/ 177800 h 2171700"/>
              <a:gd name="connsiteX3" fmla="*/ 1905000 w 1905000"/>
              <a:gd name="connsiteY3" fmla="*/ 355594 h 2171700"/>
              <a:gd name="connsiteX4" fmla="*/ 1905000 w 1905000"/>
              <a:gd name="connsiteY4" fmla="*/ 2171700 h 2171700"/>
              <a:gd name="connsiteX5" fmla="*/ 0 w 1905000"/>
              <a:gd name="connsiteY5" fmla="*/ 2171700 h 2171700"/>
              <a:gd name="connsiteX6" fmla="*/ 0 w 1905000"/>
              <a:gd name="connsiteY6" fmla="*/ 355594 h 2171700"/>
              <a:gd name="connsiteX7" fmla="*/ 177794 w 1905000"/>
              <a:gd name="connsiteY7" fmla="*/ 177800 h 2171700"/>
              <a:gd name="connsiteX8" fmla="*/ 836930 w 1905000"/>
              <a:gd name="connsiteY8" fmla="*/ 177800 h 217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0" h="2171700">
                <a:moveTo>
                  <a:pt x="952500" y="0"/>
                </a:moveTo>
                <a:lnTo>
                  <a:pt x="1068070" y="177800"/>
                </a:lnTo>
                <a:lnTo>
                  <a:pt x="1727206" y="177800"/>
                </a:lnTo>
                <a:cubicBezTo>
                  <a:pt x="1825399" y="177800"/>
                  <a:pt x="1905000" y="257401"/>
                  <a:pt x="1905000" y="355594"/>
                </a:cubicBezTo>
                <a:lnTo>
                  <a:pt x="1905000" y="2171700"/>
                </a:lnTo>
                <a:lnTo>
                  <a:pt x="0" y="2171700"/>
                </a:lnTo>
                <a:lnTo>
                  <a:pt x="0" y="355594"/>
                </a:lnTo>
                <a:cubicBezTo>
                  <a:pt x="0" y="257401"/>
                  <a:pt x="79601" y="177800"/>
                  <a:pt x="177794" y="177800"/>
                </a:cubicBezTo>
                <a:lnTo>
                  <a:pt x="836930" y="177800"/>
                </a:lnTo>
                <a:close/>
              </a:path>
            </a:pathLst>
          </a:custGeom>
          <a:solidFill>
            <a:srgbClr val="FEFFFF"/>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ctr"/>
            <a:r>
              <a:rPr lang="zh-CN" dirty="0">
                <a:solidFill>
                  <a:schemeClr val="tx1"/>
                </a:solidFill>
                <a:latin typeface="Arial" panose="020B0604020202020204" pitchFamily="34" charset="0"/>
                <a:ea typeface="微软雅黑" panose="020B0503020204020204" charset="-122"/>
                <a:sym typeface="Arial" panose="020B0604020202020204" pitchFamily="34" charset="0"/>
              </a:rPr>
              <a:t>阶段划分</a:t>
            </a:r>
            <a:endParaRPr lang="zh-CN"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4" name="椭圆 23"/>
          <p:cNvSpPr/>
          <p:nvPr>
            <p:custDataLst>
              <p:tags r:id="rId13"/>
            </p:custDataLst>
          </p:nvPr>
        </p:nvSpPr>
        <p:spPr>
          <a:xfrm>
            <a:off x="9244330" y="2721610"/>
            <a:ext cx="146685" cy="146685"/>
          </a:xfrm>
          <a:prstGeom prst="ellipse">
            <a:avLst/>
          </a:prstGeom>
          <a:solidFill>
            <a:schemeClr val="tx2"/>
          </a:solidFill>
          <a:ln w="38100">
            <a:solidFill>
              <a:srgbClr val="FE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25" name="标题 1"/>
          <p:cNvSpPr txBox="1"/>
          <p:nvPr>
            <p:custDataLst>
              <p:tags r:id="rId14"/>
            </p:custDataLst>
          </p:nvPr>
        </p:nvSpPr>
        <p:spPr>
          <a:xfrm>
            <a:off x="842658" y="609599"/>
            <a:ext cx="10515600" cy="1013456"/>
          </a:xfrm>
          <a:prstGeom prst="rect">
            <a:avLst/>
          </a:prstGeom>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b="1" dirty="0">
                <a:latin typeface="Arial" panose="020B0604020202020204" pitchFamily="34" charset="0"/>
                <a:ea typeface="汉仪旗黑-85S" panose="00020600040101010101" pitchFamily="18" charset="-122"/>
              </a:rPr>
              <a:t>目录</a:t>
            </a:r>
            <a:endParaRPr lang="zh-CN" altLang="en-US" sz="4800" b="1" dirty="0">
              <a:latin typeface="Arial" panose="020B0604020202020204" pitchFamily="34" charset="0"/>
              <a:ea typeface="汉仪旗黑-85S" panose="00020600040101010101" pitchFamily="18" charset="-122"/>
            </a:endParaRPr>
          </a:p>
        </p:txBody>
      </p:sp>
      <p:grpSp>
        <p:nvGrpSpPr>
          <p:cNvPr id="11" name="组合 10"/>
          <p:cNvGrpSpPr/>
          <p:nvPr/>
        </p:nvGrpSpPr>
        <p:grpSpPr>
          <a:xfrm>
            <a:off x="96414" y="5958159"/>
            <a:ext cx="3418768" cy="795948"/>
            <a:chOff x="651509" y="5532126"/>
            <a:chExt cx="3627071" cy="844445"/>
          </a:xfrm>
        </p:grpSpPr>
        <p:pic>
          <p:nvPicPr>
            <p:cNvPr id="12" name="图片 1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Tree>
    <p:custDataLst>
      <p:tags r:id="rId1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19" grpId="0" animBg="1"/>
      <p:bldP spid="23" grpId="0" animBg="1"/>
      <p:bldP spid="3" grpId="1" animBg="1"/>
      <p:bldP spid="16" grpId="1" animBg="1"/>
      <p:bldP spid="19" grpId="1" animBg="1"/>
      <p:bldP spid="2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3"/>
            <p:custDataLst>
              <p:tags r:id="rId1"/>
            </p:custDataLst>
          </p:nvPr>
        </p:nvSpPr>
        <p:spPr/>
        <p:txBody>
          <a:bodyPr/>
          <a:lstStyle/>
          <a:p>
            <a:r>
              <a:rPr lang="en-US" altLang="zh-CN" dirty="0"/>
              <a:t> </a:t>
            </a:r>
            <a:endParaRPr lang="en-US" altLang="zh-CN" dirty="0"/>
          </a:p>
        </p:txBody>
      </p:sp>
      <p:sp>
        <p:nvSpPr>
          <p:cNvPr id="5" name="标题 4"/>
          <p:cNvSpPr>
            <a:spLocks noGrp="1"/>
          </p:cNvSpPr>
          <p:nvPr>
            <p:ph type="title"/>
            <p:custDataLst>
              <p:tags r:id="rId2"/>
            </p:custDataLst>
          </p:nvPr>
        </p:nvSpPr>
        <p:spPr/>
        <p:txBody>
          <a:bodyPr>
            <a:normAutofit fontScale="90000"/>
          </a:bodyPr>
          <a:lstStyle/>
          <a:p>
            <a:r>
              <a:rPr lang="zh-CN" altLang="en-US" dirty="0"/>
              <a:t>谢谢观看</a:t>
            </a:r>
            <a:endParaRPr lang="zh-CN" altLang="en-US" dirty="0"/>
          </a:p>
        </p:txBody>
      </p:sp>
      <p:grpSp>
        <p:nvGrpSpPr>
          <p:cNvPr id="3" name="组合 2"/>
          <p:cNvGrpSpPr/>
          <p:nvPr/>
        </p:nvGrpSpPr>
        <p:grpSpPr>
          <a:xfrm>
            <a:off x="41169" y="5968954"/>
            <a:ext cx="3418768" cy="795948"/>
            <a:chOff x="651509" y="5532126"/>
            <a:chExt cx="3627071" cy="844445"/>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pic>
        <p:nvPicPr>
          <p:cNvPr id="9" name="图片 8"/>
          <p:cNvPicPr>
            <a:picLocks noChangeAspect="1"/>
          </p:cNvPicPr>
          <p:nvPr/>
        </p:nvPicPr>
        <p:blipFill>
          <a:blip r:embed="rId5"/>
          <a:stretch>
            <a:fillRect/>
          </a:stretch>
        </p:blipFill>
        <p:spPr>
          <a:xfrm>
            <a:off x="9874885" y="-635"/>
            <a:ext cx="2324100" cy="66675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lIns="90000" tIns="46800" rIns="90000" bIns="46800" rtlCol="0">
            <a:normAutofit/>
          </a:bodyPr>
          <a:lstStyle/>
          <a:p>
            <a:pPr>
              <a:defRPr/>
            </a:pPr>
            <a:r>
              <a:rPr lang="en-US" altLang="zh-CN" dirty="0"/>
              <a:t>PURPOSE</a:t>
            </a:r>
            <a:r>
              <a:rPr lang="zh-CN" altLang="en-US" dirty="0"/>
              <a:t>：</a:t>
            </a:r>
            <a:endParaRPr lang="zh-CN" altLang="en-US" dirty="0"/>
          </a:p>
        </p:txBody>
      </p:sp>
      <p:sp>
        <p:nvSpPr>
          <p:cNvPr id="3" name="文本占位符 2"/>
          <p:cNvSpPr>
            <a:spLocks noGrp="1"/>
          </p:cNvSpPr>
          <p:nvPr>
            <p:ph type="body" idx="1"/>
            <p:custDataLst>
              <p:tags r:id="rId2"/>
            </p:custDataLst>
          </p:nvPr>
        </p:nvSpPr>
        <p:spPr/>
        <p:txBody>
          <a:bodyPr lIns="90000" tIns="46800" rIns="90000" bIns="46800" rtlCol="0">
            <a:normAutofit/>
          </a:bodyPr>
          <a:lstStyle/>
          <a:p>
            <a:pPr marL="0" marR="0" lvl="0" indent="0" algn="l" defTabSz="913765" rtl="0" eaLnBrk="1" fontAlgn="auto" latinLnBrk="0" hangingPunct="1">
              <a:lnSpc>
                <a:spcPct val="150000"/>
              </a:lnSpc>
              <a:spcBef>
                <a:spcPts val="0"/>
              </a:spcBef>
              <a:spcAft>
                <a:spcPts val="800"/>
              </a:spcAft>
              <a:buClrTx/>
              <a:buSzPct val="100000"/>
              <a:buFontTx/>
              <a:buNone/>
              <a:defRPr/>
            </a:pPr>
            <a:r>
              <a:rPr lang="zh-CN" altLang="en-US" sz="1800" dirty="0"/>
              <a:t>设计目标</a:t>
            </a:r>
            <a:endParaRPr lang="zh-CN" altLang="en-US" sz="1800" dirty="0"/>
          </a:p>
        </p:txBody>
      </p:sp>
      <p:sp>
        <p:nvSpPr>
          <p:cNvPr id="9" name="矩形 8"/>
          <p:cNvSpPr/>
          <p:nvPr>
            <p:custDataLst>
              <p:tags r:id="rId3"/>
            </p:custDataLst>
          </p:nvPr>
        </p:nvSpPr>
        <p:spPr>
          <a:xfrm>
            <a:off x="2429933" y="2641600"/>
            <a:ext cx="1693334" cy="1591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9600" dirty="0">
                <a:solidFill>
                  <a:schemeClr val="tx1"/>
                </a:solidFill>
                <a:latin typeface="Arial" panose="020B0604020202020204" pitchFamily="34" charset="0"/>
                <a:ea typeface="微软雅黑" panose="020B0503020204020204" charset="-122"/>
                <a:cs typeface="Arial" panose="020B0604020202020204" pitchFamily="34" charset="0"/>
              </a:rPr>
              <a:t>1</a:t>
            </a:r>
            <a:endParaRPr lang="en-US" altLang="zh-CN" sz="9600" dirty="0">
              <a:solidFill>
                <a:schemeClr val="tx1"/>
              </a:solidFill>
              <a:latin typeface="Arial" panose="020B0604020202020204" pitchFamily="34" charset="0"/>
              <a:ea typeface="微软雅黑" panose="020B0503020204020204" charset="-122"/>
              <a:cs typeface="Arial" panose="020B0604020202020204" pitchFamily="34" charset="0"/>
            </a:endParaRPr>
          </a:p>
        </p:txBody>
      </p:sp>
      <p:grpSp>
        <p:nvGrpSpPr>
          <p:cNvPr id="11" name="组合 10"/>
          <p:cNvGrpSpPr/>
          <p:nvPr/>
        </p:nvGrpSpPr>
        <p:grpSpPr>
          <a:xfrm>
            <a:off x="96414" y="5958159"/>
            <a:ext cx="3418768" cy="795948"/>
            <a:chOff x="651509" y="5532126"/>
            <a:chExt cx="3627071" cy="844445"/>
          </a:xfrm>
        </p:grpSpPr>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a:t>PURPOSE</a:t>
            </a:r>
            <a:endParaRPr lang="en-US" altLang="zh-CN" dirty="0"/>
          </a:p>
        </p:txBody>
      </p:sp>
      <p:sp>
        <p:nvSpPr>
          <p:cNvPr id="3" name="内容占位符 2"/>
          <p:cNvSpPr>
            <a:spLocks noGrp="1"/>
          </p:cNvSpPr>
          <p:nvPr>
            <p:ph idx="1"/>
            <p:custDataLst>
              <p:tags r:id="rId2"/>
            </p:custDataLst>
          </p:nvPr>
        </p:nvSpPr>
        <p:spPr/>
        <p:txBody>
          <a:bodyPr/>
          <a:lstStyle/>
          <a:p>
            <a:pPr marL="0" indent="0">
              <a:buNone/>
            </a:pPr>
            <a:r>
              <a:rPr lang="en-US" altLang="zh-CN">
                <a:ln w="3175">
                  <a:noFill/>
                  <a:prstDash val="dash"/>
                </a:ln>
                <a:solidFill>
                  <a:sysClr val="windowText" lastClr="000000">
                    <a:lumMod val="75000"/>
                    <a:lumOff val="25000"/>
                  </a:sysClr>
                </a:solidFill>
                <a:effectLst/>
                <a:uLnTx/>
                <a:latin typeface="微软雅黑" panose="020B0503020204020204" charset="-122"/>
                <a:ea typeface="+mn-ea"/>
                <a:cs typeface="微软雅黑" panose="020B0503020204020204" charset="-122"/>
                <a:sym typeface="+mn-ea"/>
              </a:rPr>
              <a:t>	</a:t>
            </a:r>
            <a:endParaRPr lang="en-US" altLang="zh-CN">
              <a:ln w="3175">
                <a:noFill/>
                <a:prstDash val="dash"/>
              </a:ln>
              <a:solidFill>
                <a:sysClr val="windowText" lastClr="000000">
                  <a:lumMod val="75000"/>
                  <a:lumOff val="25000"/>
                </a:sysClr>
              </a:solidFill>
              <a:effectLst/>
              <a:uLnTx/>
              <a:latin typeface="微软雅黑" panose="020B0503020204020204" charset="-122"/>
              <a:ea typeface="+mn-ea"/>
              <a:cs typeface="微软雅黑" panose="020B0503020204020204" charset="-122"/>
              <a:sym typeface="+mn-ea"/>
            </a:endParaRPr>
          </a:p>
          <a:p>
            <a:pPr marL="0" indent="0">
              <a:buNone/>
            </a:pPr>
            <a:r>
              <a:rPr lang="en-US" altLang="zh-CN">
                <a:ln w="3175">
                  <a:noFill/>
                  <a:prstDash val="dash"/>
                </a:ln>
                <a:solidFill>
                  <a:sysClr val="windowText" lastClr="000000">
                    <a:lumMod val="75000"/>
                    <a:lumOff val="25000"/>
                  </a:sysClr>
                </a:solidFill>
                <a:effectLst/>
                <a:uLnTx/>
                <a:latin typeface="微软雅黑" panose="020B0503020204020204" charset="-122"/>
                <a:ea typeface="+mn-ea"/>
                <a:cs typeface="微软雅黑" panose="020B0503020204020204" charset="-122"/>
                <a:sym typeface="+mn-ea"/>
              </a:rPr>
              <a:t>	</a:t>
            </a:r>
            <a:endParaRPr lang="en-US" altLang="zh-CN" dirty="0"/>
          </a:p>
        </p:txBody>
      </p:sp>
      <p:sp>
        <p:nvSpPr>
          <p:cNvPr id="8" name="Chevron 7"/>
          <p:cNvSpPr/>
          <p:nvPr>
            <p:custDataLst>
              <p:tags r:id="rId3"/>
            </p:custDataLst>
          </p:nvPr>
        </p:nvSpPr>
        <p:spPr>
          <a:xfrm>
            <a:off x="5697069" y="1158670"/>
            <a:ext cx="3015751" cy="1023210"/>
          </a:xfrm>
          <a:prstGeom prst="chevron">
            <a:avLst>
              <a:gd name="adj" fmla="val 43848"/>
            </a:avLst>
          </a:prstGeom>
          <a:solidFill>
            <a:srgbClr val="4472C4"/>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normAutofit/>
          </a:bodyPr>
          <a:lstStyle/>
          <a:p>
            <a:pPr algn="ctr">
              <a:lnSpc>
                <a:spcPct val="120000"/>
              </a:lnSpc>
            </a:pPr>
            <a:endParaRPr lang="en-GB" sz="900">
              <a:solidFill>
                <a:sysClr val="windowText" lastClr="000000"/>
              </a:solidFill>
            </a:endParaRPr>
          </a:p>
        </p:txBody>
      </p:sp>
      <p:sp>
        <p:nvSpPr>
          <p:cNvPr id="9" name="Rounded Rectangle 8"/>
          <p:cNvSpPr/>
          <p:nvPr>
            <p:custDataLst>
              <p:tags r:id="rId4"/>
            </p:custDataLst>
          </p:nvPr>
        </p:nvSpPr>
        <p:spPr>
          <a:xfrm>
            <a:off x="6868644" y="1670274"/>
            <a:ext cx="2251165" cy="889188"/>
          </a:xfrm>
          <a:prstGeom prst="roundRect">
            <a:avLst/>
          </a:prstGeom>
          <a:solidFill>
            <a:sysClr val="window" lastClr="FFFFFF">
              <a:alpha val="75000"/>
            </a:sysClr>
          </a:solidFill>
          <a:ln>
            <a:solidFill>
              <a:sysClr val="windowText" lastClr="000000">
                <a:lumMod val="50000"/>
                <a:lumOff val="50000"/>
              </a:sysClr>
            </a:solidFill>
          </a:ln>
        </p:spPr>
        <p:style>
          <a:lnRef idx="2">
            <a:srgbClr val="4472C4">
              <a:shade val="50000"/>
            </a:srgbClr>
          </a:lnRef>
          <a:fillRef idx="1">
            <a:srgbClr val="4472C4"/>
          </a:fillRef>
          <a:effectRef idx="0">
            <a:srgbClr val="4472C4"/>
          </a:effectRef>
          <a:fontRef idx="minor">
            <a:sysClr val="window" lastClr="FFFFFF"/>
          </a:fontRef>
        </p:style>
        <p:txBody>
          <a:bodyPr rtlCol="0" anchor="ctr">
            <a:normAutofit/>
          </a:bodyPr>
          <a:lstStyle/>
          <a:p>
            <a:pPr algn="ctr">
              <a:lnSpc>
                <a:spcPct val="120000"/>
              </a:lnSpc>
            </a:pPr>
            <a:r>
              <a:rPr lang="zh-CN" sz="1600">
                <a:ln w="3175">
                  <a:noFill/>
                  <a:prstDash val="dash"/>
                </a:ln>
                <a:solidFill>
                  <a:sysClr val="windowText" lastClr="000000">
                    <a:lumMod val="75000"/>
                    <a:lumOff val="25000"/>
                  </a:sysClr>
                </a:solidFill>
                <a:effectLst/>
                <a:uLnTx/>
                <a:latin typeface="微软雅黑" panose="020B0503020204020204" charset="-122"/>
                <a:cs typeface="微软雅黑" panose="020B0503020204020204" charset="-122"/>
                <a:sym typeface="+mn-ea"/>
              </a:rPr>
              <a:t>为数据分析</a:t>
            </a:r>
            <a:r>
              <a:rPr sz="1600">
                <a:ln w="3175">
                  <a:noFill/>
                  <a:prstDash val="dash"/>
                </a:ln>
                <a:solidFill>
                  <a:sysClr val="windowText" lastClr="000000">
                    <a:lumMod val="75000"/>
                    <a:lumOff val="25000"/>
                  </a:sysClr>
                </a:solidFill>
                <a:effectLst/>
                <a:uLnTx/>
                <a:latin typeface="微软雅黑" panose="020B0503020204020204" charset="-122"/>
                <a:cs typeface="微软雅黑" panose="020B0503020204020204" charset="-122"/>
                <a:sym typeface="+mn-ea"/>
              </a:rPr>
              <a:t>作前期建设工作</a:t>
            </a:r>
            <a:endParaRPr lang="en-GB" sz="1600"/>
          </a:p>
        </p:txBody>
      </p:sp>
      <p:sp>
        <p:nvSpPr>
          <p:cNvPr id="10" name="Chevron 3"/>
          <p:cNvSpPr/>
          <p:nvPr>
            <p:custDataLst>
              <p:tags r:id="rId5"/>
            </p:custDataLst>
          </p:nvPr>
        </p:nvSpPr>
        <p:spPr>
          <a:xfrm>
            <a:off x="2028887" y="1158670"/>
            <a:ext cx="3015751" cy="1023210"/>
          </a:xfrm>
          <a:prstGeom prst="chevron">
            <a:avLst>
              <a:gd name="adj" fmla="val 43848"/>
            </a:avLst>
          </a:prstGeom>
          <a:solidFill>
            <a:srgbClr val="E7E6E6">
              <a:lumMod val="75000"/>
            </a:srgb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normAutofit/>
          </a:bodyPr>
          <a:lstStyle/>
          <a:p>
            <a:pPr algn="ctr">
              <a:lnSpc>
                <a:spcPct val="120000"/>
              </a:lnSpc>
            </a:pPr>
            <a:endParaRPr lang="en-GB" sz="900">
              <a:solidFill>
                <a:sysClr val="windowText" lastClr="000000"/>
              </a:solidFill>
            </a:endParaRPr>
          </a:p>
        </p:txBody>
      </p:sp>
      <p:sp>
        <p:nvSpPr>
          <p:cNvPr id="11" name="Rounded Rectangle 4"/>
          <p:cNvSpPr/>
          <p:nvPr>
            <p:custDataLst>
              <p:tags r:id="rId6"/>
            </p:custDataLst>
          </p:nvPr>
        </p:nvSpPr>
        <p:spPr>
          <a:xfrm>
            <a:off x="3200462" y="1670274"/>
            <a:ext cx="2251165" cy="889188"/>
          </a:xfrm>
          <a:prstGeom prst="roundRect">
            <a:avLst/>
          </a:prstGeom>
          <a:solidFill>
            <a:sysClr val="window" lastClr="FFFFFF">
              <a:alpha val="75000"/>
            </a:sysClr>
          </a:solidFill>
          <a:ln>
            <a:solidFill>
              <a:sysClr val="windowText" lastClr="000000">
                <a:lumMod val="50000"/>
                <a:lumOff val="50000"/>
              </a:sysClr>
            </a:solidFill>
          </a:ln>
        </p:spPr>
        <p:style>
          <a:lnRef idx="2">
            <a:srgbClr val="4472C4">
              <a:shade val="50000"/>
            </a:srgbClr>
          </a:lnRef>
          <a:fillRef idx="1">
            <a:srgbClr val="4472C4"/>
          </a:fillRef>
          <a:effectRef idx="0">
            <a:srgbClr val="4472C4"/>
          </a:effectRef>
          <a:fontRef idx="minor">
            <a:sysClr val="window" lastClr="FFFFFF"/>
          </a:fontRef>
        </p:style>
        <p:txBody>
          <a:bodyPr rtlCol="0" anchor="ctr">
            <a:normAutofit/>
          </a:bodyPr>
          <a:lstStyle/>
          <a:p>
            <a:pPr algn="ctr">
              <a:lnSpc>
                <a:spcPct val="120000"/>
              </a:lnSpc>
            </a:pPr>
            <a:r>
              <a:rPr sz="1600">
                <a:ln w="3175">
                  <a:noFill/>
                  <a:prstDash val="dash"/>
                </a:ln>
                <a:solidFill>
                  <a:sysClr val="windowText" lastClr="000000">
                    <a:lumMod val="75000"/>
                    <a:lumOff val="25000"/>
                  </a:sysClr>
                </a:solidFill>
                <a:effectLst/>
                <a:uLnTx/>
                <a:latin typeface="微软雅黑" panose="020B0503020204020204" charset="-122"/>
                <a:cs typeface="微软雅黑" panose="020B0503020204020204" charset="-122"/>
                <a:sym typeface="+mn-ea"/>
              </a:rPr>
              <a:t>日志采集器</a:t>
            </a:r>
            <a:endParaRPr lang="en-GB" sz="1600">
              <a:ln w="3175">
                <a:noFill/>
                <a:prstDash val="dash"/>
              </a:ln>
              <a:solidFill>
                <a:sysClr val="windowText" lastClr="000000">
                  <a:lumMod val="75000"/>
                  <a:lumOff val="25000"/>
                </a:sysClr>
              </a:solidFill>
              <a:effectLst/>
              <a:uLnTx/>
              <a:latin typeface="微软雅黑" panose="020B0503020204020204" charset="-122"/>
              <a:cs typeface="微软雅黑" panose="020B0503020204020204" charset="-122"/>
              <a:sym typeface="+mn-ea"/>
            </a:endParaRPr>
          </a:p>
        </p:txBody>
      </p:sp>
      <p:cxnSp>
        <p:nvCxnSpPr>
          <p:cNvPr id="42" name="Straight Connector 41"/>
          <p:cNvCxnSpPr/>
          <p:nvPr>
            <p:custDataLst>
              <p:tags r:id="rId7"/>
            </p:custDataLst>
          </p:nvPr>
        </p:nvCxnSpPr>
        <p:spPr>
          <a:xfrm flipV="1">
            <a:off x="3522347" y="2872283"/>
            <a:ext cx="0" cy="348765"/>
          </a:xfrm>
          <a:prstGeom prst="line">
            <a:avLst/>
          </a:prstGeom>
          <a:ln>
            <a:solidFill>
              <a:sysClr val="window" lastClr="FFFFFF">
                <a:lumMod val="90000"/>
              </a:sysClr>
            </a:solidFill>
          </a:ln>
        </p:spPr>
        <p:style>
          <a:lnRef idx="1">
            <a:srgbClr val="4472C4"/>
          </a:lnRef>
          <a:fillRef idx="0">
            <a:srgbClr val="4472C4"/>
          </a:fillRef>
          <a:effectRef idx="0">
            <a:srgbClr val="4472C4"/>
          </a:effectRef>
          <a:fontRef idx="minor">
            <a:sysClr val="windowText" lastClr="000000"/>
          </a:fontRef>
        </p:style>
      </p:cxnSp>
      <p:sp>
        <p:nvSpPr>
          <p:cNvPr id="12" name="Oval 40"/>
          <p:cNvSpPr/>
          <p:nvPr>
            <p:custDataLst>
              <p:tags r:id="rId8"/>
            </p:custDataLst>
          </p:nvPr>
        </p:nvSpPr>
        <p:spPr>
          <a:xfrm>
            <a:off x="3452759" y="2737606"/>
            <a:ext cx="162582" cy="162582"/>
          </a:xfrm>
          <a:prstGeom prst="ellipse">
            <a:avLst/>
          </a:prstGeom>
          <a:solidFill>
            <a:srgbClr val="E7E6E6">
              <a:lumMod val="75000"/>
            </a:srgb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normAutofit fontScale="25000" lnSpcReduction="20000"/>
          </a:bodyPr>
          <a:lstStyle>
            <a:defPPr>
              <a:defRPr lang="en-US"/>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9pPr>
          </a:lstStyle>
          <a:p>
            <a:pPr algn="ctr">
              <a:lnSpc>
                <a:spcPct val="140000"/>
              </a:lnSpc>
            </a:pPr>
            <a:endParaRPr lang="en-US" sz="900"/>
          </a:p>
        </p:txBody>
      </p:sp>
      <p:sp>
        <p:nvSpPr>
          <p:cNvPr id="43" name="Oval 42"/>
          <p:cNvSpPr/>
          <p:nvPr>
            <p:custDataLst>
              <p:tags r:id="rId9"/>
            </p:custDataLst>
          </p:nvPr>
        </p:nvSpPr>
        <p:spPr>
          <a:xfrm>
            <a:off x="3333535" y="3128016"/>
            <a:ext cx="406455" cy="406455"/>
          </a:xfrm>
          <a:prstGeom prst="ellipse">
            <a:avLst/>
          </a:prstGeom>
          <a:solidFill>
            <a:srgbClr val="E7E6E6">
              <a:lumMod val="75000"/>
            </a:srgb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normAutofit/>
          </a:bodyPr>
          <a:lstStyle>
            <a:defPPr>
              <a:defRPr lang="en-US"/>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9pPr>
          </a:lstStyle>
          <a:p>
            <a:pPr algn="ctr">
              <a:lnSpc>
                <a:spcPct val="140000"/>
              </a:lnSpc>
            </a:pPr>
            <a:endParaRPr lang="en-US" sz="900"/>
          </a:p>
        </p:txBody>
      </p:sp>
      <p:cxnSp>
        <p:nvCxnSpPr>
          <p:cNvPr id="15" name="Straight Connector 41"/>
          <p:cNvCxnSpPr/>
          <p:nvPr>
            <p:custDataLst>
              <p:tags r:id="rId10"/>
            </p:custDataLst>
          </p:nvPr>
        </p:nvCxnSpPr>
        <p:spPr>
          <a:xfrm flipV="1">
            <a:off x="7190529" y="2872283"/>
            <a:ext cx="0" cy="348765"/>
          </a:xfrm>
          <a:prstGeom prst="line">
            <a:avLst/>
          </a:prstGeom>
          <a:ln>
            <a:solidFill>
              <a:sysClr val="window" lastClr="FFFFFF">
                <a:lumMod val="90000"/>
              </a:sysClr>
            </a:solidFill>
          </a:ln>
        </p:spPr>
        <p:style>
          <a:lnRef idx="1">
            <a:srgbClr val="4472C4"/>
          </a:lnRef>
          <a:fillRef idx="0">
            <a:srgbClr val="4472C4"/>
          </a:fillRef>
          <a:effectRef idx="0">
            <a:srgbClr val="4472C4"/>
          </a:effectRef>
          <a:fontRef idx="minor">
            <a:sysClr val="windowText" lastClr="000000"/>
          </a:fontRef>
        </p:style>
      </p:cxnSp>
      <p:sp>
        <p:nvSpPr>
          <p:cNvPr id="69" name="Oval 40"/>
          <p:cNvSpPr/>
          <p:nvPr>
            <p:custDataLst>
              <p:tags r:id="rId11"/>
            </p:custDataLst>
          </p:nvPr>
        </p:nvSpPr>
        <p:spPr>
          <a:xfrm>
            <a:off x="7120940" y="2737606"/>
            <a:ext cx="162582" cy="162582"/>
          </a:xfrm>
          <a:prstGeom prst="ellipse">
            <a:avLst/>
          </a:prstGeom>
          <a:solidFill>
            <a:srgbClr val="4472C4"/>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normAutofit fontScale="25000" lnSpcReduction="20000"/>
          </a:bodyPr>
          <a:lstStyle>
            <a:defPPr>
              <a:defRPr lang="en-US"/>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9pPr>
          </a:lstStyle>
          <a:p>
            <a:pPr algn="ctr">
              <a:lnSpc>
                <a:spcPct val="140000"/>
              </a:lnSpc>
            </a:pPr>
            <a:endParaRPr lang="en-US" sz="900"/>
          </a:p>
        </p:txBody>
      </p:sp>
      <p:sp>
        <p:nvSpPr>
          <p:cNvPr id="70" name="Oval 42"/>
          <p:cNvSpPr/>
          <p:nvPr>
            <p:custDataLst>
              <p:tags r:id="rId12"/>
            </p:custDataLst>
          </p:nvPr>
        </p:nvSpPr>
        <p:spPr>
          <a:xfrm>
            <a:off x="7001717" y="3128016"/>
            <a:ext cx="406455" cy="406455"/>
          </a:xfrm>
          <a:prstGeom prst="ellipse">
            <a:avLst/>
          </a:prstGeom>
          <a:solidFill>
            <a:srgbClr val="4472C4"/>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normAutofit/>
          </a:bodyPr>
          <a:lstStyle>
            <a:defPPr>
              <a:defRPr lang="en-US"/>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9pPr>
          </a:lstStyle>
          <a:p>
            <a:pPr algn="ctr">
              <a:lnSpc>
                <a:spcPct val="140000"/>
              </a:lnSpc>
            </a:pPr>
            <a:endParaRPr lang="en-US" sz="900"/>
          </a:p>
        </p:txBody>
      </p:sp>
      <p:sp>
        <p:nvSpPr>
          <p:cNvPr id="16" name="文本框 15"/>
          <p:cNvSpPr txBox="1"/>
          <p:nvPr>
            <p:custDataLst>
              <p:tags r:id="rId13"/>
            </p:custDataLst>
          </p:nvPr>
        </p:nvSpPr>
        <p:spPr>
          <a:xfrm>
            <a:off x="2156347" y="3934027"/>
            <a:ext cx="2731998" cy="619934"/>
          </a:xfrm>
          <a:prstGeom prst="rect">
            <a:avLst/>
          </a:prstGeom>
          <a:noFill/>
        </p:spPr>
        <p:txBody>
          <a:bodyPr wrap="square" bIns="0" rtlCol="0" anchor="b" anchorCtr="0">
            <a:normAutofit/>
          </a:bodyPr>
          <a:lstStyle/>
          <a:p>
            <a:pPr algn="ctr">
              <a:lnSpc>
                <a:spcPct val="120000"/>
              </a:lnSpc>
            </a:pPr>
            <a:r>
              <a:rPr lang="zh-CN" altLang="en-US" b="1" spc="300" dirty="0">
                <a:latin typeface="微软雅黑" panose="020B0503020204020204" charset="-122"/>
                <a:ea typeface="微软雅黑" panose="020B0503020204020204" charset="-122"/>
              </a:rPr>
              <a:t>定义</a:t>
            </a:r>
            <a:endParaRPr lang="zh-CN" altLang="en-US" b="1" spc="300" dirty="0">
              <a:latin typeface="微软雅黑" panose="020B0503020204020204" charset="-122"/>
              <a:ea typeface="微软雅黑" panose="020B0503020204020204" charset="-122"/>
            </a:endParaRPr>
          </a:p>
        </p:txBody>
      </p:sp>
      <p:sp>
        <p:nvSpPr>
          <p:cNvPr id="17" name="文本框 18"/>
          <p:cNvSpPr txBox="1"/>
          <p:nvPr>
            <p:custDataLst>
              <p:tags r:id="rId14"/>
            </p:custDataLst>
          </p:nvPr>
        </p:nvSpPr>
        <p:spPr>
          <a:xfrm>
            <a:off x="2156347" y="4633729"/>
            <a:ext cx="2731998" cy="1344231"/>
          </a:xfrm>
          <a:prstGeom prst="rect">
            <a:avLst/>
          </a:prstGeom>
          <a:noFill/>
        </p:spPr>
        <p:txBody>
          <a:bodyPr wrap="square" lIns="90000" tIns="0" rIns="90000" bIns="46800">
            <a:norm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9pPr>
          </a:lstStyle>
          <a:p>
            <a:pPr algn="ctr">
              <a:lnSpc>
                <a:spcPct val="120000"/>
              </a:lnSpc>
            </a:pPr>
            <a:r>
              <a:rPr sz="1600">
                <a:ln w="3175">
                  <a:noFill/>
                  <a:prstDash val="dash"/>
                </a:ln>
                <a:solidFill>
                  <a:sysClr val="windowText" lastClr="000000">
                    <a:lumMod val="75000"/>
                    <a:lumOff val="25000"/>
                  </a:sysClr>
                </a:solidFill>
                <a:effectLst/>
                <a:uLnTx/>
                <a:latin typeface="微软雅黑" panose="020B0503020204020204" charset="-122"/>
                <a:ea typeface="+mn-ea"/>
                <a:cs typeface="微软雅黑" panose="020B0503020204020204" charset="-122"/>
                <a:sym typeface="+mn-ea"/>
              </a:rPr>
              <a:t>大数据、人工智能收集数据的一个前期自动化工具</a:t>
            </a:r>
            <a:endParaRPr lang="zh-CN" altLang="en-US" sz="1600" spc="150" dirty="0">
              <a:latin typeface="微软雅黑" panose="020B0503020204020204" charset="-122"/>
              <a:ea typeface="微软雅黑" panose="020B0503020204020204" charset="-122"/>
            </a:endParaRPr>
          </a:p>
        </p:txBody>
      </p:sp>
      <p:sp>
        <p:nvSpPr>
          <p:cNvPr id="94" name="文本框 93"/>
          <p:cNvSpPr txBox="1"/>
          <p:nvPr>
            <p:custDataLst>
              <p:tags r:id="rId15"/>
            </p:custDataLst>
          </p:nvPr>
        </p:nvSpPr>
        <p:spPr>
          <a:xfrm>
            <a:off x="5824529" y="3934027"/>
            <a:ext cx="2731998" cy="619934"/>
          </a:xfrm>
          <a:prstGeom prst="rect">
            <a:avLst/>
          </a:prstGeom>
          <a:noFill/>
        </p:spPr>
        <p:txBody>
          <a:bodyPr wrap="square" bIns="0" rtlCol="0" anchor="b" anchorCtr="0">
            <a:normAutofit/>
          </a:bodyPr>
          <a:lstStyle/>
          <a:p>
            <a:pPr algn="ctr">
              <a:lnSpc>
                <a:spcPct val="120000"/>
              </a:lnSpc>
            </a:pPr>
            <a:r>
              <a:rPr lang="zh-CN" altLang="en-US" b="1" spc="300" dirty="0">
                <a:latin typeface="微软雅黑" panose="020B0503020204020204" charset="-122"/>
                <a:ea typeface="微软雅黑" panose="020B0503020204020204" charset="-122"/>
              </a:rPr>
              <a:t>目标</a:t>
            </a:r>
            <a:endParaRPr lang="zh-CN" altLang="en-US" b="1" spc="300" dirty="0">
              <a:latin typeface="微软雅黑" panose="020B0503020204020204" charset="-122"/>
              <a:ea typeface="微软雅黑" panose="020B0503020204020204" charset="-122"/>
            </a:endParaRPr>
          </a:p>
        </p:txBody>
      </p:sp>
      <p:sp>
        <p:nvSpPr>
          <p:cNvPr id="95" name="文本框 18"/>
          <p:cNvSpPr txBox="1"/>
          <p:nvPr>
            <p:custDataLst>
              <p:tags r:id="rId16"/>
            </p:custDataLst>
          </p:nvPr>
        </p:nvSpPr>
        <p:spPr>
          <a:xfrm>
            <a:off x="5824529" y="4633729"/>
            <a:ext cx="2731998" cy="1344231"/>
          </a:xfrm>
          <a:prstGeom prst="rect">
            <a:avLst/>
          </a:prstGeom>
          <a:noFill/>
        </p:spPr>
        <p:txBody>
          <a:bodyPr wrap="square" lIns="90000" tIns="0" rIns="90000" bIns="46800">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charset="-122"/>
                <a:cs typeface="+mn-ea"/>
              </a:defRPr>
            </a:lvl9pPr>
          </a:lstStyle>
          <a:p>
            <a:pPr algn="ctr">
              <a:lnSpc>
                <a:spcPct val="120000"/>
              </a:lnSpc>
            </a:pPr>
            <a:r>
              <a:rPr sz="1600">
                <a:ln w="3175">
                  <a:noFill/>
                  <a:prstDash val="dash"/>
                </a:ln>
                <a:solidFill>
                  <a:sysClr val="windowText" lastClr="000000">
                    <a:lumMod val="75000"/>
                    <a:lumOff val="25000"/>
                  </a:sysClr>
                </a:solidFill>
                <a:effectLst/>
                <a:uLnTx/>
                <a:latin typeface="微软雅黑" panose="020B0503020204020204" charset="-122"/>
                <a:ea typeface="+mn-ea"/>
                <a:cs typeface="微软雅黑" panose="020B0503020204020204" charset="-122"/>
                <a:sym typeface="+mn-ea"/>
              </a:rPr>
              <a:t>记录核格平台中各个插件的使用情况：</a:t>
            </a:r>
            <a:r>
              <a:rPr altLang="zh-CN" sz="1600">
                <a:ln w="3175">
                  <a:noFill/>
                  <a:prstDash val="dash"/>
                </a:ln>
                <a:solidFill>
                  <a:sysClr val="windowText" lastClr="000000">
                    <a:lumMod val="75000"/>
                    <a:lumOff val="25000"/>
                  </a:sysClr>
                </a:solidFill>
                <a:effectLst/>
                <a:uLnTx/>
                <a:latin typeface="微软雅黑" panose="020B0503020204020204" charset="-122"/>
                <a:ea typeface="+mn-ea"/>
                <a:cs typeface="微软雅黑" panose="020B0503020204020204" charset="-122"/>
                <a:sym typeface="+mn-ea"/>
              </a:rPr>
              <a:t>bug</a:t>
            </a:r>
            <a:r>
              <a:rPr sz="1600">
                <a:ln w="3175">
                  <a:noFill/>
                  <a:prstDash val="dash"/>
                </a:ln>
                <a:solidFill>
                  <a:sysClr val="windowText" lastClr="000000">
                    <a:lumMod val="75000"/>
                    <a:lumOff val="25000"/>
                  </a:sysClr>
                </a:solidFill>
                <a:effectLst/>
                <a:uLnTx/>
                <a:latin typeface="微软雅黑" panose="020B0503020204020204" charset="-122"/>
                <a:ea typeface="+mn-ea"/>
                <a:cs typeface="微软雅黑" panose="020B0503020204020204" charset="-122"/>
                <a:sym typeface="+mn-ea"/>
              </a:rPr>
              <a:t>、</a:t>
            </a:r>
            <a:r>
              <a:rPr lang="en-US" altLang="zh-CN" sz="1600">
                <a:ln w="3175">
                  <a:noFill/>
                  <a:prstDash val="dash"/>
                </a:ln>
                <a:solidFill>
                  <a:sysClr val="windowText" lastClr="000000">
                    <a:lumMod val="75000"/>
                    <a:lumOff val="25000"/>
                  </a:sysClr>
                </a:solidFill>
                <a:effectLst/>
                <a:uLnTx/>
                <a:latin typeface="微软雅黑" panose="020B0503020204020204" charset="-122"/>
                <a:ea typeface="+mn-ea"/>
                <a:cs typeface="微软雅黑" panose="020B0503020204020204" charset="-122"/>
                <a:sym typeface="+mn-ea"/>
              </a:rPr>
              <a:t>info</a:t>
            </a:r>
            <a:r>
              <a:rPr sz="1600">
                <a:ln w="3175">
                  <a:noFill/>
                  <a:prstDash val="dash"/>
                </a:ln>
                <a:solidFill>
                  <a:sysClr val="windowText" lastClr="000000">
                    <a:lumMod val="75000"/>
                    <a:lumOff val="25000"/>
                  </a:sysClr>
                </a:solidFill>
                <a:effectLst/>
                <a:uLnTx/>
                <a:latin typeface="微软雅黑" panose="020B0503020204020204" charset="-122"/>
                <a:ea typeface="+mn-ea"/>
                <a:cs typeface="微软雅黑" panose="020B0503020204020204" charset="-122"/>
                <a:sym typeface="+mn-ea"/>
              </a:rPr>
              <a:t>、组件使用情况等，为后面的用户行为分析、组件使用智能化推荐</a:t>
            </a:r>
            <a:r>
              <a:rPr lang="en-US" altLang="zh-CN" sz="1600">
                <a:ln w="3175">
                  <a:noFill/>
                  <a:prstDash val="dash"/>
                </a:ln>
                <a:solidFill>
                  <a:sysClr val="windowText" lastClr="000000">
                    <a:lumMod val="75000"/>
                    <a:lumOff val="25000"/>
                  </a:sysClr>
                </a:solidFill>
                <a:effectLst/>
                <a:uLnTx/>
                <a:latin typeface="微软雅黑" panose="020B0503020204020204" charset="-122"/>
                <a:ea typeface="+mn-ea"/>
                <a:cs typeface="微软雅黑" panose="020B0503020204020204" charset="-122"/>
                <a:sym typeface="+mn-ea"/>
              </a:rPr>
              <a:t>...</a:t>
            </a:r>
            <a:r>
              <a:rPr altLang="zh-CN" sz="1600">
                <a:ln w="3175">
                  <a:noFill/>
                  <a:prstDash val="dash"/>
                </a:ln>
                <a:solidFill>
                  <a:sysClr val="windowText" lastClr="000000">
                    <a:lumMod val="75000"/>
                    <a:lumOff val="25000"/>
                  </a:sysClr>
                </a:solidFill>
                <a:effectLst/>
                <a:uLnTx/>
                <a:latin typeface="微软雅黑" panose="020B0503020204020204" charset="-122"/>
                <a:ea typeface="+mn-ea"/>
                <a:cs typeface="微软雅黑" panose="020B0503020204020204" charset="-122"/>
                <a:sym typeface="+mn-ea"/>
              </a:rPr>
              <a:t>   </a:t>
            </a:r>
            <a:endParaRPr lang="zh-CN" altLang="zh-CN" sz="1600" spc="150" dirty="0">
              <a:ln w="3175">
                <a:noFill/>
                <a:prstDash val="dash"/>
              </a:ln>
              <a:solidFill>
                <a:sysClr val="windowText" lastClr="000000">
                  <a:lumMod val="75000"/>
                  <a:lumOff val="25000"/>
                </a:sysClr>
              </a:solidFill>
              <a:effectLst/>
              <a:uLnTx/>
              <a:latin typeface="微软雅黑" panose="020B0503020204020204" charset="-122"/>
              <a:ea typeface="+mn-ea"/>
              <a:cs typeface="微软雅黑" panose="020B0503020204020204" charset="-122"/>
              <a:sym typeface="+mn-ea"/>
            </a:endParaRPr>
          </a:p>
        </p:txBody>
      </p:sp>
      <p:pic>
        <p:nvPicPr>
          <p:cNvPr id="18" name="图片 17"/>
          <p:cNvPicPr>
            <a:picLocks noChangeAspect="1"/>
          </p:cNvPicPr>
          <p:nvPr/>
        </p:nvPicPr>
        <p:blipFill>
          <a:blip r:embed="rId17"/>
          <a:stretch>
            <a:fillRect/>
          </a:stretch>
        </p:blipFill>
        <p:spPr>
          <a:xfrm>
            <a:off x="9874885" y="-635"/>
            <a:ext cx="2324100" cy="666750"/>
          </a:xfrm>
          <a:prstGeom prst="rect">
            <a:avLst/>
          </a:prstGeom>
        </p:spPr>
      </p:pic>
      <p:grpSp>
        <p:nvGrpSpPr>
          <p:cNvPr id="19" name="组合 18"/>
          <p:cNvGrpSpPr/>
          <p:nvPr/>
        </p:nvGrpSpPr>
        <p:grpSpPr>
          <a:xfrm>
            <a:off x="96414" y="5958159"/>
            <a:ext cx="3418768" cy="795948"/>
            <a:chOff x="651509" y="5532126"/>
            <a:chExt cx="3627071" cy="844445"/>
          </a:xfrm>
        </p:grpSpPr>
        <p:pic>
          <p:nvPicPr>
            <p:cNvPr id="20" name="图片 1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21" name="图片 20"/>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Tree>
    <p:custDataLst>
      <p:tags r:id="rId2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4"/>
                                        </p:tgtEl>
                                        <p:attrNameLst>
                                          <p:attrName>style.visibility</p:attrName>
                                        </p:attrNameLst>
                                      </p:cBhvr>
                                      <p:to>
                                        <p:strVal val="visible"/>
                                      </p:to>
                                    </p:set>
                                    <p:animEffect transition="in" filter="wipe(down)">
                                      <p:cBhvr>
                                        <p:cTn id="23" dur="500"/>
                                        <p:tgtEl>
                                          <p:spTgt spid="9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wipe(down)">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P spid="17" grpId="1"/>
      <p:bldP spid="11" grpId="0" animBg="1"/>
      <p:bldP spid="10" grpId="0" animBg="1"/>
      <p:bldP spid="11" grpId="1" animBg="1"/>
      <p:bldP spid="10" grpId="1" animBg="1"/>
      <p:bldP spid="94" grpId="0"/>
      <p:bldP spid="94" grpId="1"/>
      <p:bldP spid="95" grpId="0"/>
      <p:bldP spid="95" grpId="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a:t>CARE POINT</a:t>
            </a:r>
            <a:br>
              <a:rPr lang="en-US" altLang="zh-CN" dirty="0"/>
            </a:br>
            <a:endParaRPr lang="en-US" altLang="zh-CN" dirty="0"/>
          </a:p>
        </p:txBody>
      </p:sp>
      <p:sp>
        <p:nvSpPr>
          <p:cNvPr id="3" name="内容占位符 2"/>
          <p:cNvSpPr>
            <a:spLocks noGrp="1"/>
          </p:cNvSpPr>
          <p:nvPr>
            <p:ph idx="1"/>
            <p:custDataLst>
              <p:tags r:id="rId2"/>
            </p:custDataLst>
          </p:nvPr>
        </p:nvSpPr>
        <p:spPr/>
        <p:txBody>
          <a:bodyPr/>
          <a:lstStyle/>
          <a:p>
            <a:pPr marL="0" indent="0">
              <a:buNone/>
            </a:pPr>
            <a:r>
              <a:rPr b="1" dirty="0">
                <a:ln/>
                <a:solidFill>
                  <a:schemeClr val="accent1"/>
                </a:solidFill>
                <a:effectLst>
                  <a:outerShdw blurRad="38100" dist="25400" dir="5400000" algn="ctr" rotWithShape="0">
                    <a:srgbClr val="6E747A">
                      <a:alpha val="43000"/>
                    </a:srgbClr>
                  </a:outerShdw>
                </a:effectLst>
              </a:rPr>
              <a:t>客戶端：</a:t>
            </a:r>
            <a:endParaRPr dirty="0"/>
          </a:p>
          <a:p>
            <a:pPr marL="0" indent="0">
              <a:buNone/>
            </a:pPr>
            <a:r>
              <a:rPr lang="en-US" altLang="zh-CN" dirty="0"/>
              <a:t>	1、日志的发送不影响</a:t>
            </a:r>
            <a:r>
              <a:rPr dirty="0"/>
              <a:t>平台其他插件</a:t>
            </a:r>
            <a:r>
              <a:rPr lang="en-US" altLang="zh-CN" dirty="0"/>
              <a:t>线程</a:t>
            </a:r>
            <a:endParaRPr lang="en-US" altLang="zh-CN" dirty="0"/>
          </a:p>
          <a:p>
            <a:pPr marL="0" indent="0">
              <a:buNone/>
            </a:pPr>
            <a:r>
              <a:rPr lang="en-US" altLang="zh-CN" dirty="0"/>
              <a:t>	2</a:t>
            </a:r>
            <a:r>
              <a:rPr dirty="0"/>
              <a:t>、</a:t>
            </a:r>
            <a:r>
              <a:rPr lang="en-US" altLang="zh-CN" dirty="0"/>
              <a:t>断网重连、客户端服务端启动顺序对日志丢失的情况</a:t>
            </a:r>
            <a:endParaRPr lang="en-US" altLang="zh-CN" dirty="0"/>
          </a:p>
          <a:p>
            <a:pPr marL="0" indent="0">
              <a:buNone/>
            </a:pPr>
            <a:r>
              <a:rPr lang="en-US" altLang="zh-CN" dirty="0"/>
              <a:t>	3</a:t>
            </a:r>
            <a:r>
              <a:rPr dirty="0"/>
              <a:t>、网络传输时最小的带宽花费</a:t>
            </a:r>
            <a:endParaRPr dirty="0"/>
          </a:p>
          <a:p>
            <a:pPr marL="0" indent="0">
              <a:buNone/>
            </a:pPr>
            <a:r>
              <a:rPr lang="en-US" altLang="zh-CN" dirty="0"/>
              <a:t>	4</a:t>
            </a:r>
            <a:r>
              <a:rPr dirty="0"/>
              <a:t>、传输过程中日志信息被截取的情况（是否需要加解密）</a:t>
            </a:r>
            <a:endParaRPr dirty="0"/>
          </a:p>
          <a:p>
            <a:pPr marL="0" indent="0">
              <a:buNone/>
            </a:pPr>
            <a:endParaRPr dirty="0"/>
          </a:p>
          <a:p>
            <a:pPr marL="0" indent="0">
              <a:buNone/>
            </a:pPr>
            <a:r>
              <a:rPr b="1" dirty="0">
                <a:ln/>
                <a:solidFill>
                  <a:schemeClr val="accent1"/>
                </a:solidFill>
                <a:effectLst>
                  <a:outerShdw blurRad="38100" dist="25400" dir="5400000" algn="ctr" rotWithShape="0">
                    <a:srgbClr val="6E747A">
                      <a:alpha val="43000"/>
                    </a:srgbClr>
                  </a:outerShdw>
                </a:effectLst>
              </a:rPr>
              <a:t>服务端：</a:t>
            </a:r>
            <a:endParaRPr dirty="0"/>
          </a:p>
          <a:p>
            <a:pPr marL="0" indent="0">
              <a:buNone/>
            </a:pPr>
            <a:r>
              <a:rPr lang="en-US" altLang="zh-CN" dirty="0"/>
              <a:t>	1</a:t>
            </a:r>
            <a:r>
              <a:rPr dirty="0"/>
              <a:t>、根据接收到的项目</a:t>
            </a:r>
            <a:r>
              <a:rPr lang="en-US" altLang="zh-CN" dirty="0"/>
              <a:t>log</a:t>
            </a:r>
            <a:r>
              <a:rPr dirty="0"/>
              <a:t>创建对应的日志文件夹；</a:t>
            </a:r>
            <a:endParaRPr dirty="0"/>
          </a:p>
          <a:p>
            <a:pPr marL="0" indent="0">
              <a:buNone/>
            </a:pPr>
            <a:r>
              <a:rPr lang="en-US" altLang="zh-CN" dirty="0"/>
              <a:t>	2</a:t>
            </a:r>
            <a:r>
              <a:rPr dirty="0"/>
              <a:t>、每个客户端的日志根据客户机名</a:t>
            </a:r>
            <a:r>
              <a:rPr lang="en-US" altLang="zh-CN" dirty="0"/>
              <a:t>+IP</a:t>
            </a:r>
            <a:r>
              <a:rPr dirty="0"/>
              <a:t> 分文件夹存储；</a:t>
            </a:r>
            <a:endParaRPr dirty="0"/>
          </a:p>
          <a:p>
            <a:pPr marL="0" indent="0">
              <a:buNone/>
            </a:pPr>
            <a:r>
              <a:rPr lang="en-US" altLang="zh-CN" dirty="0"/>
              <a:t>	3</a:t>
            </a:r>
            <a:r>
              <a:rPr dirty="0"/>
              <a:t>、</a:t>
            </a:r>
            <a:r>
              <a:rPr dirty="0"/>
              <a:t>项目文件夹中按照不同日期分日期文件夹存放；</a:t>
            </a:r>
            <a:endParaRPr dirty="0"/>
          </a:p>
          <a:p>
            <a:pPr marL="0" indent="0">
              <a:buNone/>
            </a:pPr>
            <a:r>
              <a:rPr lang="en-US" altLang="zh-CN" dirty="0"/>
              <a:t>	4</a:t>
            </a:r>
            <a:r>
              <a:rPr dirty="0"/>
              <a:t>、服务端日志文件大小监控</a:t>
            </a:r>
            <a:r>
              <a:rPr lang="en-US" altLang="zh-CN" dirty="0"/>
              <a:t>(</a:t>
            </a:r>
            <a:r>
              <a:rPr dirty="0"/>
              <a:t>一个项目只保存近</a:t>
            </a:r>
            <a:r>
              <a:rPr lang="en-US" altLang="zh-CN" dirty="0"/>
              <a:t>30</a:t>
            </a:r>
            <a:r>
              <a:rPr dirty="0"/>
              <a:t>天的日志记录</a:t>
            </a:r>
            <a:r>
              <a:rPr lang="en-US" altLang="zh-CN" dirty="0"/>
              <a:t>)</a:t>
            </a:r>
            <a:endParaRPr lang="en-US" altLang="zh-CN" dirty="0"/>
          </a:p>
        </p:txBody>
      </p:sp>
      <p:grpSp>
        <p:nvGrpSpPr>
          <p:cNvPr id="11" name="组合 10"/>
          <p:cNvGrpSpPr/>
          <p:nvPr/>
        </p:nvGrpSpPr>
        <p:grpSpPr>
          <a:xfrm>
            <a:off x="96414" y="5958159"/>
            <a:ext cx="3418768" cy="795948"/>
            <a:chOff x="651509" y="5532126"/>
            <a:chExt cx="3627071" cy="844445"/>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pic>
        <p:nvPicPr>
          <p:cNvPr id="9" name="图片 8"/>
          <p:cNvPicPr>
            <a:picLocks noChangeAspect="1"/>
          </p:cNvPicPr>
          <p:nvPr/>
        </p:nvPicPr>
        <p:blipFill>
          <a:blip r:embed="rId5"/>
          <a:stretch>
            <a:fillRect/>
          </a:stretch>
        </p:blipFill>
        <p:spPr>
          <a:xfrm>
            <a:off x="9874885" y="-635"/>
            <a:ext cx="2324100" cy="666750"/>
          </a:xfrm>
          <a:prstGeom prst="rect">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12" dur="1000" fill="hold"/>
                                              <p:tgtEl>
                                                <p:spTgt spid="3">
                                                  <p:txEl>
                                                    <p:pRg st="1" end="1"/>
                                                  </p:txEl>
                                                </p:spTgt>
                                              </p:tgtEl>
                                              <p:attrNameLst>
                                                <p:attrName>num.show</p:attrName>
                                              </p:attrNameLst>
                                            </p:cBhvr>
                                            <p:tavLst>
                                              <p:tav tm="0">
                                                <p:val>
                                                  <p:fltVal val="0"/>
                                                </p:val>
                                              </p:tav>
                                              <p:tav tm="100000">
                                                <p:val>
                                                  <p:strVal val="#ppt_v"/>
                                                </p:val>
                                              </p:tav>
                                            </p:tavLst>
                                          </p:anim>
                                        </wppc:dynamicDigit>
                                      </p:ext>
                                    </p:extLs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15" dur="1000" fill="hold"/>
                                              <p:tgtEl>
                                                <p:spTgt spid="3">
                                                  <p:txEl>
                                                    <p:pRg st="2" end="2"/>
                                                  </p:txEl>
                                                </p:spTgt>
                                              </p:tgtEl>
                                              <p:attrNameLst>
                                                <p:attrName>num.show</p:attrName>
                                              </p:attrNameLst>
                                            </p:cBhvr>
                                            <p:tavLst>
                                              <p:tav tm="0">
                                                <p:val>
                                                  <p:fltVal val="0"/>
                                                </p:val>
                                              </p:tav>
                                              <p:tav tm="100000">
                                                <p:val>
                                                  <p:strVal val="#ppt_v"/>
                                                </p:val>
                                              </p:tav>
                                            </p:tavLst>
                                          </p:anim>
                                        </wppc:dynamicDigit>
                                      </p:ext>
                                    </p:extLst>
                                  </p:childTnLst>
                                </p:cTn>
                              </p:par>
                              <p:par>
                                <p:cTn id="16" presetID="1"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18" dur="1000" fill="hold"/>
                                              <p:tgtEl>
                                                <p:spTgt spid="3">
                                                  <p:txEl>
                                                    <p:pRg st="3" end="3"/>
                                                  </p:txEl>
                                                </p:spTgt>
                                              </p:tgtEl>
                                              <p:attrNameLst>
                                                <p:attrName>num.show</p:attrName>
                                              </p:attrNameLst>
                                            </p:cBhvr>
                                            <p:tavLst>
                                              <p:tav tm="0">
                                                <p:val>
                                                  <p:fltVal val="0"/>
                                                </p:val>
                                              </p:tav>
                                              <p:tav tm="100000">
                                                <p:val>
                                                  <p:strVal val="#ppt_v"/>
                                                </p:val>
                                              </p:tav>
                                            </p:tavLst>
                                          </p:anim>
                                        </wppc:dynamicDigit>
                                      </p:ext>
                                    </p:extLs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21" dur="1000" fill="hold"/>
                                              <p:tgtEl>
                                                <p:spTgt spid="3">
                                                  <p:txEl>
                                                    <p:pRg st="4" end="4"/>
                                                  </p:txEl>
                                                </p:spTgt>
                                              </p:tgtEl>
                                              <p:attrNameLst>
                                                <p:attrName>num.show</p:attrName>
                                              </p:attrNameLst>
                                            </p:cBhvr>
                                            <p:tavLst>
                                              <p:tav tm="0">
                                                <p:val>
                                                  <p:fltVal val="0"/>
                                                </p:val>
                                              </p:tav>
                                              <p:tav tm="100000">
                                                <p:val>
                                                  <p:strVal val="#ppt_v"/>
                                                </p:val>
                                              </p:tav>
                                            </p:tavLst>
                                          </p:anim>
                                        </wppc:dynamicDigit>
                                      </p:ext>
                                    </p:extLs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31" dur="1000" fill="hold"/>
                                              <p:tgtEl>
                                                <p:spTgt spid="3">
                                                  <p:txEl>
                                                    <p:pRg st="7" end="7"/>
                                                  </p:txEl>
                                                </p:spTgt>
                                              </p:tgtEl>
                                              <p:attrNameLst>
                                                <p:attrName>num.show</p:attrName>
                                              </p:attrNameLst>
                                            </p:cBhvr>
                                            <p:tavLst>
                                              <p:tav tm="0">
                                                <p:val>
                                                  <p:fltVal val="0"/>
                                                </p:val>
                                              </p:tav>
                                              <p:tav tm="100000">
                                                <p:val>
                                                  <p:strVal val="#ppt_v"/>
                                                </p:val>
                                              </p:tav>
                                            </p:tavLst>
                                          </p:anim>
                                        </wppc:dynamicDigit>
                                      </p:ext>
                                    </p:extLst>
                                  </p:childTnLst>
                                </p:cTn>
                              </p:par>
                              <p:par>
                                <p:cTn id="32" presetID="1"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34" dur="1000" fill="hold"/>
                                              <p:tgtEl>
                                                <p:spTgt spid="3">
                                                  <p:txEl>
                                                    <p:pRg st="8" end="8"/>
                                                  </p:txEl>
                                                </p:spTgt>
                                              </p:tgtEl>
                                              <p:attrNameLst>
                                                <p:attrName>num.show</p:attrName>
                                              </p:attrNameLst>
                                            </p:cBhvr>
                                            <p:tavLst>
                                              <p:tav tm="0">
                                                <p:val>
                                                  <p:fltVal val="0"/>
                                                </p:val>
                                              </p:tav>
                                              <p:tav tm="100000">
                                                <p:val>
                                                  <p:strVal val="#ppt_v"/>
                                                </p:val>
                                              </p:tav>
                                            </p:tavLst>
                                          </p:anim>
                                        </wppc:dynamicDigit>
                                      </p:ext>
                                    </p:extLs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37" dur="1000" fill="hold"/>
                                              <p:tgtEl>
                                                <p:spTgt spid="3">
                                                  <p:txEl>
                                                    <p:pRg st="9" end="9"/>
                                                  </p:txEl>
                                                </p:spTgt>
                                              </p:tgtEl>
                                              <p:attrNameLst>
                                                <p:attrName>num.show</p:attrName>
                                              </p:attrNameLst>
                                            </p:cBhvr>
                                            <p:tavLst>
                                              <p:tav tm="0">
                                                <p:val>
                                                  <p:fltVal val="0"/>
                                                </p:val>
                                              </p:tav>
                                              <p:tav tm="100000">
                                                <p:val>
                                                  <p:strVal val="#ppt_v"/>
                                                </p:val>
                                              </p:tav>
                                            </p:tavLst>
                                          </p:anim>
                                        </wppc:dynamicDigit>
                                      </p:ext>
                                    </p:extLst>
                                  </p:childTnLst>
                                </p:cTn>
                              </p:par>
                              <p:par>
                                <p:cTn id="38" presetID="1" presetClass="entr" presetSubtype="0"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40" dur="1000" fill="hold"/>
                                              <p:tgtEl>
                                                <p:spTgt spid="3">
                                                  <p:txEl>
                                                    <p:pRg st="10" end="10"/>
                                                  </p:txEl>
                                                </p:spTgt>
                                              </p:tgtEl>
                                              <p:attrNameLst>
                                                <p:attrName>num.show</p:attrName>
                                              </p:attrNameLst>
                                            </p:cBhvr>
                                            <p:tavLst>
                                              <p:tav tm="0">
                                                <p:val>
                                                  <p:fltVal val="0"/>
                                                </p:val>
                                              </p:tav>
                                              <p:tav tm="100000">
                                                <p:val>
                                                  <p:strVal val="#ppt_v"/>
                                                </p:val>
                                              </p:tav>
                                            </p:tavLst>
                                          </p:anim>
                                        </wppc:dynamicDigit>
                                      </p:ext>
                                    </p:extLs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lIns="90000" tIns="46800" rIns="90000" bIns="46800" rtlCol="0">
            <a:normAutofit fontScale="90000"/>
          </a:bodyPr>
          <a:lstStyle/>
          <a:p>
            <a:pPr>
              <a:defRPr/>
            </a:pPr>
            <a:r>
              <a:rPr lang="en-US" altLang="zh-CN" dirty="0"/>
              <a:t>OVERALL DESIGN</a:t>
            </a:r>
            <a:r>
              <a:rPr lang="zh-CN" altLang="en-US" dirty="0"/>
              <a:t>：</a:t>
            </a:r>
            <a:endParaRPr lang="zh-CN" altLang="en-US" dirty="0"/>
          </a:p>
        </p:txBody>
      </p:sp>
      <p:sp>
        <p:nvSpPr>
          <p:cNvPr id="3" name="文本占位符 2"/>
          <p:cNvSpPr>
            <a:spLocks noGrp="1"/>
          </p:cNvSpPr>
          <p:nvPr>
            <p:ph type="body" idx="1"/>
            <p:custDataLst>
              <p:tags r:id="rId2"/>
            </p:custDataLst>
          </p:nvPr>
        </p:nvSpPr>
        <p:spPr/>
        <p:txBody>
          <a:bodyPr lIns="90000" tIns="46800" rIns="90000" bIns="46800" rtlCol="0">
            <a:normAutofit/>
          </a:bodyPr>
          <a:lstStyle/>
          <a:p>
            <a:pPr marL="0" marR="0" lvl="0" indent="0" algn="l" defTabSz="913765" rtl="0" eaLnBrk="1" fontAlgn="auto" latinLnBrk="0" hangingPunct="1">
              <a:lnSpc>
                <a:spcPct val="150000"/>
              </a:lnSpc>
              <a:spcBef>
                <a:spcPts val="0"/>
              </a:spcBef>
              <a:spcAft>
                <a:spcPts val="800"/>
              </a:spcAft>
              <a:buClrTx/>
              <a:buSzPct val="100000"/>
              <a:buFontTx/>
              <a:buNone/>
              <a:defRPr/>
            </a:pPr>
            <a:r>
              <a:rPr lang="zh-CN" altLang="en-US" sz="1800" dirty="0"/>
              <a:t>总体设计</a:t>
            </a:r>
            <a:endParaRPr lang="zh-CN" altLang="en-US" sz="1800" dirty="0"/>
          </a:p>
        </p:txBody>
      </p:sp>
      <p:sp>
        <p:nvSpPr>
          <p:cNvPr id="9" name="矩形 8"/>
          <p:cNvSpPr/>
          <p:nvPr>
            <p:custDataLst>
              <p:tags r:id="rId3"/>
            </p:custDataLst>
          </p:nvPr>
        </p:nvSpPr>
        <p:spPr>
          <a:xfrm>
            <a:off x="2429933" y="2641600"/>
            <a:ext cx="1693334" cy="1591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9600" dirty="0">
                <a:solidFill>
                  <a:schemeClr val="tx1"/>
                </a:solidFill>
                <a:latin typeface="Arial" panose="020B0604020202020204" pitchFamily="34" charset="0"/>
                <a:ea typeface="微软雅黑" panose="020B0503020204020204" charset="-122"/>
                <a:cs typeface="Arial" panose="020B0604020202020204" pitchFamily="34" charset="0"/>
              </a:rPr>
              <a:t>2</a:t>
            </a:r>
            <a:endParaRPr lang="en-US" altLang="zh-CN" sz="9600" dirty="0">
              <a:solidFill>
                <a:schemeClr val="tx1"/>
              </a:solidFill>
              <a:latin typeface="Arial" panose="020B0604020202020204" pitchFamily="34" charset="0"/>
              <a:ea typeface="微软雅黑" panose="020B0503020204020204" charset="-122"/>
              <a:cs typeface="Arial" panose="020B0604020202020204" pitchFamily="34" charset="0"/>
            </a:endParaRPr>
          </a:p>
        </p:txBody>
      </p:sp>
      <p:grpSp>
        <p:nvGrpSpPr>
          <p:cNvPr id="11" name="组合 10"/>
          <p:cNvGrpSpPr/>
          <p:nvPr/>
        </p:nvGrpSpPr>
        <p:grpSpPr>
          <a:xfrm>
            <a:off x="96414" y="5958159"/>
            <a:ext cx="3418768" cy="795948"/>
            <a:chOff x="651509" y="5532126"/>
            <a:chExt cx="3627071" cy="844445"/>
          </a:xfrm>
        </p:grpSpPr>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Flowchart and system architecture diagram</a:t>
            </a:r>
            <a:endParaRPr lang="zh-CN" altLang="en-US"/>
          </a:p>
        </p:txBody>
      </p:sp>
      <p:sp>
        <p:nvSpPr>
          <p:cNvPr id="3" name="内容占位符 2"/>
          <p:cNvSpPr>
            <a:spLocks noGrp="1"/>
          </p:cNvSpPr>
          <p:nvPr>
            <p:ph sz="half" idx="1"/>
          </p:nvPr>
        </p:nvSpPr>
        <p:spPr/>
        <p:txBody>
          <a:bodyPr/>
          <a:p>
            <a:r>
              <a:rPr>
                <a:sym typeface="+mn-ea"/>
              </a:rPr>
              <a:t>Flowchart diagram</a:t>
            </a:r>
            <a:endParaRPr lang="zh-CN" altLang="en-US"/>
          </a:p>
        </p:txBody>
      </p:sp>
      <p:pic>
        <p:nvPicPr>
          <p:cNvPr id="5" name="图片 4"/>
          <p:cNvPicPr>
            <a:picLocks noChangeAspect="1"/>
          </p:cNvPicPr>
          <p:nvPr/>
        </p:nvPicPr>
        <p:blipFill>
          <a:blip r:embed="rId1"/>
          <a:stretch>
            <a:fillRect/>
          </a:stretch>
        </p:blipFill>
        <p:spPr>
          <a:xfrm rot="16200000">
            <a:off x="3029585" y="-1094105"/>
            <a:ext cx="5496560" cy="10214610"/>
          </a:xfrm>
          <a:prstGeom prst="rect">
            <a:avLst/>
          </a:prstGeom>
        </p:spPr>
      </p:pic>
      <p:pic>
        <p:nvPicPr>
          <p:cNvPr id="9" name="图片 8"/>
          <p:cNvPicPr>
            <a:picLocks noChangeAspect="1"/>
          </p:cNvPicPr>
          <p:nvPr/>
        </p:nvPicPr>
        <p:blipFill>
          <a:blip r:embed="rId2"/>
          <a:stretch>
            <a:fillRect/>
          </a:stretch>
        </p:blipFill>
        <p:spPr>
          <a:xfrm>
            <a:off x="9874885" y="-635"/>
            <a:ext cx="2324100" cy="66675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Flowchart and system architecture diagram</a:t>
            </a:r>
            <a:endParaRPr lang="zh-CN" altLang="en-US"/>
          </a:p>
        </p:txBody>
      </p:sp>
      <p:sp>
        <p:nvSpPr>
          <p:cNvPr id="3" name="内容占位符 2"/>
          <p:cNvSpPr>
            <a:spLocks noGrp="1"/>
          </p:cNvSpPr>
          <p:nvPr>
            <p:ph sz="half" idx="1"/>
          </p:nvPr>
        </p:nvSpPr>
        <p:spPr/>
        <p:txBody>
          <a:bodyPr/>
          <a:p>
            <a:r>
              <a:rPr lang="en-US" altLang="zh-CN">
                <a:sym typeface="+mn-ea"/>
              </a:rPr>
              <a:t>S</a:t>
            </a:r>
            <a:r>
              <a:rPr>
                <a:sym typeface="+mn-ea"/>
              </a:rPr>
              <a:t>ystem architecture diagram</a:t>
            </a:r>
            <a:endParaRPr>
              <a:sym typeface="+mn-ea"/>
            </a:endParaRPr>
          </a:p>
        </p:txBody>
      </p:sp>
      <p:pic>
        <p:nvPicPr>
          <p:cNvPr id="7" name="图片 6"/>
          <p:cNvPicPr>
            <a:picLocks noChangeAspect="1"/>
          </p:cNvPicPr>
          <p:nvPr/>
        </p:nvPicPr>
        <p:blipFill>
          <a:blip r:embed="rId1"/>
          <a:stretch>
            <a:fillRect/>
          </a:stretch>
        </p:blipFill>
        <p:spPr>
          <a:xfrm>
            <a:off x="1737995" y="1389380"/>
            <a:ext cx="6074410" cy="5163820"/>
          </a:xfrm>
          <a:prstGeom prst="rect">
            <a:avLst/>
          </a:prstGeom>
        </p:spPr>
      </p:pic>
      <p:pic>
        <p:nvPicPr>
          <p:cNvPr id="9" name="图片 8"/>
          <p:cNvPicPr>
            <a:picLocks noChangeAspect="1"/>
          </p:cNvPicPr>
          <p:nvPr/>
        </p:nvPicPr>
        <p:blipFill>
          <a:blip r:embed="rId2"/>
          <a:stretch>
            <a:fillRect/>
          </a:stretch>
        </p:blipFill>
        <p:spPr>
          <a:xfrm>
            <a:off x="9874885" y="-635"/>
            <a:ext cx="2324100" cy="66675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lIns="90000" tIns="46800" rIns="90000" bIns="46800" rtlCol="0">
            <a:normAutofit fontScale="90000"/>
          </a:bodyPr>
          <a:lstStyle/>
          <a:p>
            <a:pPr>
              <a:defRPr/>
            </a:pPr>
            <a:r>
              <a:rPr lang="en-US" altLang="zh-CN" dirty="0"/>
              <a:t>CRITICAL DESIGN</a:t>
            </a:r>
            <a:r>
              <a:rPr lang="zh-CN" altLang="en-US" dirty="0"/>
              <a:t>：</a:t>
            </a:r>
            <a:endParaRPr lang="zh-CN" altLang="en-US" dirty="0"/>
          </a:p>
        </p:txBody>
      </p:sp>
      <p:sp>
        <p:nvSpPr>
          <p:cNvPr id="3" name="文本占位符 2"/>
          <p:cNvSpPr>
            <a:spLocks noGrp="1"/>
          </p:cNvSpPr>
          <p:nvPr>
            <p:ph type="body" idx="1"/>
            <p:custDataLst>
              <p:tags r:id="rId2"/>
            </p:custDataLst>
          </p:nvPr>
        </p:nvSpPr>
        <p:spPr/>
        <p:txBody>
          <a:bodyPr lIns="90000" tIns="46800" rIns="90000" bIns="46800" rtlCol="0">
            <a:normAutofit/>
          </a:bodyPr>
          <a:lstStyle/>
          <a:p>
            <a:pPr marL="0" marR="0" lvl="0" indent="0" algn="l" defTabSz="913765" rtl="0" eaLnBrk="1" fontAlgn="auto" latinLnBrk="0" hangingPunct="1">
              <a:lnSpc>
                <a:spcPct val="150000"/>
              </a:lnSpc>
              <a:spcBef>
                <a:spcPts val="0"/>
              </a:spcBef>
              <a:spcAft>
                <a:spcPts val="800"/>
              </a:spcAft>
              <a:buClrTx/>
              <a:buSzPct val="100000"/>
              <a:buFontTx/>
              <a:buNone/>
              <a:defRPr/>
            </a:pPr>
            <a:r>
              <a:rPr lang="zh-CN" altLang="en-US" sz="1800" dirty="0"/>
              <a:t>关建设计</a:t>
            </a:r>
            <a:endParaRPr lang="zh-CN" altLang="en-US" sz="1800" dirty="0"/>
          </a:p>
        </p:txBody>
      </p:sp>
      <p:sp>
        <p:nvSpPr>
          <p:cNvPr id="9" name="矩形 8"/>
          <p:cNvSpPr/>
          <p:nvPr>
            <p:custDataLst>
              <p:tags r:id="rId3"/>
            </p:custDataLst>
          </p:nvPr>
        </p:nvSpPr>
        <p:spPr>
          <a:xfrm>
            <a:off x="2429933" y="2641600"/>
            <a:ext cx="1693334" cy="1591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9600" dirty="0">
                <a:solidFill>
                  <a:schemeClr val="tx1"/>
                </a:solidFill>
                <a:latin typeface="Arial" panose="020B0604020202020204" pitchFamily="34" charset="0"/>
                <a:ea typeface="微软雅黑" panose="020B0503020204020204" charset="-122"/>
                <a:cs typeface="Arial" panose="020B0604020202020204" pitchFamily="34" charset="0"/>
              </a:rPr>
              <a:t>3</a:t>
            </a:r>
            <a:endParaRPr lang="en-US" altLang="zh-CN" sz="9600" dirty="0">
              <a:solidFill>
                <a:schemeClr val="tx1"/>
              </a:solidFill>
              <a:latin typeface="Arial" panose="020B0604020202020204" pitchFamily="34" charset="0"/>
              <a:ea typeface="微软雅黑" panose="020B0503020204020204" charset="-122"/>
              <a:cs typeface="Arial" panose="020B0604020202020204" pitchFamily="34" charset="0"/>
            </a:endParaRPr>
          </a:p>
        </p:txBody>
      </p:sp>
      <p:grpSp>
        <p:nvGrpSpPr>
          <p:cNvPr id="11" name="组合 10"/>
          <p:cNvGrpSpPr/>
          <p:nvPr/>
        </p:nvGrpSpPr>
        <p:grpSpPr>
          <a:xfrm>
            <a:off x="96414" y="5958159"/>
            <a:ext cx="3418768" cy="795948"/>
            <a:chOff x="651509" y="5532126"/>
            <a:chExt cx="3627071" cy="844445"/>
          </a:xfrm>
        </p:grpSpPr>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509" y="5532126"/>
              <a:ext cx="1175257" cy="844445"/>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6255" y="5549109"/>
              <a:ext cx="2222325" cy="827462"/>
            </a:xfrm>
            <a:prstGeom prst="rect">
              <a:avLst/>
            </a:prstGeom>
          </p:spPr>
        </p:pic>
      </p:grpSp>
    </p:spTree>
    <p:custDataLst>
      <p:tags r:id="rId6"/>
    </p:custDataLst>
  </p:cSld>
  <p:clrMapOvr>
    <a:masterClrMapping/>
  </p:clrMapOvr>
</p:sld>
</file>

<file path=ppt/tags/tag1.xml><?xml version="1.0" encoding="utf-8"?>
<p:tagLst xmlns:p="http://schemas.openxmlformats.org/presentationml/2006/main">
  <p:tag name="KSO_WM_TAG_VERSION" val="1.0"/>
  <p:tag name="KSO_WM_BEAUTIFY_FLAG" val="#wm#"/>
  <p:tag name="KSO_WM_UNIT_ID" val="_1*y*1"/>
  <p:tag name="KSO_WM_UNIT_HIGHLIGHT" val="0"/>
  <p:tag name="KSO_WM_UNIT_COMPATIBLE" val="0"/>
  <p:tag name="KSO_WM_UNIT_DIAGRAM_ISNUMVISUAL" val="0"/>
  <p:tag name="KSO_WM_UNIT_DIAGRAM_ISREFERUNIT" val="0"/>
  <p:tag name="KSO_WM_UNIT_LAYERLEVEL" val="1"/>
  <p:tag name="KSO_WM_SLIDE_BACKGROUND_MASK_FLAG" val="1"/>
  <p:tag name="KSO_WM_UNIT_TYPE" val="y"/>
  <p:tag name="KSO_WM_UNIT_INDEX" val="1"/>
  <p:tag name="KSO_WM_UNIT_BK_DARK_LIGHT" val="2"/>
</p:tagLst>
</file>

<file path=ppt/tags/tag10.xml><?xml version="1.0" encoding="utf-8"?>
<p:tagLst xmlns:p="http://schemas.openxmlformats.org/presentationml/2006/main">
  <p:tag name="KSO_WM_TAG_VERSION" val="1.0"/>
  <p:tag name="KSO_WM_BEAUTIFY_FLAG" val="#wm#"/>
  <p:tag name="KSO_WM_UNIT_TYPE" val="i"/>
  <p:tag name="KSO_WM_UNIT_ID" val="_2*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2.xml><?xml version="1.0" encoding="utf-8"?>
<p:tagLst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103.xml><?xml version="1.0" encoding="utf-8"?>
<p:tagLst xmlns:p="http://schemas.openxmlformats.org/presentationml/2006/main">
  <p:tag name="KSO_WM_TAG_VERSION" val="1.0"/>
  <p:tag name="KSO_WM_BEAUTIFY_FLAG" val="#wm#"/>
  <p:tag name="KSO_WM_UNIT_TYPE" val="i"/>
  <p:tag name="KSO_WM_UNIT_ID" val="_12*i*4"/>
  <p:tag name="KSO_WM_UNIT_INDEX" val="4"/>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104.xml><?xml version="1.0" encoding="utf-8"?>
<p:tagLst xmlns:p="http://schemas.openxmlformats.org/presentationml/2006/main">
  <p:tag name="KSO_WM_TAG_VERSION" val="1.0"/>
  <p:tag name="KSO_WM_BEAUTIFY_FLAG" val="#wm#"/>
  <p:tag name="KSO_WM_UNIT_TYPE" val="i"/>
  <p:tag name="KSO_WM_UNIT_ID" val="_12*i*2"/>
  <p:tag name="KSO_WM_UNIT_INDEX" val="2"/>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105.xml><?xml version="1.0" encoding="utf-8"?>
<p:tagLst xmlns:p="http://schemas.openxmlformats.org/presentationml/2006/main">
  <p:tag name="KSO_WM_TAG_VERSION" val="1.0"/>
  <p:tag name="KSO_WM_BEAUTIFY_FLAG" val="#wm#"/>
  <p:tag name="KSO_WM_UNIT_TYPE" val="i"/>
  <p:tag name="KSO_WM_UNIT_ID" val="_12*i*4"/>
  <p:tag name="KSO_WM_UNIT_INDEX" val="4"/>
  <p:tag name="KSO_WM_UNIT_HIGHLIGHT" val="0"/>
  <p:tag name="KSO_WM_UNIT_COMPATIBLE" val="0"/>
  <p:tag name="KSO_WM_UNIT_DIAGRAM_ISNUMVISUAL" val="0"/>
  <p:tag name="KSO_WM_UNIT_DIAGRAM_ISREFERUNIT" val="0"/>
  <p:tag name="KSO_WM_UNIT_LAYERLEVEL" val="1"/>
  <p:tag name="KSO_WM_SLIDE_BACKGROUND_TYPE" val="general"/>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Lst>
</file>

<file path=ppt/tags/tag11.xml><?xml version="1.0" encoding="utf-8"?>
<p:tagLst xmlns:p="http://schemas.openxmlformats.org/presentationml/2006/main">
  <p:tag name="KSO_WM_TAG_VERSION" val="1.0"/>
  <p:tag name="KSO_WM_BEAUTIFY_FLAG" val="#wm#"/>
  <p:tag name="KSO_WM_UNIT_TYPE" val="i"/>
  <p:tag name="KSO_WM_UNIT_ID" val="_2*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 name="KSO_WM_SLIDE_BACKGROUND_TYPE" val="general"/>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 name="KSO_WM_SLIDE_BACKGROUND_TYPE" val="general"/>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6"/>
  <p:tag name="KSO_WM_UNIT_LAYERLEVEL" val="1"/>
  <p:tag name="KSO_WM_TAG_VERSION" val="1.0"/>
  <p:tag name="KSO_WM_BEAUTIFY_FLAG" val="#wm#"/>
  <p:tag name="KSO_WM_UNIT_TYPE" val="i"/>
  <p:tag name="KSO_WM_UNIT_INDEX" val="6"/>
  <p:tag name="KSO_WM_SLIDE_BACKGROUND_TYPE" val="general"/>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7"/>
  <p:tag name="KSO_WM_UNIT_LAYERLEVEL" val="1"/>
  <p:tag name="KSO_WM_TAG_VERSION" val="1.0"/>
  <p:tag name="KSO_WM_BEAUTIFY_FLAG" val="#wm#"/>
  <p:tag name="KSO_WM_UNIT_TYPE" val="i"/>
  <p:tag name="KSO_WM_UNIT_INDEX" val="7"/>
  <p:tag name="KSO_WM_SLIDE_BACKGROUND_TYPE" val="general"/>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8"/>
  <p:tag name="KSO_WM_UNIT_LAYERLEVEL" val="1"/>
  <p:tag name="KSO_WM_TAG_VERSION" val="1.0"/>
  <p:tag name="KSO_WM_BEAUTIFY_FLAG" val="#wm#"/>
  <p:tag name="KSO_WM_UNIT_TYPE" val="i"/>
  <p:tag name="KSO_WM_UNIT_INDEX" val="8"/>
  <p:tag name="KSO_WM_SLIDE_BACKGROUND_TYPE" val="general"/>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9"/>
  <p:tag name="KSO_WM_UNIT_LAYERLEVEL" val="1"/>
  <p:tag name="KSO_WM_TAG_VERSION" val="1.0"/>
  <p:tag name="KSO_WM_BEAUTIFY_FLAG" val="#wm#"/>
  <p:tag name="KSO_WM_UNIT_TYPE" val="i"/>
  <p:tag name="KSO_WM_UNIT_INDEX" val="9"/>
  <p:tag name="KSO_WM_SLIDE_BACKGROUND_TYPE" val="general"/>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0"/>
  <p:tag name="KSO_WM_UNIT_LAYERLEVEL" val="1"/>
  <p:tag name="KSO_WM_TAG_VERSION" val="1.0"/>
  <p:tag name="KSO_WM_BEAUTIFY_FLAG" val="#wm#"/>
  <p:tag name="KSO_WM_UNIT_TYPE" val="i"/>
  <p:tag name="KSO_WM_UNIT_INDEX" val="10"/>
  <p:tag name="KSO_WM_SLIDE_BACKGROUND_TYPE" val="general"/>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xml><?xml version="1.0" encoding="utf-8"?>
<p:tagLst xmlns:p="http://schemas.openxmlformats.org/presentationml/2006/main">
  <p:tag name="KSO_WM_TAG_VERSION" val="1.0"/>
  <p:tag name="KSO_WM_BEAUTIFY_FLAG" val="#wm#"/>
  <p:tag name="KSO_WM_UNIT_TYPE" val="i"/>
  <p:tag name="KSO_WM_UNIT_ID" val="_2*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123.xml><?xml version="1.0" encoding="utf-8"?>
<p:tagLst xmlns:p="http://schemas.openxmlformats.org/presentationml/2006/main">
  <p:tag name="KSO_WM_TAG_VERSION" val="1.0"/>
  <p:tag name="KSO_WM_BEAUTIFY_FLAG" val="#wm#"/>
  <p:tag name="KSO_WM_UNIT_TYPE" val="i"/>
  <p:tag name="KSO_WM_UNIT_ID" val="_13*i*2"/>
  <p:tag name="KSO_WM_UNIT_INDEX" val="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124.xml><?xml version="1.0" encoding="utf-8"?>
<p:tagLst xmlns:p="http://schemas.openxmlformats.org/presentationml/2006/main">
  <p:tag name="KSO_WM_TAG_VERSION" val="1.0"/>
  <p:tag name="KSO_WM_BEAUTIFY_FLAG" val="#wm#"/>
  <p:tag name="KSO_WM_UNIT_TYPE" val="i"/>
  <p:tag name="KSO_WM_UNIT_ID" val="_13*i*4"/>
  <p:tag name="KSO_WM_UNIT_INDEX" val="4"/>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125.xml><?xml version="1.0" encoding="utf-8"?>
<p:tagLst xmlns:p="http://schemas.openxmlformats.org/presentationml/2006/main">
  <p:tag name="KSO_WM_TAG_VERSION" val="1.0"/>
  <p:tag name="KSO_WM_BEAUTIFY_FLAG" val="#wm#"/>
  <p:tag name="KSO_WM_UNIT_TYPE" val="i"/>
  <p:tag name="KSO_WM_UNIT_ID" val="_13*i*2"/>
  <p:tag name="KSO_WM_UNIT_INDEX" val="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126.xml><?xml version="1.0" encoding="utf-8"?>
<p:tagLst xmlns:p="http://schemas.openxmlformats.org/presentationml/2006/main">
  <p:tag name="KSO_WM_TAG_VERSION" val="1.0"/>
  <p:tag name="KSO_WM_BEAUTIFY_FLAG" val="#wm#"/>
  <p:tag name="KSO_WM_UNIT_TYPE" val="i"/>
  <p:tag name="KSO_WM_UNIT_ID" val="_13*i*4"/>
  <p:tag name="KSO_WM_UNIT_INDEX" val="4"/>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4.xml><?xml version="1.0" encoding="utf-8"?>
<p:tagLst xmlns:p="http://schemas.openxmlformats.org/presentationml/2006/main">
  <p:tag name="KSO_WM_TAG_VERSION" val="1.0"/>
  <p:tag name="KSO_WM_BEAUTIFY_FLAG" val="#wm#"/>
  <p:tag name="KSO_WM_UNIT_TYPE" val="i"/>
  <p:tag name="KSO_WM_UNIT_ID" val="_14*i*2"/>
  <p:tag name="KSO_WM_UNIT_INDEX" val="2"/>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135.xml><?xml version="1.0" encoding="utf-8"?>
<p:tagLst xmlns:p="http://schemas.openxmlformats.org/presentationml/2006/main">
  <p:tag name="KSO_WM_TAG_VERSION" val="1.0"/>
  <p:tag name="KSO_WM_BEAUTIFY_FLAG" val="#wm#"/>
  <p:tag name="KSO_WM_UNIT_TYPE" val="i"/>
  <p:tag name="KSO_WM_UNIT_ID" val="_14*i*4"/>
  <p:tag name="KSO_WM_UNIT_INDEX" val="4"/>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136.xml><?xml version="1.0" encoding="utf-8"?>
<p:tagLst xmlns:p="http://schemas.openxmlformats.org/presentationml/2006/main">
  <p:tag name="KSO_WM_TAG_VERSION" val="1.0"/>
  <p:tag name="KSO_WM_BEAUTIFY_FLAG" val="#wm#"/>
  <p:tag name="KSO_WM_UNIT_TYPE" val="i"/>
  <p:tag name="KSO_WM_UNIT_ID" val="_14*i*2"/>
  <p:tag name="KSO_WM_UNIT_INDEX" val="2"/>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137.xml><?xml version="1.0" encoding="utf-8"?>
<p:tagLst xmlns:p="http://schemas.openxmlformats.org/presentationml/2006/main">
  <p:tag name="KSO_WM_TAG_VERSION" val="1.0"/>
  <p:tag name="KSO_WM_BEAUTIFY_FLAG" val="#wm#"/>
  <p:tag name="KSO_WM_UNIT_TYPE" val="i"/>
  <p:tag name="KSO_WM_UNIT_ID" val="_14*i*4"/>
  <p:tag name="KSO_WM_UNIT_INDEX" val="4"/>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6.xml><?xml version="1.0" encoding="utf-8"?>
<p:tagLst xmlns:p="http://schemas.openxmlformats.org/presentationml/2006/main">
  <p:tag name="KSO_WM_TAG_VERSION" val="1.0"/>
  <p:tag name="KSO_WM_BEAUTIFY_FLAG" val="#wm#"/>
  <p:tag name="KSO_WM_UNIT_TYPE" val="i"/>
  <p:tag name="KSO_WM_UNIT_ID" val="_15*i*2"/>
  <p:tag name="KSO_WM_UNIT_INDEX" val="2"/>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47.xml><?xml version="1.0" encoding="utf-8"?>
<p:tagLst xmlns:p="http://schemas.openxmlformats.org/presentationml/2006/main">
  <p:tag name="KSO_WM_TAG_VERSION" val="1.0"/>
  <p:tag name="KSO_WM_BEAUTIFY_FLAG" val="#wm#"/>
  <p:tag name="KSO_WM_UNIT_TYPE" val="i"/>
  <p:tag name="KSO_WM_UNIT_ID" val="_15*i*4"/>
  <p:tag name="KSO_WM_UNIT_INDEX" val="4"/>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48.xml><?xml version="1.0" encoding="utf-8"?>
<p:tagLst xmlns:p="http://schemas.openxmlformats.org/presentationml/2006/main">
  <p:tag name="KSO_WM_TAG_VERSION" val="1.0"/>
  <p:tag name="KSO_WM_BEAUTIFY_FLAG" val="#wm#"/>
  <p:tag name="KSO_WM_UNIT_TYPE" val="i"/>
  <p:tag name="KSO_WM_UNIT_ID" val="_15*i*2"/>
  <p:tag name="KSO_WM_UNIT_INDEX" val="2"/>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49.xml><?xml version="1.0" encoding="utf-8"?>
<p:tagLst xmlns:p="http://schemas.openxmlformats.org/presentationml/2006/main">
  <p:tag name="KSO_WM_TAG_VERSION" val="1.0"/>
  <p:tag name="KSO_WM_BEAUTIFY_FLAG" val="#wm#"/>
  <p:tag name="KSO_WM_UNIT_TYPE" val="i"/>
  <p:tag name="KSO_WM_UNIT_ID" val="_15*i*4"/>
  <p:tag name="KSO_WM_UNIT_INDEX" val="4"/>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8.xml><?xml version="1.0" encoding="utf-8"?>
<p:tagLst xmlns:p="http://schemas.openxmlformats.org/presentationml/2006/main">
  <p:tag name="KSO_WM_TAG_VERSION" val="1.0"/>
  <p:tag name="KSO_WM_BEAUTIFY_FLAG" val="#wm#"/>
  <p:tag name="KSO_WM_UNIT_TYPE" val="i"/>
  <p:tag name="KSO_WM_UNIT_ID" val="_16*i*2"/>
  <p:tag name="KSO_WM_UNIT_INDEX" val="2"/>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159.xml><?xml version="1.0" encoding="utf-8"?>
<p:tagLst xmlns:p="http://schemas.openxmlformats.org/presentationml/2006/main">
  <p:tag name="KSO_WM_TAG_VERSION" val="1.0"/>
  <p:tag name="KSO_WM_BEAUTIFY_FLAG" val="#wm#"/>
  <p:tag name="KSO_WM_UNIT_TYPE" val="i"/>
  <p:tag name="KSO_WM_UNIT_ID" val="_16*i*4"/>
  <p:tag name="KSO_WM_UNIT_INDEX" val="4"/>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TAG_VERSION" val="1.0"/>
  <p:tag name="KSO_WM_BEAUTIFY_FLAG" val="#wm#"/>
  <p:tag name="KSO_WM_UNIT_TYPE" val="i"/>
  <p:tag name="KSO_WM_UNIT_ID" val="_16*i*2"/>
  <p:tag name="KSO_WM_UNIT_INDEX" val="2"/>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161.xml><?xml version="1.0" encoding="utf-8"?>
<p:tagLst xmlns:p="http://schemas.openxmlformats.org/presentationml/2006/main">
  <p:tag name="KSO_WM_TAG_VERSION" val="1.0"/>
  <p:tag name="KSO_WM_BEAUTIFY_FLAG" val="#wm#"/>
  <p:tag name="KSO_WM_UNIT_TYPE" val="i"/>
  <p:tag name="KSO_WM_UNIT_ID" val="_16*i*4"/>
  <p:tag name="KSO_WM_UNIT_INDEX" val="4"/>
  <p:tag name="KSO_WM_UNIT_HIGHLIGHT" val="0"/>
  <p:tag name="KSO_WM_UNIT_COMPATIBLE" val="0"/>
  <p:tag name="KSO_WM_UNIT_DIAGRAM_ISNUMVISUAL" val="0"/>
  <p:tag name="KSO_WM_UNIT_DIAGRAM_ISREFERUNIT" val="0"/>
  <p:tag name="KSO_WM_UNIT_LAYERLEVEL" val="1"/>
  <p:tag name="KSO_WM_SLIDE_BACKGROUND_TYPE" val="bottomTop"/>
  <p:tag name="KSO_WM_SLIDE_BK_DARK_LIGHT"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9.xml><?xml version="1.0" encoding="utf-8"?>
<p:tagLst xmlns:p="http://schemas.openxmlformats.org/presentationml/2006/main">
  <p:tag name="KSO_WM_TAG_VERSION" val="1.0"/>
  <p:tag name="KSO_WM_BEAUTIFY_FLAG" val="#wm#"/>
  <p:tag name="KSO_WM_UNIT_TYPE" val="i"/>
  <p:tag name="KSO_WM_UNIT_ID" val="_17*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TAG_VERSION" val="1.0"/>
  <p:tag name="KSO_WM_BEAUTIFY_FLAG" val="#wm#"/>
  <p:tag name="KSO_WM_UNIT_TYPE" val="i"/>
  <p:tag name="KSO_WM_UNIT_ID" val="_17*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5043"/>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5043"/>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4.xml><?xml version="1.0" encoding="utf-8"?>
<p:tagLst xmlns:p="http://schemas.openxmlformats.org/presentationml/2006/main">
  <p:tag name="KSO_WM_TEMPLATE_CATEGORY" val="custom"/>
  <p:tag name="KSO_WM_TEMPLATE_INDEX" val="20185043"/>
  <p:tag name="KSO_WM_TAG_VERSION" val="1.0"/>
  <p:tag name="KSO_WM_BEAUTIFY_FLAG" val="#wm#"/>
  <p:tag name="KSO_WM_TEMPLATE_THUMBS_INDEX" val="1、4、9、11、18、19、22"/>
  <p:tag name="KSO_WM_TEMPLATE_SUBCATEGORY" val="0"/>
  <p:tag name="KSO_WM_TEMPLATE_MASTER_TYPE" val="1"/>
  <p:tag name="KSO_WM_TEMPLATE_COLOR_TYPE" val="1"/>
  <p:tag name="KSO_WM_TEMPLATE_MASTER_THUMB_INDEX" val="12"/>
  <p:tag name="KSO_WM_UNIT_SHOW_EDIT_AREA_INDICATION" val="0"/>
</p:tagLst>
</file>

<file path=ppt/tags/tag195.xml><?xml version="1.0" encoding="utf-8"?>
<p:tagLst xmlns:p="http://schemas.openxmlformats.org/presentationml/2006/main">
  <p:tag name="KSO_WM_TEMPLATE_CATEGORY" val="custom"/>
  <p:tag name="KSO_WM_TEMPLATE_INDEX" val="20185043"/>
  <p:tag name="KSO_WM_TAG_VERSION" val="1.0"/>
  <p:tag name="KSO_WM_UNIT_TYPE" val="a"/>
  <p:tag name="KSO_WM_UNIT_INDEX" val="1"/>
  <p:tag name="KSO_WM_UNIT_ID" val="custom20185043_1*a*1"/>
  <p:tag name="KSO_WM_UNIT_LAYERLEVEL" val="1"/>
  <p:tag name="KSO_WM_UNIT_VALUE" val="9"/>
  <p:tag name="KSO_WM_UNIT_ISCONTENTSTITLE" val="0"/>
  <p:tag name="KSO_WM_UNIT_HIGHLIGHT" val="0"/>
  <p:tag name="KSO_WM_UNIT_COMPATIBLE" val="0"/>
  <p:tag name="KSO_WM_BEAUTIFY_FLAG" val="#wm#"/>
  <p:tag name="KSO_WM_UNIT_PRESET_TEXT" val="黄色简约通用模板"/>
  <p:tag name="KSO_WM_UNIT_NOCLEAR" val="0"/>
  <p:tag name="KSO_WM_UNIT_DIAGRAM_ISNUMVISUAL" val="0"/>
  <p:tag name="KSO_WM_UNIT_DIAGRAM_ISREFERUNIT" val="0"/>
</p:tagLst>
</file>

<file path=ppt/tags/tag196.xml><?xml version="1.0" encoding="utf-8"?>
<p:tagLst xmlns:p="http://schemas.openxmlformats.org/presentationml/2006/main">
  <p:tag name="KSO_WM_TEMPLATE_CATEGORY" val="custom"/>
  <p:tag name="KSO_WM_TEMPLATE_INDEX" val="20185043"/>
  <p:tag name="KSO_WM_TAG_VERSION" val="1.0"/>
  <p:tag name="KSO_WM_UNIT_TYPE" val="b"/>
  <p:tag name="KSO_WM_UNIT_INDEX" val="1"/>
  <p:tag name="KSO_WM_UNIT_ID" val="custom20185043_1*b*1"/>
  <p:tag name="KSO_WM_UNIT_LAYERLEVEL" val="1"/>
  <p:tag name="KSO_WM_UNIT_VALUE" val="40"/>
  <p:tag name="KSO_WM_UNIT_ISCONTENTSTITLE" val="0"/>
  <p:tag name="KSO_WM_UNIT_HIGHLIGHT" val="0"/>
  <p:tag name="KSO_WM_UNIT_COMPATIBLE" val="0"/>
  <p:tag name="KSO_WM_BEAUTIFY_FLAG" val="#wm#"/>
  <p:tag name="KSO_WM_UNIT_PRESET_TEXT" val="点击此处添加副标题"/>
  <p:tag name="KSO_WM_UNIT_NOCLEAR" val="0"/>
  <p:tag name="KSO_WM_UNIT_DIAGRAM_ISNUMVISUAL" val="0"/>
  <p:tag name="KSO_WM_UNIT_DIAGRAM_ISREFERUNIT" val="0"/>
</p:tagLst>
</file>

<file path=ppt/tags/tag197.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b"/>
  <p:tag name="KSO_WM_UNIT_INDEX" val="2"/>
  <p:tag name="KSO_WM_UNIT_ID" val="custom20193600_1*b*2"/>
  <p:tag name="KSO_WM_TEMPLATE_CATEGORY" val="custom"/>
  <p:tag name="KSO_WM_TEMPLATE_INDEX" val="20193600"/>
  <p:tag name="KSO_WM_UNIT_LAYERLEVEL" val="1"/>
  <p:tag name="KSO_WM_TAG_VERSION" val="1.0"/>
  <p:tag name="KSO_WM_BEAUTIFY_FLAG" val="#wm#"/>
  <p:tag name="KSO_WM_UNIT_PRESET_TEXT" val="汇报人姓名"/>
</p:tagLst>
</file>

<file path=ppt/tags/tag198.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b"/>
  <p:tag name="KSO_WM_UNIT_INDEX" val="3"/>
  <p:tag name="KSO_WM_UNIT_ID" val="custom20193600_1*b*3"/>
  <p:tag name="KSO_WM_TEMPLATE_CATEGORY" val="custom"/>
  <p:tag name="KSO_WM_TEMPLATE_INDEX" val="20193600"/>
  <p:tag name="KSO_WM_UNIT_LAYERLEVEL" val="1"/>
  <p:tag name="KSO_WM_TAG_VERSION" val="1.0"/>
  <p:tag name="KSO_WM_BEAUTIFY_FLAG" val="#wm#"/>
  <p:tag name="KSO_WM_UNIT_PRESET_TEXT" val="汇报日期"/>
</p:tagLst>
</file>

<file path=ppt/tags/tag199.xml><?xml version="1.0" encoding="utf-8"?>
<p:tagLst xmlns:p="http://schemas.openxmlformats.org/presentationml/2006/main">
  <p:tag name="KSO_WM_TEMPLATE_CATEGORY" val="custom"/>
  <p:tag name="KSO_WM_TEMPLATE_INDEX" val="20185043"/>
  <p:tag name="KSO_WM_TAG_VERSION" val="1.0"/>
  <p:tag name="KSO_WM_SLIDE_ID" val="custom20185043_1"/>
  <p:tag name="KSO_WM_SLIDE_INDEX" val="1"/>
  <p:tag name="KSO_WM_SLIDE_ITEM_CNT" val="0"/>
  <p:tag name="KSO_WM_SLIDE_LAYOUT" val="a_b"/>
  <p:tag name="KSO_WM_SLIDE_LAYOUT_CNT" val="1_1"/>
  <p:tag name="KSO_WM_SLIDE_TYPE" val="title"/>
  <p:tag name="KSO_WM_BEAUTIFY_FLAG" val="#wm#"/>
  <p:tag name="KSO_WM_TEMPLATE_THUMBS_INDEX" val="1、4、9、11、18、19、22"/>
  <p:tag name="KSO_WM_SLIDE_SUBTYPE" val="pureTxt"/>
  <p:tag name="KSO_WM_TEMPLATE_SUBCATEGORY" val="0"/>
  <p:tag name="KSO_WM_TEMPLATE_MASTER_TYPE" val="1"/>
  <p:tag name="KSO_WM_TEMPLATE_COLOR_TYPE" val="1"/>
  <p:tag name="KSO_WM_TEMPLATE_MASTER_THUMB_INDEX" val="12"/>
</p:tagLst>
</file>

<file path=ppt/tags/tag2.xml><?xml version="1.0" encoding="utf-8"?>
<p:tagLst xmlns:p="http://schemas.openxmlformats.org/presentationml/2006/main">
  <p:tag name="KSO_WM_TAG_VERSION" val="1.0"/>
  <p:tag name="KSO_WM_BEAUTIFY_FLAG" val="#wm#"/>
  <p:tag name="KSO_WM_UNIT_ID" val="_1*y*2"/>
  <p:tag name="KSO_WM_UNIT_HIGHLIGHT" val="0"/>
  <p:tag name="KSO_WM_UNIT_COMPATIBLE" val="0"/>
  <p:tag name="KSO_WM_UNIT_DIAGRAM_ISNUMVISUAL" val="0"/>
  <p:tag name="KSO_WM_UNIT_DIAGRAM_ISREFERUNIT" val="0"/>
  <p:tag name="KSO_WM_UNIT_LAYERLEVEL" val="1"/>
  <p:tag name="KSO_WM_SLIDE_BACKGROUND_MASK_FLAG" val="1"/>
  <p:tag name="KSO_WM_UNIT_TYPE" val="y"/>
  <p:tag name="KSO_WM_UNIT_INDEX"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i"/>
  <p:tag name="KSO_WM_UNIT_INDEX" val="1_1"/>
  <p:tag name="KSO_WM_UNIT_ID" val="custom20185043_8*l_i*1_1"/>
  <p:tag name="KSO_WM_UNIT_LAYERLEVEL" val="1_1"/>
  <p:tag name="KSO_WM_DIAGRAM_GROUP_CODE" val="l1-1"/>
  <p:tag name="KSO_WM_UNIT_HIGHLIGHT" val="0"/>
  <p:tag name="KSO_WM_UNIT_COMPATIBLE" val="0"/>
  <p:tag name="KSO_WM_UNIT_DIAGRAM_ISNUMVISUAL" val="0"/>
  <p:tag name="KSO_WM_UNIT_DIAGRAM_ISREFERUNIT" val="0"/>
  <p:tag name="KSO_WM_UNIT_LINE_FORE_SCHEMECOLOR_INDEX" val="15"/>
  <p:tag name="KSO_WM_UNIT_LINE_FILL_TYPE" val="2"/>
  <p:tag name="KSO_WM_UNIT_USESOURCEFORMAT_APPLY" val="1"/>
</p:tagLst>
</file>

<file path=ppt/tags/tag201.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i"/>
  <p:tag name="KSO_WM_UNIT_INDEX" val="1_1_2"/>
  <p:tag name="KSO_WM_UNIT_ID" val="custom20185043_8*l_h_i*1_1_2"/>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1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02.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f"/>
  <p:tag name="KSO_WM_UNIT_INDEX" val="1_1_1"/>
  <p:tag name="KSO_WM_UNIT_ID" val="custom20185043_8*l_h_f*1_1_1"/>
  <p:tag name="KSO_WM_UNIT_LAYERLEVEL" val="1_1_1"/>
  <p:tag name="KSO_WM_UNIT_VALUE" val="36"/>
  <p:tag name="KSO_WM_UNIT_HIGHLIGHT" val="0"/>
  <p:tag name="KSO_WM_UNIT_COMPATIBLE" val="0"/>
  <p:tag name="KSO_WM_DIAGRAM_GROUP_CODE" val="l1-1"/>
  <p:tag name="KSO_WM_UNIT_PRESET_TEXT" val="单击此处添加文本具体内容"/>
  <p:tag name="KSO_WM_UNIT_NOCLEAR" val="0"/>
  <p:tag name="KSO_WM_UNIT_DIAGRAM_ISNUMVISUAL" val="0"/>
  <p:tag name="KSO_WM_UNIT_DIAGRAM_ISREFERUNIT" val="0"/>
  <p:tag name="KSO_WM_UNIT_LINE_FORE_SCHEMECOLOR_INDEX" val="15"/>
  <p:tag name="KSO_WM_UNIT_LINE_FILL_TYPE" val="2"/>
  <p:tag name="KSO_WM_UNIT_TEXT_FILL_FORE_SCHEMECOLOR_INDEX" val="13"/>
  <p:tag name="KSO_WM_UNIT_TEXT_FILL_TYPE" val="1"/>
  <p:tag name="KSO_WM_UNIT_USESOURCEFORMAT_APPLY" val="1"/>
</p:tagLst>
</file>

<file path=ppt/tags/tag203.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i"/>
  <p:tag name="KSO_WM_UNIT_INDEX" val="1_1_1"/>
  <p:tag name="KSO_WM_UNIT_ID" val="custom20185043_8*l_h_i*1_1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15"/>
  <p:tag name="KSO_WM_UNIT_FILL_TYPE" val="1"/>
  <p:tag name="KSO_WM_UNIT_TEXT_FILL_FORE_SCHEMECOLOR_INDEX" val="2"/>
  <p:tag name="KSO_WM_UNIT_TEXT_FILL_TYPE" val="1"/>
  <p:tag name="KSO_WM_UNIT_USESOURCEFORMAT_APPLY" val="1"/>
</p:tagLst>
</file>

<file path=ppt/tags/tag204.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i"/>
  <p:tag name="KSO_WM_UNIT_INDEX" val="1_2_2"/>
  <p:tag name="KSO_WM_UNIT_ID" val="custom20185043_8*l_h_i*1_2_2"/>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15"/>
  <p:tag name="KSO_WM_UNIT_FILL_TYPE" val="1"/>
  <p:tag name="KSO_WM_UNIT_TEXT_FILL_FORE_SCHEMECOLOR_INDEX" val="2"/>
  <p:tag name="KSO_WM_UNIT_TEXT_FILL_TYPE" val="1"/>
  <p:tag name="KSO_WM_UNIT_USESOURCEFORMAT_APPLY" val="1"/>
</p:tagLst>
</file>

<file path=ppt/tags/tag205.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i"/>
  <p:tag name="KSO_WM_UNIT_INDEX" val="1_2_1"/>
  <p:tag name="KSO_WM_UNIT_ID" val="custom20185043_8*l_h_i*1_2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1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06.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f"/>
  <p:tag name="KSO_WM_UNIT_INDEX" val="1_2_1"/>
  <p:tag name="KSO_WM_UNIT_ID" val="custom20185043_8*l_h_f*1_2_1"/>
  <p:tag name="KSO_WM_UNIT_LAYERLEVEL" val="1_1_1"/>
  <p:tag name="KSO_WM_UNIT_VALUE" val="36"/>
  <p:tag name="KSO_WM_UNIT_HIGHLIGHT" val="0"/>
  <p:tag name="KSO_WM_UNIT_COMPATIBLE" val="0"/>
  <p:tag name="KSO_WM_DIAGRAM_GROUP_CODE" val="l1-1"/>
  <p:tag name="KSO_WM_UNIT_PRESET_TEXT" val="单击此处添加文本具体内容"/>
  <p:tag name="KSO_WM_UNIT_NOCLEAR" val="0"/>
  <p:tag name="KSO_WM_UNIT_DIAGRAM_ISNUMVISUAL" val="0"/>
  <p:tag name="KSO_WM_UNIT_DIAGRAM_ISREFERUNIT" val="0"/>
  <p:tag name="KSO_WM_UNIT_LINE_FORE_SCHEMECOLOR_INDEX" val="15"/>
  <p:tag name="KSO_WM_UNIT_LINE_FILL_TYPE" val="2"/>
  <p:tag name="KSO_WM_UNIT_TEXT_FILL_FORE_SCHEMECOLOR_INDEX" val="13"/>
  <p:tag name="KSO_WM_UNIT_TEXT_FILL_TYPE" val="1"/>
  <p:tag name="KSO_WM_UNIT_USESOURCEFORMAT_APPLY" val="1"/>
</p:tagLst>
</file>

<file path=ppt/tags/tag207.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i"/>
  <p:tag name="KSO_WM_UNIT_INDEX" val="1_3_1"/>
  <p:tag name="KSO_WM_UNIT_ID" val="custom20185043_8*l_h_i*1_3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15"/>
  <p:tag name="KSO_WM_UNIT_FILL_TYPE" val="1"/>
  <p:tag name="KSO_WM_UNIT_TEXT_FILL_FORE_SCHEMECOLOR_INDEX" val="2"/>
  <p:tag name="KSO_WM_UNIT_TEXT_FILL_TYPE" val="1"/>
  <p:tag name="KSO_WM_UNIT_USESOURCEFORMAT_APPLY" val="1"/>
</p:tagLst>
</file>

<file path=ppt/tags/tag208.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i"/>
  <p:tag name="KSO_WM_UNIT_INDEX" val="1_3_2"/>
  <p:tag name="KSO_WM_UNIT_ID" val="custom20185043_8*l_h_i*1_3_2"/>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1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09.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f"/>
  <p:tag name="KSO_WM_UNIT_INDEX" val="1_3_1"/>
  <p:tag name="KSO_WM_UNIT_ID" val="custom20185043_8*l_h_f*1_3_1"/>
  <p:tag name="KSO_WM_UNIT_LAYERLEVEL" val="1_1_1"/>
  <p:tag name="KSO_WM_UNIT_VALUE" val="36"/>
  <p:tag name="KSO_WM_UNIT_HIGHLIGHT" val="0"/>
  <p:tag name="KSO_WM_UNIT_COMPATIBLE" val="0"/>
  <p:tag name="KSO_WM_DIAGRAM_GROUP_CODE" val="l1-1"/>
  <p:tag name="KSO_WM_UNIT_PRESET_TEXT" val="单击此处添加文本具体内容"/>
  <p:tag name="KSO_WM_UNIT_NOCLEAR" val="0"/>
  <p:tag name="KSO_WM_UNIT_DIAGRAM_ISNUMVISUAL" val="0"/>
  <p:tag name="KSO_WM_UNIT_DIAGRAM_ISREFERUNIT" val="0"/>
  <p:tag name="KSO_WM_UNIT_LINE_FORE_SCHEMECOLOR_INDEX" val="15"/>
  <p:tag name="KSO_WM_UNIT_LINE_FILL_TYPE" val="2"/>
  <p:tag name="KSO_WM_UNIT_TEXT_FILL_FORE_SCHEMECOLOR_INDEX" val="13"/>
  <p:tag name="KSO_WM_UNIT_TEXT_FILL_TYPE" val="1"/>
  <p:tag name="KSO_WM_UNIT_USESOURCEFORMAT_APPLY"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i"/>
  <p:tag name="KSO_WM_UNIT_INDEX" val="1_4_1"/>
  <p:tag name="KSO_WM_UNIT_ID" val="custom20185043_8*l_h_i*1_4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1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11.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f"/>
  <p:tag name="KSO_WM_UNIT_INDEX" val="1_4_1"/>
  <p:tag name="KSO_WM_UNIT_ID" val="custom20185043_8*l_h_f*1_4_1"/>
  <p:tag name="KSO_WM_UNIT_LAYERLEVEL" val="1_1_1"/>
  <p:tag name="KSO_WM_UNIT_VALUE" val="36"/>
  <p:tag name="KSO_WM_UNIT_HIGHLIGHT" val="0"/>
  <p:tag name="KSO_WM_UNIT_COMPATIBLE" val="0"/>
  <p:tag name="KSO_WM_DIAGRAM_GROUP_CODE" val="l1-1"/>
  <p:tag name="KSO_WM_UNIT_PRESET_TEXT" val="单击此处添加文本具体内容"/>
  <p:tag name="KSO_WM_UNIT_NOCLEAR" val="0"/>
  <p:tag name="KSO_WM_UNIT_DIAGRAM_ISNUMVISUAL" val="0"/>
  <p:tag name="KSO_WM_UNIT_DIAGRAM_ISREFERUNIT" val="0"/>
  <p:tag name="KSO_WM_UNIT_LINE_FORE_SCHEMECOLOR_INDEX" val="15"/>
  <p:tag name="KSO_WM_UNIT_LINE_FILL_TYPE" val="2"/>
  <p:tag name="KSO_WM_UNIT_TEXT_FILL_FORE_SCHEMECOLOR_INDEX" val="13"/>
  <p:tag name="KSO_WM_UNIT_TEXT_FILL_TYPE" val="1"/>
  <p:tag name="KSO_WM_UNIT_USESOURCEFORMAT_APPLY" val="1"/>
</p:tagLst>
</file>

<file path=ppt/tags/tag212.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l_h_i"/>
  <p:tag name="KSO_WM_UNIT_INDEX" val="1_4_2"/>
  <p:tag name="KSO_WM_UNIT_ID" val="custom20185043_8*l_h_i*1_4_2"/>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15"/>
  <p:tag name="KSO_WM_UNIT_FILL_TYPE" val="1"/>
  <p:tag name="KSO_WM_UNIT_TEXT_FILL_FORE_SCHEMECOLOR_INDEX" val="2"/>
  <p:tag name="KSO_WM_UNIT_TEXT_FILL_TYPE" val="1"/>
  <p:tag name="KSO_WM_UNIT_USESOURCEFORMAT_APPLY" val="1"/>
</p:tagLst>
</file>

<file path=ppt/tags/tag213.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1"/>
  <p:tag name="KSO_WM_UNIT_VALUE" val="25"/>
  <p:tag name="KSO_WM_UNIT_LAYERLEVEL" val="1"/>
  <p:tag name="KSO_WM_UNIT_INDEX" val="1"/>
  <p:tag name="KSO_WM_UNIT_ID" val="custom20185043_8*a*1"/>
  <p:tag name="KSO_WM_UNIT_TYPE" val="a"/>
  <p:tag name="KSO_WM_UNIT_PRESET_TEXT" val="目录"/>
  <p:tag name="KSO_WM_UNIT_NOCLEAR" val="0"/>
  <p:tag name="KSO_WM_UNIT_DIAGRAM_ISNUMVISUAL" val="0"/>
  <p:tag name="KSO_WM_UNIT_DIAGRAM_ISREFERUNIT" val="0"/>
  <p:tag name="KSO_WM_DIAGRAM_GROUP_CODE" val="l1-1"/>
  <p:tag name="KSO_WM_UNIT_TEXT_FILL_FORE_SCHEMECOLOR_INDEX" val="13"/>
  <p:tag name="KSO_WM_UNIT_TEXT_FILL_TYPE" val="1"/>
  <p:tag name="KSO_WM_UNIT_USESOURCEFORMAT_APPLY" val="1"/>
</p:tagLst>
</file>

<file path=ppt/tags/tag214.xml><?xml version="1.0" encoding="utf-8"?>
<p:tagLst xmlns:p="http://schemas.openxmlformats.org/presentationml/2006/main">
  <p:tag name="KSO_WM_SLIDE_ID" val="custom20185043_8"/>
  <p:tag name="KSO_WM_SLIDE_INDEX" val="8"/>
  <p:tag name="KSO_WM_SLIDE_ITEM_CNT" val="4"/>
  <p:tag name="KSO_WM_SLIDE_LAYOUT" val="a_l"/>
  <p:tag name="KSO_WM_SLIDE_LAYOUT_CNT" val="1_1"/>
  <p:tag name="KSO_WM_SLIDE_TYPE" val="contents"/>
  <p:tag name="KSO_WM_BEAUTIFY_FLAG" val="#wm#"/>
  <p:tag name="KSO_WM_TEMPLATE_CATEGORY" val="custom"/>
  <p:tag name="KSO_WM_TEMPLATE_INDEX" val="20185043"/>
  <p:tag name="KSO_WM_DIAGRAM_GROUP_CODE" val="l1-1"/>
  <p:tag name="KSO_WM_TAG_VERSION" val="1.0"/>
  <p:tag name="KSO_WM_SLIDE_SUBTYPE" val="diag"/>
  <p:tag name="KSO_WM_TEMPLATE_SUBCATEGORY" val="0"/>
  <p:tag name="KSO_WM_SLIDE_DIAGTYPE" val="l"/>
  <p:tag name="KSO_WM_TEMPLATE_MASTER_TYPE" val="1"/>
  <p:tag name="KSO_WM_TEMPLATE_COLOR_TYPE" val="1"/>
</p:tagLst>
</file>

<file path=ppt/tags/tag215.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a"/>
  <p:tag name="KSO_WM_UNIT_INDEX" val="1"/>
  <p:tag name="KSO_WM_UNIT_LAYERLEVEL" val="1"/>
  <p:tag name="KSO_WM_UNIT_VALUE" val="16"/>
  <p:tag name="KSO_WM_UNIT_ISCONTENTSTITLE" val="0"/>
  <p:tag name="KSO_WM_UNIT_HIGHLIGHT" val="0"/>
  <p:tag name="KSO_WM_UNIT_COMPATIBLE" val="0"/>
  <p:tag name="KSO_WM_UNIT_ID" val="custom20185043_11*a*1"/>
  <p:tag name="KSO_WM_UNIT_PRESET_TEXT" val="点击添加节标题"/>
  <p:tag name="KSO_WM_UNIT_NOCLEAR" val="0"/>
  <p:tag name="KSO_WM_UNIT_DIAGRAM_ISNUMVISUAL" val="0"/>
  <p:tag name="KSO_WM_UNIT_DIAGRAM_ISREFERUNIT" val="0"/>
</p:tagLst>
</file>

<file path=ppt/tags/tag216.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b"/>
  <p:tag name="KSO_WM_UNIT_INDEX" val="1"/>
  <p:tag name="KSO_WM_UNIT_LAYERLEVEL" val="1"/>
  <p:tag name="KSO_WM_UNIT_VALUE" val="130"/>
  <p:tag name="KSO_WM_UNIT_ISCONTENTSTITLE" val="0"/>
  <p:tag name="KSO_WM_UNIT_HIGHLIGHT" val="0"/>
  <p:tag name="KSO_WM_UNIT_COMPATIBLE" val="0"/>
  <p:tag name="KSO_WM_UNIT_ID" val="custom20185043_11*b*1"/>
  <p:tag name="KSO_WM_UNIT_PRESET_TEXT" val="点击此处添加正文，文字是您思想的提炼，请尽量言简意赅的阐述观点。"/>
  <p:tag name="KSO_WM_UNIT_NOCLEAR" val="0"/>
  <p:tag name="KSO_WM_UNIT_DIAGRAM_ISNUMVISUAL" val="0"/>
  <p:tag name="KSO_WM_UNIT_DIAGRAM_ISREFERUNIT" val="0"/>
</p:tagLst>
</file>

<file path=ppt/tags/tag217.xml><?xml version="1.0" encoding="utf-8"?>
<p:tagLst xmlns:p="http://schemas.openxmlformats.org/presentationml/2006/main">
  <p:tag name="KSO_WM_TEMPLATE_CATEGORY" val="custom"/>
  <p:tag name="KSO_WM_TEMPLATE_INDEX" val="20185043"/>
  <p:tag name="KSO_WM_UNIT_TYPE" val="e"/>
  <p:tag name="KSO_WM_UNIT_INDEX" val="1"/>
  <p:tag name="KSO_WM_UNIT_ID" val="custom20185043_11*e*1"/>
  <p:tag name="KSO_WM_UNIT_LAYERLEVEL" val="1"/>
  <p:tag name="KSO_WM_UNIT_VALUE" val="1"/>
  <p:tag name="KSO_WM_UNIT_HIGHLIGHT" val="0"/>
  <p:tag name="KSO_WM_UNIT_COMPATIBLE" val="1"/>
  <p:tag name="KSO_WM_BEAUTIFY_FLAG" val="#wm#"/>
  <p:tag name="KSO_WM_TAG_VERSION" val="1.0"/>
  <p:tag name="KSO_WM_UNIT_PRESET_TEXT" val="1"/>
  <p:tag name="KSO_WM_UNIT_NOCLEAR" val="0"/>
  <p:tag name="KSO_WM_UNIT_DIAGRAM_ISNUMVISUAL" val="0"/>
  <p:tag name="KSO_WM_UNIT_DIAGRAM_ISREFERUNIT" val="0"/>
</p:tagLst>
</file>

<file path=ppt/tags/tag218.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74022_6"/>
  <p:tag name="KSO_WM_TEMPLATE_INDEX" val="20185043"/>
  <p:tag name="KSO_WM_SLIDE_INDEX" val="11"/>
  <p:tag name="KSO_WM_TEMPLATE_SUBCATEGORY" val="0"/>
  <p:tag name="KSO_WM_TEMPLATE_CATEGORY" val="custom"/>
  <p:tag name="KSO_WM_SLIDE_ID" val="custom20185043_11"/>
  <p:tag name="KSO_WM_SLIDE_SUBTYPE" val="pureTxt"/>
  <p:tag name="KSO_WM_TEMPLATE_MASTER_TYPE" val="1"/>
  <p:tag name="KSO_WM_TEMPLATE_COLOR_TYPE" val="1"/>
</p:tagLst>
</file>

<file path=ppt/tags/tag219.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ID" val="custom20185043_2*a*1"/>
  <p:tag name="KSO_WM_UNIT_TYPE" val="a"/>
  <p:tag name="KSO_WM_UNIT_PRESET_TEXT" val="LOREM IPSUM DOLOR"/>
  <p:tag name="KSO_WM_UNIT_NOCLEAR" val="0"/>
  <p:tag name="KSO_WM_UNIT_DIAGRAM_ISNUMVISUAL" val="0"/>
  <p:tag name="KSO_WM_UNIT_DIAGRAM_ISREFERUNIT" val="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VALUE" val="585"/>
  <p:tag name="KSO_WM_UNIT_LAYERLEVEL" val="1"/>
  <p:tag name="KSO_WM_UNIT_INDEX" val="1"/>
  <p:tag name="KSO_WM_UNIT_ID" val="custom20185043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199030_1*m_h_i*1_2_4"/>
  <p:tag name="KSO_WM_TEMPLATE_CATEGORY" val="diagram"/>
  <p:tag name="KSO_WM_TEMPLATE_INDEX" val="20199030"/>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
  <p:tag name="KSO_WM_UNIT_ID" val="diagram20199030_1*m_h_i*1_2_5"/>
  <p:tag name="KSO_WM_TEMPLATE_CATEGORY" val="diagram"/>
  <p:tag name="KSO_WM_TEMPLATE_INDEX" val="20199030"/>
  <p:tag name="KSO_WM_UNIT_LAYERLEVEL" val="1_1_1"/>
  <p:tag name="KSO_WM_TAG_VERSION" val="1.0"/>
  <p:tag name="KSO_WM_BEAUTIFY_FLAG" val="#wm#"/>
  <p:tag name="KSO_WM_UNIT_FILL_FORE_SCHEMECOLOR_INDEX" val="14"/>
  <p:tag name="KSO_WM_UNIT_FILL_TYPE" val="1"/>
  <p:tag name="KSO_WM_UNIT_LINE_FORE_SCHEMECOLOR_INDEX" val="13"/>
  <p:tag name="KSO_WM_UNIT_LINE_FILL_TYPE" val="2"/>
  <p:tag name="KSO_WM_UNIT_TEXT_FILL_FORE_SCHEMECOLOR_INDEX" val="2"/>
  <p:tag name="KSO_WM_UNIT_TEXT_FILL_TYPE" val="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9030_1*m_h_i*1_1_2"/>
  <p:tag name="KSO_WM_TEMPLATE_CATEGORY" val="diagram"/>
  <p:tag name="KSO_WM_TEMPLATE_INDEX" val="20199030"/>
  <p:tag name="KSO_WM_UNIT_LAYERLEVEL" val="1_1_1"/>
  <p:tag name="KSO_WM_TAG_VERSION" val="1.0"/>
  <p:tag name="KSO_WM_BEAUTIFY_FLAG" val="#wm#"/>
  <p:tag name="KSO_WM_UNIT_FILL_FORE_SCHEMECOLOR_INDEX" val="14"/>
  <p:tag name="KSO_WM_UNIT_FILL_TYPE" val="1"/>
  <p:tag name="KSO_WM_UNIT_LINE_FORE_SCHEMECOLOR_INDEX" val="13"/>
  <p:tag name="KSO_WM_UNIT_LINE_FILL_TYPE" val="2"/>
  <p:tag name="KSO_WM_UNIT_TEXT_FILL_FORE_SCHEMECOLOR_INDEX" val="2"/>
  <p:tag name="KSO_WM_UNIT_TEXT_FILL_TYPE" val="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199030_1*m_h_i*1_1_4"/>
  <p:tag name="KSO_WM_TEMPLATE_CATEGORY" val="diagram"/>
  <p:tag name="KSO_WM_TEMPLATE_INDEX" val="20199030"/>
  <p:tag name="KSO_WM_UNIT_LAYERLEVEL" val="1_1_1"/>
  <p:tag name="KSO_WM_TAG_VERSION" val="1.0"/>
  <p:tag name="KSO_WM_BEAUTIFY_FLAG" val="#wm#"/>
  <p:tag name="KSO_WM_UNIT_LINE_FORE_SCHEMECOLOR_INDEX" val="14"/>
  <p:tag name="KSO_WM_UNIT_LINE_FILL_TYPE"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9030_1*m_h_i*1_1_3"/>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2"/>
  <p:tag name="KSO_WM_UNIT_TEXT_FILL_TYPE"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
  <p:tag name="KSO_WM_UNIT_ID" val="diagram20199030_1*m_h_i*1_1_5"/>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2"/>
  <p:tag name="KSO_WM_UNIT_TEXT_FILL_TYPE"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9030_1*m_h_i*1_2_2"/>
  <p:tag name="KSO_WM_TEMPLATE_CATEGORY" val="diagram"/>
  <p:tag name="KSO_WM_TEMPLATE_INDEX" val="20199030"/>
  <p:tag name="KSO_WM_UNIT_LAYERLEVEL" val="1_1_1"/>
  <p:tag name="KSO_WM_TAG_VERSION" val="1.0"/>
  <p:tag name="KSO_WM_BEAUTIFY_FLAG" val="#wm#"/>
  <p:tag name="KSO_WM_UNIT_LINE_FORE_SCHEMECOLOR_INDEX" val="14"/>
  <p:tag name="KSO_WM_UNIT_LINE_FILL_TYPE"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9030_1*m_h_i*1_2_1"/>
  <p:tag name="KSO_WM_TEMPLATE_CATEGORY" val="diagram"/>
  <p:tag name="KSO_WM_TEMPLATE_INDEX" val="20199030"/>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199030_1*m_h_i*1_2_3"/>
  <p:tag name="KSO_WM_TEMPLATE_CATEGORY" val="diagram"/>
  <p:tag name="KSO_WM_TEMPLATE_INDEX" val="20199030"/>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23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199030_1*m_h_a*1_1_1"/>
  <p:tag name="KSO_WM_TEMPLATE_CATEGORY" val="diagram"/>
  <p:tag name="KSO_WM_TEMPLATE_INDEX" val="20199030"/>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23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3.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199030_1*m_h_a*1_2_1"/>
  <p:tag name="KSO_WM_TEMPLATE_CATEGORY" val="diagram"/>
  <p:tag name="KSO_WM_TEMPLATE_INDEX" val="20199030"/>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23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199030_1*m_h_f*1_2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5.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SLIDE_INDEX" val="2"/>
  <p:tag name="KSO_WM_SLIDE_ID" val="custom20185043_2"/>
  <p:tag name="KSO_WM_TAG_VERSION" val="1.0"/>
  <p:tag name="KSO_WM_TEMPLATE_INDEX" val="20185043"/>
  <p:tag name="KSO_WM_TEMPLATE_CATEGORY" val="custom"/>
  <p:tag name="KSO_WM_SLIDE_SUBTYPE" val="pureTxt"/>
  <p:tag name="KSO_WM_TEMPLATE_SUBCATEGORY" val="0"/>
  <p:tag name="KSO_WM_TEMPLATE_MASTER_TYPE" val="1"/>
  <p:tag name="KSO_WM_TEMPLATE_COLOR_TYPE" val="1"/>
</p:tagLst>
</file>

<file path=ppt/tags/tag236.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ID" val="custom20185043_2*a*1"/>
  <p:tag name="KSO_WM_UNIT_TYPE" val="a"/>
  <p:tag name="KSO_WM_UNIT_PRESET_TEXT" val="LOREM IPSUM DOLOR"/>
  <p:tag name="KSO_WM_UNIT_NOCLEAR" val="0"/>
  <p:tag name="KSO_WM_UNIT_DIAGRAM_ISNUMVISUAL" val="0"/>
  <p:tag name="KSO_WM_UNIT_DIAGRAM_ISREFERUNIT" val="0"/>
</p:tagLst>
</file>

<file path=ppt/tags/tag237.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VALUE" val="585"/>
  <p:tag name="KSO_WM_UNIT_LAYERLEVEL" val="1"/>
  <p:tag name="KSO_WM_UNIT_INDEX" val="1"/>
  <p:tag name="KSO_WM_UNIT_ID" val="custom20185043_2*f*1"/>
  <p:tag name="KSO_WM_UNIT_TYPE" val="ζ_h_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DIAGRAM_MODELTYPE" val="dynamicNum"/>
</p:tagLst>
</file>

<file path=ppt/tags/tag238.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SLIDE_INDEX" val="2"/>
  <p:tag name="KSO_WM_SLIDE_ID" val="custom20185043_2"/>
  <p:tag name="KSO_WM_TAG_VERSION" val="1.0"/>
  <p:tag name="KSO_WM_TEMPLATE_INDEX" val="20185043"/>
  <p:tag name="KSO_WM_TEMPLATE_CATEGORY" val="custom"/>
  <p:tag name="KSO_WM_SLIDE_SUBTYPE" val="pureTxt"/>
  <p:tag name="KSO_WM_TEMPLATE_SUBCATEGORY" val="0"/>
  <p:tag name="KSO_WM_TEMPLATE_MASTER_TYPE" val="1"/>
  <p:tag name="KSO_WM_TEMPLATE_COLOR_TYPE" val="1"/>
</p:tagLst>
</file>

<file path=ppt/tags/tag239.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a"/>
  <p:tag name="KSO_WM_UNIT_INDEX" val="1"/>
  <p:tag name="KSO_WM_UNIT_LAYERLEVEL" val="1"/>
  <p:tag name="KSO_WM_UNIT_VALUE" val="16"/>
  <p:tag name="KSO_WM_UNIT_ISCONTENTSTITLE" val="0"/>
  <p:tag name="KSO_WM_UNIT_HIGHLIGHT" val="0"/>
  <p:tag name="KSO_WM_UNIT_COMPATIBLE" val="0"/>
  <p:tag name="KSO_WM_UNIT_ID" val="custom20185043_11*a*1"/>
  <p:tag name="KSO_WM_UNIT_PRESET_TEXT" val="点击添加节标题"/>
  <p:tag name="KSO_WM_UNIT_NOCLEAR" val="0"/>
  <p:tag name="KSO_WM_UNIT_DIAGRAM_ISNUMVISUAL" val="0"/>
  <p:tag name="KSO_WM_UNIT_DIAGRAM_ISREFERUNIT" val="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b"/>
  <p:tag name="KSO_WM_UNIT_INDEX" val="1"/>
  <p:tag name="KSO_WM_UNIT_LAYERLEVEL" val="1"/>
  <p:tag name="KSO_WM_UNIT_VALUE" val="130"/>
  <p:tag name="KSO_WM_UNIT_ISCONTENTSTITLE" val="0"/>
  <p:tag name="KSO_WM_UNIT_HIGHLIGHT" val="0"/>
  <p:tag name="KSO_WM_UNIT_COMPATIBLE" val="0"/>
  <p:tag name="KSO_WM_UNIT_ID" val="custom20185043_11*b*1"/>
  <p:tag name="KSO_WM_UNIT_PRESET_TEXT" val="点击此处添加正文，文字是您思想的提炼，请尽量言简意赅的阐述观点。"/>
  <p:tag name="KSO_WM_UNIT_NOCLEAR" val="0"/>
  <p:tag name="KSO_WM_UNIT_DIAGRAM_ISNUMVISUAL" val="0"/>
  <p:tag name="KSO_WM_UNIT_DIAGRAM_ISREFERUNIT" val="0"/>
</p:tagLst>
</file>

<file path=ppt/tags/tag241.xml><?xml version="1.0" encoding="utf-8"?>
<p:tagLst xmlns:p="http://schemas.openxmlformats.org/presentationml/2006/main">
  <p:tag name="KSO_WM_TEMPLATE_CATEGORY" val="custom"/>
  <p:tag name="KSO_WM_TEMPLATE_INDEX" val="20185043"/>
  <p:tag name="KSO_WM_UNIT_TYPE" val="e"/>
  <p:tag name="KSO_WM_UNIT_INDEX" val="1"/>
  <p:tag name="KSO_WM_UNIT_ID" val="custom20185043_11*e*1"/>
  <p:tag name="KSO_WM_UNIT_LAYERLEVEL" val="1"/>
  <p:tag name="KSO_WM_UNIT_VALUE" val="1"/>
  <p:tag name="KSO_WM_UNIT_HIGHLIGHT" val="0"/>
  <p:tag name="KSO_WM_UNIT_COMPATIBLE" val="1"/>
  <p:tag name="KSO_WM_BEAUTIFY_FLAG" val="#wm#"/>
  <p:tag name="KSO_WM_TAG_VERSION" val="1.0"/>
  <p:tag name="KSO_WM_UNIT_PRESET_TEXT" val="1"/>
  <p:tag name="KSO_WM_UNIT_NOCLEAR" val="0"/>
  <p:tag name="KSO_WM_UNIT_DIAGRAM_ISNUMVISUAL" val="0"/>
  <p:tag name="KSO_WM_UNIT_DIAGRAM_ISREFERUNIT" val="0"/>
</p:tagLst>
</file>

<file path=ppt/tags/tag242.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74022_6"/>
  <p:tag name="KSO_WM_TEMPLATE_INDEX" val="20185043"/>
  <p:tag name="KSO_WM_SLIDE_INDEX" val="11"/>
  <p:tag name="KSO_WM_TEMPLATE_SUBCATEGORY" val="0"/>
  <p:tag name="KSO_WM_TEMPLATE_CATEGORY" val="custom"/>
  <p:tag name="KSO_WM_SLIDE_ID" val="custom20185043_11"/>
  <p:tag name="KSO_WM_SLIDE_SUBTYPE" val="pureTxt"/>
  <p:tag name="KSO_WM_TEMPLATE_MASTER_TYPE" val="1"/>
  <p:tag name="KSO_WM_TEMPLATE_COLOR_TYPE" val="1"/>
</p:tagLst>
</file>

<file path=ppt/tags/tag243.xml><?xml version="1.0" encoding="utf-8"?>
<p:tagLst xmlns:p="http://schemas.openxmlformats.org/presentationml/2006/main">
  <p:tag name="KSO_WM_BEAUTIFY_FLAG" val="#wm#"/>
  <p:tag name="KSO_WM_TEMPLATE_CATEGORY" val="custom"/>
  <p:tag name="KSO_WM_TEMPLATE_INDEX" val="20185043"/>
</p:tagLst>
</file>

<file path=ppt/tags/tag244.xml><?xml version="1.0" encoding="utf-8"?>
<p:tagLst xmlns:p="http://schemas.openxmlformats.org/presentationml/2006/main">
  <p:tag name="KSO_WM_BEAUTIFY_FLAG" val="#wm#"/>
  <p:tag name="KSO_WM_TEMPLATE_CATEGORY" val="custom"/>
  <p:tag name="KSO_WM_TEMPLATE_INDEX" val="20185043"/>
</p:tagLst>
</file>

<file path=ppt/tags/tag245.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a"/>
  <p:tag name="KSO_WM_UNIT_INDEX" val="1"/>
  <p:tag name="KSO_WM_UNIT_LAYERLEVEL" val="1"/>
  <p:tag name="KSO_WM_UNIT_VALUE" val="16"/>
  <p:tag name="KSO_WM_UNIT_ISCONTENTSTITLE" val="0"/>
  <p:tag name="KSO_WM_UNIT_HIGHLIGHT" val="0"/>
  <p:tag name="KSO_WM_UNIT_COMPATIBLE" val="0"/>
  <p:tag name="KSO_WM_UNIT_ID" val="custom20185043_11*a*1"/>
  <p:tag name="KSO_WM_UNIT_PRESET_TEXT" val="点击添加节标题"/>
  <p:tag name="KSO_WM_UNIT_NOCLEAR" val="0"/>
  <p:tag name="KSO_WM_UNIT_DIAGRAM_ISNUMVISUAL" val="0"/>
  <p:tag name="KSO_WM_UNIT_DIAGRAM_ISREFERUNIT" val="0"/>
</p:tagLst>
</file>

<file path=ppt/tags/tag246.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b"/>
  <p:tag name="KSO_WM_UNIT_INDEX" val="1"/>
  <p:tag name="KSO_WM_UNIT_LAYERLEVEL" val="1"/>
  <p:tag name="KSO_WM_UNIT_VALUE" val="130"/>
  <p:tag name="KSO_WM_UNIT_ISCONTENTSTITLE" val="0"/>
  <p:tag name="KSO_WM_UNIT_HIGHLIGHT" val="0"/>
  <p:tag name="KSO_WM_UNIT_COMPATIBLE" val="0"/>
  <p:tag name="KSO_WM_UNIT_ID" val="custom20185043_11*b*1"/>
  <p:tag name="KSO_WM_UNIT_PRESET_TEXT" val="点击此处添加正文，文字是您思想的提炼，请尽量言简意赅的阐述观点。"/>
  <p:tag name="KSO_WM_UNIT_NOCLEAR" val="0"/>
  <p:tag name="KSO_WM_UNIT_DIAGRAM_ISNUMVISUAL" val="0"/>
  <p:tag name="KSO_WM_UNIT_DIAGRAM_ISREFERUNIT" val="0"/>
</p:tagLst>
</file>

<file path=ppt/tags/tag247.xml><?xml version="1.0" encoding="utf-8"?>
<p:tagLst xmlns:p="http://schemas.openxmlformats.org/presentationml/2006/main">
  <p:tag name="KSO_WM_TEMPLATE_CATEGORY" val="custom"/>
  <p:tag name="KSO_WM_TEMPLATE_INDEX" val="20185043"/>
  <p:tag name="KSO_WM_UNIT_TYPE" val="e"/>
  <p:tag name="KSO_WM_UNIT_INDEX" val="1"/>
  <p:tag name="KSO_WM_UNIT_ID" val="custom20185043_11*e*1"/>
  <p:tag name="KSO_WM_UNIT_LAYERLEVEL" val="1"/>
  <p:tag name="KSO_WM_UNIT_VALUE" val="1"/>
  <p:tag name="KSO_WM_UNIT_HIGHLIGHT" val="0"/>
  <p:tag name="KSO_WM_UNIT_COMPATIBLE" val="1"/>
  <p:tag name="KSO_WM_BEAUTIFY_FLAG" val="#wm#"/>
  <p:tag name="KSO_WM_TAG_VERSION" val="1.0"/>
  <p:tag name="KSO_WM_UNIT_PRESET_TEXT" val="1"/>
  <p:tag name="KSO_WM_UNIT_NOCLEAR" val="0"/>
  <p:tag name="KSO_WM_UNIT_DIAGRAM_ISNUMVISUAL" val="0"/>
  <p:tag name="KSO_WM_UNIT_DIAGRAM_ISREFERUNIT" val="0"/>
</p:tagLst>
</file>

<file path=ppt/tags/tag248.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74022_6"/>
  <p:tag name="KSO_WM_TEMPLATE_INDEX" val="20185043"/>
  <p:tag name="KSO_WM_SLIDE_INDEX" val="11"/>
  <p:tag name="KSO_WM_TEMPLATE_SUBCATEGORY" val="0"/>
  <p:tag name="KSO_WM_TEMPLATE_CATEGORY" val="custom"/>
  <p:tag name="KSO_WM_SLIDE_ID" val="custom20185043_11"/>
  <p:tag name="KSO_WM_SLIDE_SUBTYPE" val="pureTxt"/>
  <p:tag name="KSO_WM_TEMPLATE_MASTER_TYPE" val="1"/>
  <p:tag name="KSO_WM_TEMPLATE_COLOR_TYPE" val="1"/>
</p:tagLst>
</file>

<file path=ppt/tags/tag249.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ID" val="custom20185043_2*a*1"/>
  <p:tag name="KSO_WM_UNIT_TYPE" val="a"/>
  <p:tag name="KSO_WM_UNIT_PRESET_TEXT" val="LOREM IPSUM DOLOR"/>
  <p:tag name="KSO_WM_UNIT_NOCLEAR" val="0"/>
  <p:tag name="KSO_WM_UNIT_DIAGRAM_ISNUMVISUAL" val="0"/>
  <p:tag name="KSO_WM_UNIT_DIAGRAM_ISREFERUNIT" val="0"/>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VALUE" val="585"/>
  <p:tag name="KSO_WM_UNIT_LAYERLEVEL" val="1"/>
  <p:tag name="KSO_WM_UNIT_INDEX" val="1"/>
  <p:tag name="KSO_WM_UNIT_ID" val="custom20185043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51.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SLIDE_INDEX" val="2"/>
  <p:tag name="KSO_WM_SLIDE_ID" val="custom20185043_2"/>
  <p:tag name="KSO_WM_TAG_VERSION" val="1.0"/>
  <p:tag name="KSO_WM_TEMPLATE_INDEX" val="20185043"/>
  <p:tag name="KSO_WM_TEMPLATE_CATEGORY" val="custom"/>
  <p:tag name="KSO_WM_SLIDE_SUBTYPE" val="pureTxt"/>
  <p:tag name="KSO_WM_TEMPLATE_SUBCATEGORY" val="0"/>
  <p:tag name="KSO_WM_TEMPLATE_MASTER_TYPE" val="1"/>
  <p:tag name="KSO_WM_TEMPLATE_COLOR_TYPE" val="1"/>
</p:tagLst>
</file>

<file path=ppt/tags/tag252.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ID" val="custom20185043_2*a*1"/>
  <p:tag name="KSO_WM_UNIT_TYPE" val="a"/>
  <p:tag name="KSO_WM_UNIT_PRESET_TEXT" val="LOREM IPSUM DOLOR"/>
  <p:tag name="KSO_WM_UNIT_NOCLEAR" val="0"/>
  <p:tag name="KSO_WM_UNIT_DIAGRAM_ISNUMVISUAL" val="0"/>
  <p:tag name="KSO_WM_UNIT_DIAGRAM_ISREFERUNIT" val="0"/>
</p:tagLst>
</file>

<file path=ppt/tags/tag253.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VALUE" val="585"/>
  <p:tag name="KSO_WM_UNIT_LAYERLEVEL" val="1"/>
  <p:tag name="KSO_WM_UNIT_INDEX" val="1"/>
  <p:tag name="KSO_WM_UNIT_ID" val="custom20185043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54.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SLIDE_INDEX" val="2"/>
  <p:tag name="KSO_WM_SLIDE_ID" val="custom20185043_2"/>
  <p:tag name="KSO_WM_TAG_VERSION" val="1.0"/>
  <p:tag name="KSO_WM_TEMPLATE_INDEX" val="20185043"/>
  <p:tag name="KSO_WM_TEMPLATE_CATEGORY" val="custom"/>
  <p:tag name="KSO_WM_SLIDE_SUBTYPE" val="pureTxt"/>
  <p:tag name="KSO_WM_TEMPLATE_SUBCATEGORY" val="0"/>
  <p:tag name="KSO_WM_TEMPLATE_MASTER_TYPE" val="1"/>
  <p:tag name="KSO_WM_TEMPLATE_COLOR_TYPE" val="1"/>
</p:tagLst>
</file>

<file path=ppt/tags/tag255.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ID" val="custom20185043_2*a*1"/>
  <p:tag name="KSO_WM_UNIT_TYPE" val="a"/>
  <p:tag name="KSO_WM_UNIT_PRESET_TEXT" val="LOREM IPSUM DOLOR"/>
  <p:tag name="KSO_WM_UNIT_NOCLEAR" val="0"/>
  <p:tag name="KSO_WM_UNIT_DIAGRAM_ISNUMVISUAL" val="0"/>
  <p:tag name="KSO_WM_UNIT_DIAGRAM_ISREFERUNIT" val="0"/>
</p:tagLst>
</file>

<file path=ppt/tags/tag256.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VALUE" val="585"/>
  <p:tag name="KSO_WM_UNIT_LAYERLEVEL" val="1"/>
  <p:tag name="KSO_WM_UNIT_INDEX" val="1"/>
  <p:tag name="KSO_WM_UNIT_ID" val="custom20185043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57.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SLIDE_INDEX" val="2"/>
  <p:tag name="KSO_WM_SLIDE_ID" val="custom20185043_2"/>
  <p:tag name="KSO_WM_TAG_VERSION" val="1.0"/>
  <p:tag name="KSO_WM_TEMPLATE_INDEX" val="20185043"/>
  <p:tag name="KSO_WM_TEMPLATE_CATEGORY" val="custom"/>
  <p:tag name="KSO_WM_SLIDE_SUBTYPE" val="pureTxt"/>
  <p:tag name="KSO_WM_TEMPLATE_SUBCATEGORY" val="0"/>
  <p:tag name="KSO_WM_TEMPLATE_MASTER_TYPE" val="1"/>
  <p:tag name="KSO_WM_TEMPLATE_COLOR_TYPE" val="1"/>
</p:tagLst>
</file>

<file path=ppt/tags/tag258.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ID" val="custom20185043_2*a*1"/>
  <p:tag name="KSO_WM_UNIT_TYPE" val="a"/>
  <p:tag name="KSO_WM_UNIT_PRESET_TEXT" val="LOREM IPSUM DOLOR"/>
  <p:tag name="KSO_WM_UNIT_NOCLEAR" val="0"/>
  <p:tag name="KSO_WM_UNIT_DIAGRAM_ISNUMVISUAL" val="0"/>
  <p:tag name="KSO_WM_UNIT_DIAGRAM_ISREFERUNIT" val="0"/>
</p:tagLst>
</file>

<file path=ppt/tags/tag259.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VALUE" val="585"/>
  <p:tag name="KSO_WM_UNIT_LAYERLEVEL" val="1"/>
  <p:tag name="KSO_WM_UNIT_INDEX" val="1"/>
  <p:tag name="KSO_WM_UNIT_ID" val="custom20185043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SLIDE_INDEX" val="2"/>
  <p:tag name="KSO_WM_SLIDE_ID" val="custom20185043_2"/>
  <p:tag name="KSO_WM_TAG_VERSION" val="1.0"/>
  <p:tag name="KSO_WM_TEMPLATE_INDEX" val="20185043"/>
  <p:tag name="KSO_WM_TEMPLATE_CATEGORY" val="custom"/>
  <p:tag name="KSO_WM_SLIDE_SUBTYPE" val="pureTxt"/>
  <p:tag name="KSO_WM_TEMPLATE_SUBCATEGORY" val="0"/>
  <p:tag name="KSO_WM_TEMPLATE_MASTER_TYPE" val="1"/>
  <p:tag name="KSO_WM_TEMPLATE_COLOR_TYPE" val="1"/>
</p:tagLst>
</file>

<file path=ppt/tags/tag261.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ID" val="custom20185043_2*a*1"/>
  <p:tag name="KSO_WM_UNIT_TYPE" val="a"/>
  <p:tag name="KSO_WM_UNIT_PRESET_TEXT" val="LOREM IPSUM DOLOR"/>
  <p:tag name="KSO_WM_UNIT_NOCLEAR" val="0"/>
  <p:tag name="KSO_WM_UNIT_DIAGRAM_ISNUMVISUAL" val="0"/>
  <p:tag name="KSO_WM_UNIT_DIAGRAM_ISREFERUNIT" val="0"/>
</p:tagLst>
</file>

<file path=ppt/tags/tag262.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VALUE" val="585"/>
  <p:tag name="KSO_WM_UNIT_LAYERLEVEL" val="1"/>
  <p:tag name="KSO_WM_UNIT_INDEX" val="1"/>
  <p:tag name="KSO_WM_UNIT_ID" val="custom20185043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63.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SLIDE_INDEX" val="2"/>
  <p:tag name="KSO_WM_SLIDE_ID" val="custom20185043_2"/>
  <p:tag name="KSO_WM_TAG_VERSION" val="1.0"/>
  <p:tag name="KSO_WM_TEMPLATE_INDEX" val="20185043"/>
  <p:tag name="KSO_WM_TEMPLATE_CATEGORY" val="custom"/>
  <p:tag name="KSO_WM_SLIDE_SUBTYPE" val="pureTxt"/>
  <p:tag name="KSO_WM_TEMPLATE_SUBCATEGORY" val="0"/>
  <p:tag name="KSO_WM_TEMPLATE_MASTER_TYPE" val="1"/>
  <p:tag name="KSO_WM_TEMPLATE_COLOR_TYPE" val="1"/>
</p:tagLst>
</file>

<file path=ppt/tags/tag264.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ID" val="custom20185043_2*a*1"/>
  <p:tag name="KSO_WM_UNIT_TYPE" val="a"/>
  <p:tag name="KSO_WM_UNIT_PRESET_TEXT" val="LOREM IPSUM DOLOR"/>
  <p:tag name="KSO_WM_UNIT_NOCLEAR" val="0"/>
  <p:tag name="KSO_WM_UNIT_DIAGRAM_ISNUMVISUAL" val="0"/>
  <p:tag name="KSO_WM_UNIT_DIAGRAM_ISREFERUNIT" val="0"/>
</p:tagLst>
</file>

<file path=ppt/tags/tag265.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VALUE" val="585"/>
  <p:tag name="KSO_WM_UNIT_LAYERLEVEL" val="1"/>
  <p:tag name="KSO_WM_UNIT_INDEX" val="1"/>
  <p:tag name="KSO_WM_UNIT_ID" val="custom20185043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66.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SLIDE_INDEX" val="2"/>
  <p:tag name="KSO_WM_SLIDE_ID" val="custom20185043_2"/>
  <p:tag name="KSO_WM_TAG_VERSION" val="1.0"/>
  <p:tag name="KSO_WM_TEMPLATE_INDEX" val="20185043"/>
  <p:tag name="KSO_WM_TEMPLATE_CATEGORY" val="custom"/>
  <p:tag name="KSO_WM_SLIDE_SUBTYPE" val="pureTxt"/>
  <p:tag name="KSO_WM_TEMPLATE_SUBCATEGORY" val="0"/>
  <p:tag name="KSO_WM_TEMPLATE_MASTER_TYPE" val="1"/>
  <p:tag name="KSO_WM_TEMPLATE_COLOR_TYPE" val="1"/>
</p:tagLst>
</file>

<file path=ppt/tags/tag267.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ID" val="custom20185043_2*a*1"/>
  <p:tag name="KSO_WM_UNIT_TYPE" val="a"/>
  <p:tag name="KSO_WM_UNIT_PRESET_TEXT" val="LOREM IPSUM DOLOR"/>
  <p:tag name="KSO_WM_UNIT_NOCLEAR" val="0"/>
  <p:tag name="KSO_WM_UNIT_DIAGRAM_ISNUMVISUAL" val="0"/>
  <p:tag name="KSO_WM_UNIT_DIAGRAM_ISREFERUNIT" val="0"/>
</p:tagLst>
</file>

<file path=ppt/tags/tag268.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VALUE" val="585"/>
  <p:tag name="KSO_WM_UNIT_LAYERLEVEL" val="1"/>
  <p:tag name="KSO_WM_UNIT_INDEX" val="1"/>
  <p:tag name="KSO_WM_UNIT_ID" val="custom20185043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69.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SLIDE_INDEX" val="2"/>
  <p:tag name="KSO_WM_SLIDE_ID" val="custom20185043_2"/>
  <p:tag name="KSO_WM_TAG_VERSION" val="1.0"/>
  <p:tag name="KSO_WM_TEMPLATE_INDEX" val="20185043"/>
  <p:tag name="KSO_WM_TEMPLATE_CATEGORY" val="custom"/>
  <p:tag name="KSO_WM_SLIDE_SUBTYPE" val="pureTxt"/>
  <p:tag name="KSO_WM_TEMPLATE_SUBCATEGORY" val="0"/>
  <p:tag name="KSO_WM_TEMPLATE_MASTER_TYPE" val="1"/>
  <p:tag name="KSO_WM_TEMPLATE_COLOR_TYPE" val="1"/>
</p:tagLst>
</file>

<file path=ppt/tags/tag27.xml><?xml version="1.0" encoding="utf-8"?>
<p:tagLst xmlns:p="http://schemas.openxmlformats.org/presentationml/2006/main">
  <p:tag name="KSO_WM_TAG_VERSION" val="1.0"/>
  <p:tag name="KSO_WM_BEAUTIFY_FLAG" val="#wm#"/>
  <p:tag name="KSO_WM_UNIT_TYPE" val="i"/>
  <p:tag name="KSO_WM_UNIT_ID" val="_4*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70.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ID" val="custom20185043_2*a*1"/>
  <p:tag name="KSO_WM_UNIT_TYPE" val="a"/>
  <p:tag name="KSO_WM_UNIT_PRESET_TEXT" val="LOREM IPSUM DOLOR"/>
  <p:tag name="KSO_WM_UNIT_NOCLEAR" val="0"/>
  <p:tag name="KSO_WM_UNIT_DIAGRAM_ISNUMVISUAL" val="0"/>
  <p:tag name="KSO_WM_UNIT_DIAGRAM_ISREFERUNIT" val="0"/>
</p:tagLst>
</file>

<file path=ppt/tags/tag271.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VALUE" val="585"/>
  <p:tag name="KSO_WM_UNIT_LAYERLEVEL" val="1"/>
  <p:tag name="KSO_WM_UNIT_INDEX" val="1"/>
  <p:tag name="KSO_WM_UNIT_ID" val="custom20185043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72.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SLIDE_INDEX" val="2"/>
  <p:tag name="KSO_WM_SLIDE_ID" val="custom20185043_2"/>
  <p:tag name="KSO_WM_TAG_VERSION" val="1.0"/>
  <p:tag name="KSO_WM_TEMPLATE_INDEX" val="20185043"/>
  <p:tag name="KSO_WM_TEMPLATE_CATEGORY" val="custom"/>
  <p:tag name="KSO_WM_SLIDE_SUBTYPE" val="pureTxt"/>
  <p:tag name="KSO_WM_TEMPLATE_SUBCATEGORY" val="0"/>
  <p:tag name="KSO_WM_TEMPLATE_MASTER_TYPE" val="1"/>
  <p:tag name="KSO_WM_TEMPLATE_COLOR_TYPE" val="1"/>
</p:tagLst>
</file>

<file path=ppt/tags/tag273.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a"/>
  <p:tag name="KSO_WM_UNIT_INDEX" val="1"/>
  <p:tag name="KSO_WM_UNIT_LAYERLEVEL" val="1"/>
  <p:tag name="KSO_WM_UNIT_VALUE" val="16"/>
  <p:tag name="KSO_WM_UNIT_ISCONTENTSTITLE" val="0"/>
  <p:tag name="KSO_WM_UNIT_HIGHLIGHT" val="0"/>
  <p:tag name="KSO_WM_UNIT_COMPATIBLE" val="0"/>
  <p:tag name="KSO_WM_UNIT_ID" val="custom20185043_11*a*1"/>
  <p:tag name="KSO_WM_UNIT_PRESET_TEXT" val="点击添加节标题"/>
  <p:tag name="KSO_WM_UNIT_NOCLEAR" val="0"/>
  <p:tag name="KSO_WM_UNIT_DIAGRAM_ISNUMVISUAL" val="0"/>
  <p:tag name="KSO_WM_UNIT_DIAGRAM_ISREFERUNIT" val="0"/>
</p:tagLst>
</file>

<file path=ppt/tags/tag274.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b"/>
  <p:tag name="KSO_WM_UNIT_INDEX" val="1"/>
  <p:tag name="KSO_WM_UNIT_LAYERLEVEL" val="1"/>
  <p:tag name="KSO_WM_UNIT_VALUE" val="130"/>
  <p:tag name="KSO_WM_UNIT_ISCONTENTSTITLE" val="0"/>
  <p:tag name="KSO_WM_UNIT_HIGHLIGHT" val="0"/>
  <p:tag name="KSO_WM_UNIT_COMPATIBLE" val="0"/>
  <p:tag name="KSO_WM_UNIT_ID" val="custom20185043_11*b*1"/>
  <p:tag name="KSO_WM_UNIT_PRESET_TEXT" val="点击此处添加正文，文字是您思想的提炼，请尽量言简意赅的阐述观点。"/>
  <p:tag name="KSO_WM_UNIT_NOCLEAR" val="0"/>
  <p:tag name="KSO_WM_UNIT_DIAGRAM_ISNUMVISUAL" val="0"/>
  <p:tag name="KSO_WM_UNIT_DIAGRAM_ISREFERUNIT" val="0"/>
</p:tagLst>
</file>

<file path=ppt/tags/tag275.xml><?xml version="1.0" encoding="utf-8"?>
<p:tagLst xmlns:p="http://schemas.openxmlformats.org/presentationml/2006/main">
  <p:tag name="KSO_WM_TEMPLATE_CATEGORY" val="custom"/>
  <p:tag name="KSO_WM_TEMPLATE_INDEX" val="20185043"/>
  <p:tag name="KSO_WM_UNIT_TYPE" val="e"/>
  <p:tag name="KSO_WM_UNIT_INDEX" val="1"/>
  <p:tag name="KSO_WM_UNIT_ID" val="custom20185043_11*e*1"/>
  <p:tag name="KSO_WM_UNIT_LAYERLEVEL" val="1"/>
  <p:tag name="KSO_WM_UNIT_VALUE" val="1"/>
  <p:tag name="KSO_WM_UNIT_HIGHLIGHT" val="0"/>
  <p:tag name="KSO_WM_UNIT_COMPATIBLE" val="1"/>
  <p:tag name="KSO_WM_BEAUTIFY_FLAG" val="#wm#"/>
  <p:tag name="KSO_WM_TAG_VERSION" val="1.0"/>
  <p:tag name="KSO_WM_UNIT_PRESET_TEXT" val="1"/>
  <p:tag name="KSO_WM_UNIT_NOCLEAR" val="0"/>
  <p:tag name="KSO_WM_UNIT_DIAGRAM_ISNUMVISUAL" val="0"/>
  <p:tag name="KSO_WM_UNIT_DIAGRAM_ISREFERUNIT" val="0"/>
</p:tagLst>
</file>

<file path=ppt/tags/tag276.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74022_6"/>
  <p:tag name="KSO_WM_TEMPLATE_INDEX" val="20185043"/>
  <p:tag name="KSO_WM_SLIDE_INDEX" val="11"/>
  <p:tag name="KSO_WM_TEMPLATE_SUBCATEGORY" val="0"/>
  <p:tag name="KSO_WM_TEMPLATE_CATEGORY" val="custom"/>
  <p:tag name="KSO_WM_SLIDE_ID" val="custom20185043_11"/>
  <p:tag name="KSO_WM_SLIDE_SUBTYPE" val="pureTxt"/>
  <p:tag name="KSO_WM_TEMPLATE_MASTER_TYPE" val="1"/>
  <p:tag name="KSO_WM_TEMPLATE_COLOR_TYPE" val="1"/>
</p:tagLst>
</file>

<file path=ppt/tags/tag277.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ISCONTENTSTITLE" val="0"/>
  <p:tag name="KSO_WM_UNIT_VALUE" val="50"/>
  <p:tag name="KSO_WM_UNIT_LAYERLEVEL" val="1"/>
  <p:tag name="KSO_WM_UNIT_INDEX" val="1"/>
  <p:tag name="KSO_WM_UNIT_ID" val="custom20185043_2*a*1"/>
  <p:tag name="KSO_WM_UNIT_TYPE" val="a"/>
  <p:tag name="KSO_WM_UNIT_PRESET_TEXT" val="LOREM IPSUM DOLOR"/>
  <p:tag name="KSO_WM_UNIT_NOCLEAR" val="0"/>
  <p:tag name="KSO_WM_UNIT_DIAGRAM_ISNUMVISUAL" val="0"/>
  <p:tag name="KSO_WM_UNIT_DIAGRAM_ISREFERUNIT" val="0"/>
</p:tagLst>
</file>

<file path=ppt/tags/tag278.xml><?xml version="1.0" encoding="utf-8"?>
<p:tagLst xmlns:p="http://schemas.openxmlformats.org/presentationml/2006/main">
  <p:tag name="KSO_WM_TEMPLATE_CATEGORY" val="custom"/>
  <p:tag name="KSO_WM_TEMPLATE_INDEX" val="20185043"/>
  <p:tag name="KSO_WM_TAG_VERSION" val="1.0"/>
  <p:tag name="KSO_WM_BEAUTIFY_FLAG" val="#wm#"/>
  <p:tag name="KSO_WM_UNIT_COMPATIBLE" val="0"/>
  <p:tag name="KSO_WM_UNIT_HIGHLIGHT" val="0"/>
  <p:tag name="KSO_WM_UNIT_VALUE" val="585"/>
  <p:tag name="KSO_WM_UNIT_LAYERLEVEL" val="1"/>
  <p:tag name="KSO_WM_UNIT_INDEX" val="1"/>
  <p:tag name="KSO_WM_UNIT_ID" val="custom20185043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Lst>
</file>

<file path=ppt/tags/tag279.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SLIDE_INDEX" val="2"/>
  <p:tag name="KSO_WM_SLIDE_ID" val="custom20185043_2"/>
  <p:tag name="KSO_WM_TAG_VERSION" val="1.0"/>
  <p:tag name="KSO_WM_TEMPLATE_INDEX" val="20185043"/>
  <p:tag name="KSO_WM_TEMPLATE_CATEGORY" val="custom"/>
  <p:tag name="KSO_WM_SLIDE_SUBTYPE" val="pureTxt"/>
  <p:tag name="KSO_WM_TEMPLATE_SUBCATEGORY" val="0"/>
  <p:tag name="KSO_WM_TEMPLATE_MASTER_TYPE" val="1"/>
  <p:tag name="KSO_WM_TEMPLATE_COLOR_TYPE" val="1"/>
</p:tagLst>
</file>

<file path=ppt/tags/tag28.xml><?xml version="1.0" encoding="utf-8"?>
<p:tagLst xmlns:p="http://schemas.openxmlformats.org/presentationml/2006/main">
  <p:tag name="KSO_WM_TAG_VERSION" val="1.0"/>
  <p:tag name="KSO_WM_BEAUTIFY_FLAG" val="#wm#"/>
  <p:tag name="KSO_WM_UNIT_TYPE" val="i"/>
  <p:tag name="KSO_WM_UNIT_ID" val="_4*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280.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b"/>
  <p:tag name="KSO_WM_UNIT_INDEX" val="1"/>
  <p:tag name="KSO_WM_UNIT_LAYERLEVEL" val="1"/>
  <p:tag name="KSO_WM_UNIT_VALUE" val="19"/>
  <p:tag name="KSO_WM_UNIT_HIGHLIGHT" val="0"/>
  <p:tag name="KSO_WM_UNIT_COMPATIBLE" val="0"/>
  <p:tag name="KSO_WM_UNIT_ID" val="custom20185043_22*b*1"/>
  <p:tag name="KSO_WM_UNIT_PRESET_TEXT" val="点击此处添加副标题"/>
  <p:tag name="KSO_WM_UNIT_NOCLEAR" val="0"/>
  <p:tag name="KSO_WM_UNIT_DIAGRAM_ISNUMVISUAL" val="0"/>
  <p:tag name="KSO_WM_UNIT_DIAGRAM_ISREFERUNIT" val="0"/>
  <p:tag name="KSO_WM_UNIT_ISCONTENTSTITLE" val="0"/>
</p:tagLst>
</file>

<file path=ppt/tags/tag281.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a"/>
  <p:tag name="KSO_WM_UNIT_INDEX" val="1"/>
  <p:tag name="KSO_WM_UNIT_LAYERLEVEL" val="1"/>
  <p:tag name="KSO_WM_UNIT_VALUE" val="5"/>
  <p:tag name="KSO_WM_UNIT_ISCONTENTSTITLE" val="0"/>
  <p:tag name="KSO_WM_UNIT_HIGHLIGHT" val="0"/>
  <p:tag name="KSO_WM_UNIT_COMPATIBLE" val="0"/>
  <p:tag name="KSO_WM_UNIT_ID" val="custom20185043_22*a*1"/>
  <p:tag name="KSO_WM_UNIT_PRESET_TEXT" val="谢谢观看"/>
  <p:tag name="KSO_WM_UNIT_NOCLEAR" val="1"/>
  <p:tag name="KSO_WM_UNIT_DIAGRAM_ISNUMVISUAL" val="0"/>
  <p:tag name="KSO_WM_UNIT_DIAGRAM_ISREFERUNIT" val="0"/>
</p:tagLst>
</file>

<file path=ppt/tags/tag282.xml><?xml version="1.0" encoding="utf-8"?>
<p:tagLst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COMBINE_RELATE_SLIDE_ID" val="background20177672_13"/>
  <p:tag name="KSO_WM_TEMPLATE_INDEX" val="20185043"/>
  <p:tag name="KSO_WM_SLIDE_INDEX" val="22"/>
  <p:tag name="KSO_WM_TEMPLATE_SUBCATEGORY" val="0"/>
  <p:tag name="KSO_WM_TEMPLATE_CATEGORY" val="custom"/>
  <p:tag name="KSO_WM_SLIDE_ID" val="custom20185043_22"/>
  <p:tag name="KSO_WM_SLIDE_SUBTYPE" val="pureTxt"/>
  <p:tag name="KSO_WM_TEMPLATE_MASTER_TYPE" val="1"/>
  <p:tag name="KSO_WM_TEMPLATE_COLOR_TYPE" val="1"/>
</p:tagLst>
</file>

<file path=ppt/tags/tag29.xml><?xml version="1.0" encoding="utf-8"?>
<p:tagLst xmlns:p="http://schemas.openxmlformats.org/presentationml/2006/main">
  <p:tag name="KSO_WM_TAG_VERSION" val="1.0"/>
  <p:tag name="KSO_WM_BEAUTIFY_FLAG" val="#wm#"/>
  <p:tag name="KSO_WM_UNIT_TYPE" val="i"/>
  <p:tag name="KSO_WM_UNIT_ID" val="_4*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TAG_VERSION" val="1.0"/>
  <p:tag name="KSO_WM_BEAUTIFY_FLAG" val="#wm#"/>
  <p:tag name="KSO_WM_UNIT_TYPE" val="i"/>
  <p:tag name="KSO_WM_UNIT_ID" val="_4*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TAG_VERSION" val="1.0"/>
  <p:tag name="KSO_WM_BEAUTIFY_FLAG" val="#wm#"/>
  <p:tag name="KSO_WM_UNIT_TYPE" val="i"/>
  <p:tag name="KSO_WM_UNIT_ID" val="_5*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39.xml><?xml version="1.0" encoding="utf-8"?>
<p:tagLst xmlns:p="http://schemas.openxmlformats.org/presentationml/2006/main">
  <p:tag name="KSO_WM_TAG_VERSION" val="1.0"/>
  <p:tag name="KSO_WM_BEAUTIFY_FLAG" val="#wm#"/>
  <p:tag name="KSO_WM_UNIT_TYPE" val="i"/>
  <p:tag name="KSO_WM_UNIT_ID" val="_5*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TAG_VERSION" val="1.0"/>
  <p:tag name="KSO_WM_BEAUTIFY_FLAG" val="#wm#"/>
  <p:tag name="KSO_WM_UNIT_TYPE" val="i"/>
  <p:tag name="KSO_WM_UNIT_ID" val="_5*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41.xml><?xml version="1.0" encoding="utf-8"?>
<p:tagLst xmlns:p="http://schemas.openxmlformats.org/presentationml/2006/main">
  <p:tag name="KSO_WM_TAG_VERSION" val="1.0"/>
  <p:tag name="KSO_WM_BEAUTIFY_FLAG" val="#wm#"/>
  <p:tag name="KSO_WM_UNIT_TYPE" val="i"/>
  <p:tag name="KSO_WM_UNIT_ID" val="_5*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TAG_VERSION" val="1.0"/>
  <p:tag name="KSO_WM_BEAUTIFY_FLAG" val="#wm#"/>
  <p:tag name="KSO_WM_UNIT_TYPE" val="i"/>
  <p:tag name="KSO_WM_UNIT_ID" val="_6*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52.xml><?xml version="1.0" encoding="utf-8"?>
<p:tagLst xmlns:p="http://schemas.openxmlformats.org/presentationml/2006/main">
  <p:tag name="KSO_WM_TAG_VERSION" val="1.0"/>
  <p:tag name="KSO_WM_BEAUTIFY_FLAG" val="#wm#"/>
  <p:tag name="KSO_WM_UNIT_TYPE" val="i"/>
  <p:tag name="KSO_WM_UNIT_ID" val="_6*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53.xml><?xml version="1.0" encoding="utf-8"?>
<p:tagLst xmlns:p="http://schemas.openxmlformats.org/presentationml/2006/main">
  <p:tag name="KSO_WM_TAG_VERSION" val="1.0"/>
  <p:tag name="KSO_WM_BEAUTIFY_FLAG" val="#wm#"/>
  <p:tag name="KSO_WM_UNIT_TYPE" val="i"/>
  <p:tag name="KSO_WM_UNIT_ID" val="_6*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54.xml><?xml version="1.0" encoding="utf-8"?>
<p:tagLst xmlns:p="http://schemas.openxmlformats.org/presentationml/2006/main">
  <p:tag name="KSO_WM_TAG_VERSION" val="1.0"/>
  <p:tag name="KSO_WM_BEAUTIFY_FLAG" val="#wm#"/>
  <p:tag name="KSO_WM_UNIT_TYPE" val="i"/>
  <p:tag name="KSO_WM_UNIT_ID" val="_6*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TAG_VERSION" val="1.0"/>
  <p:tag name="KSO_WM_BEAUTIFY_FLAG" val="#wm#"/>
  <p:tag name="KSO_WM_UNIT_TYPE" val="i"/>
  <p:tag name="KSO_WM_UNIT_ID" val="_8*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64.xml><?xml version="1.0" encoding="utf-8"?>
<p:tagLst xmlns:p="http://schemas.openxmlformats.org/presentationml/2006/main">
  <p:tag name="KSO_WM_TAG_VERSION" val="1.0"/>
  <p:tag name="KSO_WM_BEAUTIFY_FLAG" val="#wm#"/>
  <p:tag name="KSO_WM_UNIT_TYPE" val="i"/>
  <p:tag name="KSO_WM_UNIT_ID" val="_8*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65.xml><?xml version="1.0" encoding="utf-8"?>
<p:tagLst xmlns:p="http://schemas.openxmlformats.org/presentationml/2006/main">
  <p:tag name="KSO_WM_TAG_VERSION" val="1.0"/>
  <p:tag name="KSO_WM_BEAUTIFY_FLAG" val="#wm#"/>
  <p:tag name="KSO_WM_UNIT_TYPE" val="i"/>
  <p:tag name="KSO_WM_UNIT_ID" val="_8*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66.xml><?xml version="1.0" encoding="utf-8"?>
<p:tagLst xmlns:p="http://schemas.openxmlformats.org/presentationml/2006/main">
  <p:tag name="KSO_WM_TAG_VERSION" val="1.0"/>
  <p:tag name="KSO_WM_BEAUTIFY_FLAG" val="#wm#"/>
  <p:tag name="KSO_WM_UNIT_TYPE" val="i"/>
  <p:tag name="KSO_WM_UNIT_ID" val="_8*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75.xml><?xml version="1.0" encoding="utf-8"?>
<p:tagLst xmlns:p="http://schemas.openxmlformats.org/presentationml/2006/main">
  <p:tag name="KSO_WM_TAG_VERSION" val="1.0"/>
  <p:tag name="KSO_WM_BEAUTIFY_FLAG" val="#wm#"/>
  <p:tag name="KSO_WM_UNIT_TYPE" val="i"/>
  <p:tag name="KSO_WM_UNIT_ID" val="_9*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76.xml><?xml version="1.0" encoding="utf-8"?>
<p:tagLst xmlns:p="http://schemas.openxmlformats.org/presentationml/2006/main">
  <p:tag name="KSO_WM_TAG_VERSION" val="1.0"/>
  <p:tag name="KSO_WM_BEAUTIFY_FLAG" val="#wm#"/>
  <p:tag name="KSO_WM_UNIT_TYPE" val="i"/>
  <p:tag name="KSO_WM_UNIT_ID" val="_9*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77.xml><?xml version="1.0" encoding="utf-8"?>
<p:tagLst xmlns:p="http://schemas.openxmlformats.org/presentationml/2006/main">
  <p:tag name="KSO_WM_TAG_VERSION" val="1.0"/>
  <p:tag name="KSO_WM_BEAUTIFY_FLAG" val="#wm#"/>
  <p:tag name="KSO_WM_UNIT_TYPE" val="i"/>
  <p:tag name="KSO_WM_UNIT_ID" val="_9*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78.xml><?xml version="1.0" encoding="utf-8"?>
<p:tagLst xmlns:p="http://schemas.openxmlformats.org/presentationml/2006/main">
  <p:tag name="KSO_WM_TAG_VERSION" val="1.0"/>
  <p:tag name="KSO_WM_BEAUTIFY_FLAG" val="#wm#"/>
  <p:tag name="KSO_WM_UNIT_TYPE" val="i"/>
  <p:tag name="KSO_WM_UNIT_ID" val="_9*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86.xml><?xml version="1.0" encoding="utf-8"?>
<p:tagLst xmlns:p="http://schemas.openxmlformats.org/presentationml/2006/main">
  <p:tag name="KSO_WM_TAG_VERSION" val="1.0"/>
  <p:tag name="KSO_WM_BEAUTIFY_FLAG" val="#wm#"/>
  <p:tag name="KSO_WM_UNIT_TYPE" val="i"/>
  <p:tag name="KSO_WM_UNIT_ID" val="_10*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87.xml><?xml version="1.0" encoding="utf-8"?>
<p:tagLst xmlns:p="http://schemas.openxmlformats.org/presentationml/2006/main">
  <p:tag name="KSO_WM_TAG_VERSION" val="1.0"/>
  <p:tag name="KSO_WM_BEAUTIFY_FLAG" val="#wm#"/>
  <p:tag name="KSO_WM_UNIT_TYPE" val="i"/>
  <p:tag name="KSO_WM_UNIT_ID" val="_10*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88.xml><?xml version="1.0" encoding="utf-8"?>
<p:tagLst xmlns:p="http://schemas.openxmlformats.org/presentationml/2006/main">
  <p:tag name="KSO_WM_TAG_VERSION" val="1.0"/>
  <p:tag name="KSO_WM_BEAUTIFY_FLAG" val="#wm#"/>
  <p:tag name="KSO_WM_UNIT_TYPE" val="i"/>
  <p:tag name="KSO_WM_UNIT_ID" val="_10*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89.xml><?xml version="1.0" encoding="utf-8"?>
<p:tagLst xmlns:p="http://schemas.openxmlformats.org/presentationml/2006/main">
  <p:tag name="KSO_WM_TAG_VERSION" val="1.0"/>
  <p:tag name="KSO_WM_BEAUTIFY_FLAG" val="#wm#"/>
  <p:tag name="KSO_WM_UNIT_TYPE" val="i"/>
  <p:tag name="KSO_WM_UNIT_ID" val="_10*i*4"/>
  <p:tag name="KSO_WM_UNIT_INDEX" val="4"/>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9.xml><?xml version="1.0" encoding="utf-8"?>
<p:tagLst xmlns:p="http://schemas.openxmlformats.org/presentationml/2006/main">
  <p:tag name="KSO_WM_TAG_VERSION" val="1.0"/>
  <p:tag name="KSO_WM_BEAUTIFY_FLAG" val="#wm#"/>
  <p:tag name="KSO_WM_UNIT_TYPE" val="i"/>
  <p:tag name="KSO_WM_UNIT_ID" val="_2*i*2"/>
  <p:tag name="KSO_WM_UNIT_INDEX" val="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fontScheme name="自定义 1">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10.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11.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12.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13.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14.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15.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16.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17.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2.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3.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4.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5.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6.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7.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8.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ppt/theme/themeOverride9.xml><?xml version="1.0" encoding="utf-8"?>
<a:themeOverride xmlns:a="http://schemas.openxmlformats.org/drawingml/2006/main">
  <a:clrScheme name="自定义 72">
    <a:dk1>
      <a:srgbClr val="000000"/>
    </a:dk1>
    <a:lt1>
      <a:srgbClr val="FFFFFF"/>
    </a:lt1>
    <a:dk2>
      <a:srgbClr val="3F3F3F"/>
    </a:dk2>
    <a:lt2>
      <a:srgbClr val="FFFFFF"/>
    </a:lt2>
    <a:accent1>
      <a:srgbClr val="FFBF00"/>
    </a:accent1>
    <a:accent2>
      <a:srgbClr val="D6CF3E"/>
    </a:accent2>
    <a:accent3>
      <a:srgbClr val="B1DC59"/>
    </a:accent3>
    <a:accent4>
      <a:srgbClr val="8FE67D"/>
    </a:accent4>
    <a:accent5>
      <a:srgbClr val="6BEDA1"/>
    </a:accent5>
    <a:accent6>
      <a:srgbClr val="4AF1C6"/>
    </a:accent6>
    <a:hlink>
      <a:srgbClr val="447DED"/>
    </a:hlink>
    <a:folHlink>
      <a:srgbClr val="9B34A2"/>
    </a:folHlink>
  </a:clrScheme>
</a:themeOverride>
</file>

<file path=docProps/app.xml><?xml version="1.0" encoding="utf-8"?>
<Properties xmlns="http://schemas.openxmlformats.org/officeDocument/2006/extended-properties" xmlns:vt="http://schemas.openxmlformats.org/officeDocument/2006/docPropsVTypes">
  <TotalTime>0</TotalTime>
  <Words>2505</Words>
  <Application>WPS 演示</Application>
  <PresentationFormat>宽屏</PresentationFormat>
  <Paragraphs>202</Paragraphs>
  <Slides>20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微软雅黑</vt:lpstr>
      <vt:lpstr>汉仪旗黑-85S</vt:lpstr>
      <vt:lpstr>黑体</vt:lpstr>
      <vt:lpstr>Segoe UI</vt:lpstr>
      <vt:lpstr>微软雅黑 Light</vt:lpstr>
      <vt:lpstr>Calibri</vt:lpstr>
      <vt:lpstr>Arial Unicode MS</vt:lpstr>
      <vt:lpstr>Calibri</vt:lpstr>
      <vt:lpstr>1_Office 主题​​</vt:lpstr>
      <vt:lpstr>核格平台日志插件</vt:lpstr>
      <vt:lpstr>PowerPoint 演示文稿</vt:lpstr>
      <vt:lpstr>PURPOSE：</vt:lpstr>
      <vt:lpstr>LOREM IPSUM DOLOR</vt:lpstr>
      <vt:lpstr>CARE POINT </vt:lpstr>
      <vt:lpstr>PROGRESS：</vt:lpstr>
      <vt:lpstr>Flowchart and system architecture diagram</vt:lpstr>
      <vt:lpstr>Flowchart and system architecture diagram</vt:lpstr>
      <vt:lpstr>TO OPTIMIZE：</vt:lpstr>
      <vt:lpstr>MORE</vt:lpstr>
      <vt:lpstr>KEY POINTS</vt:lpstr>
      <vt:lpstr>KEY POINTS</vt:lpstr>
      <vt:lpstr>KEY POINTS</vt:lpstr>
      <vt:lpstr>KEY POINTS</vt:lpstr>
      <vt:lpstr>KEY POINTS</vt:lpstr>
      <vt:lpstr>KEY POINTS</vt:lpstr>
      <vt:lpstr>TO OPTIMIZE</vt:lpstr>
      <vt:lpstr>MORE：</vt:lpstr>
      <vt:lpstr>MORE</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Soy</cp:lastModifiedBy>
  <cp:revision>36</cp:revision>
  <dcterms:created xsi:type="dcterms:W3CDTF">2019-06-19T02:08:00Z</dcterms:created>
  <dcterms:modified xsi:type="dcterms:W3CDTF">2019-11-12T04:05:55Z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