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8:54.4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1487 4425 24575,'-2'0'0,"0"0"0,0 0 0,0 0 0,0-1 0,0 1 0,1-1 0,-1 0 0,0 1 0,0-1 0,1 0 0,-1 0 0,0 0 0,1 0 0,-1 0 0,1-1 0,0 1 0,-3-3 0,-6-4 0,-31-29 4,1-3 0,2-1 0,-39-52 0,-90-149-214,-303-507-713,425 671 1042,-55-135-1,83 175 101,-40-64-1,36 66 4,-31-70-1,-74-253-221,70 191 0,26 86 0,8 21 0,-30-126 0,39 117 0,-6-123 0,19 185 0,1-429 0,1 411 0,1 1 0,1 0 0,2 0 0,0 0 0,1 1 0,20-43 0,-7 28 0,1 0 0,3 2 0,29-38 0,-32 50 0,2 2 0,37-31 0,-25 22 0,-28 26 0,4-3 0,-2 0 0,1-1 0,-1 0 0,0 0 0,-1-1 0,13-21 0,-18 27 0,1-1 0,-1 1 0,1 0 0,1 0 0,-1 1 0,1-1 0,-1 1 0,1 0 0,0 0 0,1 1 0,10-7 0,7-1 0,40-13 0,-34 13 0,393-154 0,-345 135 0,140-35 0,-163 54 0,1 2 0,0 2 0,88 1 0,108 1 0,548-14 0,-552 21 0,2159-2 0,-2363 1 0,0 2 0,68 15 0,81 32 0,-144-34 0,-31-10 0,0 0 0,1-2 0,-1 1 0,21 1 0,-23-5 0,1 0 0,-1 1 0,0 1 0,0 1 0,0 0 0,0 1 0,0 0 0,-1 1 0,0 1 0,0 0 0,-1 1 0,0 1 0,15 12 0,12 16 0,-2 2 0,49 63 0,11 13 0,-59-70 0,-1 2 0,-3 1 0,-1 2 0,49 100 0,72 233 0,-117-269 0,-4 1 0,26 178 0,-41-182 0,34 110 0,-37-152 0,-2 0 0,-3 1 0,-3 1 0,-4-1 0,-2 1 0,-11 98 0,0-99 0,-3 1 0,-41 131 0,-70 129 0,122-328 0,-117 270 0,89-216 0,-2-2 0,-64 86 0,39-69 0,-4-1 0,-2-3 0,-114 95 0,-29-11 0,156-120 0,-2-3 0,-71 32 0,-111 39 0,198-86 0,0-2 0,0-2 0,-70 12 0,-114-1 0,116-13 0,-670 9 0,521-19 0,-944 2 0,1167 0 0,0-2 0,1 0 0,-1-2 0,1-1 0,-50-16 0,17 3 0,40 13 0,1-1 0,1 0 0,-1-2 0,-18-9 0,1-2 0,0 3 0,-2 1 0,-42-10 0,-38-14 0,46 8 0,-50-17 0,70 30 0,31 9 0,-1 1 0,1 2 0,-1 0 0,0 1 0,-25-1 0,23 5 0,0-2 0,-38-8 0,50 8 0,1-1 0,-1 0 0,1-1 0,0-1 0,1 0 0,-20-13 0,15 7 138,10 7-353,-1 0 0,1 1 1,-1 0-1,0 0 0,0 0 1,-12-4-1,-1 3-6611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5:40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463 1263 24575,'-23'-1'0,"-1"-2"0,1 0 0,-38-11 0,53 12 0,4 1 0,0-1 0,-1 1 0,1-1 0,0 0 0,0 0 0,0 0 0,0 0 0,0 0 0,0-1 0,1 0 0,-1 0 0,1 0 0,0 0 0,0-1 0,0 1 0,0-1 0,1 0 0,-1 0 0,1 0 0,0 0 0,0 0 0,-2-8 0,0-5 0,0 0 0,2 0 0,0 0 0,1-31 0,0 26 0,-3-30 0,-19-119 0,20 155 0,-1 1 0,0 0 0,-11-25 0,9 24 0,0 0 0,-5-27 0,8 27 0,-1 1 0,-1-1 0,0 1 0,-13-25 0,-35-51 0,14 27 0,34 54 0,0 0 0,1-1 0,1 1 0,0-1 0,0 0 0,1 0 0,0 0 0,1 0 0,1 0 0,0-14 0,1 3 0,1 0 0,2 0 0,0 0 0,8-25 0,-10 40 0,1 0 0,-1 0 0,1 0 0,1 0 0,-1 0 0,1 1 0,0 0 0,1-1 0,0 2 0,8-10 0,-8 11 0,1 0 0,-1 0 0,1 1 0,0 0 0,-1 0 0,1 0 0,1 1 0,-1 0 0,0 0 0,0 1 0,1-1 0,9 0 0,49-1 0,87 5 0,-42 1 0,1375-3 0,-1443 2 0,61 11 0,-57-6 0,46 1 0,-49-8 0,-15-1 0,-1 2 0,0 1 0,0 0 0,0 3 0,33 8 0,214 89 0,-161-63 0,-98-35 0,-8-1 0,-1 0 0,1 0 0,-1 1 0,0 0 0,0 0 0,0 1 0,-1-1 0,6 7 0,18 13 0,-10-10 0,-1 1 0,0 1 0,-1 1 0,15 19 0,-24-25 0,-1-1 0,-1 1 0,0 1 0,0-1 0,-1 1 0,-1 0 0,0 0 0,0 1 0,-1-1 0,2 21 0,-2 11 0,-4 77 0,-1-51 0,2-51 0,0-4 0,0 0 0,-1 0 0,-5 27 0,5-36 0,-1-1 0,0 0 0,0 0 0,0 0 0,-1-1 0,1 1 0,-1-1 0,0 1 0,-1-1 0,1 0 0,-1 0 0,0 0 0,0 0 0,-7 4 0,-116 67 0,99-59 0,12-8 0,-1-1 0,0-1 0,0 0 0,0-1 0,-1 0 0,0-2 0,-26 3 0,-131-6 0,85-3 0,-159 18 0,30 0 0,-572-14 0,377-2 0,-213 1-1365,603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6:03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1657 3003 24575,'-30'-2'0,"-1"0"0,0-2 0,1-1 0,0-2 0,-54-18 0,-139-73 0,78 31 0,-73-25 0,-215-93 0,372 158 0,-120-37 0,177 63 0,1 0 0,-1 0 0,0-1 0,1 1 0,-1-1 0,1 0 0,0 0 0,0 0 0,-1 0 0,1-1 0,1 0 0,-1 1 0,0-1 0,1 0 0,-1 0 0,1 0 0,0-1 0,0 1 0,-3-6 0,1-4 0,0 0 0,0 0 0,1 0 0,-1-19 0,-2-5 0,-13-54 0,0 4 0,4 0 0,-4-98 0,18-254 0,3 197 0,-2 206 0,-1-31 0,4 0 0,12-80 0,-6 93 0,37-166 0,-39 196 0,1 0 0,2 0 0,0 0 0,2 1 0,0 1 0,28-38 0,109-98 0,-87 97 0,-46 45 0,1 0 0,33-24 0,-42 34 0,1 2 0,-1-1 0,1 1 0,0 0 0,0 1 0,0 0 0,0 1 0,1 0 0,16-2 0,278 3 0,-173 5 0,-83-3 0,361 11 0,600 5 0,-767-17 0,-198 0 0,1 3 0,-1 1 0,55 13 0,-67-9 0,-1 1 0,-1 2 0,0 1 0,0 1 0,31 20 0,-7-1 0,-2 2 0,57 50 0,-101-77 0,62 52 0,-4 4 0,80 95 0,190 283 0,-185-227 0,-52-71 0,-90-131 0,-1 0 0,0 1 0,-1 0 0,-1 0 0,0 1 0,0-1 0,3 17 0,16 56 0,-13-50 0,7 39 0,-7-10 0,5 125 0,-15-148 0,-3-1 0,-1 1 0,-2-1 0,-1 0 0,-19 64 0,-1-27 0,-46 97 0,50-132 0,-2-1 0,-2-1 0,-51 64 0,24-47 0,-4-3 0,-1-2 0,-111 78 0,124-101 0,-81 40 0,-55 13 0,110-52 0,1 1 0,-150 60 0,197-85 0,1-1 0,-2-1 0,1-2 0,-30 2 0,-91-4 0,95-2 0,-850-5 0,882 5 0,0-1 0,0-1 0,0-1 0,0 0 0,0-1 0,1 0 0,0-1 0,-16-9 0,7 3 0,-50-15 0,54 22 0,-110-33 0,110 30 0,1 1 0,0-2 0,1-1 0,-25-16 0,39 23 0,0 0 0,1 0 0,-1-1 0,1 1 0,0-1 0,0 0 0,0 0 0,0 0 0,1 0 0,-1 0 0,-2-8 0,1-1 0,1 1 0,-4-25 0,5 23 0,-1 1 0,-8-25 0,-8-7 0,12 30 0,0 1 0,2-1 0,-1 0 0,2 0 0,0-1 0,-3-27 0,6 7 0,0 10 0,-8-54 0,-2 23-1365,8 32-5461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6:06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1829 31 24575,'-37'-6'0,"12"1"0,-258-15 0,-5 21 0,130 1 0,41-3 0,-109 3 0,211 0 0,-1 0 0,1 1 0,0 1 0,0 0 0,0 1 0,1 1 0,-17 8 0,-92 62 0,61-36 0,52-35 0,0 2 0,1-1 0,0 1 0,0 1 0,-10 10 0,16-13 0,-1-1 0,2 0 0,-1 1 0,0 0 0,1-1 0,0 1 0,0 0 0,1 0 0,-1 0 0,1 1 0,0-1 0,0 0 0,0 10 0,0 2 0,-2-1 0,0-1 0,0 1 0,-2 0 0,-12 29 0,-5 19 0,-9 88 0,1-4 0,1-58 0,17-57 0,2 1 0,1 1 0,-8 59 0,14-7 0,3-61 0,0 0 0,-2 0 0,-1-1 0,-1 1 0,-12 41 0,7-38 0,2 0 0,0 1 0,-3 52 0,-1-6 0,-3 31 0,12 353 0,4-234 0,-2-219 0,0 23 0,4 35 0,-2-53 0,0-1 0,1 0 0,0 1 0,1-1 0,0-1 0,8 15 0,0-4 0,1 0 0,0-1 0,33 35 0,-33-40 0,-2 1 0,11 17 0,-13-19 0,0 0 0,1-1 0,19 20 0,-21-25 0,4 3 0,-1-1 0,16 11 0,-21-17 0,-1-1 0,1 0 0,0 0 0,0-1 0,1 1 0,-1-1 0,0-1 0,9 2 0,65 5 0,153-6 0,-136-4 0,85 2 0,169-4 0,-284 0 0,-1-4 0,108-25 0,123-59 0,-232 71 65,75-12 0,4-1-1560,-106 22-5331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6:09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548 1 24575,'659'0'0,"-645"0"0,0 2 0,0 0 0,-1 0 0,1 1 0,-1 1 0,1 0 0,-1 1 0,-1 1 0,19 9 0,-24-10 0,0-1 0,-1 1 0,1 0 0,10 12 0,-11-10 0,1-1 0,0 0 0,12 8 0,4 0 0,-13-10 0,-1 2 0,1-1 0,-1 2 0,0-1 0,-1 1 0,0 0 0,0 1 0,0 0 0,6 9 0,0 3 0,111 177 0,-116-177 0,0 1 0,-2 0 0,10 42 0,3 9 0,-11-47 0,51 160 0,-50-145 0,-2 1 0,7 69 0,-13 220 0,-5-158 0,3-147 0,1 42 0,-3-1 0,-19 119 0,-22-19 0,34-143 0,0 0 0,-1-1 0,-1 0 0,-28 40 0,10-22 0,2 0 0,3 2 0,-28 62 0,11 3 0,27-65 0,-35 70 0,46-107 0,-1 1 0,0-1 0,-1 0 0,1 0 0,-1-1 0,0 0 0,0 1 0,0-2 0,-1 1 0,1 0 0,-1-1 0,0 0 0,-7 2 0,-11 4 0,-49 12 0,53-16 0,-37 7 0,0-2 0,0-2 0,-114 0 0,-728-11-1365,853 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6:20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490 1288 24575,'-36'0'0,"14"1"0,-30-2 0,45 0 0,1 0 0,0 0 0,0 0 0,0-1 0,0 0 0,0 0 0,0-1 0,0 0 0,-7-4 0,-16-13 0,2-2 0,-46-44 0,65 55 0,0 1 0,-11-19 0,12 17 0,-1 0 0,-11-13 0,8 11 0,2 0 0,0-1 0,0 0 0,2 0 0,0-1 0,-7-21 0,-3-7 0,10 27 0,1-1 0,2 0 0,-1 0 0,2 0 0,-2-33 0,6-96 0,2 61 0,-5-9 0,4-96 0,1 171 0,0 0 0,1 0 0,1 1 0,1-1 0,11-23 0,-14 38 0,0 1 0,0-1 0,0 0 0,1 1 0,0 0 0,0 0 0,0 0 0,0 0 0,0 1 0,1 0 0,0 0 0,-1 0 0,1 0 0,0 1 0,1-1 0,-1 2 0,0-1 0,6-1 0,14-3 0,-1 2 0,42-4 0,-54 7 0,278-1 0,-147 4 0,1261-2 0,-1353 2 0,0 2 0,-1 2 0,1 2 0,-1 3 0,-1 2 0,0 1 0,69 33 0,-112-44 0,0 0 0,0 0 0,-1 1 0,0-1 0,0 1 0,0 1 0,0-1 0,0 1 0,-1 0 0,0 0 0,4 6 0,3 8 0,19 39 0,-7-10 0,-14-32 0,-1-1 0,-1 1 0,0 1 0,-1-1 0,-1 1 0,-1 0 0,0 1 0,-1-1 0,1 35 0,-3-21 0,-6 166 0,4-187 0,0 1 0,-1 0 0,0-1 0,-1 0 0,0 1 0,-1-1 0,0 0 0,-1-1 0,0 1 0,0-1 0,-1 0 0,0 0 0,-1-1 0,0 0 0,0 0 0,-1 0 0,0-1 0,0 0 0,-1-1 0,1 0 0,-13 7 0,-51 23 0,-1-2 0,-85 26 0,71-28 0,72-26 0,-159 54 0,145-52 0,-1-1 0,1-1 0,-1-2 0,-33 0 0,24-1 0,0 2 0,0 1 0,-73 23 0,6-1 0,43-14 0,-1-2 0,1-3 0,-80 1 0,-528-12-1365,646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6:25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1001 1517 24575,'-9'0'0,"-23"0"0,0-1 0,0-1 0,-32-7 0,-49-8 0,79 14 0,2-2 0,-1-1 0,-39-12 0,13-2 0,33 13 0,0-2 0,1-1 0,-37-19 0,44 19 0,2 0 0,-1-1 0,2-1 0,-1 0 0,2-1 0,-1 0 0,-20-27 0,23 25 0,-1 1 0,-26-23 0,-2-2 0,35 31 0,-1-1 0,1-1 0,0 1 0,1-1 0,0 0 0,1 0 0,0-1 0,-3-12 0,-13-31 0,14 40 0,1 1 0,0-1 0,2-1 0,-1 1 0,2 0 0,-2-22 0,5-91 0,1 60 0,-2 42 0,0-7 0,4-35 0,-2 56 0,0 0 0,0 0 0,1 1 0,1-1 0,-1 0 0,11-17 0,3 1 0,1 2 0,31-35 0,9-12 0,-52 65 0,1-1 0,0 1 0,0 1 0,0-1 0,1 1 0,0 1 0,0-1 0,0 1 0,1 1 0,-1-1 0,16-4 0,5-4 0,-15 6 0,-1-1 0,0-1 0,17-14 0,-19 14 0,0 0 0,1 1 0,0 0 0,21-9 0,66-16 0,-3 2 0,-73 23 0,0 1 0,1 1 0,0 1 0,0 1 0,30-1 0,125 5 0,-75 3 0,-39-4 0,-18 0 0,-1 1 0,82 13 0,3 2 0,-96-13 0,0 2 0,-1 1 0,48 14 0,-48-10 0,0-2 0,0-1 0,1-2 0,42 0 0,-47-2 0,26 2 0,76 14 0,-109-13 0,0 1 0,0 1 0,0 1 0,-1 0 0,38 22 0,33 17 0,-73-38 0,-1 0 0,1 1 0,-2 1 0,1 1 0,-1 0 0,22 22 0,6 10 0,-23-23 0,36 43 0,-47-50 0,0-1 0,28 22 0,-25-22 0,23 24 0,-33-31 0,-1 0 0,0 0 0,0 0 0,0 0 0,-1 1 0,1-1 0,-2 1 0,4 9 0,-1 12 0,-1 0 0,-1 1 0,-2-1 0,-1 1 0,-4 32 0,1 14 0,3-61 0,-1-1 0,-1 0 0,0 1 0,-1-1 0,0 0 0,-1 0 0,0 0 0,-1-1 0,-1 0 0,0 0 0,0 0 0,-11 13 0,6-10 0,-2 0 0,0-1 0,0-1 0,-1 0 0,-1-1 0,0-1 0,-1 0 0,-18 10 0,-71 47 0,23-13 0,-3 2 0,-48 28 0,-262 137 0,370-207 0,-9 7 0,-46 21 0,68-38 0,-1 0 0,-1 0 0,1-1 0,0-1 0,-1 0 0,0-1 0,-21 0 0,-291-8 0,313 6 0,-1-1 0,1-1 0,-1-1 0,1 0 0,0 0 0,0-1 0,0-1 0,-22-11 0,-121-46 0,112 48 0,0-3 0,1-2 0,-42-25 0,70 36 0,0 1 0,-1 0 0,0 1 0,-23-6 0,26 9 0,0 0 0,1-1 0,0-1 0,0 0 0,0-1 0,0 0 0,1-1 0,-18-13 0,20 11-92,3 4-163,1 0 1,-1 0-1,0 0 1,-8-4-1,-3 1-6571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8:58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3694 24575,'-27'-444'0,"3"120"0,-49-670 0,54 330 0,18 638 0,-1 1 0,-9-40 0,5 35 0,-2-38 0,5-383 0,5 234 0,-2-106 0,0 321 0,0-4 0,0 1 0,0 0 0,1 0 0,-1-1 0,1 1 0,2-7 0,-2 11 0,-1 0 0,1 0 0,-1 0 0,1 0 0,0 0 0,-1 1 0,1-1 0,0 0 0,0 0 0,-1 0 0,1 1 0,0-1 0,0 0 0,0 1 0,0-1 0,0 1 0,0-1 0,0 1 0,0-1 0,0 1 0,0 0 0,1-1 0,-1 1 0,0 0 0,0 0 0,0 0 0,0 0 0,0 0 0,0 0 0,1 0 0,-1 0 0,0 1 0,0-1 0,0 0 0,2 1 0,20 7 0,0 0 0,32 17 0,-31-13 0,0-2 0,32 10 0,-30-14 0,0-1 0,1-1 0,31 0 0,80-6 0,-68 0 0,1088-2 0,-641 6 0,227-36 0,-26 11 0,750 23 0,-1448 0 0,-1 1 0,1 1 0,-1 1 0,1 0 0,-1 1 0,-1 2 0,1 0 0,-1 0 0,0 2 0,0 0 0,-1 1 0,0 1 0,0 1 0,-1 0 0,19 18 0,181 183 0,-150-139 0,61 86 0,-121-150 0,198 282 0,-19 13 0,-163-259 0,-2 1 0,-2 2 0,-2 0 0,15 70 0,16 205 0,-37-230 0,-5 96 0,-7-131 0,-2 0 0,-24 109 0,-1-59 0,-76 186 0,-191 446 0,226-564 0,-35 90 0,87-215 0,-2-2 0,-3 0 0,-2-2 0,-1 0 0,-3-2 0,-2-1 0,-1-1 0,-40 39 0,57-66 0,1-2 0,-2 0 0,0 0 0,-1-2 0,0 0 0,-1 0 0,-1-2 0,-38 16 0,22-15 0,-1-2 0,-1-1 0,0-3 0,1 0 0,-2-2 0,1-2 0,0-2 0,-50-6 0,-529-66 0,509 59 0,-16-5 0,-138-40 0,-114-53 0,-173-42 0,62 40 0,-96 1 0,476 96 0,-521-63 0,416 57 0,45 7 0,-226-37 0,331 40-455,0 3 0,-101-4 0,135 14-6371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49:08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1343 8284 24575,'5'-83'0,"3"0"0,27-118 0,-11 74 0,48-459 0,-46 330 0,49-223 0,-16 129 0,10-206 0,-31 332 0,-5 38 0,-29 154 0,57-387 0,16-228 0,-62-2 0,-18-1357 0,4 1151 0,-2 827 0,-2 0 0,0 1 0,-2-1 0,-1 1 0,-2 0 0,0 0 0,-13-26 0,-94-172 0,109 215 0,3 5 0,1 1 0,-1 0 0,0 0 0,0 0 0,0 0 0,0 1 0,-1-1 0,0 1 0,1 0 0,-1 0 0,0 0 0,-6-2 0,3 2 0,-1 0 0,0 1 0,1 0 0,-1 0 0,0 1 0,0 0 0,-9 0 0,-342 2 0,126 4 0,220-5 0,-16-1 0,-1 2 0,0 1 0,-37 7 0,31-2 0,-69 2 0,46-5 0,46-2 0,1 1 0,0 1 0,0 0 0,0 1 0,0 0 0,0 1 0,-16 10 0,-4 2 0,21-11 0,1 0 0,0 0 0,1 0 0,0 1 0,0 1 0,1-1 0,0 2 0,0-1 0,1 1 0,0 0 0,1 0 0,0 1 0,1 0 0,-8 20 0,2 4 0,1 0 0,2 0 0,-7 61 0,5-33 0,-20 64 0,16-72 0,-14 103 0,0 62 0,-10-18 0,7-45 0,16-60 0,-84 587 0,23 443 0,77 76 0,16-797 0,-4-281 0,35 150 0,23-39 0,-12-50 0,52 195 0,-71-225 0,-7 3 0,-7 0 0,8 224 0,-22-208 0,38 200 0,-22-193 0,-18-98 0,30 113 0,9-55 0,-31-97 0,-3 0 0,-1 1 0,9 59 0,-16-47 0,3-1 0,25 86 0,36 75 0,-68-210 0,1 0 0,-1-1 0,1 1 0,0-1 0,9 11 0,-12-16 0,0-1 0,0 0 0,0 0 0,0 1 0,0-1 0,0 0 0,0 0 0,1 0 0,-1 0 0,0 0 0,1-1 0,-1 1 0,1 0 0,-1-1 0,0 1 0,1-1 0,0 1 0,-1-1 0,1 0 0,-1 0 0,1 1 0,-1-1 0,1 0 0,0 0 0,-1-1 0,1 1 0,-1 0 0,1 0 0,-1-1 0,1 1 0,-1-1 0,1 0 0,-1 1 0,1-1 0,-1 0 0,3-1 0,11-11 0,0-1 0,14-15 0,-17 16 0,1 0 0,28-22 0,4 8 0,-29 18 0,1-1 0,15-14 0,-27 21 0,-1-1 0,0 0 0,0-1 0,0 1 0,0-1 0,-1 1 0,0-1 0,0 0 0,0 0 0,0-1 0,1-6 0,41-102 0,-31 82 0,0-1 0,-3-1 0,14-64 0,-18 29 0,-4 0 0,-5-76 0,-1 28 0,5 53-52,-1 35-277,0 1 1,-2-1 0,-7-45 0,2 49-6498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2:04.83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859 4087 24575,'0'-22'0,"1"2"0,-2 0 0,1 0 0,-2 0 0,-1 0 0,-9-33 0,-160-396 0,-26 13 0,68 152 0,-73-262 0,149 409 0,21 59 0,21 43 0,2 0 0,1 0 0,2-1 0,1 0 0,-1-48 0,11-184 0,-3 240 0,32-283 0,23 0 0,-4 26 0,3-9 0,-52 275 0,1 0 0,1 0 0,0 1 0,1 0 0,11-20 0,-14 32 0,0 0 0,1 1 0,0-1 0,0 1 0,1 0 0,-1 0 0,1 0 0,0 0 0,0 1 0,1 0 0,0 0 0,-1 0 0,1 1 0,0 0 0,1 0 0,-1 0 0,11-2 0,7 0 0,0 2 0,0 1 0,0 0 0,34 3 0,-16 0 0,218 14 0,-208-8 0,0 3 0,99 32 0,-127-33 0,-2 2 0,1 0 0,-1 2 0,-1 0 0,0 1 0,-1 2 0,0 0 0,-1 1 0,17 20 0,-16-16 0,36 27 0,-2-3 0,-28-17 0,43 58 0,-41-50 0,6 11 0,-2 0 0,25 53 0,-44-79 0,0-2 0,1 0 0,1 0 0,32 30 0,-14-14 0,-19-18 0,0 2 0,-2 0 0,0 0 0,-2 1 0,12 27 0,-5-10 0,-4-11 0,-1 1 0,-1 1 0,-1 0 0,-2 1 0,0-1 0,4 42 0,-5 386 0,-9-292 0,2-89 0,-3 123 0,-1-149 0,-1-1 0,-12 49 0,-19 30 0,-94 218 0,44-132 0,56-136 0,-27 77 0,47-122 0,1 2 0,-7 60 0,6-5 0,-29 118 0,19-119 0,-26 90 0,38-156 0,-1 0 0,0-1 0,-2 0 0,0-1 0,-28 37 0,-20 31 0,33-47 0,6-15 0,0 0 0,-3-2 0,-43 39 0,52-51 0,3-2 0,0 0 0,-1-1 0,0-1 0,-1 0 0,0-1 0,0 0 0,0-1 0,-25 8 0,31-12 0,0 0 0,1-1 0,-1 0 0,0 0 0,0-1 0,0 0 0,0 0 0,1-1 0,-1 1 0,0-2 0,0 1 0,1-1 0,-1 0 0,1 0 0,-1-1 0,1 1 0,0-2 0,0 1 0,0-1 0,-9-7 0,7 5 0,1 0 0,0 0 0,0-1 0,1 0 0,0 0 0,0-1 0,1 0 0,0 0 0,0 0 0,1 0 0,0-1 0,0 1 0,1-1 0,0 0 0,1 0 0,0 0 0,0-1 0,0-18 0,2 1-1365,0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2:08.71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574 4373 24575,'1'-126'0,"-3"-141"0,-1 228 0,-2 1 0,-14-53 0,-29-70 0,-12-53 0,57 197 0,-2 0 0,0 1 0,-1 0 0,-1 0 0,0 1 0,-1-1 0,-1 2 0,0-1 0,-21-24 0,-100-135 0,107 139 0,1-2 0,2 0 0,-18-48 0,12 10 0,4-2 0,3-1 0,3 0 0,-8-126 0,16-325 0,10 318 0,2 106 0,-2 92 0,1-1 0,0 1 0,1 0 0,0 0 0,10-21 0,24-41 0,71-162 0,-72 130 0,-18 48 0,39-83 0,3-4 0,-44 101 0,1 1 0,42-72 0,-48 99 0,24-26 0,-25 33 0,-2-2 0,1 1 0,-2-1 0,1 0 0,6-15 0,-5 7 0,1 0 0,1 1 0,25-31 0,51-48 0,-42 49 0,-41 44 0,0 0 0,0 0 0,1 0 0,0 1 0,0-1 0,0 1 0,0 1 0,0-1 0,1 1 0,-1 0 0,13-3 0,-3 3 0,-1 1 0,0 0 0,0 1 0,25 2 0,-16 1 0,0 1 0,1 1 0,-1 2 0,-1 0 0,1 1 0,-1 2 0,-1 0 0,1 2 0,-2 0 0,41 28 0,7 13 0,110 106 0,-143-123 0,12 11 0,47 57 0,-74-75 0,0 0 0,-2 2 0,30 60 0,-4 17 0,-3 1 0,28 124 0,-20-51 0,-18-72 0,30 184 0,-35 83 0,-24 2 0,-3-338 0,1-8 0,-1 1 0,-2 0 0,-2 0 0,-14 63 0,-158 363 0,5-129 0,109-220 0,21-28 0,24-45 0,-35 55 0,-22 25 0,-28 39 0,49-96 0,42-51 0,1 1 0,1 1 0,0-1 0,1 1 0,0 1 0,0 0 0,1 0 0,-7 18 0,10-18 0,-1-1 0,0 0 0,0-1 0,-1 1 0,0-1 0,-9 11 0,11-16 0,-1 0 0,1 0 0,-2-1 0,1 1 0,0-1 0,-1 0 0,1-1 0,-1 1 0,0-1 0,0 0 0,-1-1 0,-7 3 0,-18 4 0,0-2 0,-1-1 0,0-1 0,-57 0 0,62-6 0,1-1 0,-1-2 0,1 0 0,-1-2 0,-51-18 0,66 20-341,-1 0 0,0 1-1,-15-2 1,7 3-6485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7:52:14.65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5:25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1007 0 24575,'-66'4'0,"1"3"0,0 3 0,-76 21 0,118-26 0,-27 7 0,-96 37 0,119-38 0,2 2 0,0 0 0,0 2 0,1 1 0,-25 21 0,1 7 0,20-19 0,-46 34 0,37-38 0,28-17 0,0 0 0,1 1 0,-11 7 0,17-9 0,-1-1 0,0 0 0,1 1 0,-1 0 0,1 0 0,0 0 0,0 0 0,0 0 0,1 0 0,-1 0 0,1 0 0,-3 7 0,-1 18 0,1 1 0,1 0 0,1 0 0,2 0 0,3 35 0,-1 1 0,1 516 0,-3-410 0,0-158 0,2 0 0,-1 0 0,2 0 0,-1 0 0,2-1 0,0 1 0,0-1 0,9 16 0,7 9 0,30 43 0,-23-39 0,220 353 0,-238-382 0,0 1 0,1-1 0,1-1 0,0 0 0,0 0 0,26 17 0,-4-7 0,53 25 0,-73-38 0,0 0 0,0 1 0,17 15 0,-18-13 0,1-1 0,26 16 0,-35-25 0,8 6 0,0 0 0,0-2 0,1 1 0,0-2 0,0 0 0,26 5 0,132 3 0,-64-7 0,95 8-1365,-160-11-5461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5:29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1 24575,'37'-1'0,"0"3"0,1 1 0,-1 2 0,-1 1 0,64 19 0,-69-11 0,0 1 0,-1 2 0,43 31 0,22 12 0,-27-25 0,-44-24 0,-1 1 0,0 0 0,-1 2 0,32 27 0,-43-32 0,0 1 0,-1 0 0,-1 1 0,1 1 0,-2-1 0,0 1 0,0 1 0,-1-1 0,11 28 0,23 74 0,42 190 0,-66-215 0,-3 0 0,2 130 0,-19 224 0,1-409 0,-2-1 0,-1 1 0,-2-1 0,-18 56 0,12-49 0,3-1 0,-10 69 0,20-48 0,1-48 0,-1-1 0,0 0 0,0 0 0,-1 0 0,-1 1 0,0-1 0,0 0 0,-1-1 0,-5 15 0,-16 16 0,13-24 0,2 2 0,-12 24 0,20-38 0,0-1 0,-1 1 0,1-1 0,-1 0 0,-1 1 0,1-1 0,0 0 0,-1-1 0,0 1 0,0 0 0,0-1 0,0 0 0,0 1 0,-1-1 0,0 0 0,1-1 0,-1 1 0,0-1 0,-1 0 0,1 0 0,0 0 0,0 0 0,-1-1 0,1 0 0,-1 1 0,-8-1 0,-31 9 0,1 2 0,-65 26 0,89-31 0,0-2 0,0 0 0,0-1 0,-1-1 0,-23 1 0,-102-5 0,60-2 0,-288 3-1365,348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8:35:35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1431 24575,'1'-15'0,"-1"-1"0,-1 0 0,0 1 0,-1 0 0,0-1 0,-2 1 0,0 0 0,0 0 0,-8-16 0,-37-64 0,25 53 0,3-1 0,-21-59 0,32 74 0,-20-38 0,21 50 0,1-1 0,0 0 0,2 0 0,0-1 0,1 1 0,-3-22 0,-6-49 0,7 48 0,-3-61 0,9 66 0,4-158 0,-2 182 0,1 1 0,0-1 0,1 1 0,0 0 0,0 0 0,1 0 0,0 0 0,1 1 0,0 0 0,1 0 0,8-11 0,-9 14 0,0 0 0,1 0 0,-1 1 0,1-1 0,1 1 0,-1 1 0,1-1 0,-1 1 0,1 0 0,0 1 0,1-1 0,-1 2 0,1-1 0,-1 1 0,14-2 0,-3 0 0,0 1 0,0-2 0,-1 0 0,0-2 0,22-10 0,-16 8 0,0 1 0,0 0 0,0 2 0,1 1 0,0 0 0,27 0 0,150 3 0,-140 3 0,651 2 0,-450-4 0,-184 3 0,84 14 0,76 24 0,-140-23 0,-27-8 0,84 0 0,-39-4 0,800 12 0,-630-19 0,2483 2 0,-2741 3 0,-1 0 0,-1 2 0,1 1 0,0 1 0,41 17 0,0-1 0,-49-18 0,-1 1 0,-1 0 0,1 2 0,-1 0 0,-1 1 0,0 0 0,0 1 0,15 13 0,-20-14 0,0 0 0,1-1 0,21 10 0,-19-10 0,0 0 0,19 15 0,12 12 0,-31-25 0,0 0 0,-1 1 0,-1 0 0,1 1 0,-2 0 0,19 26 0,105 208 0,-134-245 0,36 60 0,-30-50 0,1 0 0,-2 0 0,1 0 0,-1 1 0,-1 0 0,0 0 0,-1 0 0,0 1 0,-1-1 0,2 18 0,-4-21 0,-1 0 0,0 0 0,0 0 0,-1 0 0,-2 10 0,2-16 0,0 0 0,0 0 0,0 0 0,0 0 0,-1 0 0,1 0 0,-1-1 0,0 1 0,0-1 0,0 1 0,0-1 0,0 0 0,0 1 0,-1-1 0,1 0 0,-1-1 0,-5 4 0,-45 20 0,28-13 0,-25 15 0,7 0 0,0-2 0,-2-2 0,0-2 0,-2-2 0,0-2 0,-58 13 0,50-19 0,-1-2 0,-93 2 0,114-9 0,0 2 0,0 1 0,-57 16 0,89-20 0,-59 11 0,-97 7 0,50-8 0,-27 0 0,-39 6 0,166-15 0,-77 13 0,-120 6 0,-377-19 0,279-4 0,239 1 0,-1 0 0,0 2 0,0 3 0,-87 17 0,-382 83 0,489-97 0,-48 9 0,-173 7 0,-1738-26 0,1665 3 0,303-2 0,1-2 0,0-1 0,-44-13 0,36 8 0,-69-7 0,-152 14 0,130 6 0,107-3 0,1-1 0,-1-1 0,-32-7 0,28 2-682,-49-3-1,56 9-6143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F87FA-26AA-D13A-BFDC-52F18501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03B400-11D3-5C0C-C2E7-7DAF4BCEA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66B0D-4FA4-C480-9943-EEEAF406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6219-A8B7-F1DE-403A-67B9C0BB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30DAF-53FF-2975-5025-D4E88B59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7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BC304-847F-6291-CFE0-549A6D01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AE240-2010-689A-ECBC-C3267803F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CC294-3BE0-B943-1A0B-F9F7ED6F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18FB5-FE64-18BA-188E-54D87560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2C399-F6B0-A657-6FF9-1EE52FEC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2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3D3810-5BE7-6D80-CD70-BAB1C6A2C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20CEB8-7AA6-FC46-3E88-69AC60AB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52092-5BB9-C383-A645-41C3B2EB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A9D3-15B7-DF5C-2A10-A4A71D2D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B1269-9638-77FE-0854-7ED3305C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3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3EB20-B6AB-5AB7-2137-3312951C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CBD5E-9B60-62A4-01E7-27F75B34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7A443-9FD9-738D-7778-D48C4D19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14C40-27C0-E589-78D1-56422F7F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662C1-27F5-C538-BF79-9697E5AA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9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A439C-74F1-9D53-3480-8B756B05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90216-AE8B-BBB5-3A63-FFD572BA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CA385-5048-76BC-70BF-522B65A6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D6060-C3E6-C641-0C26-512E7160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784436-3708-B60E-FDC4-786A4286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7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358FB-B7A7-9DCF-2C07-16DB3C4E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F3390-3560-5695-9B2E-FCFE4F6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0E2D9-EFA6-053A-1F16-8290431EF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C572F-CFF5-3C13-F002-7BEAC105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6D216-9C44-7A0F-7A2F-CCA1B280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9DBA6-98D5-7591-C68F-11E4EAEC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80452-13C4-070C-199C-311A2122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68B51C-E36B-B924-ACE9-856EE7D2E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626DB-F380-19F0-509E-80493A3E5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ADADB9-13E4-CDFD-96E0-16E869702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BCF16-E775-A0AF-0611-83A54FAB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6DD146-0140-C2C7-843F-9E8A6E1D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665B9-B215-2F0B-3729-E92AFE07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C2D9D0-F699-5E34-E6D2-1607DFCC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6EBDA-C2D6-773D-5E86-A7DC67BC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EBD449-A5DA-9DE6-8DDA-CB2289C3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729308-E1B3-C760-7676-F9C48ED1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65D0CD-BB75-6047-9C9B-B56A7D81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5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63C0BF-8B61-6473-5434-43679CC7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B19024-51A9-4652-32CD-0570C3B3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42385-A4F0-1D17-B725-BFCF989B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5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D137B-4121-1796-A6F8-B04271D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37980-793E-5DE3-9974-5EF941F9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632CBB-6B08-1BF5-0AAC-C7A257A86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769D13-067F-D605-6CBD-087FADEA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DAE9A-50FC-B258-D518-B824912D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4E368-F351-35CD-E75E-93F9B640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92087-147A-E7B6-6BA2-FF17E91C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CA1B63-C478-8C33-8C29-4A462B5B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66F0C6-A2DA-D25F-B897-DC18EBA9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2B1103-979B-5231-962B-483B83E3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03697-2B7C-C50D-E2EF-D6E391B7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923C03-D86C-D02A-0229-1EB88968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FEED89-9AC2-B8F8-6BA1-0406BFF73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67DC3F-C993-7381-C157-DA88739D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CDC00-C7AF-8F3E-1E33-89DB0EA2A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4F915-F65F-48F4-BFDC-4388187457F6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9ADAE7-5E9A-264F-504E-50753C9A6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B4B8C-C056-9070-28B7-269E569B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F7C0-3ECB-4DAE-AF19-E70818D360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1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18" Type="http://schemas.openxmlformats.org/officeDocument/2006/relationships/image" Target="../media/image2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23.png"/><Relationship Id="rId17" Type="http://schemas.openxmlformats.org/officeDocument/2006/relationships/customXml" Target="../ink/ink14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2.png"/><Relationship Id="rId19" Type="http://schemas.openxmlformats.org/officeDocument/2006/relationships/customXml" Target="../ink/ink15.xml"/><Relationship Id="rId4" Type="http://schemas.openxmlformats.org/officeDocument/2006/relationships/image" Target="../media/image19.png"/><Relationship Id="rId9" Type="http://schemas.openxmlformats.org/officeDocument/2006/relationships/customXml" Target="../ink/ink10.xm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1476DA2-0BA1-2A71-FE5B-EA81DABF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0417"/>
          <a:stretch/>
        </p:blipFill>
        <p:spPr>
          <a:xfrm>
            <a:off x="0" y="0"/>
            <a:ext cx="10909731" cy="13158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2700EC0-F2EF-8F78-B12E-86D90627FD29}"/>
              </a:ext>
            </a:extLst>
          </p:cNvPr>
          <p:cNvSpPr txBox="1"/>
          <p:nvPr/>
        </p:nvSpPr>
        <p:spPr>
          <a:xfrm>
            <a:off x="143838" y="1489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248BCF-1603-7BFF-2B38-F3B3FD44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4" r="58724" b="71835"/>
          <a:stretch/>
        </p:blipFill>
        <p:spPr>
          <a:xfrm>
            <a:off x="1149241" y="1612189"/>
            <a:ext cx="6313123" cy="32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CE3D40-D50D-9F35-3380-6550C6FA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609"/>
          <a:stretch/>
        </p:blipFill>
        <p:spPr>
          <a:xfrm>
            <a:off x="205987" y="0"/>
            <a:ext cx="7326203" cy="14831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6F82CC-FF04-52BD-4D2C-198BE89EEEAC}"/>
              </a:ext>
            </a:extLst>
          </p:cNvPr>
          <p:cNvSpPr txBox="1"/>
          <p:nvPr/>
        </p:nvSpPr>
        <p:spPr>
          <a:xfrm>
            <a:off x="143838" y="1489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74876A-24E9-6D4C-4110-F7AFD7360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64" r="29872" b="44419"/>
          <a:stretch/>
        </p:blipFill>
        <p:spPr>
          <a:xfrm>
            <a:off x="1149241" y="1782139"/>
            <a:ext cx="7940167" cy="41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3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0105B26-674B-7DBD-4EE1-07EED7A2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798"/>
          <a:stretch/>
        </p:blipFill>
        <p:spPr>
          <a:xfrm>
            <a:off x="-1" y="-1"/>
            <a:ext cx="11452307" cy="12712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B478026-FFEC-0599-866A-C1DCDEB7ACA7}"/>
              </a:ext>
            </a:extLst>
          </p:cNvPr>
          <p:cNvSpPr txBox="1"/>
          <p:nvPr/>
        </p:nvSpPr>
        <p:spPr>
          <a:xfrm>
            <a:off x="143838" y="1489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04E000-2E76-058F-10D8-9E585188B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80" r="50000" b="32884"/>
          <a:stretch/>
        </p:blipFill>
        <p:spPr>
          <a:xfrm>
            <a:off x="1065681" y="1782139"/>
            <a:ext cx="9456499" cy="30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3DA2E3-F029-505A-75B7-3089DD003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0"/>
            <a:ext cx="12090977" cy="265399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331CA8-13E5-D300-374B-914860A6755A}"/>
              </a:ext>
            </a:extLst>
          </p:cNvPr>
          <p:cNvSpPr txBox="1"/>
          <p:nvPr/>
        </p:nvSpPr>
        <p:spPr>
          <a:xfrm>
            <a:off x="143838" y="2653990"/>
            <a:ext cx="1225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</a:t>
            </a:r>
            <a:r>
              <a:rPr lang="en-US" altLang="zh-CN" sz="3200" dirty="0"/>
              <a:t>:</a:t>
            </a:r>
            <a:r>
              <a:rPr lang="en-US" altLang="zh-CN" sz="3200" dirty="0">
                <a:sym typeface="Wingdings" panose="05000000000000000000" pitchFamily="2" charset="2"/>
              </a:rPr>
              <a:t>(1)</a:t>
            </a:r>
            <a:r>
              <a:rPr lang="zh-CN" altLang="en-US" sz="3200" dirty="0">
                <a:sym typeface="Wingdings" panose="05000000000000000000" pitchFamily="2" charset="2"/>
              </a:rPr>
              <a:t>错误，当</a:t>
            </a:r>
            <a:r>
              <a:rPr lang="en-US" altLang="zh-CN" sz="3200" dirty="0">
                <a:sym typeface="Wingdings" panose="05000000000000000000" pitchFamily="2" charset="2"/>
              </a:rPr>
              <a:t>X=0</a:t>
            </a:r>
            <a:r>
              <a:rPr lang="zh-CN" altLang="en-US" sz="3200" dirty="0">
                <a:sym typeface="Wingdings" panose="05000000000000000000" pitchFamily="2" charset="2"/>
              </a:rPr>
              <a:t>时</a:t>
            </a:r>
            <a:r>
              <a:rPr lang="en-US" altLang="zh-CN" sz="3200" dirty="0">
                <a:sym typeface="Wingdings" panose="05000000000000000000" pitchFamily="2" charset="2"/>
              </a:rPr>
              <a:t>Y</a:t>
            </a:r>
            <a:r>
              <a:rPr lang="zh-CN" altLang="en-US" sz="3200" dirty="0">
                <a:sym typeface="Wingdings" panose="05000000000000000000" pitchFamily="2" charset="2"/>
              </a:rPr>
              <a:t>和</a:t>
            </a:r>
            <a:r>
              <a:rPr lang="en-US" altLang="zh-CN" sz="3200" dirty="0">
                <a:sym typeface="Wingdings" panose="05000000000000000000" pitchFamily="2" charset="2"/>
              </a:rPr>
              <a:t>Z</a:t>
            </a:r>
            <a:r>
              <a:rPr lang="zh-CN" altLang="en-US" sz="3200" dirty="0">
                <a:sym typeface="Wingdings" panose="05000000000000000000" pitchFamily="2" charset="2"/>
              </a:rPr>
              <a:t>的逻辑值一定相同，</a:t>
            </a:r>
            <a:r>
              <a:rPr lang="en-US" altLang="zh-CN" sz="3200" dirty="0">
                <a:sym typeface="Wingdings" panose="05000000000000000000" pitchFamily="2" charset="2"/>
              </a:rPr>
              <a:t>X=1</a:t>
            </a:r>
            <a:r>
              <a:rPr lang="zh-CN" altLang="en-US" sz="3200" dirty="0">
                <a:sym typeface="Wingdings" panose="05000000000000000000" pitchFamily="2" charset="2"/>
              </a:rPr>
              <a:t>时可以不同。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sym typeface="Wingdings" panose="05000000000000000000" pitchFamily="2" charset="2"/>
              </a:rPr>
              <a:t>2</a:t>
            </a:r>
            <a:r>
              <a:rPr lang="zh-CN" altLang="en-US" sz="3200" dirty="0">
                <a:sym typeface="Wingdings" panose="05000000000000000000" pitchFamily="2" charset="2"/>
              </a:rPr>
              <a:t>）错误，</a:t>
            </a:r>
            <a:r>
              <a:rPr lang="en-US" altLang="zh-CN" sz="3200" dirty="0">
                <a:sym typeface="Wingdings" panose="05000000000000000000" pitchFamily="2" charset="2"/>
              </a:rPr>
              <a:t>X=0</a:t>
            </a:r>
            <a:r>
              <a:rPr lang="zh-CN" altLang="en-US" sz="3200" dirty="0">
                <a:sym typeface="Wingdings" panose="05000000000000000000" pitchFamily="2" charset="2"/>
              </a:rPr>
              <a:t>时，</a:t>
            </a:r>
            <a:r>
              <a:rPr lang="en-US" altLang="zh-CN" sz="3200" dirty="0">
                <a:sym typeface="Wingdings" panose="05000000000000000000" pitchFamily="2" charset="2"/>
              </a:rPr>
              <a:t>Y</a:t>
            </a:r>
            <a:r>
              <a:rPr lang="zh-CN" altLang="en-US" sz="3200" dirty="0">
                <a:sym typeface="Wingdings" panose="05000000000000000000" pitchFamily="2" charset="2"/>
              </a:rPr>
              <a:t>和</a:t>
            </a:r>
            <a:r>
              <a:rPr lang="en-US" altLang="zh-CN" sz="3200" dirty="0">
                <a:sym typeface="Wingdings" panose="05000000000000000000" pitchFamily="2" charset="2"/>
              </a:rPr>
              <a:t>Z</a:t>
            </a:r>
            <a:r>
              <a:rPr lang="zh-CN" altLang="en-US" sz="3200" dirty="0">
                <a:sym typeface="Wingdings" panose="05000000000000000000" pitchFamily="2" charset="2"/>
              </a:rPr>
              <a:t>的值可以不同。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sym typeface="Wingdings" panose="05000000000000000000" pitchFamily="2" charset="2"/>
              </a:rPr>
              <a:t>3</a:t>
            </a:r>
            <a:r>
              <a:rPr lang="zh-CN" altLang="en-US" sz="3200" dirty="0">
                <a:sym typeface="Wingdings" panose="05000000000000000000" pitchFamily="2" charset="2"/>
              </a:rPr>
              <a:t>）正确，</a:t>
            </a:r>
            <a:r>
              <a:rPr lang="en-US" altLang="zh-CN" sz="3200" dirty="0">
                <a:sym typeface="Wingdings" panose="05000000000000000000" pitchFamily="2" charset="2"/>
              </a:rPr>
              <a:t>X=0</a:t>
            </a:r>
            <a:r>
              <a:rPr lang="zh-CN" altLang="en-US" sz="3200" dirty="0">
                <a:sym typeface="Wingdings" panose="05000000000000000000" pitchFamily="2" charset="2"/>
              </a:rPr>
              <a:t>时</a:t>
            </a:r>
            <a:r>
              <a:rPr lang="en-US" altLang="zh-CN" sz="3200" dirty="0">
                <a:sym typeface="Wingdings" panose="05000000000000000000" pitchFamily="2" charset="2"/>
              </a:rPr>
              <a:t>YZ</a:t>
            </a:r>
            <a:r>
              <a:rPr lang="zh-CN" altLang="en-US" sz="3200" dirty="0">
                <a:sym typeface="Wingdings" panose="05000000000000000000" pitchFamily="2" charset="2"/>
              </a:rPr>
              <a:t>的逻辑值一定相等，</a:t>
            </a:r>
            <a:r>
              <a:rPr lang="en-US" altLang="zh-CN" sz="3200" dirty="0">
                <a:sym typeface="Wingdings" panose="05000000000000000000" pitchFamily="2" charset="2"/>
              </a:rPr>
              <a:t>X=1</a:t>
            </a:r>
            <a:r>
              <a:rPr lang="zh-CN" altLang="en-US" sz="3200" dirty="0">
                <a:sym typeface="Wingdings" panose="05000000000000000000" pitchFamily="2" charset="2"/>
              </a:rPr>
              <a:t>时，若</a:t>
            </a:r>
            <a:r>
              <a:rPr lang="en-US" altLang="zh-CN" sz="3200" dirty="0">
                <a:sym typeface="Wingdings" panose="05000000000000000000" pitchFamily="2" charset="2"/>
              </a:rPr>
              <a:t>Y=1</a:t>
            </a:r>
            <a:r>
              <a:rPr lang="zh-CN" altLang="en-US" sz="3200" dirty="0">
                <a:sym typeface="Wingdings" panose="05000000000000000000" pitchFamily="2" charset="2"/>
              </a:rPr>
              <a:t>，</a:t>
            </a:r>
            <a:r>
              <a:rPr lang="en-US" altLang="zh-CN" sz="3200" dirty="0">
                <a:sym typeface="Wingdings" panose="05000000000000000000" pitchFamily="2" charset="2"/>
              </a:rPr>
              <a:t>Z=0</a:t>
            </a:r>
            <a:r>
              <a:rPr lang="zh-CN" altLang="en-US" sz="3200" dirty="0">
                <a:sym typeface="Wingdings" panose="05000000000000000000" pitchFamily="2" charset="2"/>
              </a:rPr>
              <a:t>则</a:t>
            </a:r>
            <a:r>
              <a:rPr lang="en-US" altLang="zh-CN" sz="3200" dirty="0">
                <a:sym typeface="Wingdings" panose="05000000000000000000" pitchFamily="2" charset="2"/>
              </a:rPr>
              <a:t>X</a:t>
            </a:r>
          </a:p>
          <a:p>
            <a:r>
              <a:rPr lang="en-US" altLang="zh-CN" sz="3200" dirty="0">
                <a:sym typeface="Wingdings" panose="05000000000000000000" pitchFamily="2" charset="2"/>
              </a:rPr>
              <a:t>+Y</a:t>
            </a:r>
            <a:r>
              <a:rPr lang="zh-CN" altLang="en-US" sz="3200" dirty="0">
                <a:sym typeface="Wingdings" panose="05000000000000000000" pitchFamily="2" charset="2"/>
              </a:rPr>
              <a:t>和</a:t>
            </a:r>
            <a:r>
              <a:rPr lang="en-US" altLang="zh-CN" sz="3200" dirty="0">
                <a:sym typeface="Wingdings" panose="05000000000000000000" pitchFamily="2" charset="2"/>
              </a:rPr>
              <a:t>X+Z</a:t>
            </a:r>
            <a:r>
              <a:rPr lang="zh-CN" altLang="en-US" sz="3200" dirty="0">
                <a:sym typeface="Wingdings" panose="05000000000000000000" pitchFamily="2" charset="2"/>
              </a:rPr>
              <a:t>逻辑值相同，</a:t>
            </a:r>
            <a:r>
              <a:rPr lang="en-US" altLang="zh-CN" sz="3200" dirty="0">
                <a:sym typeface="Wingdings" panose="05000000000000000000" pitchFamily="2" charset="2"/>
              </a:rPr>
              <a:t>XY</a:t>
            </a:r>
            <a:r>
              <a:rPr lang="zh-CN" altLang="en-US" sz="3200" dirty="0">
                <a:sym typeface="Wingdings" panose="05000000000000000000" pitchFamily="2" charset="2"/>
              </a:rPr>
              <a:t>和</a:t>
            </a:r>
            <a:r>
              <a:rPr lang="en-US" altLang="zh-CN" sz="3200" dirty="0">
                <a:sym typeface="Wingdings" panose="05000000000000000000" pitchFamily="2" charset="2"/>
              </a:rPr>
              <a:t>XZ</a:t>
            </a:r>
            <a:r>
              <a:rPr lang="zh-CN" altLang="en-US" sz="3200" dirty="0">
                <a:sym typeface="Wingdings" panose="05000000000000000000" pitchFamily="2" charset="2"/>
              </a:rPr>
              <a:t>逻辑值不同，反之亦然，故</a:t>
            </a:r>
            <a:r>
              <a:rPr lang="en-US" altLang="zh-CN" sz="3200" dirty="0">
                <a:sym typeface="Wingdings" panose="05000000000000000000" pitchFamily="2" charset="2"/>
              </a:rPr>
              <a:t>Y</a:t>
            </a:r>
            <a:r>
              <a:rPr lang="zh-CN" altLang="en-US" sz="3200" dirty="0">
                <a:sym typeface="Wingdings" panose="05000000000000000000" pitchFamily="2" charset="2"/>
              </a:rPr>
              <a:t>和</a:t>
            </a:r>
            <a:r>
              <a:rPr lang="en-US" altLang="zh-CN" sz="3200" dirty="0">
                <a:sym typeface="Wingdings" panose="05000000000000000000" pitchFamily="2" charset="2"/>
              </a:rPr>
              <a:t>Z</a:t>
            </a:r>
            <a:r>
              <a:rPr lang="zh-CN" altLang="en-US" sz="3200" dirty="0">
                <a:sym typeface="Wingdings" panose="05000000000000000000" pitchFamily="2" charset="2"/>
              </a:rPr>
              <a:t>逻辑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>
                <a:sym typeface="Wingdings" panose="05000000000000000000" pitchFamily="2" charset="2"/>
              </a:rPr>
              <a:t>值必然相同。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>
                <a:sym typeface="Wingdings" panose="05000000000000000000" pitchFamily="2" charset="2"/>
              </a:rPr>
              <a:t>（</a:t>
            </a:r>
            <a:r>
              <a:rPr lang="en-US" altLang="zh-CN" sz="3200" dirty="0">
                <a:sym typeface="Wingdings" panose="05000000000000000000" pitchFamily="2" charset="2"/>
              </a:rPr>
              <a:t>4</a:t>
            </a:r>
            <a:r>
              <a:rPr lang="zh-CN" altLang="en-US" sz="3200" dirty="0">
                <a:sym typeface="Wingdings" panose="05000000000000000000" pitchFamily="2" charset="2"/>
              </a:rPr>
              <a:t>）正确，若</a:t>
            </a:r>
            <a:r>
              <a:rPr lang="en-US" altLang="zh-CN" sz="3200" dirty="0">
                <a:sym typeface="Wingdings" panose="05000000000000000000" pitchFamily="2" charset="2"/>
              </a:rPr>
              <a:t>X</a:t>
            </a:r>
            <a:r>
              <a:rPr lang="zh-CN" altLang="en-US" sz="3200" dirty="0">
                <a:sym typeface="Wingdings" panose="05000000000000000000" pitchFamily="2" charset="2"/>
              </a:rPr>
              <a:t>≠</a:t>
            </a:r>
            <a:r>
              <a:rPr lang="en-US" altLang="zh-CN" sz="3200" dirty="0">
                <a:sym typeface="Wingdings" panose="05000000000000000000" pitchFamily="2" charset="2"/>
              </a:rPr>
              <a:t>Y</a:t>
            </a:r>
            <a:r>
              <a:rPr lang="zh-CN" altLang="en-US" sz="3200" dirty="0">
                <a:sym typeface="Wingdings" panose="05000000000000000000" pitchFamily="2" charset="2"/>
              </a:rPr>
              <a:t>，则</a:t>
            </a:r>
            <a:r>
              <a:rPr lang="en-US" altLang="zh-CN" sz="3200" dirty="0">
                <a:sym typeface="Wingdings" panose="05000000000000000000" pitchFamily="2" charset="2"/>
              </a:rPr>
              <a:t>X+Y=1</a:t>
            </a:r>
            <a:r>
              <a:rPr lang="zh-CN" altLang="en-US" sz="3200" dirty="0">
                <a:sym typeface="Wingdings" panose="05000000000000000000" pitchFamily="2" charset="2"/>
              </a:rPr>
              <a:t>，</a:t>
            </a:r>
            <a:r>
              <a:rPr lang="en-US" altLang="zh-CN" sz="3200" dirty="0">
                <a:sym typeface="Wingdings" panose="05000000000000000000" pitchFamily="2" charset="2"/>
              </a:rPr>
              <a:t>X·Y=0</a:t>
            </a:r>
            <a:r>
              <a:rPr lang="zh-CN" altLang="en-US" sz="3200" dirty="0">
                <a:sym typeface="Wingdings" panose="05000000000000000000" pitchFamily="2" charset="2"/>
              </a:rPr>
              <a:t>，不符合要求，故</a:t>
            </a:r>
            <a:r>
              <a:rPr lang="en-US" altLang="zh-CN" sz="3200" dirty="0">
                <a:sym typeface="Wingdings" panose="05000000000000000000" pitchFamily="2" charset="2"/>
              </a:rPr>
              <a:t>X</a:t>
            </a:r>
            <a:r>
              <a:rPr lang="zh-CN" altLang="en-US" sz="3200" dirty="0">
                <a:sym typeface="Wingdings" panose="05000000000000000000" pitchFamily="2" charset="2"/>
              </a:rPr>
              <a:t>和</a:t>
            </a:r>
            <a:r>
              <a:rPr lang="en-US" altLang="zh-CN" sz="3200" dirty="0">
                <a:sym typeface="Wingdings" panose="05000000000000000000" pitchFamily="2" charset="2"/>
              </a:rPr>
              <a:t>Y</a:t>
            </a:r>
            <a:r>
              <a:rPr lang="zh-CN" altLang="en-US" sz="3200" dirty="0">
                <a:sym typeface="Wingdings" panose="05000000000000000000" pitchFamily="2" charset="2"/>
              </a:rPr>
              <a:t>逻辑</a:t>
            </a:r>
            <a:endParaRPr lang="en-US" altLang="zh-CN" sz="3200" dirty="0">
              <a:sym typeface="Wingdings" panose="05000000000000000000" pitchFamily="2" charset="2"/>
            </a:endParaRPr>
          </a:p>
          <a:p>
            <a:r>
              <a:rPr lang="zh-CN" altLang="en-US" sz="3200" dirty="0">
                <a:sym typeface="Wingdings" panose="05000000000000000000" pitchFamily="2" charset="2"/>
              </a:rPr>
              <a:t>值一定相等。</a:t>
            </a:r>
            <a:endParaRPr lang="en-US" altLang="zh-CN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392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CEA2AB-8C75-AEE8-A94D-B9734B8DF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27"/>
            <a:ext cx="9255512" cy="130520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4B8E80C-9941-DF09-7DC0-8148CAFF17FB}"/>
              </a:ext>
            </a:extLst>
          </p:cNvPr>
          <p:cNvSpPr txBox="1"/>
          <p:nvPr/>
        </p:nvSpPr>
        <p:spPr>
          <a:xfrm>
            <a:off x="143838" y="1489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04D8F7-B82B-4C28-7592-5B9E4F0CA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67" r="51717" b="17303"/>
          <a:stretch/>
        </p:blipFill>
        <p:spPr>
          <a:xfrm>
            <a:off x="1075956" y="1489752"/>
            <a:ext cx="8336116" cy="38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9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D6A255-77E7-807F-7B84-CDF18C1D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000"/>
          <a:stretch/>
        </p:blipFill>
        <p:spPr>
          <a:xfrm>
            <a:off x="-1" y="-1"/>
            <a:ext cx="12012443" cy="11485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4D2DD82-65EB-A740-E4BB-5E1879C4A064}"/>
              </a:ext>
            </a:extLst>
          </p:cNvPr>
          <p:cNvSpPr txBox="1"/>
          <p:nvPr/>
        </p:nvSpPr>
        <p:spPr>
          <a:xfrm>
            <a:off x="143838" y="1489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290C58-E68F-5565-6DD5-929E64518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7" b="6418"/>
          <a:stretch/>
        </p:blipFill>
        <p:spPr>
          <a:xfrm>
            <a:off x="143838" y="2224356"/>
            <a:ext cx="11993533" cy="35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2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EE8E3D-B15A-9AAC-E92D-D6D72C40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210"/>
          <a:stretch/>
        </p:blipFill>
        <p:spPr>
          <a:xfrm>
            <a:off x="-1" y="-1"/>
            <a:ext cx="12162095" cy="100361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CDDC51-4FD6-E51A-3453-2F48E66EDC45}"/>
              </a:ext>
            </a:extLst>
          </p:cNvPr>
          <p:cNvSpPr txBox="1"/>
          <p:nvPr/>
        </p:nvSpPr>
        <p:spPr>
          <a:xfrm>
            <a:off x="143838" y="148975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E713E5-E354-E4BD-1580-CFA0E17FC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41590"/>
              </p:ext>
            </p:extLst>
          </p:nvPr>
        </p:nvGraphicFramePr>
        <p:xfrm>
          <a:off x="1149241" y="1957450"/>
          <a:ext cx="7883911" cy="38969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61171">
                  <a:extLst>
                    <a:ext uri="{9D8B030D-6E8A-4147-A177-3AD203B41FA5}">
                      <a16:colId xmlns:a16="http://schemas.microsoft.com/office/drawing/2014/main" val="212855713"/>
                    </a:ext>
                  </a:extLst>
                </a:gridCol>
                <a:gridCol w="1566030">
                  <a:extLst>
                    <a:ext uri="{9D8B030D-6E8A-4147-A177-3AD203B41FA5}">
                      <a16:colId xmlns:a16="http://schemas.microsoft.com/office/drawing/2014/main" val="873505582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1891719416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108143199"/>
                    </a:ext>
                  </a:extLst>
                </a:gridCol>
                <a:gridCol w="1585570">
                  <a:extLst>
                    <a:ext uri="{9D8B030D-6E8A-4147-A177-3AD203B41FA5}">
                      <a16:colId xmlns:a16="http://schemas.microsoft.com/office/drawing/2014/main" val="3168937083"/>
                    </a:ext>
                  </a:extLst>
                </a:gridCol>
              </a:tblGrid>
              <a:tr h="779388"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 AB</a:t>
                      </a:r>
                    </a:p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3022"/>
                  </a:ext>
                </a:extLst>
              </a:tr>
              <a:tr h="779388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43134"/>
                  </a:ext>
                </a:extLst>
              </a:tr>
              <a:tr h="779388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63377"/>
                  </a:ext>
                </a:extLst>
              </a:tr>
              <a:tr h="779388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2501"/>
                  </a:ext>
                </a:extLst>
              </a:tr>
              <a:tr h="779388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517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9B79ECF-1B63-E8E1-AE54-21476FE32468}"/>
                  </a:ext>
                </a:extLst>
              </p14:cNvPr>
              <p14:cNvContentPartPr/>
              <p14:nvPr/>
            </p14:nvContentPartPr>
            <p14:xfrm>
              <a:off x="4098596" y="2629464"/>
              <a:ext cx="2509200" cy="16970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9B79ECF-1B63-E8E1-AE54-21476FE324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2476" y="2623344"/>
                <a:ext cx="2521440" cy="17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5BF054C-3D92-1A39-4A18-69A0ADD36D22}"/>
                  </a:ext>
                </a:extLst>
              </p14:cNvPr>
              <p14:cNvContentPartPr/>
              <p14:nvPr/>
            </p14:nvContentPartPr>
            <p14:xfrm>
              <a:off x="5906876" y="4361784"/>
              <a:ext cx="2333520" cy="16606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5BF054C-3D92-1A39-4A18-69A0ADD36D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0756" y="4355664"/>
                <a:ext cx="2345760" cy="167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1E525C0-7B4D-77FE-84CC-2EED0CA682A2}"/>
                  </a:ext>
                </a:extLst>
              </p14:cNvPr>
              <p14:cNvContentPartPr/>
              <p14:nvPr/>
            </p14:nvContentPartPr>
            <p14:xfrm>
              <a:off x="2526836" y="2617224"/>
              <a:ext cx="699840" cy="32263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1E525C0-7B4D-77FE-84CC-2EED0CA682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0716" y="2611104"/>
                <a:ext cx="712080" cy="3238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6497447-E69E-5F6C-E693-64A8103E217E}"/>
              </a:ext>
            </a:extLst>
          </p:cNvPr>
          <p:cNvSpPr txBox="1"/>
          <p:nvPr/>
        </p:nvSpPr>
        <p:spPr>
          <a:xfrm>
            <a:off x="389653" y="5869104"/>
            <a:ext cx="11034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如图，最简与或表达式为</a:t>
            </a:r>
            <a:r>
              <a:rPr lang="en-US" altLang="zh-CN" sz="2400" dirty="0"/>
              <a:t>F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）</a:t>
            </a:r>
            <a:r>
              <a:rPr lang="en-US" altLang="zh-CN" sz="2400" dirty="0"/>
              <a:t>=/A/B+B/C+AC</a:t>
            </a:r>
            <a:r>
              <a:rPr lang="zh-CN" altLang="en-US" sz="2400" dirty="0"/>
              <a:t>，最简或与表达式为</a:t>
            </a:r>
            <a:endParaRPr lang="en-US" altLang="zh-CN" sz="2400" dirty="0"/>
          </a:p>
          <a:p>
            <a:r>
              <a:rPr lang="en-US" altLang="zh-CN" sz="2400" dirty="0"/>
              <a:t>/</a:t>
            </a:r>
            <a:r>
              <a:rPr lang="zh-CN" altLang="en-US" sz="2400" dirty="0"/>
              <a:t>（</a:t>
            </a:r>
            <a:r>
              <a:rPr lang="en-US" altLang="zh-CN" sz="2400" dirty="0"/>
              <a:t>/F</a:t>
            </a:r>
            <a:r>
              <a:rPr lang="zh-CN" altLang="en-US" sz="2400" dirty="0"/>
              <a:t>）</a:t>
            </a:r>
            <a:r>
              <a:rPr lang="en-US" altLang="zh-CN" sz="2400" dirty="0"/>
              <a:t>=/</a:t>
            </a:r>
            <a:r>
              <a:rPr lang="zh-CN" altLang="en-US" sz="2400" dirty="0"/>
              <a:t>（</a:t>
            </a:r>
            <a:r>
              <a:rPr lang="en-US" altLang="zh-CN" sz="2400" dirty="0"/>
              <a:t>/ABC+A/B/C</a:t>
            </a:r>
            <a:r>
              <a:rPr lang="zh-CN" altLang="en-US" sz="2400" dirty="0"/>
              <a:t>）</a:t>
            </a:r>
            <a:r>
              <a:rPr lang="en-US" altLang="zh-CN" sz="2400" dirty="0"/>
              <a:t>=</a:t>
            </a:r>
            <a:r>
              <a:rPr lang="zh-CN" altLang="en-US" sz="2400" dirty="0"/>
              <a:t>（</a:t>
            </a:r>
            <a:r>
              <a:rPr lang="en-US" altLang="zh-CN" sz="2400" dirty="0"/>
              <a:t>A+/B+/C</a:t>
            </a:r>
            <a:r>
              <a:rPr lang="zh-CN" altLang="en-US" sz="2400" dirty="0"/>
              <a:t>）</a:t>
            </a:r>
            <a:r>
              <a:rPr lang="en-US" altLang="zh-CN" sz="2400" dirty="0"/>
              <a:t>·</a:t>
            </a:r>
            <a:r>
              <a:rPr lang="zh-CN" altLang="en-US" sz="2400" dirty="0"/>
              <a:t>（</a:t>
            </a:r>
            <a:r>
              <a:rPr lang="en-US" altLang="zh-CN" sz="2400" dirty="0"/>
              <a:t>/A+B+C</a:t>
            </a:r>
            <a:r>
              <a:rPr lang="zh-CN" altLang="en-US" sz="2400" dirty="0"/>
              <a:t>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D3E3171D-3C19-FF0B-5E49-6FCBBD92EAF1}"/>
                  </a:ext>
                </a:extLst>
              </p14:cNvPr>
              <p14:cNvContentPartPr/>
              <p14:nvPr/>
            </p14:nvContentPartPr>
            <p14:xfrm>
              <a:off x="4119116" y="4241184"/>
              <a:ext cx="711000" cy="162792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D3E3171D-3C19-FF0B-5E49-6FCBBD92EA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12996" y="4235064"/>
                <a:ext cx="723240" cy="164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0F900F46-FE7F-3FCE-19AF-693CBB011684}"/>
                  </a:ext>
                </a:extLst>
              </p14:cNvPr>
              <p14:cNvContentPartPr/>
              <p14:nvPr/>
            </p14:nvContentPartPr>
            <p14:xfrm>
              <a:off x="7375676" y="2638464"/>
              <a:ext cx="761760" cy="16052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0F900F46-FE7F-3FCE-19AF-693CBB01168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69556" y="2632344"/>
                <a:ext cx="774000" cy="16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4C6D4D9-6D14-3161-4231-B71249688CB3}"/>
                  </a:ext>
                </a:extLst>
              </p14:cNvPr>
              <p14:cNvContentPartPr/>
              <p14:nvPr/>
            </p14:nvContentPartPr>
            <p14:xfrm>
              <a:off x="1170716" y="6544824"/>
              <a:ext cx="360" cy="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4C6D4D9-6D14-3161-4231-B71249688C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4596" y="6538704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72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B2AB1B-145C-D4F9-893D-3898785CF5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0008"/>
          <a:stretch/>
        </p:blipFill>
        <p:spPr>
          <a:xfrm>
            <a:off x="0" y="0"/>
            <a:ext cx="8050440" cy="4726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5196B5-A118-3EB3-A49B-311F8A9588BF}"/>
              </a:ext>
            </a:extLst>
          </p:cNvPr>
          <p:cNvSpPr txBox="1"/>
          <p:nvPr/>
        </p:nvSpPr>
        <p:spPr>
          <a:xfrm>
            <a:off x="0" y="1388013"/>
            <a:ext cx="108157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答：对于</a:t>
            </a:r>
            <a:r>
              <a:rPr lang="en-US" altLang="zh-CN" sz="3200" dirty="0"/>
              <a:t>F</a:t>
            </a:r>
            <a:r>
              <a:rPr lang="zh-CN" altLang="en-US" sz="3200" dirty="0"/>
              <a:t>，化简后</a:t>
            </a:r>
            <a:r>
              <a:rPr lang="en-US" altLang="zh-CN" sz="3200" dirty="0"/>
              <a:t>=A/B/C+/AB/C+/A/BC+ABC,</a:t>
            </a:r>
            <a:r>
              <a:rPr lang="zh-CN" altLang="en-US" sz="3200" dirty="0"/>
              <a:t>卡诺图如下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       </a:t>
            </a:r>
            <a:r>
              <a:rPr lang="zh-CN" altLang="en-US" sz="3200" dirty="0"/>
              <a:t>对于</a:t>
            </a:r>
            <a:r>
              <a:rPr lang="en-US" altLang="zh-CN" sz="3200" dirty="0"/>
              <a:t>G</a:t>
            </a:r>
            <a:r>
              <a:rPr lang="zh-CN" altLang="en-US" sz="3200" dirty="0"/>
              <a:t>，卡诺图如下，可以发现与</a:t>
            </a:r>
            <a:r>
              <a:rPr lang="en-US" altLang="zh-CN" sz="3200" dirty="0"/>
              <a:t>F</a:t>
            </a:r>
            <a:r>
              <a:rPr lang="zh-CN" altLang="en-US" sz="3200" dirty="0"/>
              <a:t>相同，故</a:t>
            </a:r>
            <a:r>
              <a:rPr lang="en-US" altLang="zh-CN" sz="3200" dirty="0"/>
              <a:t>F=G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E5FB48-7838-BF91-A757-3452D45A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063"/>
          <a:stretch/>
        </p:blipFill>
        <p:spPr>
          <a:xfrm>
            <a:off x="133564" y="349321"/>
            <a:ext cx="8050440" cy="103869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EC9F968-5665-563A-CBC5-479A1C542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98709"/>
              </p:ext>
            </p:extLst>
          </p:nvPr>
        </p:nvGraphicFramePr>
        <p:xfrm>
          <a:off x="841016" y="1972788"/>
          <a:ext cx="812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82660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34101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50998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4755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582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                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3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8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845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AD7413-C49D-6301-626A-AC5701D7D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15657"/>
              </p:ext>
            </p:extLst>
          </p:nvPr>
        </p:nvGraphicFramePr>
        <p:xfrm>
          <a:off x="841016" y="4091192"/>
          <a:ext cx="812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826600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34101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50998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4755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582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                AB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3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08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28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10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EC90A9-5F76-9B7E-4912-20B3D451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22685" r="34477" b="51489"/>
          <a:stretch/>
        </p:blipFill>
        <p:spPr>
          <a:xfrm>
            <a:off x="349321" y="141458"/>
            <a:ext cx="7985932" cy="8527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1C9A0D-C689-3001-F04A-3E6A9841F232}"/>
              </a:ext>
            </a:extLst>
          </p:cNvPr>
          <p:cNvSpPr txBox="1"/>
          <p:nvPr/>
        </p:nvSpPr>
        <p:spPr>
          <a:xfrm>
            <a:off x="0" y="1471961"/>
            <a:ext cx="770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答：当</a:t>
            </a:r>
            <a:r>
              <a:rPr lang="en-US" altLang="zh-CN" sz="3200" dirty="0"/>
              <a:t>a=1</a:t>
            </a:r>
            <a:r>
              <a:rPr lang="zh-CN" altLang="en-US" sz="3200" dirty="0"/>
              <a:t>时                                当</a:t>
            </a:r>
            <a:r>
              <a:rPr lang="en-US" altLang="zh-CN" sz="3200" dirty="0"/>
              <a:t>a=0</a:t>
            </a:r>
            <a:r>
              <a:rPr lang="zh-CN" altLang="en-US" sz="3200" dirty="0"/>
              <a:t>时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3C6E3F-DFF3-C14B-295C-8F0AA37A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101" r="-1608"/>
          <a:stretch/>
        </p:blipFill>
        <p:spPr>
          <a:xfrm>
            <a:off x="8876978" y="0"/>
            <a:ext cx="3315022" cy="2943922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54FBAE0-D580-C3C4-58C2-1A1ABC815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09407"/>
              </p:ext>
            </p:extLst>
          </p:nvPr>
        </p:nvGraphicFramePr>
        <p:xfrm>
          <a:off x="349321" y="2188999"/>
          <a:ext cx="3315021" cy="274126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6440">
                  <a:extLst>
                    <a:ext uri="{9D8B030D-6E8A-4147-A177-3AD203B41FA5}">
                      <a16:colId xmlns:a16="http://schemas.microsoft.com/office/drawing/2014/main" val="212855713"/>
                    </a:ext>
                  </a:extLst>
                </a:gridCol>
                <a:gridCol w="658484">
                  <a:extLst>
                    <a:ext uri="{9D8B030D-6E8A-4147-A177-3AD203B41FA5}">
                      <a16:colId xmlns:a16="http://schemas.microsoft.com/office/drawing/2014/main" val="873505582"/>
                    </a:ext>
                  </a:extLst>
                </a:gridCol>
                <a:gridCol w="666699">
                  <a:extLst>
                    <a:ext uri="{9D8B030D-6E8A-4147-A177-3AD203B41FA5}">
                      <a16:colId xmlns:a16="http://schemas.microsoft.com/office/drawing/2014/main" val="1891719416"/>
                    </a:ext>
                  </a:extLst>
                </a:gridCol>
                <a:gridCol w="666699">
                  <a:extLst>
                    <a:ext uri="{9D8B030D-6E8A-4147-A177-3AD203B41FA5}">
                      <a16:colId xmlns:a16="http://schemas.microsoft.com/office/drawing/2014/main" val="108143199"/>
                    </a:ext>
                  </a:extLst>
                </a:gridCol>
                <a:gridCol w="666699">
                  <a:extLst>
                    <a:ext uri="{9D8B030D-6E8A-4147-A177-3AD203B41FA5}">
                      <a16:colId xmlns:a16="http://schemas.microsoft.com/office/drawing/2014/main" val="3168937083"/>
                    </a:ext>
                  </a:extLst>
                </a:gridCol>
              </a:tblGrid>
              <a:tr h="84380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AB      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3022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4313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63377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2501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5177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8BE575-4087-1390-0FA0-C5800CBCC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49348"/>
              </p:ext>
            </p:extLst>
          </p:nvPr>
        </p:nvGraphicFramePr>
        <p:xfrm>
          <a:off x="5291094" y="2188999"/>
          <a:ext cx="3315021" cy="274126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6440">
                  <a:extLst>
                    <a:ext uri="{9D8B030D-6E8A-4147-A177-3AD203B41FA5}">
                      <a16:colId xmlns:a16="http://schemas.microsoft.com/office/drawing/2014/main" val="212855713"/>
                    </a:ext>
                  </a:extLst>
                </a:gridCol>
                <a:gridCol w="658484">
                  <a:extLst>
                    <a:ext uri="{9D8B030D-6E8A-4147-A177-3AD203B41FA5}">
                      <a16:colId xmlns:a16="http://schemas.microsoft.com/office/drawing/2014/main" val="873505582"/>
                    </a:ext>
                  </a:extLst>
                </a:gridCol>
                <a:gridCol w="666699">
                  <a:extLst>
                    <a:ext uri="{9D8B030D-6E8A-4147-A177-3AD203B41FA5}">
                      <a16:colId xmlns:a16="http://schemas.microsoft.com/office/drawing/2014/main" val="1891719416"/>
                    </a:ext>
                  </a:extLst>
                </a:gridCol>
                <a:gridCol w="666699">
                  <a:extLst>
                    <a:ext uri="{9D8B030D-6E8A-4147-A177-3AD203B41FA5}">
                      <a16:colId xmlns:a16="http://schemas.microsoft.com/office/drawing/2014/main" val="108143199"/>
                    </a:ext>
                  </a:extLst>
                </a:gridCol>
                <a:gridCol w="666699">
                  <a:extLst>
                    <a:ext uri="{9D8B030D-6E8A-4147-A177-3AD203B41FA5}">
                      <a16:colId xmlns:a16="http://schemas.microsoft.com/office/drawing/2014/main" val="3168937083"/>
                    </a:ext>
                  </a:extLst>
                </a:gridCol>
              </a:tblGrid>
              <a:tr h="843809">
                <a:tc>
                  <a:txBody>
                    <a:bodyPr/>
                    <a:lstStyle/>
                    <a:p>
                      <a:r>
                        <a:rPr lang="en-US" altLang="zh-CN" dirty="0"/>
                        <a:t>   AB      </a:t>
                      </a:r>
                    </a:p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CD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3022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43134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63377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522501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85177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7F70626-3D16-075B-5ABF-A0DF653DBE7E}"/>
                  </a:ext>
                </a:extLst>
              </p14:cNvPr>
              <p14:cNvContentPartPr/>
              <p14:nvPr/>
            </p14:nvContentPartPr>
            <p14:xfrm>
              <a:off x="2924996" y="3153984"/>
              <a:ext cx="495720" cy="8946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7F70626-3D16-075B-5ABF-A0DF653DBE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8876" y="3147864"/>
                <a:ext cx="50796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9137DE6-D91B-FB77-4252-192D87103637}"/>
                  </a:ext>
                </a:extLst>
              </p14:cNvPr>
              <p14:cNvContentPartPr/>
              <p14:nvPr/>
            </p14:nvContentPartPr>
            <p14:xfrm>
              <a:off x="1018076" y="3112584"/>
              <a:ext cx="442440" cy="9374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9137DE6-D91B-FB77-4252-192D871036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1956" y="3106464"/>
                <a:ext cx="454680" cy="9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601CB81-E67C-BC2D-9B0D-36A798B05FBF}"/>
                  </a:ext>
                </a:extLst>
              </p14:cNvPr>
              <p14:cNvContentPartPr/>
              <p14:nvPr/>
            </p14:nvContentPartPr>
            <p14:xfrm>
              <a:off x="934196" y="4437024"/>
              <a:ext cx="2725200" cy="5878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601CB81-E67C-BC2D-9B0D-36A798B05F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8076" y="4430904"/>
                <a:ext cx="2737440" cy="6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FF9811A-9D07-7CC3-4DF5-7908714E556D}"/>
                  </a:ext>
                </a:extLst>
              </p14:cNvPr>
              <p14:cNvContentPartPr/>
              <p14:nvPr/>
            </p14:nvContentPartPr>
            <p14:xfrm>
              <a:off x="2309396" y="3593544"/>
              <a:ext cx="1133640" cy="4546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FF9811A-9D07-7CC3-4DF5-7908714E55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03276" y="3587424"/>
                <a:ext cx="11458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052A5B1-803D-EA1C-6817-5F41DF7C555A}"/>
                  </a:ext>
                </a:extLst>
              </p14:cNvPr>
              <p14:cNvContentPartPr/>
              <p14:nvPr/>
            </p14:nvContentPartPr>
            <p14:xfrm>
              <a:off x="7016396" y="2905584"/>
              <a:ext cx="1584000" cy="12276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052A5B1-803D-EA1C-6817-5F41DF7C55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0276" y="2899464"/>
                <a:ext cx="1596240" cy="12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AC796AB-8751-9AA1-4C4A-3C86E2A89AE2}"/>
                  </a:ext>
                </a:extLst>
              </p14:cNvPr>
              <p14:cNvContentPartPr/>
              <p14:nvPr/>
            </p14:nvContentPartPr>
            <p14:xfrm>
              <a:off x="7992716" y="3081264"/>
              <a:ext cx="820440" cy="105084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AC796AB-8751-9AA1-4C4A-3C86E2A89A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6596" y="3075144"/>
                <a:ext cx="832680" cy="10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0D959F5-7792-F942-D3B8-59967AF4752A}"/>
                  </a:ext>
                </a:extLst>
              </p14:cNvPr>
              <p14:cNvContentPartPr/>
              <p14:nvPr/>
            </p14:nvContentPartPr>
            <p14:xfrm>
              <a:off x="5833796" y="3040944"/>
              <a:ext cx="670680" cy="10083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0D959F5-7792-F942-D3B8-59967AF475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27676" y="3034824"/>
                <a:ext cx="682920" cy="10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9179E29-6371-5BF2-132F-7F388F532C34}"/>
                  </a:ext>
                </a:extLst>
              </p14:cNvPr>
              <p14:cNvContentPartPr/>
              <p14:nvPr/>
            </p14:nvContentPartPr>
            <p14:xfrm>
              <a:off x="6039356" y="4468344"/>
              <a:ext cx="989640" cy="4644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9179E29-6371-5BF2-132F-7F388F532C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33236" y="4462224"/>
                <a:ext cx="100188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1AC2A8F-03A5-D836-41D5-1523F251A32E}"/>
                  </a:ext>
                </a:extLst>
              </p14:cNvPr>
              <p14:cNvContentPartPr/>
              <p14:nvPr/>
            </p14:nvContentPartPr>
            <p14:xfrm>
              <a:off x="6656756" y="4385904"/>
              <a:ext cx="1031400" cy="6508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1AC2A8F-03A5-D836-41D5-1523F251A3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50636" y="4379784"/>
                <a:ext cx="1043640" cy="6631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936ECC7A-C19A-8BEB-B785-B30C2F7D6E92}"/>
              </a:ext>
            </a:extLst>
          </p:cNvPr>
          <p:cNvSpPr txBox="1"/>
          <p:nvPr/>
        </p:nvSpPr>
        <p:spPr>
          <a:xfrm>
            <a:off x="184935" y="5083437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函数与或表达式为：</a:t>
            </a:r>
            <a:r>
              <a:rPr lang="en-US" altLang="zh-CN" dirty="0"/>
              <a:t>/B/C+C/D+A/CD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2EAF1FD-C441-8E08-8ACC-36F7D1560B90}"/>
              </a:ext>
            </a:extLst>
          </p:cNvPr>
          <p:cNvSpPr txBox="1"/>
          <p:nvPr/>
        </p:nvSpPr>
        <p:spPr>
          <a:xfrm>
            <a:off x="4979956" y="5062530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函数与或表达式为：</a:t>
            </a:r>
            <a:r>
              <a:rPr lang="en-US" altLang="zh-CN" dirty="0"/>
              <a:t>/B/C+A/C+/AC/D+BC/D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9F30B6-E4E0-7A5A-1EF6-218ED2E27902}"/>
              </a:ext>
            </a:extLst>
          </p:cNvPr>
          <p:cNvSpPr txBox="1"/>
          <p:nvPr/>
        </p:nvSpPr>
        <p:spPr>
          <a:xfrm>
            <a:off x="1491375" y="5664419"/>
            <a:ext cx="6553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对比可以发现当</a:t>
            </a:r>
            <a:r>
              <a:rPr lang="en-US" altLang="zh-CN" sz="2400" dirty="0"/>
              <a:t>a=1</a:t>
            </a:r>
            <a:r>
              <a:rPr lang="zh-CN" altLang="en-US" sz="2400" dirty="0"/>
              <a:t>时能得到最简的与或表达式</a:t>
            </a:r>
          </a:p>
        </p:txBody>
      </p:sp>
    </p:spTree>
    <p:extLst>
      <p:ext uri="{BB962C8B-B14F-4D97-AF65-F5344CB8AC3E}">
        <p14:creationId xmlns:p14="http://schemas.microsoft.com/office/powerpoint/2010/main" val="397076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424</Words>
  <Application>Microsoft Office PowerPoint</Application>
  <PresentationFormat>宽屏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9</cp:revision>
  <dcterms:created xsi:type="dcterms:W3CDTF">2024-09-16T09:39:34Z</dcterms:created>
  <dcterms:modified xsi:type="dcterms:W3CDTF">2024-09-18T08:54:04Z</dcterms:modified>
</cp:coreProperties>
</file>