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3B43-23F6-4743-90FC-984D89330C1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56BB5C-0570-425C-A7DF-A68C0908C25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3B43-23F6-4743-90FC-984D89330C1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BB5C-0570-425C-A7DF-A68C0908C25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3B43-23F6-4743-90FC-984D89330C1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BB5C-0570-425C-A7DF-A68C0908C25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CE3B43-23F6-4743-90FC-984D89330C1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356BB5C-0570-425C-A7DF-A68C0908C25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3B43-23F6-4743-90FC-984D89330C1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BB5C-0570-425C-A7DF-A68C0908C25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3B43-23F6-4743-90FC-984D89330C1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BB5C-0570-425C-A7DF-A68C0908C25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BB5C-0570-425C-A7DF-A68C0908C25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3B43-23F6-4743-90FC-984D89330C1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3B43-23F6-4743-90FC-984D89330C1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BB5C-0570-425C-A7DF-A68C0908C25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3B43-23F6-4743-90FC-984D89330C1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BB5C-0570-425C-A7DF-A68C0908C25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CE3B43-23F6-4743-90FC-984D89330C1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56BB5C-0570-425C-A7DF-A68C0908C25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3B43-23F6-4743-90FC-984D89330C1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56BB5C-0570-425C-A7DF-A68C0908C25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ACE3B43-23F6-4743-90FC-984D89330C1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356BB5C-0570-425C-A7DF-A68C0908C25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8064896" cy="453650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MCA</a:t>
            </a:r>
          </a:p>
          <a:p>
            <a:pPr algn="l"/>
            <a:r>
              <a:rPr lang="en-US" sz="3900" dirty="0" smtClean="0"/>
              <a:t>Project Name: File Converter Pro</a:t>
            </a:r>
          </a:p>
          <a:p>
            <a:pPr algn="l"/>
            <a:r>
              <a:rPr lang="en-US" sz="3900" dirty="0" smtClean="0"/>
              <a:t>Guide Name: </a:t>
            </a:r>
            <a:r>
              <a:rPr lang="en-US" sz="3900" dirty="0" err="1" smtClean="0"/>
              <a:t>Mrs</a:t>
            </a:r>
            <a:r>
              <a:rPr lang="en-US" sz="3900" dirty="0" smtClean="0"/>
              <a:t> </a:t>
            </a:r>
            <a:r>
              <a:rPr lang="en-US" sz="3900" dirty="0" err="1" smtClean="0"/>
              <a:t>Debrupa</a:t>
            </a:r>
            <a:r>
              <a:rPr lang="en-US" sz="3900" dirty="0" smtClean="0"/>
              <a:t> Pal</a:t>
            </a:r>
          </a:p>
          <a:p>
            <a:pPr algn="l"/>
            <a:r>
              <a:rPr lang="en-US" sz="3900" dirty="0" smtClean="0"/>
              <a:t>Batch: 2022-2024</a:t>
            </a:r>
            <a:endParaRPr lang="en-IN" sz="39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Final Year Major Project </a:t>
            </a:r>
            <a:br>
              <a:rPr lang="en-US" dirty="0" smtClean="0"/>
            </a:br>
            <a:r>
              <a:rPr lang="en-US" sz="2800" i="1" dirty="0" err="1" smtClean="0"/>
              <a:t>Narula</a:t>
            </a:r>
            <a:r>
              <a:rPr lang="en-US" sz="2800" i="1" dirty="0" smtClean="0"/>
              <a:t> Institute Of Technology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65420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 :</a:t>
            </a:r>
            <a:r>
              <a:rPr lang="en-US" dirty="0" err="1" smtClean="0"/>
              <a:t>Soyeb</a:t>
            </a:r>
            <a:r>
              <a:rPr lang="en-US" dirty="0" smtClean="0"/>
              <a:t> Ali </a:t>
            </a:r>
            <a:r>
              <a:rPr lang="en-US" dirty="0" err="1" smtClean="0"/>
              <a:t>Faruque</a:t>
            </a:r>
            <a:endParaRPr lang="en-US" dirty="0" smtClean="0"/>
          </a:p>
          <a:p>
            <a:r>
              <a:rPr lang="en-US" dirty="0" smtClean="0"/>
              <a:t>Roll Number: 434122010031</a:t>
            </a:r>
          </a:p>
          <a:p>
            <a:r>
              <a:rPr lang="en-US" dirty="0" err="1" smtClean="0"/>
              <a:t>Role:Team</a:t>
            </a:r>
            <a:r>
              <a:rPr lang="en-US" dirty="0" smtClean="0"/>
              <a:t> Leader and Backend Developer</a:t>
            </a:r>
          </a:p>
          <a:p>
            <a:endParaRPr lang="en-US" dirty="0"/>
          </a:p>
          <a:p>
            <a:r>
              <a:rPr lang="en-US" dirty="0" err="1" smtClean="0"/>
              <a:t>Name:Anurag</a:t>
            </a:r>
            <a:r>
              <a:rPr lang="en-US" dirty="0" smtClean="0"/>
              <a:t>  Kumar </a:t>
            </a:r>
          </a:p>
          <a:p>
            <a:r>
              <a:rPr lang="en-US" dirty="0" smtClean="0"/>
              <a:t>Roll Number:434122010037</a:t>
            </a:r>
          </a:p>
          <a:p>
            <a:r>
              <a:rPr lang="en-US" dirty="0" err="1" smtClean="0"/>
              <a:t>Role:Backend</a:t>
            </a:r>
            <a:r>
              <a:rPr lang="en-US" dirty="0" smtClean="0"/>
              <a:t> Developer</a:t>
            </a:r>
          </a:p>
          <a:p>
            <a:endParaRPr lang="en-US" dirty="0"/>
          </a:p>
          <a:p>
            <a:r>
              <a:rPr lang="en-US" dirty="0" err="1" smtClean="0"/>
              <a:t>Name:Nishant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Roll Number:434122010009</a:t>
            </a:r>
          </a:p>
          <a:p>
            <a:r>
              <a:rPr lang="en-US" dirty="0" err="1" smtClean="0"/>
              <a:t>Role:Frontend</a:t>
            </a:r>
            <a:r>
              <a:rPr lang="en-US" dirty="0" smtClean="0"/>
              <a:t> Developer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members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08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to end file converter ,providing the fastest conversion with well and user friendly UI.</a:t>
            </a:r>
          </a:p>
          <a:p>
            <a:endParaRPr lang="en-US" dirty="0"/>
          </a:p>
          <a:p>
            <a:r>
              <a:rPr lang="en-US" dirty="0" smtClean="0"/>
              <a:t>Features: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Different file </a:t>
            </a:r>
            <a:r>
              <a:rPr lang="en-US" dirty="0" err="1" smtClean="0"/>
              <a:t>convertions</a:t>
            </a:r>
            <a:endParaRPr lang="en-US" dirty="0" smtClean="0"/>
          </a:p>
          <a:p>
            <a:pPr lvl="2"/>
            <a:r>
              <a:rPr lang="en-US" dirty="0" smtClean="0"/>
              <a:t>Multi format file compression</a:t>
            </a:r>
          </a:p>
          <a:p>
            <a:pPr lvl="2"/>
            <a:r>
              <a:rPr lang="en-US" dirty="0" smtClean="0"/>
              <a:t>A user file storage (for login user only)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and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90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MVT architecture</a:t>
            </a:r>
          </a:p>
          <a:p>
            <a:r>
              <a:rPr lang="en-US" dirty="0" smtClean="0"/>
              <a:t>Tech: </a:t>
            </a:r>
            <a:r>
              <a:rPr lang="en-US" dirty="0" err="1" smtClean="0"/>
              <a:t>django+smtp</a:t>
            </a:r>
            <a:r>
              <a:rPr lang="en-US" dirty="0" smtClean="0"/>
              <a:t> </a:t>
            </a:r>
            <a:r>
              <a:rPr lang="en-US" dirty="0" err="1" smtClean="0"/>
              <a:t>server+external</a:t>
            </a:r>
            <a:r>
              <a:rPr lang="en-US" dirty="0" smtClean="0"/>
              <a:t> modules</a:t>
            </a:r>
            <a:endParaRPr lang="en-US" dirty="0"/>
          </a:p>
          <a:p>
            <a:r>
              <a:rPr lang="en-US" dirty="0" smtClean="0"/>
              <a:t>A login system fully developed with custom logic ,no external module .</a:t>
            </a:r>
          </a:p>
          <a:p>
            <a:r>
              <a:rPr lang="en-US" dirty="0" smtClean="0"/>
              <a:t>Different module for different file  conversion and compression(like image to </a:t>
            </a:r>
            <a:r>
              <a:rPr lang="en-US" dirty="0" err="1" smtClean="0"/>
              <a:t>pdf</a:t>
            </a:r>
            <a:r>
              <a:rPr lang="en-US" dirty="0" smtClean="0"/>
              <a:t> -&gt;</a:t>
            </a:r>
            <a:r>
              <a:rPr lang="en-US" dirty="0" err="1" smtClean="0"/>
              <a:t>reportlab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 by finding the best fit module.</a:t>
            </a:r>
          </a:p>
          <a:p>
            <a:r>
              <a:rPr lang="en-US" dirty="0" smtClean="0"/>
              <a:t>Database: user login entry and user history.</a:t>
            </a:r>
          </a:p>
          <a:p>
            <a:r>
              <a:rPr lang="en-US" dirty="0" smtClean="0"/>
              <a:t>Feedback automation.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19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Frontend 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Dynamic Content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User  profile  and their actions(</a:t>
            </a:r>
            <a:r>
              <a:rPr lang="en-US" sz="2000" dirty="0" err="1" smtClean="0"/>
              <a:t>updation,acc</a:t>
            </a:r>
            <a:r>
              <a:rPr lang="en-US" sz="2000" dirty="0" smtClean="0"/>
              <a:t> deletion).</a:t>
            </a:r>
          </a:p>
          <a:p>
            <a:r>
              <a:rPr lang="en-US" sz="2000" dirty="0" smtClean="0"/>
              <a:t>Feedback </a:t>
            </a:r>
            <a:r>
              <a:rPr lang="en-US" sz="2000" dirty="0" err="1" smtClean="0"/>
              <a:t>form,file</a:t>
            </a:r>
            <a:r>
              <a:rPr lang="en-US" sz="2000" dirty="0" smtClean="0"/>
              <a:t> upload and file size measurement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dirty="0" smtClean="0"/>
              <a:t>External links and admin management.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44210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Developed pages according to the </a:t>
            </a:r>
            <a:r>
              <a:rPr lang="en-US" dirty="0" err="1" smtClean="0"/>
              <a:t>requirments</a:t>
            </a:r>
            <a:r>
              <a:rPr lang="en-US" dirty="0" smtClean="0"/>
              <a:t> of specific task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Pages(</a:t>
            </a:r>
            <a:r>
              <a:rPr lang="en-US" dirty="0" err="1" smtClean="0"/>
              <a:t>forms,login</a:t>
            </a:r>
            <a:r>
              <a:rPr lang="en-US" dirty="0" smtClean="0"/>
              <a:t> </a:t>
            </a:r>
            <a:r>
              <a:rPr lang="en-US" dirty="0" err="1" smtClean="0"/>
              <a:t>page,profile,user</a:t>
            </a:r>
            <a:r>
              <a:rPr lang="en-US" dirty="0" smtClean="0"/>
              <a:t> history and so 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Technology used :</a:t>
            </a:r>
            <a:r>
              <a:rPr lang="en-US" dirty="0" err="1" smtClean="0"/>
              <a:t>Htnl</a:t>
            </a:r>
            <a:r>
              <a:rPr lang="en-US" dirty="0" smtClean="0"/>
              <a:t> </a:t>
            </a:r>
            <a:r>
              <a:rPr lang="en-US" dirty="0" err="1" smtClean="0"/>
              <a:t>css,javaScript,Bootstrap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81800" y="457200"/>
            <a:ext cx="2182688" cy="523528"/>
          </a:xfrm>
        </p:spPr>
        <p:txBody>
          <a:bodyPr>
            <a:noAutofit/>
          </a:bodyPr>
          <a:lstStyle/>
          <a:p>
            <a:r>
              <a:rPr lang="en-US" sz="2000" dirty="0" smtClean="0"/>
              <a:t>Side description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05442"/>
            <a:ext cx="5880450" cy="12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have tested with different testing methods(unit testing ,functional testing, UI </a:t>
            </a:r>
            <a:r>
              <a:rPr lang="en-US" dirty="0" err="1" smtClean="0"/>
              <a:t>testing,performance</a:t>
            </a:r>
            <a:r>
              <a:rPr lang="en-US" dirty="0" smtClean="0"/>
              <a:t> testing)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Deployed on </a:t>
            </a:r>
            <a:r>
              <a:rPr lang="en-US" dirty="0" err="1" smtClean="0"/>
              <a:t>pythonanywhere</a:t>
            </a:r>
            <a:r>
              <a:rPr lang="en-US" dirty="0" smtClean="0"/>
              <a:t> , a cloud base deployment service .</a:t>
            </a:r>
          </a:p>
          <a:p>
            <a:r>
              <a:rPr lang="en-US" sz="2400" dirty="0"/>
              <a:t>Deployment </a:t>
            </a:r>
            <a:r>
              <a:rPr lang="en-US" sz="2400" smtClean="0"/>
              <a:t>link:    https</a:t>
            </a:r>
            <a:r>
              <a:rPr lang="en-US" sz="2400" dirty="0"/>
              <a:t>://soyebali.pythonanywhere.com/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357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