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9" r:id="rId3"/>
    <p:sldId id="257" r:id="rId4"/>
    <p:sldId id="272" r:id="rId5"/>
    <p:sldId id="260" r:id="rId6"/>
    <p:sldId id="262" r:id="rId7"/>
    <p:sldId id="264" r:id="rId8"/>
    <p:sldId id="273" r:id="rId9"/>
    <p:sldId id="274" r:id="rId10"/>
    <p:sldId id="275" r:id="rId11"/>
    <p:sldId id="276" r:id="rId12"/>
    <p:sldId id="261" r:id="rId13"/>
    <p:sldId id="263" r:id="rId14"/>
    <p:sldId id="267" r:id="rId15"/>
    <p:sldId id="266" r:id="rId16"/>
    <p:sldId id="265" r:id="rId17"/>
    <p:sldId id="269" r:id="rId18"/>
    <p:sldId id="271" r:id="rId19"/>
    <p:sldId id="27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22ED85-99B7-48C4-8D65-8D0BB460E3DB}" v="315" dt="2019-11-25T09:24:53.5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5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jihoon" userId="dfb6fa51a9b2a12e" providerId="LiveId" clId="{1722ED85-99B7-48C4-8D65-8D0BB460E3DB}"/>
    <pc:docChg chg="undo redo custSel mod addSld delSld modSld sldOrd">
      <pc:chgData name="choi jihoon" userId="dfb6fa51a9b2a12e" providerId="LiveId" clId="{1722ED85-99B7-48C4-8D65-8D0BB460E3DB}" dt="2019-11-25T09:24:53.540" v="2581" actId="1076"/>
      <pc:docMkLst>
        <pc:docMk/>
      </pc:docMkLst>
      <pc:sldChg chg="modSp">
        <pc:chgData name="choi jihoon" userId="dfb6fa51a9b2a12e" providerId="LiveId" clId="{1722ED85-99B7-48C4-8D65-8D0BB460E3DB}" dt="2019-11-24T10:06:40.447" v="530" actId="313"/>
        <pc:sldMkLst>
          <pc:docMk/>
          <pc:sldMk cId="1123723529" sldId="256"/>
        </pc:sldMkLst>
        <pc:spChg chg="mod">
          <ac:chgData name="choi jihoon" userId="dfb6fa51a9b2a12e" providerId="LiveId" clId="{1722ED85-99B7-48C4-8D65-8D0BB460E3DB}" dt="2019-11-24T10:06:40.447" v="530" actId="313"/>
          <ac:spMkLst>
            <pc:docMk/>
            <pc:sldMk cId="1123723529" sldId="256"/>
            <ac:spMk id="3" creationId="{039C6903-83EB-4E58-A60E-E69C175EA4EF}"/>
          </ac:spMkLst>
        </pc:spChg>
      </pc:sldChg>
      <pc:sldChg chg="addSp delSp modSp mod setBg">
        <pc:chgData name="choi jihoon" userId="dfb6fa51a9b2a12e" providerId="LiveId" clId="{1722ED85-99B7-48C4-8D65-8D0BB460E3DB}" dt="2019-11-25T06:44:37.482" v="1916" actId="20577"/>
        <pc:sldMkLst>
          <pc:docMk/>
          <pc:sldMk cId="1220196642" sldId="257"/>
        </pc:sldMkLst>
        <pc:spChg chg="mod">
          <ac:chgData name="choi jihoon" userId="dfb6fa51a9b2a12e" providerId="LiveId" clId="{1722ED85-99B7-48C4-8D65-8D0BB460E3DB}" dt="2019-11-25T06:44:14.975" v="1898" actId="26606"/>
          <ac:spMkLst>
            <pc:docMk/>
            <pc:sldMk cId="1220196642" sldId="257"/>
            <ac:spMk id="2" creationId="{9965C8B0-E70E-4250-8A80-21EB849CC7FA}"/>
          </ac:spMkLst>
        </pc:spChg>
        <pc:spChg chg="del mod">
          <ac:chgData name="choi jihoon" userId="dfb6fa51a9b2a12e" providerId="LiveId" clId="{1722ED85-99B7-48C4-8D65-8D0BB460E3DB}" dt="2019-11-25T06:44:14.975" v="1898" actId="26606"/>
          <ac:spMkLst>
            <pc:docMk/>
            <pc:sldMk cId="1220196642" sldId="257"/>
            <ac:spMk id="3" creationId="{0843AAF8-E400-480F-B4BE-1F1503F7FE9F}"/>
          </ac:spMkLst>
        </pc:spChg>
        <pc:graphicFrameChg chg="add mod">
          <ac:chgData name="choi jihoon" userId="dfb6fa51a9b2a12e" providerId="LiveId" clId="{1722ED85-99B7-48C4-8D65-8D0BB460E3DB}" dt="2019-11-25T06:44:37.482" v="1916" actId="20577"/>
          <ac:graphicFrameMkLst>
            <pc:docMk/>
            <pc:sldMk cId="1220196642" sldId="257"/>
            <ac:graphicFrameMk id="5" creationId="{4070EF4E-1B2E-4AF0-8EC9-2F1C66E1EAA2}"/>
          </ac:graphicFrameMkLst>
        </pc:graphicFrameChg>
      </pc:sldChg>
      <pc:sldChg chg="del">
        <pc:chgData name="choi jihoon" userId="dfb6fa51a9b2a12e" providerId="LiveId" clId="{1722ED85-99B7-48C4-8D65-8D0BB460E3DB}" dt="2019-11-25T06:43:02.165" v="1803" actId="2696"/>
        <pc:sldMkLst>
          <pc:docMk/>
          <pc:sldMk cId="2636856644" sldId="258"/>
        </pc:sldMkLst>
      </pc:sldChg>
      <pc:sldChg chg="ord">
        <pc:chgData name="choi jihoon" userId="dfb6fa51a9b2a12e" providerId="LiveId" clId="{1722ED85-99B7-48C4-8D65-8D0BB460E3DB}" dt="2019-11-25T06:44:24.685" v="1899"/>
        <pc:sldMkLst>
          <pc:docMk/>
          <pc:sldMk cId="2799102832" sldId="259"/>
        </pc:sldMkLst>
      </pc:sldChg>
      <pc:sldChg chg="addSp modSp mod setBg setClrOvrMap">
        <pc:chgData name="choi jihoon" userId="dfb6fa51a9b2a12e" providerId="LiveId" clId="{1722ED85-99B7-48C4-8D65-8D0BB460E3DB}" dt="2019-11-24T10:08:47.010" v="535" actId="26606"/>
        <pc:sldMkLst>
          <pc:docMk/>
          <pc:sldMk cId="361306606" sldId="260"/>
        </pc:sldMkLst>
        <pc:spChg chg="mod">
          <ac:chgData name="choi jihoon" userId="dfb6fa51a9b2a12e" providerId="LiveId" clId="{1722ED85-99B7-48C4-8D65-8D0BB460E3DB}" dt="2019-11-24T10:08:47.010" v="535" actId="26606"/>
          <ac:spMkLst>
            <pc:docMk/>
            <pc:sldMk cId="361306606" sldId="260"/>
            <ac:spMk id="2" creationId="{E11E103E-C2AD-4EDA-950B-FA7679AAB41D}"/>
          </ac:spMkLst>
        </pc:spChg>
        <pc:spChg chg="mod">
          <ac:chgData name="choi jihoon" userId="dfb6fa51a9b2a12e" providerId="LiveId" clId="{1722ED85-99B7-48C4-8D65-8D0BB460E3DB}" dt="2019-11-24T10:08:47.010" v="535" actId="26606"/>
          <ac:spMkLst>
            <pc:docMk/>
            <pc:sldMk cId="361306606" sldId="260"/>
            <ac:spMk id="3" creationId="{24FE30AE-2785-4D43-937B-B799768FCBE1}"/>
          </ac:spMkLst>
        </pc:spChg>
        <pc:spChg chg="ord">
          <ac:chgData name="choi jihoon" userId="dfb6fa51a9b2a12e" providerId="LiveId" clId="{1722ED85-99B7-48C4-8D65-8D0BB460E3DB}" dt="2019-11-24T10:08:47.010" v="535" actId="26606"/>
          <ac:spMkLst>
            <pc:docMk/>
            <pc:sldMk cId="361306606" sldId="260"/>
            <ac:spMk id="4" creationId="{755F88DC-DC65-4880-803B-9A2D668B7C07}"/>
          </ac:spMkLst>
        </pc:spChg>
        <pc:spChg chg="add">
          <ac:chgData name="choi jihoon" userId="dfb6fa51a9b2a12e" providerId="LiveId" clId="{1722ED85-99B7-48C4-8D65-8D0BB460E3DB}" dt="2019-11-24T10:08:47.010" v="535" actId="26606"/>
          <ac:spMkLst>
            <pc:docMk/>
            <pc:sldMk cId="361306606" sldId="260"/>
            <ac:spMk id="70" creationId="{E9751CB9-7B25-4EB8-9A6F-82F822549F12}"/>
          </ac:spMkLst>
        </pc:spChg>
        <pc:spChg chg="add">
          <ac:chgData name="choi jihoon" userId="dfb6fa51a9b2a12e" providerId="LiveId" clId="{1722ED85-99B7-48C4-8D65-8D0BB460E3DB}" dt="2019-11-24T10:08:47.010" v="535" actId="26606"/>
          <ac:spMkLst>
            <pc:docMk/>
            <pc:sldMk cId="361306606" sldId="260"/>
            <ac:spMk id="72" creationId="{E1317383-CF3B-4B02-9512-BECBEF6362A4}"/>
          </ac:spMkLst>
        </pc:spChg>
        <pc:spChg chg="add">
          <ac:chgData name="choi jihoon" userId="dfb6fa51a9b2a12e" providerId="LiveId" clId="{1722ED85-99B7-48C4-8D65-8D0BB460E3DB}" dt="2019-11-24T10:08:47.010" v="535" actId="26606"/>
          <ac:spMkLst>
            <pc:docMk/>
            <pc:sldMk cId="361306606" sldId="260"/>
            <ac:spMk id="74" creationId="{B1D4C7A0-6DF2-4F2D-A45D-F111582974C7}"/>
          </ac:spMkLst>
        </pc:spChg>
        <pc:spChg chg="add">
          <ac:chgData name="choi jihoon" userId="dfb6fa51a9b2a12e" providerId="LiveId" clId="{1722ED85-99B7-48C4-8D65-8D0BB460E3DB}" dt="2019-11-24T10:08:47.010" v="535" actId="26606"/>
          <ac:spMkLst>
            <pc:docMk/>
            <pc:sldMk cId="361306606" sldId="260"/>
            <ac:spMk id="76" creationId="{DBF3943D-BCB6-4B31-809D-A005686483B4}"/>
          </ac:spMkLst>
        </pc:spChg>
        <pc:spChg chg="add">
          <ac:chgData name="choi jihoon" userId="dfb6fa51a9b2a12e" providerId="LiveId" clId="{1722ED85-99B7-48C4-8D65-8D0BB460E3DB}" dt="2019-11-24T10:08:47.010" v="535" actId="26606"/>
          <ac:spMkLst>
            <pc:docMk/>
            <pc:sldMk cId="361306606" sldId="260"/>
            <ac:spMk id="78" creationId="{39373A6F-2E1F-4613-8E1D-D68057D29F31}"/>
          </ac:spMkLst>
        </pc:spChg>
        <pc:picChg chg="mod">
          <ac:chgData name="choi jihoon" userId="dfb6fa51a9b2a12e" providerId="LiveId" clId="{1722ED85-99B7-48C4-8D65-8D0BB460E3DB}" dt="2019-11-24T10:08:47.010" v="535" actId="26606"/>
          <ac:picMkLst>
            <pc:docMk/>
            <pc:sldMk cId="361306606" sldId="260"/>
            <ac:picMk id="3073" creationId="{86836E20-0E3A-4D47-B7D0-CB506547FD34}"/>
          </ac:picMkLst>
        </pc:picChg>
      </pc:sldChg>
      <pc:sldChg chg="modSp ord">
        <pc:chgData name="choi jihoon" userId="dfb6fa51a9b2a12e" providerId="LiveId" clId="{1722ED85-99B7-48C4-8D65-8D0BB460E3DB}" dt="2019-11-24T10:47:54.643" v="1444"/>
        <pc:sldMkLst>
          <pc:docMk/>
          <pc:sldMk cId="1672292533" sldId="261"/>
        </pc:sldMkLst>
        <pc:spChg chg="mod">
          <ac:chgData name="choi jihoon" userId="dfb6fa51a9b2a12e" providerId="LiveId" clId="{1722ED85-99B7-48C4-8D65-8D0BB460E3DB}" dt="2019-11-24T08:08:14.774" v="470" actId="14100"/>
          <ac:spMkLst>
            <pc:docMk/>
            <pc:sldMk cId="1672292533" sldId="261"/>
            <ac:spMk id="3" creationId="{E080B485-68FC-431B-A2EF-BC42B6CD9D4B}"/>
          </ac:spMkLst>
        </pc:spChg>
        <pc:picChg chg="mod">
          <ac:chgData name="choi jihoon" userId="dfb6fa51a9b2a12e" providerId="LiveId" clId="{1722ED85-99B7-48C4-8D65-8D0BB460E3DB}" dt="2019-11-24T08:08:10.376" v="469" actId="1076"/>
          <ac:picMkLst>
            <pc:docMk/>
            <pc:sldMk cId="1672292533" sldId="261"/>
            <ac:picMk id="4097" creationId="{D825873E-91C5-4B8D-B23A-A8216AD8036F}"/>
          </ac:picMkLst>
        </pc:picChg>
      </pc:sldChg>
      <pc:sldChg chg="addSp delSp modSp add mod setBg setClrOvrMap">
        <pc:chgData name="choi jihoon" userId="dfb6fa51a9b2a12e" providerId="LiveId" clId="{1722ED85-99B7-48C4-8D65-8D0BB460E3DB}" dt="2019-11-24T10:49:36.254" v="1520" actId="20577"/>
        <pc:sldMkLst>
          <pc:docMk/>
          <pc:sldMk cId="1698892379" sldId="262"/>
        </pc:sldMkLst>
        <pc:spChg chg="mod">
          <ac:chgData name="choi jihoon" userId="dfb6fa51a9b2a12e" providerId="LiveId" clId="{1722ED85-99B7-48C4-8D65-8D0BB460E3DB}" dt="2019-11-24T10:48:29.230" v="1462" actId="26606"/>
          <ac:spMkLst>
            <pc:docMk/>
            <pc:sldMk cId="1698892379" sldId="262"/>
            <ac:spMk id="2" creationId="{90100DA5-DE74-42DB-AE6B-115D4D4EFAB1}"/>
          </ac:spMkLst>
        </pc:spChg>
        <pc:spChg chg="mod">
          <ac:chgData name="choi jihoon" userId="dfb6fa51a9b2a12e" providerId="LiveId" clId="{1722ED85-99B7-48C4-8D65-8D0BB460E3DB}" dt="2019-11-24T10:49:36.254" v="1520" actId="20577"/>
          <ac:spMkLst>
            <pc:docMk/>
            <pc:sldMk cId="1698892379" sldId="262"/>
            <ac:spMk id="3" creationId="{3AB14E12-C7F6-4FB8-8B11-9443C900E598}"/>
          </ac:spMkLst>
        </pc:spChg>
        <pc:spChg chg="add del">
          <ac:chgData name="choi jihoon" userId="dfb6fa51a9b2a12e" providerId="LiveId" clId="{1722ED85-99B7-48C4-8D65-8D0BB460E3DB}" dt="2019-11-24T07:31:01.774" v="29"/>
          <ac:spMkLst>
            <pc:docMk/>
            <pc:sldMk cId="1698892379" sldId="262"/>
            <ac:spMk id="4" creationId="{9740FD34-B389-46E8-8F85-409210119D4C}"/>
          </ac:spMkLst>
        </pc:spChg>
        <pc:spChg chg="add mod ord">
          <ac:chgData name="choi jihoon" userId="dfb6fa51a9b2a12e" providerId="LiveId" clId="{1722ED85-99B7-48C4-8D65-8D0BB460E3DB}" dt="2019-11-24T10:48:29.230" v="1462" actId="26606"/>
          <ac:spMkLst>
            <pc:docMk/>
            <pc:sldMk cId="1698892379" sldId="262"/>
            <ac:spMk id="5" creationId="{D6DF2C96-78DF-4382-992F-142C438E9D50}"/>
          </ac:spMkLst>
        </pc:spChg>
        <pc:spChg chg="add">
          <ac:chgData name="choi jihoon" userId="dfb6fa51a9b2a12e" providerId="LiveId" clId="{1722ED85-99B7-48C4-8D65-8D0BB460E3DB}" dt="2019-11-24T10:48:29.230" v="1462" actId="26606"/>
          <ac:spMkLst>
            <pc:docMk/>
            <pc:sldMk cId="1698892379" sldId="262"/>
            <ac:spMk id="70" creationId="{E9751CB9-7B25-4EB8-9A6F-82F822549F12}"/>
          </ac:spMkLst>
        </pc:spChg>
        <pc:spChg chg="add">
          <ac:chgData name="choi jihoon" userId="dfb6fa51a9b2a12e" providerId="LiveId" clId="{1722ED85-99B7-48C4-8D65-8D0BB460E3DB}" dt="2019-11-24T10:48:29.230" v="1462" actId="26606"/>
          <ac:spMkLst>
            <pc:docMk/>
            <pc:sldMk cId="1698892379" sldId="262"/>
            <ac:spMk id="72" creationId="{E1317383-CF3B-4B02-9512-BECBEF6362A4}"/>
          </ac:spMkLst>
        </pc:spChg>
        <pc:spChg chg="add">
          <ac:chgData name="choi jihoon" userId="dfb6fa51a9b2a12e" providerId="LiveId" clId="{1722ED85-99B7-48C4-8D65-8D0BB460E3DB}" dt="2019-11-24T10:48:29.230" v="1462" actId="26606"/>
          <ac:spMkLst>
            <pc:docMk/>
            <pc:sldMk cId="1698892379" sldId="262"/>
            <ac:spMk id="74" creationId="{B1D4C7A0-6DF2-4F2D-A45D-F111582974C7}"/>
          </ac:spMkLst>
        </pc:spChg>
        <pc:spChg chg="add">
          <ac:chgData name="choi jihoon" userId="dfb6fa51a9b2a12e" providerId="LiveId" clId="{1722ED85-99B7-48C4-8D65-8D0BB460E3DB}" dt="2019-11-24T10:48:29.230" v="1462" actId="26606"/>
          <ac:spMkLst>
            <pc:docMk/>
            <pc:sldMk cId="1698892379" sldId="262"/>
            <ac:spMk id="76" creationId="{DBF3943D-BCB6-4B31-809D-A005686483B4}"/>
          </ac:spMkLst>
        </pc:spChg>
        <pc:spChg chg="add">
          <ac:chgData name="choi jihoon" userId="dfb6fa51a9b2a12e" providerId="LiveId" clId="{1722ED85-99B7-48C4-8D65-8D0BB460E3DB}" dt="2019-11-24T10:48:29.230" v="1462" actId="26606"/>
          <ac:spMkLst>
            <pc:docMk/>
            <pc:sldMk cId="1698892379" sldId="262"/>
            <ac:spMk id="78" creationId="{39373A6F-2E1F-4613-8E1D-D68057D29F31}"/>
          </ac:spMkLst>
        </pc:spChg>
        <pc:picChg chg="add mod">
          <ac:chgData name="choi jihoon" userId="dfb6fa51a9b2a12e" providerId="LiveId" clId="{1722ED85-99B7-48C4-8D65-8D0BB460E3DB}" dt="2019-11-24T10:48:29.230" v="1462" actId="26606"/>
          <ac:picMkLst>
            <pc:docMk/>
            <pc:sldMk cId="1698892379" sldId="262"/>
            <ac:picMk id="1025" creationId="{81EFF6E4-BA00-4648-B771-8A76147F8A17}"/>
          </ac:picMkLst>
        </pc:picChg>
      </pc:sldChg>
      <pc:sldChg chg="addSp delSp modSp add mod setBg">
        <pc:chgData name="choi jihoon" userId="dfb6fa51a9b2a12e" providerId="LiveId" clId="{1722ED85-99B7-48C4-8D65-8D0BB460E3DB}" dt="2019-11-24T10:08:12.162" v="533"/>
        <pc:sldMkLst>
          <pc:docMk/>
          <pc:sldMk cId="2372059877" sldId="263"/>
        </pc:sldMkLst>
        <pc:spChg chg="mod">
          <ac:chgData name="choi jihoon" userId="dfb6fa51a9b2a12e" providerId="LiveId" clId="{1722ED85-99B7-48C4-8D65-8D0BB460E3DB}" dt="2019-11-24T10:07:39.160" v="531" actId="26606"/>
          <ac:spMkLst>
            <pc:docMk/>
            <pc:sldMk cId="2372059877" sldId="263"/>
            <ac:spMk id="2" creationId="{E5772EE0-80F8-4D45-BE6D-471B86FC11B9}"/>
          </ac:spMkLst>
        </pc:spChg>
        <pc:spChg chg="del mod">
          <ac:chgData name="choi jihoon" userId="dfb6fa51a9b2a12e" providerId="LiveId" clId="{1722ED85-99B7-48C4-8D65-8D0BB460E3DB}" dt="2019-11-24T10:07:39.160" v="531" actId="26606"/>
          <ac:spMkLst>
            <pc:docMk/>
            <pc:sldMk cId="2372059877" sldId="263"/>
            <ac:spMk id="3" creationId="{2EAB7145-0520-423C-9040-9208BA32017F}"/>
          </ac:spMkLst>
        </pc:spChg>
        <pc:graphicFrameChg chg="add mod">
          <ac:chgData name="choi jihoon" userId="dfb6fa51a9b2a12e" providerId="LiveId" clId="{1722ED85-99B7-48C4-8D65-8D0BB460E3DB}" dt="2019-11-24T10:08:12.162" v="533"/>
          <ac:graphicFrameMkLst>
            <pc:docMk/>
            <pc:sldMk cId="2372059877" sldId="263"/>
            <ac:graphicFrameMk id="5" creationId="{9F3E8AD7-BD1A-4343-9C2B-3BC5464C450E}"/>
          </ac:graphicFrameMkLst>
        </pc:graphicFrameChg>
      </pc:sldChg>
      <pc:sldChg chg="addSp delSp modSp add mod setBg setClrOvrMap">
        <pc:chgData name="choi jihoon" userId="dfb6fa51a9b2a12e" providerId="LiveId" clId="{1722ED85-99B7-48C4-8D65-8D0BB460E3DB}" dt="2019-11-25T09:22:02.334" v="2404"/>
        <pc:sldMkLst>
          <pc:docMk/>
          <pc:sldMk cId="4189093046" sldId="264"/>
        </pc:sldMkLst>
        <pc:spChg chg="mod">
          <ac:chgData name="choi jihoon" userId="dfb6fa51a9b2a12e" providerId="LiveId" clId="{1722ED85-99B7-48C4-8D65-8D0BB460E3DB}" dt="2019-11-24T10:47:11.995" v="1443" actId="26606"/>
          <ac:spMkLst>
            <pc:docMk/>
            <pc:sldMk cId="4189093046" sldId="264"/>
            <ac:spMk id="2" creationId="{DA83589F-B9C7-4702-A870-512C8259DCCA}"/>
          </ac:spMkLst>
        </pc:spChg>
        <pc:spChg chg="mod">
          <ac:chgData name="choi jihoon" userId="dfb6fa51a9b2a12e" providerId="LiveId" clId="{1722ED85-99B7-48C4-8D65-8D0BB460E3DB}" dt="2019-11-25T09:22:02.334" v="2404"/>
          <ac:spMkLst>
            <pc:docMk/>
            <pc:sldMk cId="4189093046" sldId="264"/>
            <ac:spMk id="3" creationId="{A1CD6381-DC45-4D39-AA91-777856FCC8C8}"/>
          </ac:spMkLst>
        </pc:spChg>
        <pc:spChg chg="add mod ord">
          <ac:chgData name="choi jihoon" userId="dfb6fa51a9b2a12e" providerId="LiveId" clId="{1722ED85-99B7-48C4-8D65-8D0BB460E3DB}" dt="2019-11-24T10:08:36.135" v="534" actId="26606"/>
          <ac:spMkLst>
            <pc:docMk/>
            <pc:sldMk cId="4189093046" sldId="264"/>
            <ac:spMk id="4" creationId="{84646212-87B9-4915-AAF8-E839868B1568}"/>
          </ac:spMkLst>
        </pc:spChg>
        <pc:spChg chg="add del">
          <ac:chgData name="choi jihoon" userId="dfb6fa51a9b2a12e" providerId="LiveId" clId="{1722ED85-99B7-48C4-8D65-8D0BB460E3DB}" dt="2019-11-24T10:47:11.995" v="1443" actId="26606"/>
          <ac:spMkLst>
            <pc:docMk/>
            <pc:sldMk cId="4189093046" sldId="264"/>
            <ac:spMk id="70" creationId="{3CED7894-4F62-4A6C-8DB5-DB5BE08E9C03}"/>
          </ac:spMkLst>
        </pc:spChg>
        <pc:spChg chg="add del">
          <ac:chgData name="choi jihoon" userId="dfb6fa51a9b2a12e" providerId="LiveId" clId="{1722ED85-99B7-48C4-8D65-8D0BB460E3DB}" dt="2019-11-24T10:47:11.995" v="1443" actId="26606"/>
          <ac:spMkLst>
            <pc:docMk/>
            <pc:sldMk cId="4189093046" sldId="264"/>
            <ac:spMk id="72" creationId="{E536F3B4-50F6-4C52-8F76-4EB1214719DC}"/>
          </ac:spMkLst>
        </pc:spChg>
        <pc:spChg chg="add">
          <ac:chgData name="choi jihoon" userId="dfb6fa51a9b2a12e" providerId="LiveId" clId="{1722ED85-99B7-48C4-8D65-8D0BB460E3DB}" dt="2019-11-24T10:47:11.995" v="1443" actId="26606"/>
          <ac:spMkLst>
            <pc:docMk/>
            <pc:sldMk cId="4189093046" sldId="264"/>
            <ac:spMk id="134" creationId="{E9751CB9-7B25-4EB8-9A6F-82F822549F12}"/>
          </ac:spMkLst>
        </pc:spChg>
        <pc:spChg chg="add">
          <ac:chgData name="choi jihoon" userId="dfb6fa51a9b2a12e" providerId="LiveId" clId="{1722ED85-99B7-48C4-8D65-8D0BB460E3DB}" dt="2019-11-24T10:47:11.995" v="1443" actId="26606"/>
          <ac:spMkLst>
            <pc:docMk/>
            <pc:sldMk cId="4189093046" sldId="264"/>
            <ac:spMk id="136" creationId="{E1317383-CF3B-4B02-9512-BECBEF6362A4}"/>
          </ac:spMkLst>
        </pc:spChg>
        <pc:spChg chg="add">
          <ac:chgData name="choi jihoon" userId="dfb6fa51a9b2a12e" providerId="LiveId" clId="{1722ED85-99B7-48C4-8D65-8D0BB460E3DB}" dt="2019-11-24T10:47:11.995" v="1443" actId="26606"/>
          <ac:spMkLst>
            <pc:docMk/>
            <pc:sldMk cId="4189093046" sldId="264"/>
            <ac:spMk id="138" creationId="{B1D4C7A0-6DF2-4F2D-A45D-F111582974C7}"/>
          </ac:spMkLst>
        </pc:spChg>
        <pc:spChg chg="add">
          <ac:chgData name="choi jihoon" userId="dfb6fa51a9b2a12e" providerId="LiveId" clId="{1722ED85-99B7-48C4-8D65-8D0BB460E3DB}" dt="2019-11-24T10:47:11.995" v="1443" actId="26606"/>
          <ac:spMkLst>
            <pc:docMk/>
            <pc:sldMk cId="4189093046" sldId="264"/>
            <ac:spMk id="140" creationId="{DBF3943D-BCB6-4B31-809D-A005686483B4}"/>
          </ac:spMkLst>
        </pc:spChg>
        <pc:spChg chg="add">
          <ac:chgData name="choi jihoon" userId="dfb6fa51a9b2a12e" providerId="LiveId" clId="{1722ED85-99B7-48C4-8D65-8D0BB460E3DB}" dt="2019-11-24T10:47:11.995" v="1443" actId="26606"/>
          <ac:spMkLst>
            <pc:docMk/>
            <pc:sldMk cId="4189093046" sldId="264"/>
            <ac:spMk id="142" creationId="{39373A6F-2E1F-4613-8E1D-D68057D29F31}"/>
          </ac:spMkLst>
        </pc:spChg>
        <pc:picChg chg="add mod">
          <ac:chgData name="choi jihoon" userId="dfb6fa51a9b2a12e" providerId="LiveId" clId="{1722ED85-99B7-48C4-8D65-8D0BB460E3DB}" dt="2019-11-25T07:59:35.183" v="2333" actId="1076"/>
          <ac:picMkLst>
            <pc:docMk/>
            <pc:sldMk cId="4189093046" sldId="264"/>
            <ac:picMk id="5" creationId="{AD442D61-46BA-4ADB-A7C4-134D425D93CC}"/>
          </ac:picMkLst>
        </pc:picChg>
        <pc:picChg chg="add del mod">
          <ac:chgData name="choi jihoon" userId="dfb6fa51a9b2a12e" providerId="LiveId" clId="{1722ED85-99B7-48C4-8D65-8D0BB460E3DB}" dt="2019-11-25T07:59:22.025" v="2331" actId="478"/>
          <ac:picMkLst>
            <pc:docMk/>
            <pc:sldMk cId="4189093046" sldId="264"/>
            <ac:picMk id="2049" creationId="{555E4E6C-18C1-438D-8A25-824D4A574965}"/>
          </ac:picMkLst>
        </pc:picChg>
      </pc:sldChg>
      <pc:sldChg chg="addSp delSp modSp add">
        <pc:chgData name="choi jihoon" userId="dfb6fa51a9b2a12e" providerId="LiveId" clId="{1722ED85-99B7-48C4-8D65-8D0BB460E3DB}" dt="2019-11-24T10:32:04.406" v="990"/>
        <pc:sldMkLst>
          <pc:docMk/>
          <pc:sldMk cId="3027326587" sldId="265"/>
        </pc:sldMkLst>
        <pc:spChg chg="mod">
          <ac:chgData name="choi jihoon" userId="dfb6fa51a9b2a12e" providerId="LiveId" clId="{1722ED85-99B7-48C4-8D65-8D0BB460E3DB}" dt="2019-11-24T10:24:48.802" v="550"/>
          <ac:spMkLst>
            <pc:docMk/>
            <pc:sldMk cId="3027326587" sldId="265"/>
            <ac:spMk id="2" creationId="{D344370F-4E48-4E77-8525-FBBCD0288D64}"/>
          </ac:spMkLst>
        </pc:spChg>
        <pc:spChg chg="add del">
          <ac:chgData name="choi jihoon" userId="dfb6fa51a9b2a12e" providerId="LiveId" clId="{1722ED85-99B7-48C4-8D65-8D0BB460E3DB}" dt="2019-11-24T10:25:33.595" v="555" actId="3680"/>
          <ac:spMkLst>
            <pc:docMk/>
            <pc:sldMk cId="3027326587" sldId="265"/>
            <ac:spMk id="3" creationId="{A0F3750F-E2F3-4428-BE2D-7E4B3DB63A23}"/>
          </ac:spMkLst>
        </pc:spChg>
        <pc:spChg chg="add mod ord">
          <ac:chgData name="choi jihoon" userId="dfb6fa51a9b2a12e" providerId="LiveId" clId="{1722ED85-99B7-48C4-8D65-8D0BB460E3DB}" dt="2019-11-24T10:26:03.730" v="562" actId="167"/>
          <ac:spMkLst>
            <pc:docMk/>
            <pc:sldMk cId="3027326587" sldId="265"/>
            <ac:spMk id="10" creationId="{ACC01901-9CBD-4D3B-BADD-65E9B36BADC5}"/>
          </ac:spMkLst>
        </pc:spChg>
        <pc:spChg chg="add mod">
          <ac:chgData name="choi jihoon" userId="dfb6fa51a9b2a12e" providerId="LiveId" clId="{1722ED85-99B7-48C4-8D65-8D0BB460E3DB}" dt="2019-11-24T10:26:37.714" v="585" actId="1076"/>
          <ac:spMkLst>
            <pc:docMk/>
            <pc:sldMk cId="3027326587" sldId="265"/>
            <ac:spMk id="11" creationId="{F0C701B5-C394-49D5-8ECE-87BC53DCB283}"/>
          </ac:spMkLst>
        </pc:spChg>
        <pc:spChg chg="add mod">
          <ac:chgData name="choi jihoon" userId="dfb6fa51a9b2a12e" providerId="LiveId" clId="{1722ED85-99B7-48C4-8D65-8D0BB460E3DB}" dt="2019-11-24T10:26:59.683" v="588" actId="1076"/>
          <ac:spMkLst>
            <pc:docMk/>
            <pc:sldMk cId="3027326587" sldId="265"/>
            <ac:spMk id="12" creationId="{293484B8-8165-49B7-A72D-534BB39029C9}"/>
          </ac:spMkLst>
        </pc:spChg>
        <pc:spChg chg="add mod">
          <ac:chgData name="choi jihoon" userId="dfb6fa51a9b2a12e" providerId="LiveId" clId="{1722ED85-99B7-48C4-8D65-8D0BB460E3DB}" dt="2019-11-24T10:28:07.870" v="635" actId="20577"/>
          <ac:spMkLst>
            <pc:docMk/>
            <pc:sldMk cId="3027326587" sldId="265"/>
            <ac:spMk id="13" creationId="{5D481A04-3E4A-4020-9824-E8FDE37A3B7D}"/>
          </ac:spMkLst>
        </pc:spChg>
        <pc:spChg chg="add mod">
          <ac:chgData name="choi jihoon" userId="dfb6fa51a9b2a12e" providerId="LiveId" clId="{1722ED85-99B7-48C4-8D65-8D0BB460E3DB}" dt="2019-11-24T10:31:03.334" v="901"/>
          <ac:spMkLst>
            <pc:docMk/>
            <pc:sldMk cId="3027326587" sldId="265"/>
            <ac:spMk id="16" creationId="{AD596BE0-DC05-4ED7-8D6F-C133A381DFE6}"/>
          </ac:spMkLst>
        </pc:spChg>
        <pc:spChg chg="add mod">
          <ac:chgData name="choi jihoon" userId="dfb6fa51a9b2a12e" providerId="LiveId" clId="{1722ED85-99B7-48C4-8D65-8D0BB460E3DB}" dt="2019-11-24T10:31:42.244" v="956"/>
          <ac:spMkLst>
            <pc:docMk/>
            <pc:sldMk cId="3027326587" sldId="265"/>
            <ac:spMk id="21" creationId="{B241578A-9E3D-41AD-AFE1-AA7FEEE3F97A}"/>
          </ac:spMkLst>
        </pc:spChg>
        <pc:spChg chg="add mod">
          <ac:chgData name="choi jihoon" userId="dfb6fa51a9b2a12e" providerId="LiveId" clId="{1722ED85-99B7-48C4-8D65-8D0BB460E3DB}" dt="2019-11-24T10:32:04.406" v="990"/>
          <ac:spMkLst>
            <pc:docMk/>
            <pc:sldMk cId="3027326587" sldId="265"/>
            <ac:spMk id="24" creationId="{184A7791-4784-42D4-ABEE-18C4E593AF6E}"/>
          </ac:spMkLst>
        </pc:spChg>
        <pc:graphicFrameChg chg="add del mod ord modGraphic">
          <ac:chgData name="choi jihoon" userId="dfb6fa51a9b2a12e" providerId="LiveId" clId="{1722ED85-99B7-48C4-8D65-8D0BB460E3DB}" dt="2019-11-24T10:25:12.494" v="552" actId="3680"/>
          <ac:graphicFrameMkLst>
            <pc:docMk/>
            <pc:sldMk cId="3027326587" sldId="265"/>
            <ac:graphicFrameMk id="4" creationId="{4C35AFDC-7000-478C-A6AD-63F1E497A556}"/>
          </ac:graphicFrameMkLst>
        </pc:graphicFrameChg>
        <pc:graphicFrameChg chg="add del mod ord modGraphic">
          <ac:chgData name="choi jihoon" userId="dfb6fa51a9b2a12e" providerId="LiveId" clId="{1722ED85-99B7-48C4-8D65-8D0BB460E3DB}" dt="2019-11-24T10:25:22.525" v="554" actId="3680"/>
          <ac:graphicFrameMkLst>
            <pc:docMk/>
            <pc:sldMk cId="3027326587" sldId="265"/>
            <ac:graphicFrameMk id="6" creationId="{165A68D5-9904-44DD-8244-4087BA8AB3D9}"/>
          </ac:graphicFrameMkLst>
        </pc:graphicFrameChg>
        <pc:graphicFrameChg chg="add mod ord modGraphic">
          <ac:chgData name="choi jihoon" userId="dfb6fa51a9b2a12e" providerId="LiveId" clId="{1722ED85-99B7-48C4-8D65-8D0BB460E3DB}" dt="2019-11-24T10:30:22.342" v="817" actId="20577"/>
          <ac:graphicFrameMkLst>
            <pc:docMk/>
            <pc:sldMk cId="3027326587" sldId="265"/>
            <ac:graphicFrameMk id="8" creationId="{08664DEB-6AD3-4BE3-B55E-721E6A98EDD4}"/>
          </ac:graphicFrameMkLst>
        </pc:graphicFrameChg>
        <pc:cxnChg chg="add mod">
          <ac:chgData name="choi jihoon" userId="dfb6fa51a9b2a12e" providerId="LiveId" clId="{1722ED85-99B7-48C4-8D65-8D0BB460E3DB}" dt="2019-11-24T10:30:29.865" v="818" actId="11529"/>
          <ac:cxnSpMkLst>
            <pc:docMk/>
            <pc:sldMk cId="3027326587" sldId="265"/>
            <ac:cxnSpMk id="15" creationId="{6DE5FA95-FD78-4D6C-86E0-5F201AE0B98F}"/>
          </ac:cxnSpMkLst>
        </pc:cxnChg>
        <pc:cxnChg chg="add del mod">
          <ac:chgData name="choi jihoon" userId="dfb6fa51a9b2a12e" providerId="LiveId" clId="{1722ED85-99B7-48C4-8D65-8D0BB460E3DB}" dt="2019-11-24T10:31:06.721" v="903" actId="11529"/>
          <ac:cxnSpMkLst>
            <pc:docMk/>
            <pc:sldMk cId="3027326587" sldId="265"/>
            <ac:cxnSpMk id="18" creationId="{5153BFFB-DC97-428B-A46A-C8EA859025C2}"/>
          </ac:cxnSpMkLst>
        </pc:cxnChg>
        <pc:cxnChg chg="add mod">
          <ac:chgData name="choi jihoon" userId="dfb6fa51a9b2a12e" providerId="LiveId" clId="{1722ED85-99B7-48C4-8D65-8D0BB460E3DB}" dt="2019-11-24T10:31:11.051" v="904" actId="11529"/>
          <ac:cxnSpMkLst>
            <pc:docMk/>
            <pc:sldMk cId="3027326587" sldId="265"/>
            <ac:cxnSpMk id="20" creationId="{AEA3CBCC-8A1E-4C38-BBF1-B7E2A0440E9E}"/>
          </ac:cxnSpMkLst>
        </pc:cxnChg>
        <pc:cxnChg chg="add mod">
          <ac:chgData name="choi jihoon" userId="dfb6fa51a9b2a12e" providerId="LiveId" clId="{1722ED85-99B7-48C4-8D65-8D0BB460E3DB}" dt="2019-11-24T10:31:45.229" v="957" actId="11529"/>
          <ac:cxnSpMkLst>
            <pc:docMk/>
            <pc:sldMk cId="3027326587" sldId="265"/>
            <ac:cxnSpMk id="23" creationId="{F7F77324-0413-40E2-AE58-17D074AD8201}"/>
          </ac:cxnSpMkLst>
        </pc:cxnChg>
      </pc:sldChg>
      <pc:sldChg chg="addSp delSp modSp add ord">
        <pc:chgData name="choi jihoon" userId="dfb6fa51a9b2a12e" providerId="LiveId" clId="{1722ED85-99B7-48C4-8D65-8D0BB460E3DB}" dt="2019-11-25T06:31:37.736" v="1722" actId="1076"/>
        <pc:sldMkLst>
          <pc:docMk/>
          <pc:sldMk cId="271547122" sldId="266"/>
        </pc:sldMkLst>
        <pc:spChg chg="mod">
          <ac:chgData name="choi jihoon" userId="dfb6fa51a9b2a12e" providerId="LiveId" clId="{1722ED85-99B7-48C4-8D65-8D0BB460E3DB}" dt="2019-11-24T10:37:39.067" v="1122" actId="1076"/>
          <ac:spMkLst>
            <pc:docMk/>
            <pc:sldMk cId="271547122" sldId="266"/>
            <ac:spMk id="2" creationId="{33063988-9B92-4754-A760-19B085FFBC8E}"/>
          </ac:spMkLst>
        </pc:spChg>
        <pc:spChg chg="del">
          <ac:chgData name="choi jihoon" userId="dfb6fa51a9b2a12e" providerId="LiveId" clId="{1722ED85-99B7-48C4-8D65-8D0BB460E3DB}" dt="2019-11-24T10:33:16.688" v="991"/>
          <ac:spMkLst>
            <pc:docMk/>
            <pc:sldMk cId="271547122" sldId="266"/>
            <ac:spMk id="3" creationId="{401A63B7-1BB5-422F-8B0C-6ACB2008A218}"/>
          </ac:spMkLst>
        </pc:spChg>
        <pc:spChg chg="add mod">
          <ac:chgData name="choi jihoon" userId="dfb6fa51a9b2a12e" providerId="LiveId" clId="{1722ED85-99B7-48C4-8D65-8D0BB460E3DB}" dt="2019-11-24T10:34:49.475" v="1023" actId="1076"/>
          <ac:spMkLst>
            <pc:docMk/>
            <pc:sldMk cId="271547122" sldId="266"/>
            <ac:spMk id="6" creationId="{7085C3D7-906A-431A-B011-0400396B1AF0}"/>
          </ac:spMkLst>
        </pc:spChg>
        <pc:spChg chg="add mod">
          <ac:chgData name="choi jihoon" userId="dfb6fa51a9b2a12e" providerId="LiveId" clId="{1722ED85-99B7-48C4-8D65-8D0BB460E3DB}" dt="2019-11-24T10:37:38.252" v="1121" actId="1076"/>
          <ac:spMkLst>
            <pc:docMk/>
            <pc:sldMk cId="271547122" sldId="266"/>
            <ac:spMk id="7" creationId="{67C177FC-3BA5-48AF-BEEB-D2521B3985AB}"/>
          </ac:spMkLst>
        </pc:spChg>
        <pc:spChg chg="add mod">
          <ac:chgData name="choi jihoon" userId="dfb6fa51a9b2a12e" providerId="LiveId" clId="{1722ED85-99B7-48C4-8D65-8D0BB460E3DB}" dt="2019-11-24T10:38:38.541" v="1139" actId="1076"/>
          <ac:spMkLst>
            <pc:docMk/>
            <pc:sldMk cId="271547122" sldId="266"/>
            <ac:spMk id="8" creationId="{99611A6C-EE64-4AD9-B2C3-A068C8E989E6}"/>
          </ac:spMkLst>
        </pc:spChg>
        <pc:spChg chg="add mod">
          <ac:chgData name="choi jihoon" userId="dfb6fa51a9b2a12e" providerId="LiveId" clId="{1722ED85-99B7-48C4-8D65-8D0BB460E3DB}" dt="2019-11-24T10:45:40.945" v="1292" actId="1076"/>
          <ac:spMkLst>
            <pc:docMk/>
            <pc:sldMk cId="271547122" sldId="266"/>
            <ac:spMk id="9" creationId="{C7B85BF7-7461-4B9A-B21D-A5AD4279C929}"/>
          </ac:spMkLst>
        </pc:spChg>
        <pc:spChg chg="add mod">
          <ac:chgData name="choi jihoon" userId="dfb6fa51a9b2a12e" providerId="LiveId" clId="{1722ED85-99B7-48C4-8D65-8D0BB460E3DB}" dt="2019-11-25T06:31:37.736" v="1722" actId="1076"/>
          <ac:spMkLst>
            <pc:docMk/>
            <pc:sldMk cId="271547122" sldId="266"/>
            <ac:spMk id="10" creationId="{50631A35-AB9F-4A07-9340-050D503DC069}"/>
          </ac:spMkLst>
        </pc:spChg>
        <pc:spChg chg="add mod">
          <ac:chgData name="choi jihoon" userId="dfb6fa51a9b2a12e" providerId="LiveId" clId="{1722ED85-99B7-48C4-8D65-8D0BB460E3DB}" dt="2019-11-24T10:39:11.259" v="1170" actId="1076"/>
          <ac:spMkLst>
            <pc:docMk/>
            <pc:sldMk cId="271547122" sldId="266"/>
            <ac:spMk id="12" creationId="{3AA56325-D64B-4C38-8144-74672B4F5C34}"/>
          </ac:spMkLst>
        </pc:spChg>
        <pc:spChg chg="add mod">
          <ac:chgData name="choi jihoon" userId="dfb6fa51a9b2a12e" providerId="LiveId" clId="{1722ED85-99B7-48C4-8D65-8D0BB460E3DB}" dt="2019-11-24T10:39:40.596" v="1228" actId="1076"/>
          <ac:spMkLst>
            <pc:docMk/>
            <pc:sldMk cId="271547122" sldId="266"/>
            <ac:spMk id="15" creationId="{7457B4C4-5760-4928-A879-293179AD3DEE}"/>
          </ac:spMkLst>
        </pc:spChg>
        <pc:picChg chg="add mod">
          <ac:chgData name="choi jihoon" userId="dfb6fa51a9b2a12e" providerId="LiveId" clId="{1722ED85-99B7-48C4-8D65-8D0BB460E3DB}" dt="2019-11-24T10:34:46.092" v="1022" actId="1076"/>
          <ac:picMkLst>
            <pc:docMk/>
            <pc:sldMk cId="271547122" sldId="266"/>
            <ac:picMk id="5" creationId="{599A535E-B70C-425F-9099-C9534CA5E823}"/>
          </ac:picMkLst>
        </pc:picChg>
        <pc:cxnChg chg="add mod">
          <ac:chgData name="choi jihoon" userId="dfb6fa51a9b2a12e" providerId="LiveId" clId="{1722ED85-99B7-48C4-8D65-8D0BB460E3DB}" dt="2019-11-25T06:31:19.681" v="1672" actId="11529"/>
          <ac:cxnSpMkLst>
            <pc:docMk/>
            <pc:sldMk cId="271547122" sldId="266"/>
            <ac:cxnSpMk id="4" creationId="{B6B337BC-8CF7-4A9F-B89E-9C77DAAF3C4B}"/>
          </ac:cxnSpMkLst>
        </pc:cxnChg>
        <pc:cxnChg chg="add mod">
          <ac:chgData name="choi jihoon" userId="dfb6fa51a9b2a12e" providerId="LiveId" clId="{1722ED85-99B7-48C4-8D65-8D0BB460E3DB}" dt="2019-11-24T10:38:57.127" v="1140" actId="11529"/>
          <ac:cxnSpMkLst>
            <pc:docMk/>
            <pc:sldMk cId="271547122" sldId="266"/>
            <ac:cxnSpMk id="11" creationId="{19ACFA33-0798-42B5-B2A4-D238BCA5FC2C}"/>
          </ac:cxnSpMkLst>
        </pc:cxnChg>
        <pc:cxnChg chg="add mod">
          <ac:chgData name="choi jihoon" userId="dfb6fa51a9b2a12e" providerId="LiveId" clId="{1722ED85-99B7-48C4-8D65-8D0BB460E3DB}" dt="2019-11-24T10:39:47.706" v="1230" actId="14100"/>
          <ac:cxnSpMkLst>
            <pc:docMk/>
            <pc:sldMk cId="271547122" sldId="266"/>
            <ac:cxnSpMk id="14" creationId="{8A33AC2A-8C8A-413B-8CDB-C45F90384C87}"/>
          </ac:cxnSpMkLst>
        </pc:cxnChg>
      </pc:sldChg>
      <pc:sldChg chg="addSp delSp modSp add mod setBg">
        <pc:chgData name="choi jihoon" userId="dfb6fa51a9b2a12e" providerId="LiveId" clId="{1722ED85-99B7-48C4-8D65-8D0BB460E3DB}" dt="2019-11-24T10:45:25.621" v="1291" actId="26606"/>
        <pc:sldMkLst>
          <pc:docMk/>
          <pc:sldMk cId="653860859" sldId="267"/>
        </pc:sldMkLst>
        <pc:spChg chg="mod">
          <ac:chgData name="choi jihoon" userId="dfb6fa51a9b2a12e" providerId="LiveId" clId="{1722ED85-99B7-48C4-8D65-8D0BB460E3DB}" dt="2019-11-24T10:45:25.621" v="1291" actId="26606"/>
          <ac:spMkLst>
            <pc:docMk/>
            <pc:sldMk cId="653860859" sldId="267"/>
            <ac:spMk id="2" creationId="{49B789E7-A6F1-467E-A4FE-FEB3236E5351}"/>
          </ac:spMkLst>
        </pc:spChg>
        <pc:spChg chg="del">
          <ac:chgData name="choi jihoon" userId="dfb6fa51a9b2a12e" providerId="LiveId" clId="{1722ED85-99B7-48C4-8D65-8D0BB460E3DB}" dt="2019-11-24T10:45:16.652" v="1290" actId="478"/>
          <ac:spMkLst>
            <pc:docMk/>
            <pc:sldMk cId="653860859" sldId="267"/>
            <ac:spMk id="3" creationId="{9239FBB0-CEA9-4C39-88C7-0363F435E13C}"/>
          </ac:spMkLst>
        </pc:spChg>
        <pc:spChg chg="add">
          <ac:chgData name="choi jihoon" userId="dfb6fa51a9b2a12e" providerId="LiveId" clId="{1722ED85-99B7-48C4-8D65-8D0BB460E3DB}" dt="2019-11-24T10:45:25.621" v="1291" actId="26606"/>
          <ac:spMkLst>
            <pc:docMk/>
            <pc:sldMk cId="653860859" sldId="267"/>
            <ac:spMk id="7" creationId="{DCF4EB5C-ED25-4675-8255-2F5B12CFFCF0}"/>
          </ac:spMkLst>
        </pc:spChg>
        <pc:spChg chg="add">
          <ac:chgData name="choi jihoon" userId="dfb6fa51a9b2a12e" providerId="LiveId" clId="{1722ED85-99B7-48C4-8D65-8D0BB460E3DB}" dt="2019-11-24T10:45:25.621" v="1291" actId="26606"/>
          <ac:spMkLst>
            <pc:docMk/>
            <pc:sldMk cId="653860859" sldId="267"/>
            <ac:spMk id="9" creationId="{9514EC6E-A557-42A2-BCDC-3ABFFC5E564D}"/>
          </ac:spMkLst>
        </pc:spChg>
        <pc:spChg chg="add">
          <ac:chgData name="choi jihoon" userId="dfb6fa51a9b2a12e" providerId="LiveId" clId="{1722ED85-99B7-48C4-8D65-8D0BB460E3DB}" dt="2019-11-24T10:45:25.621" v="1291" actId="26606"/>
          <ac:spMkLst>
            <pc:docMk/>
            <pc:sldMk cId="653860859" sldId="267"/>
            <ac:spMk id="11" creationId="{905482C9-EB42-4BFE-95BF-7FD661F07657}"/>
          </ac:spMkLst>
        </pc:spChg>
        <pc:spChg chg="add">
          <ac:chgData name="choi jihoon" userId="dfb6fa51a9b2a12e" providerId="LiveId" clId="{1722ED85-99B7-48C4-8D65-8D0BB460E3DB}" dt="2019-11-24T10:45:25.621" v="1291" actId="26606"/>
          <ac:spMkLst>
            <pc:docMk/>
            <pc:sldMk cId="653860859" sldId="267"/>
            <ac:spMk id="13" creationId="{7539E646-A625-4A26-86ED-BD90EDD329F7}"/>
          </ac:spMkLst>
        </pc:spChg>
        <pc:spChg chg="add">
          <ac:chgData name="choi jihoon" userId="dfb6fa51a9b2a12e" providerId="LiveId" clId="{1722ED85-99B7-48C4-8D65-8D0BB460E3DB}" dt="2019-11-24T10:45:25.621" v="1291" actId="26606"/>
          <ac:spMkLst>
            <pc:docMk/>
            <pc:sldMk cId="653860859" sldId="267"/>
            <ac:spMk id="15" creationId="{9DD60C94-0C9C-47B7-BE88-045235ACCC6A}"/>
          </ac:spMkLst>
        </pc:spChg>
        <pc:spChg chg="add">
          <ac:chgData name="choi jihoon" userId="dfb6fa51a9b2a12e" providerId="LiveId" clId="{1722ED85-99B7-48C4-8D65-8D0BB460E3DB}" dt="2019-11-24T10:45:25.621" v="1291" actId="26606"/>
          <ac:spMkLst>
            <pc:docMk/>
            <pc:sldMk cId="653860859" sldId="267"/>
            <ac:spMk id="17" creationId="{BFCF7016-AC99-433F-B943-24C3736E0602}"/>
          </ac:spMkLst>
        </pc:spChg>
        <pc:spChg chg="add">
          <ac:chgData name="choi jihoon" userId="dfb6fa51a9b2a12e" providerId="LiveId" clId="{1722ED85-99B7-48C4-8D65-8D0BB460E3DB}" dt="2019-11-24T10:45:25.621" v="1291" actId="26606"/>
          <ac:spMkLst>
            <pc:docMk/>
            <pc:sldMk cId="653860859" sldId="267"/>
            <ac:spMk id="19" creationId="{A03737D1-A930-4E3E-9160-3CD4AEC72AB7}"/>
          </ac:spMkLst>
        </pc:spChg>
        <pc:spChg chg="add">
          <ac:chgData name="choi jihoon" userId="dfb6fa51a9b2a12e" providerId="LiveId" clId="{1722ED85-99B7-48C4-8D65-8D0BB460E3DB}" dt="2019-11-24T10:45:25.621" v="1291" actId="26606"/>
          <ac:spMkLst>
            <pc:docMk/>
            <pc:sldMk cId="653860859" sldId="267"/>
            <ac:spMk id="21" creationId="{F71CFF33-010E-4E26-A285-83B182982358}"/>
          </ac:spMkLst>
        </pc:spChg>
      </pc:sldChg>
      <pc:sldChg chg="modSp add del">
        <pc:chgData name="choi jihoon" userId="dfb6fa51a9b2a12e" providerId="LiveId" clId="{1722ED85-99B7-48C4-8D65-8D0BB460E3DB}" dt="2019-11-25T06:34:13.859" v="1756" actId="2696"/>
        <pc:sldMkLst>
          <pc:docMk/>
          <pc:sldMk cId="363191575" sldId="268"/>
        </pc:sldMkLst>
        <pc:spChg chg="mod">
          <ac:chgData name="choi jihoon" userId="dfb6fa51a9b2a12e" providerId="LiveId" clId="{1722ED85-99B7-48C4-8D65-8D0BB460E3DB}" dt="2019-11-24T10:50:35.706" v="1551"/>
          <ac:spMkLst>
            <pc:docMk/>
            <pc:sldMk cId="363191575" sldId="268"/>
            <ac:spMk id="2" creationId="{C9998DAC-9989-4F2C-B94D-3330A84CFF99}"/>
          </ac:spMkLst>
        </pc:spChg>
      </pc:sldChg>
      <pc:sldChg chg="addSp delSp modSp add">
        <pc:chgData name="choi jihoon" userId="dfb6fa51a9b2a12e" providerId="LiveId" clId="{1722ED85-99B7-48C4-8D65-8D0BB460E3DB}" dt="2019-11-25T07:38:40.747" v="2249"/>
        <pc:sldMkLst>
          <pc:docMk/>
          <pc:sldMk cId="2880528848" sldId="269"/>
        </pc:sldMkLst>
        <pc:spChg chg="mod">
          <ac:chgData name="choi jihoon" userId="dfb6fa51a9b2a12e" providerId="LiveId" clId="{1722ED85-99B7-48C4-8D65-8D0BB460E3DB}" dt="2019-11-24T11:02:56.210" v="1565"/>
          <ac:spMkLst>
            <pc:docMk/>
            <pc:sldMk cId="2880528848" sldId="269"/>
            <ac:spMk id="2" creationId="{A0D4B6C7-6DA4-436E-82AF-B46AD1B55A3B}"/>
          </ac:spMkLst>
        </pc:spChg>
        <pc:spChg chg="del">
          <ac:chgData name="choi jihoon" userId="dfb6fa51a9b2a12e" providerId="LiveId" clId="{1722ED85-99B7-48C4-8D65-8D0BB460E3DB}" dt="2019-11-25T06:23:20.457" v="1576" actId="3680"/>
          <ac:spMkLst>
            <pc:docMk/>
            <pc:sldMk cId="2880528848" sldId="269"/>
            <ac:spMk id="3" creationId="{0D17E28D-069B-4CE0-8AE4-BC4105C968F1}"/>
          </ac:spMkLst>
        </pc:spChg>
        <pc:spChg chg="add del mod">
          <ac:chgData name="choi jihoon" userId="dfb6fa51a9b2a12e" providerId="LiveId" clId="{1722ED85-99B7-48C4-8D65-8D0BB460E3DB}" dt="2019-11-25T06:23:14.502" v="1575" actId="11529"/>
          <ac:spMkLst>
            <pc:docMk/>
            <pc:sldMk cId="2880528848" sldId="269"/>
            <ac:spMk id="4" creationId="{2942835C-A266-49A9-8E64-8FF12E613BDB}"/>
          </ac:spMkLst>
        </pc:spChg>
        <pc:spChg chg="add del mod">
          <ac:chgData name="choi jihoon" userId="dfb6fa51a9b2a12e" providerId="LiveId" clId="{1722ED85-99B7-48C4-8D65-8D0BB460E3DB}" dt="2019-11-25T06:23:13.567" v="1574"/>
          <ac:spMkLst>
            <pc:docMk/>
            <pc:sldMk cId="2880528848" sldId="269"/>
            <ac:spMk id="5" creationId="{858DF0C9-BC9A-49E7-A630-5B5F093530B4}"/>
          </ac:spMkLst>
        </pc:spChg>
        <pc:spChg chg="add mod">
          <ac:chgData name="choi jihoon" userId="dfb6fa51a9b2a12e" providerId="LiveId" clId="{1722ED85-99B7-48C4-8D65-8D0BB460E3DB}" dt="2019-11-25T06:30:41.809" v="1671" actId="1076"/>
          <ac:spMkLst>
            <pc:docMk/>
            <pc:sldMk cId="2880528848" sldId="269"/>
            <ac:spMk id="11" creationId="{28E0DD78-0C6B-44F6-9557-DBAFA3A047FC}"/>
          </ac:spMkLst>
        </pc:spChg>
        <pc:spChg chg="add mod">
          <ac:chgData name="choi jihoon" userId="dfb6fa51a9b2a12e" providerId="LiveId" clId="{1722ED85-99B7-48C4-8D65-8D0BB460E3DB}" dt="2019-11-25T06:30:41.809" v="1671" actId="1076"/>
          <ac:spMkLst>
            <pc:docMk/>
            <pc:sldMk cId="2880528848" sldId="269"/>
            <ac:spMk id="12" creationId="{12B25CA7-0AB2-485D-8ACB-AB367FC317FE}"/>
          </ac:spMkLst>
        </pc:spChg>
        <pc:spChg chg="add mod">
          <ac:chgData name="choi jihoon" userId="dfb6fa51a9b2a12e" providerId="LiveId" clId="{1722ED85-99B7-48C4-8D65-8D0BB460E3DB}" dt="2019-11-25T06:30:41.809" v="1671" actId="1076"/>
          <ac:spMkLst>
            <pc:docMk/>
            <pc:sldMk cId="2880528848" sldId="269"/>
            <ac:spMk id="13" creationId="{A7504A82-BE63-4B1C-A106-F50072880FE6}"/>
          </ac:spMkLst>
        </pc:spChg>
        <pc:spChg chg="add mod ord">
          <ac:chgData name="choi jihoon" userId="dfb6fa51a9b2a12e" providerId="LiveId" clId="{1722ED85-99B7-48C4-8D65-8D0BB460E3DB}" dt="2019-11-25T06:30:41.809" v="1671" actId="1076"/>
          <ac:spMkLst>
            <pc:docMk/>
            <pc:sldMk cId="2880528848" sldId="269"/>
            <ac:spMk id="14" creationId="{578D5BBC-414D-4FD7-8024-F691CD11C7CE}"/>
          </ac:spMkLst>
        </pc:spChg>
        <pc:graphicFrameChg chg="add mod ord modGraphic">
          <ac:chgData name="choi jihoon" userId="dfb6fa51a9b2a12e" providerId="LiveId" clId="{1722ED85-99B7-48C4-8D65-8D0BB460E3DB}" dt="2019-11-25T07:38:40.747" v="2249"/>
          <ac:graphicFrameMkLst>
            <pc:docMk/>
            <pc:sldMk cId="2880528848" sldId="269"/>
            <ac:graphicFrameMk id="6" creationId="{8243FA3E-16F3-42B7-85C7-AEB51AF14690}"/>
          </ac:graphicFrameMkLst>
        </pc:graphicFrameChg>
        <pc:graphicFrameChg chg="add mod modGraphic">
          <ac:chgData name="choi jihoon" userId="dfb6fa51a9b2a12e" providerId="LiveId" clId="{1722ED85-99B7-48C4-8D65-8D0BB460E3DB}" dt="2019-11-25T07:38:37.967" v="2246"/>
          <ac:graphicFrameMkLst>
            <pc:docMk/>
            <pc:sldMk cId="2880528848" sldId="269"/>
            <ac:graphicFrameMk id="8" creationId="{6D60EA25-E24F-44EA-A277-CB3F396E4969}"/>
          </ac:graphicFrameMkLst>
        </pc:graphicFrameChg>
        <pc:graphicFrameChg chg="add del modGraphic">
          <ac:chgData name="choi jihoon" userId="dfb6fa51a9b2a12e" providerId="LiveId" clId="{1722ED85-99B7-48C4-8D65-8D0BB460E3DB}" dt="2019-11-25T06:27:24.388" v="1654" actId="478"/>
          <ac:graphicFrameMkLst>
            <pc:docMk/>
            <pc:sldMk cId="2880528848" sldId="269"/>
            <ac:graphicFrameMk id="9" creationId="{82E3CFFC-B9E8-4EE3-8605-5527D4FF6FF9}"/>
          </ac:graphicFrameMkLst>
        </pc:graphicFrameChg>
      </pc:sldChg>
      <pc:sldChg chg="addSp modSp add mod">
        <pc:chgData name="choi jihoon" userId="dfb6fa51a9b2a12e" providerId="LiveId" clId="{1722ED85-99B7-48C4-8D65-8D0BB460E3DB}" dt="2019-11-25T07:52:43.122" v="2330" actId="1076"/>
        <pc:sldMkLst>
          <pc:docMk/>
          <pc:sldMk cId="1133526703" sldId="270"/>
        </pc:sldMkLst>
        <pc:spChg chg="mod">
          <ac:chgData name="choi jihoon" userId="dfb6fa51a9b2a12e" providerId="LiveId" clId="{1722ED85-99B7-48C4-8D65-8D0BB460E3DB}" dt="2019-11-25T07:30:45.268" v="1939"/>
          <ac:spMkLst>
            <pc:docMk/>
            <pc:sldMk cId="1133526703" sldId="270"/>
            <ac:spMk id="2" creationId="{45BC7173-BCCC-4FBA-9994-AF18AE5EDA42}"/>
          </ac:spMkLst>
        </pc:spChg>
        <pc:spChg chg="mod">
          <ac:chgData name="choi jihoon" userId="dfb6fa51a9b2a12e" providerId="LiveId" clId="{1722ED85-99B7-48C4-8D65-8D0BB460E3DB}" dt="2019-11-25T07:50:20.395" v="2328" actId="1076"/>
          <ac:spMkLst>
            <pc:docMk/>
            <pc:sldMk cId="1133526703" sldId="270"/>
            <ac:spMk id="3" creationId="{F1939496-6515-43AB-A86A-334F8B1BC4DD}"/>
          </ac:spMkLst>
        </pc:spChg>
        <pc:graphicFrameChg chg="add mod">
          <ac:chgData name="choi jihoon" userId="dfb6fa51a9b2a12e" providerId="LiveId" clId="{1722ED85-99B7-48C4-8D65-8D0BB460E3DB}" dt="2019-11-25T07:52:43.122" v="2330" actId="1076"/>
          <ac:graphicFrameMkLst>
            <pc:docMk/>
            <pc:sldMk cId="1133526703" sldId="270"/>
            <ac:graphicFrameMk id="6" creationId="{ECA9EB4F-006F-475F-8876-7D3764703E31}"/>
          </ac:graphicFrameMkLst>
        </pc:graphicFrameChg>
      </pc:sldChg>
      <pc:sldChg chg="addSp delSp modSp add mod setBg delDesignElem">
        <pc:chgData name="choi jihoon" userId="dfb6fa51a9b2a12e" providerId="LiveId" clId="{1722ED85-99B7-48C4-8D65-8D0BB460E3DB}" dt="2019-11-25T06:34:10.948" v="1755" actId="20577"/>
        <pc:sldMkLst>
          <pc:docMk/>
          <pc:sldMk cId="311617831" sldId="271"/>
        </pc:sldMkLst>
        <pc:spChg chg="mod">
          <ac:chgData name="choi jihoon" userId="dfb6fa51a9b2a12e" providerId="LiveId" clId="{1722ED85-99B7-48C4-8D65-8D0BB460E3DB}" dt="2019-11-25T06:34:10.948" v="1755" actId="20577"/>
          <ac:spMkLst>
            <pc:docMk/>
            <pc:sldMk cId="311617831" sldId="271"/>
            <ac:spMk id="2" creationId="{49B789E7-A6F1-467E-A4FE-FEB3236E5351}"/>
          </ac:spMkLst>
        </pc:spChg>
        <pc:spChg chg="add">
          <ac:chgData name="choi jihoon" userId="dfb6fa51a9b2a12e" providerId="LiveId" clId="{1722ED85-99B7-48C4-8D65-8D0BB460E3DB}" dt="2019-11-25T06:33:51.616" v="1727" actId="26606"/>
          <ac:spMkLst>
            <pc:docMk/>
            <pc:sldMk cId="311617831" sldId="271"/>
            <ac:spMk id="4" creationId="{DCF4EB5C-ED25-4675-8255-2F5B12CFFCF0}"/>
          </ac:spMkLst>
        </pc:spChg>
        <pc:spChg chg="add">
          <ac:chgData name="choi jihoon" userId="dfb6fa51a9b2a12e" providerId="LiveId" clId="{1722ED85-99B7-48C4-8D65-8D0BB460E3DB}" dt="2019-11-25T06:33:51.616" v="1727" actId="26606"/>
          <ac:spMkLst>
            <pc:docMk/>
            <pc:sldMk cId="311617831" sldId="271"/>
            <ac:spMk id="5" creationId="{9514EC6E-A557-42A2-BCDC-3ABFFC5E564D}"/>
          </ac:spMkLst>
        </pc:spChg>
        <pc:spChg chg="add">
          <ac:chgData name="choi jihoon" userId="dfb6fa51a9b2a12e" providerId="LiveId" clId="{1722ED85-99B7-48C4-8D65-8D0BB460E3DB}" dt="2019-11-25T06:33:51.616" v="1727" actId="26606"/>
          <ac:spMkLst>
            <pc:docMk/>
            <pc:sldMk cId="311617831" sldId="271"/>
            <ac:spMk id="6" creationId="{905482C9-EB42-4BFE-95BF-7FD661F07657}"/>
          </ac:spMkLst>
        </pc:spChg>
        <pc:spChg chg="del">
          <ac:chgData name="choi jihoon" userId="dfb6fa51a9b2a12e" providerId="LiveId" clId="{1722ED85-99B7-48C4-8D65-8D0BB460E3DB}" dt="2019-11-25T06:33:19.500" v="1724"/>
          <ac:spMkLst>
            <pc:docMk/>
            <pc:sldMk cId="311617831" sldId="271"/>
            <ac:spMk id="7" creationId="{DCF4EB5C-ED25-4675-8255-2F5B12CFFCF0}"/>
          </ac:spMkLst>
        </pc:spChg>
        <pc:spChg chg="add">
          <ac:chgData name="choi jihoon" userId="dfb6fa51a9b2a12e" providerId="LiveId" clId="{1722ED85-99B7-48C4-8D65-8D0BB460E3DB}" dt="2019-11-25T06:33:51.616" v="1727" actId="26606"/>
          <ac:spMkLst>
            <pc:docMk/>
            <pc:sldMk cId="311617831" sldId="271"/>
            <ac:spMk id="8" creationId="{7539E646-A625-4A26-86ED-BD90EDD329F7}"/>
          </ac:spMkLst>
        </pc:spChg>
        <pc:spChg chg="del">
          <ac:chgData name="choi jihoon" userId="dfb6fa51a9b2a12e" providerId="LiveId" clId="{1722ED85-99B7-48C4-8D65-8D0BB460E3DB}" dt="2019-11-25T06:33:19.500" v="1724"/>
          <ac:spMkLst>
            <pc:docMk/>
            <pc:sldMk cId="311617831" sldId="271"/>
            <ac:spMk id="9" creationId="{9514EC6E-A557-42A2-BCDC-3ABFFC5E564D}"/>
          </ac:spMkLst>
        </pc:spChg>
        <pc:spChg chg="add">
          <ac:chgData name="choi jihoon" userId="dfb6fa51a9b2a12e" providerId="LiveId" clId="{1722ED85-99B7-48C4-8D65-8D0BB460E3DB}" dt="2019-11-25T06:33:51.616" v="1727" actId="26606"/>
          <ac:spMkLst>
            <pc:docMk/>
            <pc:sldMk cId="311617831" sldId="271"/>
            <ac:spMk id="10" creationId="{9DD60C94-0C9C-47B7-BE88-045235ACCC6A}"/>
          </ac:spMkLst>
        </pc:spChg>
        <pc:spChg chg="del">
          <ac:chgData name="choi jihoon" userId="dfb6fa51a9b2a12e" providerId="LiveId" clId="{1722ED85-99B7-48C4-8D65-8D0BB460E3DB}" dt="2019-11-25T06:33:19.500" v="1724"/>
          <ac:spMkLst>
            <pc:docMk/>
            <pc:sldMk cId="311617831" sldId="271"/>
            <ac:spMk id="11" creationId="{905482C9-EB42-4BFE-95BF-7FD661F07657}"/>
          </ac:spMkLst>
        </pc:spChg>
        <pc:spChg chg="add">
          <ac:chgData name="choi jihoon" userId="dfb6fa51a9b2a12e" providerId="LiveId" clId="{1722ED85-99B7-48C4-8D65-8D0BB460E3DB}" dt="2019-11-25T06:33:51.616" v="1727" actId="26606"/>
          <ac:spMkLst>
            <pc:docMk/>
            <pc:sldMk cId="311617831" sldId="271"/>
            <ac:spMk id="12" creationId="{BFCF7016-AC99-433F-B943-24C3736E0602}"/>
          </ac:spMkLst>
        </pc:spChg>
        <pc:spChg chg="del">
          <ac:chgData name="choi jihoon" userId="dfb6fa51a9b2a12e" providerId="LiveId" clId="{1722ED85-99B7-48C4-8D65-8D0BB460E3DB}" dt="2019-11-25T06:33:19.500" v="1724"/>
          <ac:spMkLst>
            <pc:docMk/>
            <pc:sldMk cId="311617831" sldId="271"/>
            <ac:spMk id="13" creationId="{7539E646-A625-4A26-86ED-BD90EDD329F7}"/>
          </ac:spMkLst>
        </pc:spChg>
        <pc:spChg chg="add">
          <ac:chgData name="choi jihoon" userId="dfb6fa51a9b2a12e" providerId="LiveId" clId="{1722ED85-99B7-48C4-8D65-8D0BB460E3DB}" dt="2019-11-25T06:33:51.616" v="1727" actId="26606"/>
          <ac:spMkLst>
            <pc:docMk/>
            <pc:sldMk cId="311617831" sldId="271"/>
            <ac:spMk id="14" creationId="{A03737D1-A930-4E3E-9160-3CD4AEC72AB7}"/>
          </ac:spMkLst>
        </pc:spChg>
        <pc:spChg chg="del">
          <ac:chgData name="choi jihoon" userId="dfb6fa51a9b2a12e" providerId="LiveId" clId="{1722ED85-99B7-48C4-8D65-8D0BB460E3DB}" dt="2019-11-25T06:33:19.500" v="1724"/>
          <ac:spMkLst>
            <pc:docMk/>
            <pc:sldMk cId="311617831" sldId="271"/>
            <ac:spMk id="15" creationId="{9DD60C94-0C9C-47B7-BE88-045235ACCC6A}"/>
          </ac:spMkLst>
        </pc:spChg>
        <pc:spChg chg="add">
          <ac:chgData name="choi jihoon" userId="dfb6fa51a9b2a12e" providerId="LiveId" clId="{1722ED85-99B7-48C4-8D65-8D0BB460E3DB}" dt="2019-11-25T06:33:51.616" v="1727" actId="26606"/>
          <ac:spMkLst>
            <pc:docMk/>
            <pc:sldMk cId="311617831" sldId="271"/>
            <ac:spMk id="16" creationId="{F71CFF33-010E-4E26-A285-83B182982358}"/>
          </ac:spMkLst>
        </pc:spChg>
        <pc:spChg chg="del">
          <ac:chgData name="choi jihoon" userId="dfb6fa51a9b2a12e" providerId="LiveId" clId="{1722ED85-99B7-48C4-8D65-8D0BB460E3DB}" dt="2019-11-25T06:33:19.500" v="1724"/>
          <ac:spMkLst>
            <pc:docMk/>
            <pc:sldMk cId="311617831" sldId="271"/>
            <ac:spMk id="17" creationId="{BFCF7016-AC99-433F-B943-24C3736E0602}"/>
          </ac:spMkLst>
        </pc:spChg>
        <pc:spChg chg="del">
          <ac:chgData name="choi jihoon" userId="dfb6fa51a9b2a12e" providerId="LiveId" clId="{1722ED85-99B7-48C4-8D65-8D0BB460E3DB}" dt="2019-11-25T06:33:19.500" v="1724"/>
          <ac:spMkLst>
            <pc:docMk/>
            <pc:sldMk cId="311617831" sldId="271"/>
            <ac:spMk id="19" creationId="{A03737D1-A930-4E3E-9160-3CD4AEC72AB7}"/>
          </ac:spMkLst>
        </pc:spChg>
        <pc:spChg chg="del">
          <ac:chgData name="choi jihoon" userId="dfb6fa51a9b2a12e" providerId="LiveId" clId="{1722ED85-99B7-48C4-8D65-8D0BB460E3DB}" dt="2019-11-25T06:33:19.500" v="1724"/>
          <ac:spMkLst>
            <pc:docMk/>
            <pc:sldMk cId="311617831" sldId="271"/>
            <ac:spMk id="21" creationId="{F71CFF33-010E-4E26-A285-83B182982358}"/>
          </ac:spMkLst>
        </pc:spChg>
      </pc:sldChg>
      <pc:sldChg chg="addSp delSp modSp add mod setBg delDesignElem">
        <pc:chgData name="choi jihoon" userId="dfb6fa51a9b2a12e" providerId="LiveId" clId="{1722ED85-99B7-48C4-8D65-8D0BB460E3DB}" dt="2019-11-25T06:44:33.462" v="1915" actId="20577"/>
        <pc:sldMkLst>
          <pc:docMk/>
          <pc:sldMk cId="1593522208" sldId="272"/>
        </pc:sldMkLst>
        <pc:spChg chg="mod">
          <ac:chgData name="choi jihoon" userId="dfb6fa51a9b2a12e" providerId="LiveId" clId="{1722ED85-99B7-48C4-8D65-8D0BB460E3DB}" dt="2019-11-25T06:44:33.462" v="1915" actId="20577"/>
          <ac:spMkLst>
            <pc:docMk/>
            <pc:sldMk cId="1593522208" sldId="272"/>
            <ac:spMk id="2" creationId="{49B789E7-A6F1-467E-A4FE-FEB3236E5351}"/>
          </ac:spMkLst>
        </pc:spChg>
        <pc:spChg chg="add">
          <ac:chgData name="choi jihoon" userId="dfb6fa51a9b2a12e" providerId="LiveId" clId="{1722ED85-99B7-48C4-8D65-8D0BB460E3DB}" dt="2019-11-25T06:33:58.589" v="1728" actId="26606"/>
          <ac:spMkLst>
            <pc:docMk/>
            <pc:sldMk cId="1593522208" sldId="272"/>
            <ac:spMk id="4" creationId="{DCF4EB5C-ED25-4675-8255-2F5B12CFFCF0}"/>
          </ac:spMkLst>
        </pc:spChg>
        <pc:spChg chg="add">
          <ac:chgData name="choi jihoon" userId="dfb6fa51a9b2a12e" providerId="LiveId" clId="{1722ED85-99B7-48C4-8D65-8D0BB460E3DB}" dt="2019-11-25T06:33:58.589" v="1728" actId="26606"/>
          <ac:spMkLst>
            <pc:docMk/>
            <pc:sldMk cId="1593522208" sldId="272"/>
            <ac:spMk id="5" creationId="{9514EC6E-A557-42A2-BCDC-3ABFFC5E564D}"/>
          </ac:spMkLst>
        </pc:spChg>
        <pc:spChg chg="add">
          <ac:chgData name="choi jihoon" userId="dfb6fa51a9b2a12e" providerId="LiveId" clId="{1722ED85-99B7-48C4-8D65-8D0BB460E3DB}" dt="2019-11-25T06:33:58.589" v="1728" actId="26606"/>
          <ac:spMkLst>
            <pc:docMk/>
            <pc:sldMk cId="1593522208" sldId="272"/>
            <ac:spMk id="6" creationId="{905482C9-EB42-4BFE-95BF-7FD661F07657}"/>
          </ac:spMkLst>
        </pc:spChg>
        <pc:spChg chg="del">
          <ac:chgData name="choi jihoon" userId="dfb6fa51a9b2a12e" providerId="LiveId" clId="{1722ED85-99B7-48C4-8D65-8D0BB460E3DB}" dt="2019-11-25T06:33:23.799" v="1726"/>
          <ac:spMkLst>
            <pc:docMk/>
            <pc:sldMk cId="1593522208" sldId="272"/>
            <ac:spMk id="7" creationId="{DCF4EB5C-ED25-4675-8255-2F5B12CFFCF0}"/>
          </ac:spMkLst>
        </pc:spChg>
        <pc:spChg chg="add">
          <ac:chgData name="choi jihoon" userId="dfb6fa51a9b2a12e" providerId="LiveId" clId="{1722ED85-99B7-48C4-8D65-8D0BB460E3DB}" dt="2019-11-25T06:33:58.589" v="1728" actId="26606"/>
          <ac:spMkLst>
            <pc:docMk/>
            <pc:sldMk cId="1593522208" sldId="272"/>
            <ac:spMk id="8" creationId="{7539E646-A625-4A26-86ED-BD90EDD329F7}"/>
          </ac:spMkLst>
        </pc:spChg>
        <pc:spChg chg="del">
          <ac:chgData name="choi jihoon" userId="dfb6fa51a9b2a12e" providerId="LiveId" clId="{1722ED85-99B7-48C4-8D65-8D0BB460E3DB}" dt="2019-11-25T06:33:23.799" v="1726"/>
          <ac:spMkLst>
            <pc:docMk/>
            <pc:sldMk cId="1593522208" sldId="272"/>
            <ac:spMk id="9" creationId="{9514EC6E-A557-42A2-BCDC-3ABFFC5E564D}"/>
          </ac:spMkLst>
        </pc:spChg>
        <pc:spChg chg="add">
          <ac:chgData name="choi jihoon" userId="dfb6fa51a9b2a12e" providerId="LiveId" clId="{1722ED85-99B7-48C4-8D65-8D0BB460E3DB}" dt="2019-11-25T06:33:58.589" v="1728" actId="26606"/>
          <ac:spMkLst>
            <pc:docMk/>
            <pc:sldMk cId="1593522208" sldId="272"/>
            <ac:spMk id="10" creationId="{9DD60C94-0C9C-47B7-BE88-045235ACCC6A}"/>
          </ac:spMkLst>
        </pc:spChg>
        <pc:spChg chg="del">
          <ac:chgData name="choi jihoon" userId="dfb6fa51a9b2a12e" providerId="LiveId" clId="{1722ED85-99B7-48C4-8D65-8D0BB460E3DB}" dt="2019-11-25T06:33:23.799" v="1726"/>
          <ac:spMkLst>
            <pc:docMk/>
            <pc:sldMk cId="1593522208" sldId="272"/>
            <ac:spMk id="11" creationId="{905482C9-EB42-4BFE-95BF-7FD661F07657}"/>
          </ac:spMkLst>
        </pc:spChg>
        <pc:spChg chg="add">
          <ac:chgData name="choi jihoon" userId="dfb6fa51a9b2a12e" providerId="LiveId" clId="{1722ED85-99B7-48C4-8D65-8D0BB460E3DB}" dt="2019-11-25T06:33:58.589" v="1728" actId="26606"/>
          <ac:spMkLst>
            <pc:docMk/>
            <pc:sldMk cId="1593522208" sldId="272"/>
            <ac:spMk id="12" creationId="{BFCF7016-AC99-433F-B943-24C3736E0602}"/>
          </ac:spMkLst>
        </pc:spChg>
        <pc:spChg chg="del">
          <ac:chgData name="choi jihoon" userId="dfb6fa51a9b2a12e" providerId="LiveId" clId="{1722ED85-99B7-48C4-8D65-8D0BB460E3DB}" dt="2019-11-25T06:33:23.799" v="1726"/>
          <ac:spMkLst>
            <pc:docMk/>
            <pc:sldMk cId="1593522208" sldId="272"/>
            <ac:spMk id="13" creationId="{7539E646-A625-4A26-86ED-BD90EDD329F7}"/>
          </ac:spMkLst>
        </pc:spChg>
        <pc:spChg chg="add">
          <ac:chgData name="choi jihoon" userId="dfb6fa51a9b2a12e" providerId="LiveId" clId="{1722ED85-99B7-48C4-8D65-8D0BB460E3DB}" dt="2019-11-25T06:33:58.589" v="1728" actId="26606"/>
          <ac:spMkLst>
            <pc:docMk/>
            <pc:sldMk cId="1593522208" sldId="272"/>
            <ac:spMk id="14" creationId="{A03737D1-A930-4E3E-9160-3CD4AEC72AB7}"/>
          </ac:spMkLst>
        </pc:spChg>
        <pc:spChg chg="del">
          <ac:chgData name="choi jihoon" userId="dfb6fa51a9b2a12e" providerId="LiveId" clId="{1722ED85-99B7-48C4-8D65-8D0BB460E3DB}" dt="2019-11-25T06:33:23.799" v="1726"/>
          <ac:spMkLst>
            <pc:docMk/>
            <pc:sldMk cId="1593522208" sldId="272"/>
            <ac:spMk id="15" creationId="{9DD60C94-0C9C-47B7-BE88-045235ACCC6A}"/>
          </ac:spMkLst>
        </pc:spChg>
        <pc:spChg chg="add">
          <ac:chgData name="choi jihoon" userId="dfb6fa51a9b2a12e" providerId="LiveId" clId="{1722ED85-99B7-48C4-8D65-8D0BB460E3DB}" dt="2019-11-25T06:33:58.589" v="1728" actId="26606"/>
          <ac:spMkLst>
            <pc:docMk/>
            <pc:sldMk cId="1593522208" sldId="272"/>
            <ac:spMk id="16" creationId="{F71CFF33-010E-4E26-A285-83B182982358}"/>
          </ac:spMkLst>
        </pc:spChg>
        <pc:spChg chg="del">
          <ac:chgData name="choi jihoon" userId="dfb6fa51a9b2a12e" providerId="LiveId" clId="{1722ED85-99B7-48C4-8D65-8D0BB460E3DB}" dt="2019-11-25T06:33:23.799" v="1726"/>
          <ac:spMkLst>
            <pc:docMk/>
            <pc:sldMk cId="1593522208" sldId="272"/>
            <ac:spMk id="17" creationId="{BFCF7016-AC99-433F-B943-24C3736E0602}"/>
          </ac:spMkLst>
        </pc:spChg>
        <pc:spChg chg="del">
          <ac:chgData name="choi jihoon" userId="dfb6fa51a9b2a12e" providerId="LiveId" clId="{1722ED85-99B7-48C4-8D65-8D0BB460E3DB}" dt="2019-11-25T06:33:23.799" v="1726"/>
          <ac:spMkLst>
            <pc:docMk/>
            <pc:sldMk cId="1593522208" sldId="272"/>
            <ac:spMk id="19" creationId="{A03737D1-A930-4E3E-9160-3CD4AEC72AB7}"/>
          </ac:spMkLst>
        </pc:spChg>
        <pc:spChg chg="del">
          <ac:chgData name="choi jihoon" userId="dfb6fa51a9b2a12e" providerId="LiveId" clId="{1722ED85-99B7-48C4-8D65-8D0BB460E3DB}" dt="2019-11-25T06:33:23.799" v="1726"/>
          <ac:spMkLst>
            <pc:docMk/>
            <pc:sldMk cId="1593522208" sldId="272"/>
            <ac:spMk id="21" creationId="{F71CFF33-010E-4E26-A285-83B182982358}"/>
          </ac:spMkLst>
        </pc:spChg>
      </pc:sldChg>
      <pc:sldChg chg="addSp delSp modSp add mod setBg setClrOvrMap delDesignElem">
        <pc:chgData name="choi jihoon" userId="dfb6fa51a9b2a12e" providerId="LiveId" clId="{1722ED85-99B7-48C4-8D65-8D0BB460E3DB}" dt="2019-11-25T09:23:10.808" v="2474" actId="20577"/>
        <pc:sldMkLst>
          <pc:docMk/>
          <pc:sldMk cId="2559214262" sldId="273"/>
        </pc:sldMkLst>
        <pc:spChg chg="mod">
          <ac:chgData name="choi jihoon" userId="dfb6fa51a9b2a12e" providerId="LiveId" clId="{1722ED85-99B7-48C4-8D65-8D0BB460E3DB}" dt="2019-11-25T09:23:10.808" v="2474" actId="20577"/>
          <ac:spMkLst>
            <pc:docMk/>
            <pc:sldMk cId="2559214262" sldId="273"/>
            <ac:spMk id="3" creationId="{A1CD6381-DC45-4D39-AA91-777856FCC8C8}"/>
          </ac:spMkLst>
        </pc:spChg>
        <pc:spChg chg="ord">
          <ac:chgData name="choi jihoon" userId="dfb6fa51a9b2a12e" providerId="LiveId" clId="{1722ED85-99B7-48C4-8D65-8D0BB460E3DB}" dt="2019-11-25T09:22:23.136" v="2409" actId="26606"/>
          <ac:spMkLst>
            <pc:docMk/>
            <pc:sldMk cId="2559214262" sldId="273"/>
            <ac:spMk id="4" creationId="{84646212-87B9-4915-AAF8-E839868B1568}"/>
          </ac:spMkLst>
        </pc:spChg>
        <pc:spChg chg="add mod">
          <ac:chgData name="choi jihoon" userId="dfb6fa51a9b2a12e" providerId="LiveId" clId="{1722ED85-99B7-48C4-8D65-8D0BB460E3DB}" dt="2019-11-25T09:22:49.832" v="2415" actId="14100"/>
          <ac:spMkLst>
            <pc:docMk/>
            <pc:sldMk cId="2559214262" sldId="273"/>
            <ac:spMk id="6" creationId="{2737F0E5-0EDC-47DD-8E6E-31DB79A80905}"/>
          </ac:spMkLst>
        </pc:spChg>
        <pc:spChg chg="add">
          <ac:chgData name="choi jihoon" userId="dfb6fa51a9b2a12e" providerId="LiveId" clId="{1722ED85-99B7-48C4-8D65-8D0BB460E3DB}" dt="2019-11-25T09:22:23.136" v="2409" actId="26606"/>
          <ac:spMkLst>
            <pc:docMk/>
            <pc:sldMk cId="2559214262" sldId="273"/>
            <ac:spMk id="10" creationId="{E9751CB9-7B25-4EB8-9A6F-82F822549F12}"/>
          </ac:spMkLst>
        </pc:spChg>
        <pc:spChg chg="add">
          <ac:chgData name="choi jihoon" userId="dfb6fa51a9b2a12e" providerId="LiveId" clId="{1722ED85-99B7-48C4-8D65-8D0BB460E3DB}" dt="2019-11-25T09:22:23.136" v="2409" actId="26606"/>
          <ac:spMkLst>
            <pc:docMk/>
            <pc:sldMk cId="2559214262" sldId="273"/>
            <ac:spMk id="12" creationId="{E1317383-CF3B-4B02-9512-BECBEF6362A4}"/>
          </ac:spMkLst>
        </pc:spChg>
        <pc:spChg chg="add">
          <ac:chgData name="choi jihoon" userId="dfb6fa51a9b2a12e" providerId="LiveId" clId="{1722ED85-99B7-48C4-8D65-8D0BB460E3DB}" dt="2019-11-25T09:22:23.136" v="2409" actId="26606"/>
          <ac:spMkLst>
            <pc:docMk/>
            <pc:sldMk cId="2559214262" sldId="273"/>
            <ac:spMk id="14" creationId="{B1D4C7A0-6DF2-4F2D-A45D-F111582974C7}"/>
          </ac:spMkLst>
        </pc:spChg>
        <pc:spChg chg="add">
          <ac:chgData name="choi jihoon" userId="dfb6fa51a9b2a12e" providerId="LiveId" clId="{1722ED85-99B7-48C4-8D65-8D0BB460E3DB}" dt="2019-11-25T09:22:23.136" v="2409" actId="26606"/>
          <ac:spMkLst>
            <pc:docMk/>
            <pc:sldMk cId="2559214262" sldId="273"/>
            <ac:spMk id="16" creationId="{DBF3943D-BCB6-4B31-809D-A005686483B4}"/>
          </ac:spMkLst>
        </pc:spChg>
        <pc:spChg chg="add">
          <ac:chgData name="choi jihoon" userId="dfb6fa51a9b2a12e" providerId="LiveId" clId="{1722ED85-99B7-48C4-8D65-8D0BB460E3DB}" dt="2019-11-25T09:22:23.136" v="2409" actId="26606"/>
          <ac:spMkLst>
            <pc:docMk/>
            <pc:sldMk cId="2559214262" sldId="273"/>
            <ac:spMk id="18" creationId="{39373A6F-2E1F-4613-8E1D-D68057D29F31}"/>
          </ac:spMkLst>
        </pc:spChg>
        <pc:spChg chg="del">
          <ac:chgData name="choi jihoon" userId="dfb6fa51a9b2a12e" providerId="LiveId" clId="{1722ED85-99B7-48C4-8D65-8D0BB460E3DB}" dt="2019-11-25T09:22:04.094" v="2406"/>
          <ac:spMkLst>
            <pc:docMk/>
            <pc:sldMk cId="2559214262" sldId="273"/>
            <ac:spMk id="134" creationId="{E9751CB9-7B25-4EB8-9A6F-82F822549F12}"/>
          </ac:spMkLst>
        </pc:spChg>
        <pc:spChg chg="del">
          <ac:chgData name="choi jihoon" userId="dfb6fa51a9b2a12e" providerId="LiveId" clId="{1722ED85-99B7-48C4-8D65-8D0BB460E3DB}" dt="2019-11-25T09:22:04.094" v="2406"/>
          <ac:spMkLst>
            <pc:docMk/>
            <pc:sldMk cId="2559214262" sldId="273"/>
            <ac:spMk id="136" creationId="{E1317383-CF3B-4B02-9512-BECBEF6362A4}"/>
          </ac:spMkLst>
        </pc:spChg>
        <pc:spChg chg="del">
          <ac:chgData name="choi jihoon" userId="dfb6fa51a9b2a12e" providerId="LiveId" clId="{1722ED85-99B7-48C4-8D65-8D0BB460E3DB}" dt="2019-11-25T09:22:04.094" v="2406"/>
          <ac:spMkLst>
            <pc:docMk/>
            <pc:sldMk cId="2559214262" sldId="273"/>
            <ac:spMk id="138" creationId="{B1D4C7A0-6DF2-4F2D-A45D-F111582974C7}"/>
          </ac:spMkLst>
        </pc:spChg>
        <pc:spChg chg="del">
          <ac:chgData name="choi jihoon" userId="dfb6fa51a9b2a12e" providerId="LiveId" clId="{1722ED85-99B7-48C4-8D65-8D0BB460E3DB}" dt="2019-11-25T09:22:04.094" v="2406"/>
          <ac:spMkLst>
            <pc:docMk/>
            <pc:sldMk cId="2559214262" sldId="273"/>
            <ac:spMk id="140" creationId="{DBF3943D-BCB6-4B31-809D-A005686483B4}"/>
          </ac:spMkLst>
        </pc:spChg>
        <pc:spChg chg="del">
          <ac:chgData name="choi jihoon" userId="dfb6fa51a9b2a12e" providerId="LiveId" clId="{1722ED85-99B7-48C4-8D65-8D0BB460E3DB}" dt="2019-11-25T09:22:04.094" v="2406"/>
          <ac:spMkLst>
            <pc:docMk/>
            <pc:sldMk cId="2559214262" sldId="273"/>
            <ac:spMk id="142" creationId="{39373A6F-2E1F-4613-8E1D-D68057D29F31}"/>
          </ac:spMkLst>
        </pc:spChg>
        <pc:picChg chg="del mod">
          <ac:chgData name="choi jihoon" userId="dfb6fa51a9b2a12e" providerId="LiveId" clId="{1722ED85-99B7-48C4-8D65-8D0BB460E3DB}" dt="2019-11-25T09:22:32.247" v="2412" actId="478"/>
          <ac:picMkLst>
            <pc:docMk/>
            <pc:sldMk cId="2559214262" sldId="273"/>
            <ac:picMk id="5" creationId="{AD442D61-46BA-4ADB-A7C4-134D425D93CC}"/>
          </ac:picMkLst>
        </pc:picChg>
        <pc:picChg chg="add mod">
          <ac:chgData name="choi jihoon" userId="dfb6fa51a9b2a12e" providerId="LiveId" clId="{1722ED85-99B7-48C4-8D65-8D0BB460E3DB}" dt="2019-11-25T09:22:49.832" v="2415" actId="14100"/>
          <ac:picMkLst>
            <pc:docMk/>
            <pc:sldMk cId="2559214262" sldId="273"/>
            <ac:picMk id="1025" creationId="{2D893C85-DF0B-4632-A221-5D244DA324C7}"/>
          </ac:picMkLst>
        </pc:picChg>
      </pc:sldChg>
      <pc:sldChg chg="addSp delSp modSp add mod setBg setClrOvrMap delDesignElem">
        <pc:chgData name="choi jihoon" userId="dfb6fa51a9b2a12e" providerId="LiveId" clId="{1722ED85-99B7-48C4-8D65-8D0BB460E3DB}" dt="2019-11-25T09:23:45.014" v="2532"/>
        <pc:sldMkLst>
          <pc:docMk/>
          <pc:sldMk cId="284557464" sldId="274"/>
        </pc:sldMkLst>
        <pc:spChg chg="mod">
          <ac:chgData name="choi jihoon" userId="dfb6fa51a9b2a12e" providerId="LiveId" clId="{1722ED85-99B7-48C4-8D65-8D0BB460E3DB}" dt="2019-11-25T09:23:45.014" v="2532"/>
          <ac:spMkLst>
            <pc:docMk/>
            <pc:sldMk cId="284557464" sldId="274"/>
            <ac:spMk id="3" creationId="{A1CD6381-DC45-4D39-AA91-777856FCC8C8}"/>
          </ac:spMkLst>
        </pc:spChg>
        <pc:spChg chg="ord">
          <ac:chgData name="choi jihoon" userId="dfb6fa51a9b2a12e" providerId="LiveId" clId="{1722ED85-99B7-48C4-8D65-8D0BB460E3DB}" dt="2019-11-25T09:22:28.175" v="2410" actId="26606"/>
          <ac:spMkLst>
            <pc:docMk/>
            <pc:sldMk cId="284557464" sldId="274"/>
            <ac:spMk id="4" creationId="{84646212-87B9-4915-AAF8-E839868B1568}"/>
          </ac:spMkLst>
        </pc:spChg>
        <pc:spChg chg="add mod">
          <ac:chgData name="choi jihoon" userId="dfb6fa51a9b2a12e" providerId="LiveId" clId="{1722ED85-99B7-48C4-8D65-8D0BB460E3DB}" dt="2019-11-25T09:23:35.725" v="2478" actId="1076"/>
          <ac:spMkLst>
            <pc:docMk/>
            <pc:sldMk cId="284557464" sldId="274"/>
            <ac:spMk id="6" creationId="{9027CD7F-8F7A-40DD-B9CF-4CA656ADA533}"/>
          </ac:spMkLst>
        </pc:spChg>
        <pc:spChg chg="add">
          <ac:chgData name="choi jihoon" userId="dfb6fa51a9b2a12e" providerId="LiveId" clId="{1722ED85-99B7-48C4-8D65-8D0BB460E3DB}" dt="2019-11-25T09:22:28.175" v="2410" actId="26606"/>
          <ac:spMkLst>
            <pc:docMk/>
            <pc:sldMk cId="284557464" sldId="274"/>
            <ac:spMk id="10" creationId="{E9751CB9-7B25-4EB8-9A6F-82F822549F12}"/>
          </ac:spMkLst>
        </pc:spChg>
        <pc:spChg chg="add">
          <ac:chgData name="choi jihoon" userId="dfb6fa51a9b2a12e" providerId="LiveId" clId="{1722ED85-99B7-48C4-8D65-8D0BB460E3DB}" dt="2019-11-25T09:22:28.175" v="2410" actId="26606"/>
          <ac:spMkLst>
            <pc:docMk/>
            <pc:sldMk cId="284557464" sldId="274"/>
            <ac:spMk id="12" creationId="{E1317383-CF3B-4B02-9512-BECBEF6362A4}"/>
          </ac:spMkLst>
        </pc:spChg>
        <pc:spChg chg="add">
          <ac:chgData name="choi jihoon" userId="dfb6fa51a9b2a12e" providerId="LiveId" clId="{1722ED85-99B7-48C4-8D65-8D0BB460E3DB}" dt="2019-11-25T09:22:28.175" v="2410" actId="26606"/>
          <ac:spMkLst>
            <pc:docMk/>
            <pc:sldMk cId="284557464" sldId="274"/>
            <ac:spMk id="14" creationId="{B1D4C7A0-6DF2-4F2D-A45D-F111582974C7}"/>
          </ac:spMkLst>
        </pc:spChg>
        <pc:spChg chg="add">
          <ac:chgData name="choi jihoon" userId="dfb6fa51a9b2a12e" providerId="LiveId" clId="{1722ED85-99B7-48C4-8D65-8D0BB460E3DB}" dt="2019-11-25T09:22:28.175" v="2410" actId="26606"/>
          <ac:spMkLst>
            <pc:docMk/>
            <pc:sldMk cId="284557464" sldId="274"/>
            <ac:spMk id="16" creationId="{DBF3943D-BCB6-4B31-809D-A005686483B4}"/>
          </ac:spMkLst>
        </pc:spChg>
        <pc:spChg chg="add">
          <ac:chgData name="choi jihoon" userId="dfb6fa51a9b2a12e" providerId="LiveId" clId="{1722ED85-99B7-48C4-8D65-8D0BB460E3DB}" dt="2019-11-25T09:22:28.175" v="2410" actId="26606"/>
          <ac:spMkLst>
            <pc:docMk/>
            <pc:sldMk cId="284557464" sldId="274"/>
            <ac:spMk id="18" creationId="{39373A6F-2E1F-4613-8E1D-D68057D29F31}"/>
          </ac:spMkLst>
        </pc:spChg>
        <pc:spChg chg="del">
          <ac:chgData name="choi jihoon" userId="dfb6fa51a9b2a12e" providerId="LiveId" clId="{1722ED85-99B7-48C4-8D65-8D0BB460E3DB}" dt="2019-11-25T09:22:04.746" v="2408"/>
          <ac:spMkLst>
            <pc:docMk/>
            <pc:sldMk cId="284557464" sldId="274"/>
            <ac:spMk id="134" creationId="{E9751CB9-7B25-4EB8-9A6F-82F822549F12}"/>
          </ac:spMkLst>
        </pc:spChg>
        <pc:spChg chg="del">
          <ac:chgData name="choi jihoon" userId="dfb6fa51a9b2a12e" providerId="LiveId" clId="{1722ED85-99B7-48C4-8D65-8D0BB460E3DB}" dt="2019-11-25T09:22:04.746" v="2408"/>
          <ac:spMkLst>
            <pc:docMk/>
            <pc:sldMk cId="284557464" sldId="274"/>
            <ac:spMk id="136" creationId="{E1317383-CF3B-4B02-9512-BECBEF6362A4}"/>
          </ac:spMkLst>
        </pc:spChg>
        <pc:spChg chg="del">
          <ac:chgData name="choi jihoon" userId="dfb6fa51a9b2a12e" providerId="LiveId" clId="{1722ED85-99B7-48C4-8D65-8D0BB460E3DB}" dt="2019-11-25T09:22:04.746" v="2408"/>
          <ac:spMkLst>
            <pc:docMk/>
            <pc:sldMk cId="284557464" sldId="274"/>
            <ac:spMk id="138" creationId="{B1D4C7A0-6DF2-4F2D-A45D-F111582974C7}"/>
          </ac:spMkLst>
        </pc:spChg>
        <pc:spChg chg="del">
          <ac:chgData name="choi jihoon" userId="dfb6fa51a9b2a12e" providerId="LiveId" clId="{1722ED85-99B7-48C4-8D65-8D0BB460E3DB}" dt="2019-11-25T09:22:04.746" v="2408"/>
          <ac:spMkLst>
            <pc:docMk/>
            <pc:sldMk cId="284557464" sldId="274"/>
            <ac:spMk id="140" creationId="{DBF3943D-BCB6-4B31-809D-A005686483B4}"/>
          </ac:spMkLst>
        </pc:spChg>
        <pc:spChg chg="del">
          <ac:chgData name="choi jihoon" userId="dfb6fa51a9b2a12e" providerId="LiveId" clId="{1722ED85-99B7-48C4-8D65-8D0BB460E3DB}" dt="2019-11-25T09:22:04.746" v="2408"/>
          <ac:spMkLst>
            <pc:docMk/>
            <pc:sldMk cId="284557464" sldId="274"/>
            <ac:spMk id="142" creationId="{39373A6F-2E1F-4613-8E1D-D68057D29F31}"/>
          </ac:spMkLst>
        </pc:spChg>
        <pc:picChg chg="del mod">
          <ac:chgData name="choi jihoon" userId="dfb6fa51a9b2a12e" providerId="LiveId" clId="{1722ED85-99B7-48C4-8D65-8D0BB460E3DB}" dt="2019-11-25T09:22:30.562" v="2411" actId="478"/>
          <ac:picMkLst>
            <pc:docMk/>
            <pc:sldMk cId="284557464" sldId="274"/>
            <ac:picMk id="5" creationId="{AD442D61-46BA-4ADB-A7C4-134D425D93CC}"/>
          </ac:picMkLst>
        </pc:picChg>
        <pc:picChg chg="add mod">
          <ac:chgData name="choi jihoon" userId="dfb6fa51a9b2a12e" providerId="LiveId" clId="{1722ED85-99B7-48C4-8D65-8D0BB460E3DB}" dt="2019-11-25T09:23:35.725" v="2478" actId="1076"/>
          <ac:picMkLst>
            <pc:docMk/>
            <pc:sldMk cId="284557464" sldId="274"/>
            <ac:picMk id="2049" creationId="{B8D0EB2D-E560-4FCB-943F-6BE265BF7D39}"/>
          </ac:picMkLst>
        </pc:picChg>
      </pc:sldChg>
      <pc:sldChg chg="addSp delSp modSp add mod setBg">
        <pc:chgData name="choi jihoon" userId="dfb6fa51a9b2a12e" providerId="LiveId" clId="{1722ED85-99B7-48C4-8D65-8D0BB460E3DB}" dt="2019-11-25T09:24:18.867" v="2563" actId="20577"/>
        <pc:sldMkLst>
          <pc:docMk/>
          <pc:sldMk cId="1616290539" sldId="275"/>
        </pc:sldMkLst>
        <pc:spChg chg="mod">
          <ac:chgData name="choi jihoon" userId="dfb6fa51a9b2a12e" providerId="LiveId" clId="{1722ED85-99B7-48C4-8D65-8D0BB460E3DB}" dt="2019-11-25T09:24:18.867" v="2563" actId="20577"/>
          <ac:spMkLst>
            <pc:docMk/>
            <pc:sldMk cId="1616290539" sldId="275"/>
            <ac:spMk id="2" creationId="{EB502A88-0AFD-4096-98E4-5062CD7ED6BF}"/>
          </ac:spMkLst>
        </pc:spChg>
        <pc:spChg chg="del mod">
          <ac:chgData name="choi jihoon" userId="dfb6fa51a9b2a12e" providerId="LiveId" clId="{1722ED85-99B7-48C4-8D65-8D0BB460E3DB}" dt="2019-11-25T09:24:03.416" v="2538" actId="478"/>
          <ac:spMkLst>
            <pc:docMk/>
            <pc:sldMk cId="1616290539" sldId="275"/>
            <ac:spMk id="3" creationId="{E909D8FD-252F-4A49-9C16-CD5D01C0639A}"/>
          </ac:spMkLst>
        </pc:spChg>
        <pc:spChg chg="add mod ord">
          <ac:chgData name="choi jihoon" userId="dfb6fa51a9b2a12e" providerId="LiveId" clId="{1722ED85-99B7-48C4-8D65-8D0BB460E3DB}" dt="2019-11-25T09:24:08.714" v="2540" actId="26606"/>
          <ac:spMkLst>
            <pc:docMk/>
            <pc:sldMk cId="1616290539" sldId="275"/>
            <ac:spMk id="4" creationId="{95EE1E99-9046-4DA9-8952-8E5E307BCBC1}"/>
          </ac:spMkLst>
        </pc:spChg>
        <pc:spChg chg="add">
          <ac:chgData name="choi jihoon" userId="dfb6fa51a9b2a12e" providerId="LiveId" clId="{1722ED85-99B7-48C4-8D65-8D0BB460E3DB}" dt="2019-11-25T09:24:08.714" v="2540" actId="26606"/>
          <ac:spMkLst>
            <pc:docMk/>
            <pc:sldMk cId="1616290539" sldId="275"/>
            <ac:spMk id="70" creationId="{DD651B61-325E-4E73-8445-38B0DE8AAAB6}"/>
          </ac:spMkLst>
        </pc:spChg>
        <pc:spChg chg="add">
          <ac:chgData name="choi jihoon" userId="dfb6fa51a9b2a12e" providerId="LiveId" clId="{1722ED85-99B7-48C4-8D65-8D0BB460E3DB}" dt="2019-11-25T09:24:08.714" v="2540" actId="26606"/>
          <ac:spMkLst>
            <pc:docMk/>
            <pc:sldMk cId="1616290539" sldId="275"/>
            <ac:spMk id="72" creationId="{B42E5253-D3AC-4AC2-B766-8B34F13C2F5E}"/>
          </ac:spMkLst>
        </pc:spChg>
        <pc:spChg chg="add">
          <ac:chgData name="choi jihoon" userId="dfb6fa51a9b2a12e" providerId="LiveId" clId="{1722ED85-99B7-48C4-8D65-8D0BB460E3DB}" dt="2019-11-25T09:24:08.714" v="2540" actId="26606"/>
          <ac:spMkLst>
            <pc:docMk/>
            <pc:sldMk cId="1616290539" sldId="275"/>
            <ac:spMk id="74" creationId="{10AE8D57-436A-4073-9A75-15BB5949F8B4}"/>
          </ac:spMkLst>
        </pc:spChg>
        <pc:spChg chg="add">
          <ac:chgData name="choi jihoon" userId="dfb6fa51a9b2a12e" providerId="LiveId" clId="{1722ED85-99B7-48C4-8D65-8D0BB460E3DB}" dt="2019-11-25T09:24:08.714" v="2540" actId="26606"/>
          <ac:spMkLst>
            <pc:docMk/>
            <pc:sldMk cId="1616290539" sldId="275"/>
            <ac:spMk id="76" creationId="{E2852671-8EB6-4EAF-8AF8-65CF3FD66456}"/>
          </ac:spMkLst>
        </pc:spChg>
        <pc:spChg chg="add">
          <ac:chgData name="choi jihoon" userId="dfb6fa51a9b2a12e" providerId="LiveId" clId="{1722ED85-99B7-48C4-8D65-8D0BB460E3DB}" dt="2019-11-25T09:24:08.714" v="2540" actId="26606"/>
          <ac:spMkLst>
            <pc:docMk/>
            <pc:sldMk cId="1616290539" sldId="275"/>
            <ac:spMk id="78" creationId="{963FC0CD-F19B-4D9C-9C47-EB7E9D16E444}"/>
          </ac:spMkLst>
        </pc:spChg>
        <pc:spChg chg="add">
          <ac:chgData name="choi jihoon" userId="dfb6fa51a9b2a12e" providerId="LiveId" clId="{1722ED85-99B7-48C4-8D65-8D0BB460E3DB}" dt="2019-11-25T09:24:08.714" v="2540" actId="26606"/>
          <ac:spMkLst>
            <pc:docMk/>
            <pc:sldMk cId="1616290539" sldId="275"/>
            <ac:spMk id="80" creationId="{2E70159E-5269-4C18-AA0B-D50513DB3B3C}"/>
          </ac:spMkLst>
        </pc:spChg>
        <pc:spChg chg="add">
          <ac:chgData name="choi jihoon" userId="dfb6fa51a9b2a12e" providerId="LiveId" clId="{1722ED85-99B7-48C4-8D65-8D0BB460E3DB}" dt="2019-11-25T09:24:08.714" v="2540" actId="26606"/>
          <ac:spMkLst>
            <pc:docMk/>
            <pc:sldMk cId="1616290539" sldId="275"/>
            <ac:spMk id="82" creationId="{BBBE9C8C-98B2-41C2-B47B-9A396CBA2326}"/>
          </ac:spMkLst>
        </pc:spChg>
        <pc:spChg chg="add">
          <ac:chgData name="choi jihoon" userId="dfb6fa51a9b2a12e" providerId="LiveId" clId="{1722ED85-99B7-48C4-8D65-8D0BB460E3DB}" dt="2019-11-25T09:24:08.714" v="2540" actId="26606"/>
          <ac:spMkLst>
            <pc:docMk/>
            <pc:sldMk cId="1616290539" sldId="275"/>
            <ac:spMk id="84" creationId="{B2ECCA3D-5ECA-4A8B-B9D7-CE6DEB72B952}"/>
          </ac:spMkLst>
        </pc:spChg>
        <pc:picChg chg="add mod">
          <ac:chgData name="choi jihoon" userId="dfb6fa51a9b2a12e" providerId="LiveId" clId="{1722ED85-99B7-48C4-8D65-8D0BB460E3DB}" dt="2019-11-25T09:24:08.714" v="2540" actId="26606"/>
          <ac:picMkLst>
            <pc:docMk/>
            <pc:sldMk cId="1616290539" sldId="275"/>
            <ac:picMk id="3073" creationId="{F8CB773B-C276-4E11-8727-80D78579CBD4}"/>
          </ac:picMkLst>
        </pc:picChg>
      </pc:sldChg>
      <pc:sldChg chg="addSp delSp modSp add setBg delDesignElem">
        <pc:chgData name="choi jihoon" userId="dfb6fa51a9b2a12e" providerId="LiveId" clId="{1722ED85-99B7-48C4-8D65-8D0BB460E3DB}" dt="2019-11-25T09:24:53.540" v="2581" actId="1076"/>
        <pc:sldMkLst>
          <pc:docMk/>
          <pc:sldMk cId="3645368939" sldId="276"/>
        </pc:sldMkLst>
        <pc:spChg chg="mod">
          <ac:chgData name="choi jihoon" userId="dfb6fa51a9b2a12e" providerId="LiveId" clId="{1722ED85-99B7-48C4-8D65-8D0BB460E3DB}" dt="2019-11-25T09:24:41.690" v="2579" actId="20577"/>
          <ac:spMkLst>
            <pc:docMk/>
            <pc:sldMk cId="3645368939" sldId="276"/>
            <ac:spMk id="2" creationId="{EB502A88-0AFD-4096-98E4-5062CD7ED6BF}"/>
          </ac:spMkLst>
        </pc:spChg>
        <pc:spChg chg="add mod">
          <ac:chgData name="choi jihoon" userId="dfb6fa51a9b2a12e" providerId="LiveId" clId="{1722ED85-99B7-48C4-8D65-8D0BB460E3DB}" dt="2019-11-25T09:24:53.540" v="2581" actId="1076"/>
          <ac:spMkLst>
            <pc:docMk/>
            <pc:sldMk cId="3645368939" sldId="276"/>
            <ac:spMk id="3" creationId="{AE8E3665-6E2B-4F28-B163-628537D52BE8}"/>
          </ac:spMkLst>
        </pc:spChg>
        <pc:spChg chg="del">
          <ac:chgData name="choi jihoon" userId="dfb6fa51a9b2a12e" providerId="LiveId" clId="{1722ED85-99B7-48C4-8D65-8D0BB460E3DB}" dt="2019-11-25T09:24:29.824" v="2565"/>
          <ac:spMkLst>
            <pc:docMk/>
            <pc:sldMk cId="3645368939" sldId="276"/>
            <ac:spMk id="70" creationId="{DD651B61-325E-4E73-8445-38B0DE8AAAB6}"/>
          </ac:spMkLst>
        </pc:spChg>
        <pc:spChg chg="del">
          <ac:chgData name="choi jihoon" userId="dfb6fa51a9b2a12e" providerId="LiveId" clId="{1722ED85-99B7-48C4-8D65-8D0BB460E3DB}" dt="2019-11-25T09:24:29.824" v="2565"/>
          <ac:spMkLst>
            <pc:docMk/>
            <pc:sldMk cId="3645368939" sldId="276"/>
            <ac:spMk id="72" creationId="{B42E5253-D3AC-4AC2-B766-8B34F13C2F5E}"/>
          </ac:spMkLst>
        </pc:spChg>
        <pc:spChg chg="del">
          <ac:chgData name="choi jihoon" userId="dfb6fa51a9b2a12e" providerId="LiveId" clId="{1722ED85-99B7-48C4-8D65-8D0BB460E3DB}" dt="2019-11-25T09:24:29.824" v="2565"/>
          <ac:spMkLst>
            <pc:docMk/>
            <pc:sldMk cId="3645368939" sldId="276"/>
            <ac:spMk id="74" creationId="{10AE8D57-436A-4073-9A75-15BB5949F8B4}"/>
          </ac:spMkLst>
        </pc:spChg>
        <pc:spChg chg="del">
          <ac:chgData name="choi jihoon" userId="dfb6fa51a9b2a12e" providerId="LiveId" clId="{1722ED85-99B7-48C4-8D65-8D0BB460E3DB}" dt="2019-11-25T09:24:29.824" v="2565"/>
          <ac:spMkLst>
            <pc:docMk/>
            <pc:sldMk cId="3645368939" sldId="276"/>
            <ac:spMk id="76" creationId="{E2852671-8EB6-4EAF-8AF8-65CF3FD66456}"/>
          </ac:spMkLst>
        </pc:spChg>
        <pc:spChg chg="del">
          <ac:chgData name="choi jihoon" userId="dfb6fa51a9b2a12e" providerId="LiveId" clId="{1722ED85-99B7-48C4-8D65-8D0BB460E3DB}" dt="2019-11-25T09:24:29.824" v="2565"/>
          <ac:spMkLst>
            <pc:docMk/>
            <pc:sldMk cId="3645368939" sldId="276"/>
            <ac:spMk id="78" creationId="{963FC0CD-F19B-4D9C-9C47-EB7E9D16E444}"/>
          </ac:spMkLst>
        </pc:spChg>
        <pc:spChg chg="del">
          <ac:chgData name="choi jihoon" userId="dfb6fa51a9b2a12e" providerId="LiveId" clId="{1722ED85-99B7-48C4-8D65-8D0BB460E3DB}" dt="2019-11-25T09:24:29.824" v="2565"/>
          <ac:spMkLst>
            <pc:docMk/>
            <pc:sldMk cId="3645368939" sldId="276"/>
            <ac:spMk id="80" creationId="{2E70159E-5269-4C18-AA0B-D50513DB3B3C}"/>
          </ac:spMkLst>
        </pc:spChg>
        <pc:spChg chg="del">
          <ac:chgData name="choi jihoon" userId="dfb6fa51a9b2a12e" providerId="LiveId" clId="{1722ED85-99B7-48C4-8D65-8D0BB460E3DB}" dt="2019-11-25T09:24:29.824" v="2565"/>
          <ac:spMkLst>
            <pc:docMk/>
            <pc:sldMk cId="3645368939" sldId="276"/>
            <ac:spMk id="82" creationId="{BBBE9C8C-98B2-41C2-B47B-9A396CBA2326}"/>
          </ac:spMkLst>
        </pc:spChg>
        <pc:spChg chg="del">
          <ac:chgData name="choi jihoon" userId="dfb6fa51a9b2a12e" providerId="LiveId" clId="{1722ED85-99B7-48C4-8D65-8D0BB460E3DB}" dt="2019-11-25T09:24:29.824" v="2565"/>
          <ac:spMkLst>
            <pc:docMk/>
            <pc:sldMk cId="3645368939" sldId="276"/>
            <ac:spMk id="84" creationId="{B2ECCA3D-5ECA-4A8B-B9D7-CE6DEB72B952}"/>
          </ac:spMkLst>
        </pc:spChg>
        <pc:picChg chg="del">
          <ac:chgData name="choi jihoon" userId="dfb6fa51a9b2a12e" providerId="LiveId" clId="{1722ED85-99B7-48C4-8D65-8D0BB460E3DB}" dt="2019-11-25T09:24:32.070" v="2566" actId="478"/>
          <ac:picMkLst>
            <pc:docMk/>
            <pc:sldMk cId="3645368939" sldId="276"/>
            <ac:picMk id="3073" creationId="{F8CB773B-C276-4E11-8727-80D78579CBD4}"/>
          </ac:picMkLst>
        </pc:picChg>
        <pc:picChg chg="add mod">
          <ac:chgData name="choi jihoon" userId="dfb6fa51a9b2a12e" providerId="LiveId" clId="{1722ED85-99B7-48C4-8D65-8D0BB460E3DB}" dt="2019-11-25T09:24:53.540" v="2581" actId="1076"/>
          <ac:picMkLst>
            <pc:docMk/>
            <pc:sldMk cId="3645368939" sldId="276"/>
            <ac:picMk id="4097" creationId="{A3E4B93A-D537-463F-91D4-6F2846F81437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0799593996062992"/>
          <c:y val="0.1415823420312905"/>
          <c:w val="0.86402362204724426"/>
          <c:h val="0.6945605262561874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완성도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통합</c:v>
                </c:pt>
                <c:pt idx="1">
                  <c:v>웹크롤링</c:v>
                </c:pt>
                <c:pt idx="2">
                  <c:v>예약조회</c:v>
                </c:pt>
                <c:pt idx="3">
                  <c:v>예약</c:v>
                </c:pt>
                <c:pt idx="4">
                  <c:v>강의실 선택</c:v>
                </c:pt>
                <c:pt idx="5">
                  <c:v>로그인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80</c:v>
                </c:pt>
                <c:pt idx="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87-4A1E-9B5B-A8F080C742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33943056"/>
        <c:axId val="1374098480"/>
      </c:barChart>
      <c:catAx>
        <c:axId val="10339430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74098480"/>
        <c:crosses val="autoZero"/>
        <c:auto val="1"/>
        <c:lblAlgn val="ctr"/>
        <c:lblOffset val="100"/>
        <c:noMultiLvlLbl val="0"/>
      </c:catAx>
      <c:valAx>
        <c:axId val="1374098480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33943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svg"/><Relationship Id="rId1" Type="http://schemas.openxmlformats.org/officeDocument/2006/relationships/image" Target="../media/image10.png"/><Relationship Id="rId6" Type="http://schemas.openxmlformats.org/officeDocument/2006/relationships/image" Target="../media/image9.svg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7.png"/><Relationship Id="rId6" Type="http://schemas.openxmlformats.org/officeDocument/2006/relationships/image" Target="../media/image26.svg"/><Relationship Id="rId5" Type="http://schemas.openxmlformats.org/officeDocument/2006/relationships/image" Target="../media/image28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22545A-38EE-4A68-AFB5-8794D144873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2C8C4E3-C96D-4FD9-A421-8A9C4D600DE4}">
      <dgm:prSet/>
      <dgm:spPr/>
      <dgm:t>
        <a:bodyPr/>
        <a:lstStyle/>
        <a:p>
          <a:r>
            <a:rPr lang="ko-KR" dirty="0"/>
            <a:t>시스템</a:t>
          </a:r>
          <a:r>
            <a:rPr lang="en-US" altLang="ko-KR" dirty="0"/>
            <a:t> </a:t>
          </a:r>
          <a:r>
            <a:rPr lang="ko-KR" dirty="0"/>
            <a:t>및 구동 과정</a:t>
          </a:r>
          <a:endParaRPr lang="en-US" dirty="0"/>
        </a:p>
      </dgm:t>
    </dgm:pt>
    <dgm:pt modelId="{0787552D-7C15-4B9B-B0AC-21FEFB23ADC2}" type="parTrans" cxnId="{86CB3AEC-0B70-404B-A80E-F9DE1ACE996C}">
      <dgm:prSet/>
      <dgm:spPr/>
      <dgm:t>
        <a:bodyPr/>
        <a:lstStyle/>
        <a:p>
          <a:endParaRPr lang="en-US"/>
        </a:p>
      </dgm:t>
    </dgm:pt>
    <dgm:pt modelId="{E6544345-DBE6-4031-AC7B-FC306742A762}" type="sibTrans" cxnId="{86CB3AEC-0B70-404B-A80E-F9DE1ACE996C}">
      <dgm:prSet/>
      <dgm:spPr/>
      <dgm:t>
        <a:bodyPr/>
        <a:lstStyle/>
        <a:p>
          <a:endParaRPr lang="en-US"/>
        </a:p>
      </dgm:t>
    </dgm:pt>
    <dgm:pt modelId="{0A12942C-D1A5-4701-AD38-EE97A1EB3542}">
      <dgm:prSet/>
      <dgm:spPr/>
      <dgm:t>
        <a:bodyPr/>
        <a:lstStyle/>
        <a:p>
          <a:r>
            <a:rPr lang="ko-KR"/>
            <a:t>소프트웨어 주요기능 및 </a:t>
          </a:r>
          <a:r>
            <a:rPr lang="en-US"/>
            <a:t>GUI</a:t>
          </a:r>
        </a:p>
      </dgm:t>
    </dgm:pt>
    <dgm:pt modelId="{DCC10CFA-6723-48A4-9B83-1E43B3CED4DD}" type="parTrans" cxnId="{BC37D510-174F-407D-B9ED-1178770C9E28}">
      <dgm:prSet/>
      <dgm:spPr/>
      <dgm:t>
        <a:bodyPr/>
        <a:lstStyle/>
        <a:p>
          <a:endParaRPr lang="en-US"/>
        </a:p>
      </dgm:t>
    </dgm:pt>
    <dgm:pt modelId="{0EE2786B-6350-40DA-A691-8608D9A070C6}" type="sibTrans" cxnId="{BC37D510-174F-407D-B9ED-1178770C9E28}">
      <dgm:prSet/>
      <dgm:spPr/>
      <dgm:t>
        <a:bodyPr/>
        <a:lstStyle/>
        <a:p>
          <a:endParaRPr lang="en-US"/>
        </a:p>
      </dgm:t>
    </dgm:pt>
    <dgm:pt modelId="{00064599-927C-4C6A-8ADD-FAC4344F7343}">
      <dgm:prSet/>
      <dgm:spPr/>
      <dgm:t>
        <a:bodyPr/>
        <a:lstStyle/>
        <a:p>
          <a:r>
            <a:rPr lang="ko-KR"/>
            <a:t>현재 진행상황</a:t>
          </a:r>
          <a:endParaRPr lang="en-US"/>
        </a:p>
      </dgm:t>
    </dgm:pt>
    <dgm:pt modelId="{C011DEBB-2B9F-460D-B686-A8EC6DF51EB7}" type="parTrans" cxnId="{30BA7D85-0D08-4036-9037-F2B14F036EA4}">
      <dgm:prSet/>
      <dgm:spPr/>
      <dgm:t>
        <a:bodyPr/>
        <a:lstStyle/>
        <a:p>
          <a:endParaRPr lang="en-US"/>
        </a:p>
      </dgm:t>
    </dgm:pt>
    <dgm:pt modelId="{E4101C45-F317-433B-A54A-F30A5126F585}" type="sibTrans" cxnId="{30BA7D85-0D08-4036-9037-F2B14F036EA4}">
      <dgm:prSet/>
      <dgm:spPr/>
      <dgm:t>
        <a:bodyPr/>
        <a:lstStyle/>
        <a:p>
          <a:endParaRPr lang="en-US"/>
        </a:p>
      </dgm:t>
    </dgm:pt>
    <dgm:pt modelId="{5693EFF7-B026-40F3-9176-F1A825083C89}" type="pres">
      <dgm:prSet presAssocID="{6022545A-38EE-4A68-AFB5-8794D144873F}" presName="root" presStyleCnt="0">
        <dgm:presLayoutVars>
          <dgm:dir/>
          <dgm:resizeHandles val="exact"/>
        </dgm:presLayoutVars>
      </dgm:prSet>
      <dgm:spPr/>
    </dgm:pt>
    <dgm:pt modelId="{745D62B0-BD6E-4347-A6DC-3E2A64E6012E}" type="pres">
      <dgm:prSet presAssocID="{6022545A-38EE-4A68-AFB5-8794D144873F}" presName="container" presStyleCnt="0">
        <dgm:presLayoutVars>
          <dgm:dir/>
          <dgm:resizeHandles val="exact"/>
        </dgm:presLayoutVars>
      </dgm:prSet>
      <dgm:spPr/>
    </dgm:pt>
    <dgm:pt modelId="{5854B5F6-2BC4-4B44-84A9-E25DFB9F4617}" type="pres">
      <dgm:prSet presAssocID="{92C8C4E3-C96D-4FD9-A421-8A9C4D600DE4}" presName="compNode" presStyleCnt="0"/>
      <dgm:spPr/>
    </dgm:pt>
    <dgm:pt modelId="{4C4BDE05-8076-4C58-8888-994F63CB82A0}" type="pres">
      <dgm:prSet presAssocID="{92C8C4E3-C96D-4FD9-A421-8A9C4D600DE4}" presName="iconBgRect" presStyleLbl="bgShp" presStyleIdx="0" presStyleCnt="3"/>
      <dgm:spPr/>
    </dgm:pt>
    <dgm:pt modelId="{54B1E477-1B53-4E64-A6F1-CD92184DA174}" type="pres">
      <dgm:prSet presAssocID="{92C8C4E3-C96D-4FD9-A421-8A9C4D600DE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A3E3C81-336C-497B-B052-E7AE52D0E3A5}" type="pres">
      <dgm:prSet presAssocID="{92C8C4E3-C96D-4FD9-A421-8A9C4D600DE4}" presName="spaceRect" presStyleCnt="0"/>
      <dgm:spPr/>
    </dgm:pt>
    <dgm:pt modelId="{DD7A9509-F847-4AEE-A2BF-BC09E350A7A1}" type="pres">
      <dgm:prSet presAssocID="{92C8C4E3-C96D-4FD9-A421-8A9C4D600DE4}" presName="textRect" presStyleLbl="revTx" presStyleIdx="0" presStyleCnt="3">
        <dgm:presLayoutVars>
          <dgm:chMax val="1"/>
          <dgm:chPref val="1"/>
        </dgm:presLayoutVars>
      </dgm:prSet>
      <dgm:spPr/>
    </dgm:pt>
    <dgm:pt modelId="{F4956B29-317F-4004-9EF2-EA2DA83CC204}" type="pres">
      <dgm:prSet presAssocID="{E6544345-DBE6-4031-AC7B-FC306742A762}" presName="sibTrans" presStyleLbl="sibTrans2D1" presStyleIdx="0" presStyleCnt="0"/>
      <dgm:spPr/>
    </dgm:pt>
    <dgm:pt modelId="{93231951-7D52-451D-AD91-CCED9519C5B2}" type="pres">
      <dgm:prSet presAssocID="{0A12942C-D1A5-4701-AD38-EE97A1EB3542}" presName="compNode" presStyleCnt="0"/>
      <dgm:spPr/>
    </dgm:pt>
    <dgm:pt modelId="{C21A3AF1-54FA-470B-885F-8A7AA2BFA144}" type="pres">
      <dgm:prSet presAssocID="{0A12942C-D1A5-4701-AD38-EE97A1EB3542}" presName="iconBgRect" presStyleLbl="bgShp" presStyleIdx="1" presStyleCnt="3"/>
      <dgm:spPr/>
    </dgm:pt>
    <dgm:pt modelId="{CD7841D2-D2CB-4715-BE25-4B0B7F723616}" type="pres">
      <dgm:prSet presAssocID="{0A12942C-D1A5-4701-AD38-EE97A1EB354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1181A75-1CAD-454B-9214-526DE8C59BBB}" type="pres">
      <dgm:prSet presAssocID="{0A12942C-D1A5-4701-AD38-EE97A1EB3542}" presName="spaceRect" presStyleCnt="0"/>
      <dgm:spPr/>
    </dgm:pt>
    <dgm:pt modelId="{7BEEA820-7BC9-4CF3-BF45-E5FCD384DACB}" type="pres">
      <dgm:prSet presAssocID="{0A12942C-D1A5-4701-AD38-EE97A1EB3542}" presName="textRect" presStyleLbl="revTx" presStyleIdx="1" presStyleCnt="3">
        <dgm:presLayoutVars>
          <dgm:chMax val="1"/>
          <dgm:chPref val="1"/>
        </dgm:presLayoutVars>
      </dgm:prSet>
      <dgm:spPr/>
    </dgm:pt>
    <dgm:pt modelId="{49BC6539-07DC-4323-87AB-4E007653678F}" type="pres">
      <dgm:prSet presAssocID="{0EE2786B-6350-40DA-A691-8608D9A070C6}" presName="sibTrans" presStyleLbl="sibTrans2D1" presStyleIdx="0" presStyleCnt="0"/>
      <dgm:spPr/>
    </dgm:pt>
    <dgm:pt modelId="{F0474810-8D1F-4809-B7BA-7BE954FC5D05}" type="pres">
      <dgm:prSet presAssocID="{00064599-927C-4C6A-8ADD-FAC4344F7343}" presName="compNode" presStyleCnt="0"/>
      <dgm:spPr/>
    </dgm:pt>
    <dgm:pt modelId="{F6A8557B-B468-4B68-9A95-4898CC8D1CDE}" type="pres">
      <dgm:prSet presAssocID="{00064599-927C-4C6A-8ADD-FAC4344F7343}" presName="iconBgRect" presStyleLbl="bgShp" presStyleIdx="2" presStyleCnt="3"/>
      <dgm:spPr/>
    </dgm:pt>
    <dgm:pt modelId="{85BEA9A3-6073-43E5-97D0-BA1A5FF14D8D}" type="pres">
      <dgm:prSet presAssocID="{00064599-927C-4C6A-8ADD-FAC4344F734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15A6068-DC4C-4C1F-B74D-8697B0C4A4A4}" type="pres">
      <dgm:prSet presAssocID="{00064599-927C-4C6A-8ADD-FAC4344F7343}" presName="spaceRect" presStyleCnt="0"/>
      <dgm:spPr/>
    </dgm:pt>
    <dgm:pt modelId="{84CF18C9-0A12-403C-B08C-81457799DB9F}" type="pres">
      <dgm:prSet presAssocID="{00064599-927C-4C6A-8ADD-FAC4344F734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4196903-6A01-4900-B915-8925D6284A77}" type="presOf" srcId="{E6544345-DBE6-4031-AC7B-FC306742A762}" destId="{F4956B29-317F-4004-9EF2-EA2DA83CC204}" srcOrd="0" destOrd="0" presId="urn:microsoft.com/office/officeart/2018/2/layout/IconCircleList"/>
    <dgm:cxn modelId="{BC37D510-174F-407D-B9ED-1178770C9E28}" srcId="{6022545A-38EE-4A68-AFB5-8794D144873F}" destId="{0A12942C-D1A5-4701-AD38-EE97A1EB3542}" srcOrd="1" destOrd="0" parTransId="{DCC10CFA-6723-48A4-9B83-1E43B3CED4DD}" sibTransId="{0EE2786B-6350-40DA-A691-8608D9A070C6}"/>
    <dgm:cxn modelId="{C004035E-1902-4FAF-A23A-12B05C5BFF01}" type="presOf" srcId="{0A12942C-D1A5-4701-AD38-EE97A1EB3542}" destId="{7BEEA820-7BC9-4CF3-BF45-E5FCD384DACB}" srcOrd="0" destOrd="0" presId="urn:microsoft.com/office/officeart/2018/2/layout/IconCircleList"/>
    <dgm:cxn modelId="{B2907446-8E9B-4905-852F-6ED2EEF4CABA}" type="presOf" srcId="{00064599-927C-4C6A-8ADD-FAC4344F7343}" destId="{84CF18C9-0A12-403C-B08C-81457799DB9F}" srcOrd="0" destOrd="0" presId="urn:microsoft.com/office/officeart/2018/2/layout/IconCircleList"/>
    <dgm:cxn modelId="{30BA7D85-0D08-4036-9037-F2B14F036EA4}" srcId="{6022545A-38EE-4A68-AFB5-8794D144873F}" destId="{00064599-927C-4C6A-8ADD-FAC4344F7343}" srcOrd="2" destOrd="0" parTransId="{C011DEBB-2B9F-460D-B686-A8EC6DF51EB7}" sibTransId="{E4101C45-F317-433B-A54A-F30A5126F585}"/>
    <dgm:cxn modelId="{93CDDA85-BAE8-4E76-A130-8339E0CFE40B}" type="presOf" srcId="{92C8C4E3-C96D-4FD9-A421-8A9C4D600DE4}" destId="{DD7A9509-F847-4AEE-A2BF-BC09E350A7A1}" srcOrd="0" destOrd="0" presId="urn:microsoft.com/office/officeart/2018/2/layout/IconCircleList"/>
    <dgm:cxn modelId="{9B8C8AB6-E4CA-4142-A678-C7642CA9670A}" type="presOf" srcId="{6022545A-38EE-4A68-AFB5-8794D144873F}" destId="{5693EFF7-B026-40F3-9176-F1A825083C89}" srcOrd="0" destOrd="0" presId="urn:microsoft.com/office/officeart/2018/2/layout/IconCircleList"/>
    <dgm:cxn modelId="{31E882BE-A0FC-431A-8192-CF2C72F0EDD1}" type="presOf" srcId="{0EE2786B-6350-40DA-A691-8608D9A070C6}" destId="{49BC6539-07DC-4323-87AB-4E007653678F}" srcOrd="0" destOrd="0" presId="urn:microsoft.com/office/officeart/2018/2/layout/IconCircleList"/>
    <dgm:cxn modelId="{86CB3AEC-0B70-404B-A80E-F9DE1ACE996C}" srcId="{6022545A-38EE-4A68-AFB5-8794D144873F}" destId="{92C8C4E3-C96D-4FD9-A421-8A9C4D600DE4}" srcOrd="0" destOrd="0" parTransId="{0787552D-7C15-4B9B-B0AC-21FEFB23ADC2}" sibTransId="{E6544345-DBE6-4031-AC7B-FC306742A762}"/>
    <dgm:cxn modelId="{6B9EEB10-A4A1-47BC-9A45-B4D8394AAA2E}" type="presParOf" srcId="{5693EFF7-B026-40F3-9176-F1A825083C89}" destId="{745D62B0-BD6E-4347-A6DC-3E2A64E6012E}" srcOrd="0" destOrd="0" presId="urn:microsoft.com/office/officeart/2018/2/layout/IconCircleList"/>
    <dgm:cxn modelId="{0079C929-CB89-4645-A42D-DB40C17362B4}" type="presParOf" srcId="{745D62B0-BD6E-4347-A6DC-3E2A64E6012E}" destId="{5854B5F6-2BC4-4B44-84A9-E25DFB9F4617}" srcOrd="0" destOrd="0" presId="urn:microsoft.com/office/officeart/2018/2/layout/IconCircleList"/>
    <dgm:cxn modelId="{695931CF-9259-4540-BBE0-28274EF9A7B4}" type="presParOf" srcId="{5854B5F6-2BC4-4B44-84A9-E25DFB9F4617}" destId="{4C4BDE05-8076-4C58-8888-994F63CB82A0}" srcOrd="0" destOrd="0" presId="urn:microsoft.com/office/officeart/2018/2/layout/IconCircleList"/>
    <dgm:cxn modelId="{AFB5B466-1AEA-4906-942C-DAC3197CA3F4}" type="presParOf" srcId="{5854B5F6-2BC4-4B44-84A9-E25DFB9F4617}" destId="{54B1E477-1B53-4E64-A6F1-CD92184DA174}" srcOrd="1" destOrd="0" presId="urn:microsoft.com/office/officeart/2018/2/layout/IconCircleList"/>
    <dgm:cxn modelId="{147016D4-32B5-4063-B620-2CD0F6BCC58B}" type="presParOf" srcId="{5854B5F6-2BC4-4B44-84A9-E25DFB9F4617}" destId="{0A3E3C81-336C-497B-B052-E7AE52D0E3A5}" srcOrd="2" destOrd="0" presId="urn:microsoft.com/office/officeart/2018/2/layout/IconCircleList"/>
    <dgm:cxn modelId="{92B2DCA0-5C03-41FC-AAE6-FCD36B455560}" type="presParOf" srcId="{5854B5F6-2BC4-4B44-84A9-E25DFB9F4617}" destId="{DD7A9509-F847-4AEE-A2BF-BC09E350A7A1}" srcOrd="3" destOrd="0" presId="urn:microsoft.com/office/officeart/2018/2/layout/IconCircleList"/>
    <dgm:cxn modelId="{CFE77347-07E5-46C4-96B9-174DF6E7E3CD}" type="presParOf" srcId="{745D62B0-BD6E-4347-A6DC-3E2A64E6012E}" destId="{F4956B29-317F-4004-9EF2-EA2DA83CC204}" srcOrd="1" destOrd="0" presId="urn:microsoft.com/office/officeart/2018/2/layout/IconCircleList"/>
    <dgm:cxn modelId="{84B1AA7F-68F6-4928-ACFC-FE772C6E321B}" type="presParOf" srcId="{745D62B0-BD6E-4347-A6DC-3E2A64E6012E}" destId="{93231951-7D52-451D-AD91-CCED9519C5B2}" srcOrd="2" destOrd="0" presId="urn:microsoft.com/office/officeart/2018/2/layout/IconCircleList"/>
    <dgm:cxn modelId="{23611ABE-C2FF-41EE-BFA5-8090C998F636}" type="presParOf" srcId="{93231951-7D52-451D-AD91-CCED9519C5B2}" destId="{C21A3AF1-54FA-470B-885F-8A7AA2BFA144}" srcOrd="0" destOrd="0" presId="urn:microsoft.com/office/officeart/2018/2/layout/IconCircleList"/>
    <dgm:cxn modelId="{2A256D03-18E7-40CE-8DFF-EF07A861CFBC}" type="presParOf" srcId="{93231951-7D52-451D-AD91-CCED9519C5B2}" destId="{CD7841D2-D2CB-4715-BE25-4B0B7F723616}" srcOrd="1" destOrd="0" presId="urn:microsoft.com/office/officeart/2018/2/layout/IconCircleList"/>
    <dgm:cxn modelId="{B06FEAFF-AE5E-4C9A-BADF-EB6AAB1D2C71}" type="presParOf" srcId="{93231951-7D52-451D-AD91-CCED9519C5B2}" destId="{E1181A75-1CAD-454B-9214-526DE8C59BBB}" srcOrd="2" destOrd="0" presId="urn:microsoft.com/office/officeart/2018/2/layout/IconCircleList"/>
    <dgm:cxn modelId="{50B34AAF-81FA-44EE-A6E6-335667CD76EB}" type="presParOf" srcId="{93231951-7D52-451D-AD91-CCED9519C5B2}" destId="{7BEEA820-7BC9-4CF3-BF45-E5FCD384DACB}" srcOrd="3" destOrd="0" presId="urn:microsoft.com/office/officeart/2018/2/layout/IconCircleList"/>
    <dgm:cxn modelId="{9EFC2FBB-B3AF-4B2F-8B5A-1F8F0C6BD5FA}" type="presParOf" srcId="{745D62B0-BD6E-4347-A6DC-3E2A64E6012E}" destId="{49BC6539-07DC-4323-87AB-4E007653678F}" srcOrd="3" destOrd="0" presId="urn:microsoft.com/office/officeart/2018/2/layout/IconCircleList"/>
    <dgm:cxn modelId="{64988247-ED73-4D1C-80F7-FB62C42BFD0E}" type="presParOf" srcId="{745D62B0-BD6E-4347-A6DC-3E2A64E6012E}" destId="{F0474810-8D1F-4809-B7BA-7BE954FC5D05}" srcOrd="4" destOrd="0" presId="urn:microsoft.com/office/officeart/2018/2/layout/IconCircleList"/>
    <dgm:cxn modelId="{50DF4AC7-3383-421C-AB1D-B820BA8BE2F1}" type="presParOf" srcId="{F0474810-8D1F-4809-B7BA-7BE954FC5D05}" destId="{F6A8557B-B468-4B68-9A95-4898CC8D1CDE}" srcOrd="0" destOrd="0" presId="urn:microsoft.com/office/officeart/2018/2/layout/IconCircleList"/>
    <dgm:cxn modelId="{A1871165-78CD-46EF-A5CE-BA2202EFFA21}" type="presParOf" srcId="{F0474810-8D1F-4809-B7BA-7BE954FC5D05}" destId="{85BEA9A3-6073-43E5-97D0-BA1A5FF14D8D}" srcOrd="1" destOrd="0" presId="urn:microsoft.com/office/officeart/2018/2/layout/IconCircleList"/>
    <dgm:cxn modelId="{E63CAA25-02BD-4FFD-A2FC-AE7F5AFFA819}" type="presParOf" srcId="{F0474810-8D1F-4809-B7BA-7BE954FC5D05}" destId="{715A6068-DC4C-4C1F-B74D-8697B0C4A4A4}" srcOrd="2" destOrd="0" presId="urn:microsoft.com/office/officeart/2018/2/layout/IconCircleList"/>
    <dgm:cxn modelId="{AB8465E9-233B-4BE6-9C59-D6E82251B2EE}" type="presParOf" srcId="{F0474810-8D1F-4809-B7BA-7BE954FC5D05}" destId="{84CF18C9-0A12-403C-B08C-81457799DB9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46B1D6-06F3-46BB-9D33-74194EAF671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EB6377F-EC27-45C4-BCA0-5C2EF9F485E1}">
      <dgm:prSet/>
      <dgm:spPr/>
      <dgm:t>
        <a:bodyPr/>
        <a:lstStyle/>
        <a:p>
          <a:pPr>
            <a:defRPr cap="all"/>
          </a:pPr>
          <a:r>
            <a:rPr lang="ko-KR"/>
            <a:t>서버</a:t>
          </a:r>
          <a:r>
            <a:rPr lang="en-US"/>
            <a:t>:Mysql</a:t>
          </a:r>
        </a:p>
      </dgm:t>
    </dgm:pt>
    <dgm:pt modelId="{D20754EF-63E8-40B8-BDFB-FD24658F5612}" type="parTrans" cxnId="{1CC0BCEC-D923-45E3-84D9-CF3394D28044}">
      <dgm:prSet/>
      <dgm:spPr/>
      <dgm:t>
        <a:bodyPr/>
        <a:lstStyle/>
        <a:p>
          <a:endParaRPr lang="en-US"/>
        </a:p>
      </dgm:t>
    </dgm:pt>
    <dgm:pt modelId="{A985A27E-B3F3-46CB-8BBF-B4AB9009F0F2}" type="sibTrans" cxnId="{1CC0BCEC-D923-45E3-84D9-CF3394D28044}">
      <dgm:prSet/>
      <dgm:spPr/>
      <dgm:t>
        <a:bodyPr/>
        <a:lstStyle/>
        <a:p>
          <a:endParaRPr lang="en-US"/>
        </a:p>
      </dgm:t>
    </dgm:pt>
    <dgm:pt modelId="{060FFDE2-F899-47FB-9789-EA9C7A6AB36E}">
      <dgm:prSet/>
      <dgm:spPr/>
      <dgm:t>
        <a:bodyPr/>
        <a:lstStyle/>
        <a:p>
          <a:pPr>
            <a:defRPr cap="all"/>
          </a:pPr>
          <a:r>
            <a:rPr lang="ko-KR"/>
            <a:t>클라이언트</a:t>
          </a:r>
          <a:r>
            <a:rPr lang="en-US"/>
            <a:t>: </a:t>
          </a:r>
          <a:r>
            <a:rPr lang="ko-KR"/>
            <a:t>자바</a:t>
          </a:r>
          <a:r>
            <a:rPr lang="en-US"/>
            <a:t>,</a:t>
          </a:r>
          <a:r>
            <a:rPr lang="ko-KR"/>
            <a:t> 스윙 </a:t>
          </a:r>
          <a:r>
            <a:rPr lang="en-US"/>
            <a:t>GUI</a:t>
          </a:r>
        </a:p>
      </dgm:t>
    </dgm:pt>
    <dgm:pt modelId="{7E96134E-25A7-4152-9216-BED0733BD218}" type="parTrans" cxnId="{FF63F6E2-FCB9-48E8-A74F-DC30B562BBD0}">
      <dgm:prSet/>
      <dgm:spPr/>
      <dgm:t>
        <a:bodyPr/>
        <a:lstStyle/>
        <a:p>
          <a:endParaRPr lang="en-US"/>
        </a:p>
      </dgm:t>
    </dgm:pt>
    <dgm:pt modelId="{69419A0F-5C65-4FE4-85F9-7BA47A4B48E2}" type="sibTrans" cxnId="{FF63F6E2-FCB9-48E8-A74F-DC30B562BBD0}">
      <dgm:prSet/>
      <dgm:spPr/>
      <dgm:t>
        <a:bodyPr/>
        <a:lstStyle/>
        <a:p>
          <a:endParaRPr lang="en-US"/>
        </a:p>
      </dgm:t>
    </dgm:pt>
    <dgm:pt modelId="{00A693C6-1B18-48B3-BA45-7BDA8574BA37}">
      <dgm:prSet/>
      <dgm:spPr/>
      <dgm:t>
        <a:bodyPr/>
        <a:lstStyle/>
        <a:p>
          <a:pPr>
            <a:defRPr cap="all"/>
          </a:pPr>
          <a:r>
            <a:rPr lang="ko-KR"/>
            <a:t>웹 크롤러</a:t>
          </a:r>
          <a:r>
            <a:rPr lang="en-US"/>
            <a:t>: </a:t>
          </a:r>
          <a:r>
            <a:rPr lang="ko-KR"/>
            <a:t>파이썬</a:t>
          </a:r>
          <a:r>
            <a:rPr lang="en-US"/>
            <a:t>,</a:t>
          </a:r>
          <a:r>
            <a:rPr lang="ko-KR"/>
            <a:t> 셀레니움</a:t>
          </a:r>
          <a:endParaRPr lang="en-US"/>
        </a:p>
      </dgm:t>
    </dgm:pt>
    <dgm:pt modelId="{B8BD38B7-144F-4B4B-8839-80B3A1491B12}" type="parTrans" cxnId="{308321D5-6EDE-4B5E-9A4A-3F6719D9310E}">
      <dgm:prSet/>
      <dgm:spPr/>
      <dgm:t>
        <a:bodyPr/>
        <a:lstStyle/>
        <a:p>
          <a:endParaRPr lang="en-US"/>
        </a:p>
      </dgm:t>
    </dgm:pt>
    <dgm:pt modelId="{85C85EDB-2BD8-41E7-BBA1-E706F314F540}" type="sibTrans" cxnId="{308321D5-6EDE-4B5E-9A4A-3F6719D9310E}">
      <dgm:prSet/>
      <dgm:spPr/>
      <dgm:t>
        <a:bodyPr/>
        <a:lstStyle/>
        <a:p>
          <a:endParaRPr lang="en-US"/>
        </a:p>
      </dgm:t>
    </dgm:pt>
    <dgm:pt modelId="{26E274C0-10E8-4B5F-9459-A7E8256F9EEA}" type="pres">
      <dgm:prSet presAssocID="{9446B1D6-06F3-46BB-9D33-74194EAF6719}" presName="root" presStyleCnt="0">
        <dgm:presLayoutVars>
          <dgm:dir/>
          <dgm:resizeHandles val="exact"/>
        </dgm:presLayoutVars>
      </dgm:prSet>
      <dgm:spPr/>
    </dgm:pt>
    <dgm:pt modelId="{D403D288-0F8A-4C45-BC4A-CBF08DD2DD9F}" type="pres">
      <dgm:prSet presAssocID="{7EB6377F-EC27-45C4-BCA0-5C2EF9F485E1}" presName="compNode" presStyleCnt="0"/>
      <dgm:spPr/>
    </dgm:pt>
    <dgm:pt modelId="{89C7B315-252B-47C0-A7AD-E1F705146E2B}" type="pres">
      <dgm:prSet presAssocID="{7EB6377F-EC27-45C4-BCA0-5C2EF9F485E1}" presName="iconBgRect" presStyleLbl="bgShp" presStyleIdx="0" presStyleCnt="3"/>
      <dgm:spPr/>
    </dgm:pt>
    <dgm:pt modelId="{C8AD7038-8738-495A-984C-7C4DBAF02A33}" type="pres">
      <dgm:prSet presAssocID="{7EB6377F-EC27-45C4-BCA0-5C2EF9F485E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99DD8B79-FC5C-4114-B687-2AE5D6372DE9}" type="pres">
      <dgm:prSet presAssocID="{7EB6377F-EC27-45C4-BCA0-5C2EF9F485E1}" presName="spaceRect" presStyleCnt="0"/>
      <dgm:spPr/>
    </dgm:pt>
    <dgm:pt modelId="{C587953D-45B4-4569-B537-FE610B372F9B}" type="pres">
      <dgm:prSet presAssocID="{7EB6377F-EC27-45C4-BCA0-5C2EF9F485E1}" presName="textRect" presStyleLbl="revTx" presStyleIdx="0" presStyleCnt="3">
        <dgm:presLayoutVars>
          <dgm:chMax val="1"/>
          <dgm:chPref val="1"/>
        </dgm:presLayoutVars>
      </dgm:prSet>
      <dgm:spPr/>
    </dgm:pt>
    <dgm:pt modelId="{25A80032-2DCF-4FA1-8D49-952B4ABBCB04}" type="pres">
      <dgm:prSet presAssocID="{A985A27E-B3F3-46CB-8BBF-B4AB9009F0F2}" presName="sibTrans" presStyleCnt="0"/>
      <dgm:spPr/>
    </dgm:pt>
    <dgm:pt modelId="{91FFE179-9317-4D1A-BF72-EDE3E3912148}" type="pres">
      <dgm:prSet presAssocID="{060FFDE2-F899-47FB-9789-EA9C7A6AB36E}" presName="compNode" presStyleCnt="0"/>
      <dgm:spPr/>
    </dgm:pt>
    <dgm:pt modelId="{4B6A6E66-1024-4E57-A85F-1745CB2893A7}" type="pres">
      <dgm:prSet presAssocID="{060FFDE2-F899-47FB-9789-EA9C7A6AB36E}" presName="iconBgRect" presStyleLbl="bgShp" presStyleIdx="1" presStyleCnt="3"/>
      <dgm:spPr/>
    </dgm:pt>
    <dgm:pt modelId="{263EFDE5-549A-4E4F-837E-46D84EE10D37}" type="pres">
      <dgm:prSet presAssocID="{060FFDE2-F899-47FB-9789-EA9C7A6AB36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279A91D-CB35-42C5-A5DE-044CD76DA919}" type="pres">
      <dgm:prSet presAssocID="{060FFDE2-F899-47FB-9789-EA9C7A6AB36E}" presName="spaceRect" presStyleCnt="0"/>
      <dgm:spPr/>
    </dgm:pt>
    <dgm:pt modelId="{45A6746F-3B99-4086-A29B-02C783C2FEA1}" type="pres">
      <dgm:prSet presAssocID="{060FFDE2-F899-47FB-9789-EA9C7A6AB36E}" presName="textRect" presStyleLbl="revTx" presStyleIdx="1" presStyleCnt="3">
        <dgm:presLayoutVars>
          <dgm:chMax val="1"/>
          <dgm:chPref val="1"/>
        </dgm:presLayoutVars>
      </dgm:prSet>
      <dgm:spPr/>
    </dgm:pt>
    <dgm:pt modelId="{74432FC0-B08D-4A06-A335-59CBA68E90D5}" type="pres">
      <dgm:prSet presAssocID="{69419A0F-5C65-4FE4-85F9-7BA47A4B48E2}" presName="sibTrans" presStyleCnt="0"/>
      <dgm:spPr/>
    </dgm:pt>
    <dgm:pt modelId="{CDE7675D-395F-4DBD-9238-C08E67054570}" type="pres">
      <dgm:prSet presAssocID="{00A693C6-1B18-48B3-BA45-7BDA8574BA37}" presName="compNode" presStyleCnt="0"/>
      <dgm:spPr/>
    </dgm:pt>
    <dgm:pt modelId="{96C9439E-8D55-4A72-8C38-ACAD74D12ED4}" type="pres">
      <dgm:prSet presAssocID="{00A693C6-1B18-48B3-BA45-7BDA8574BA37}" presName="iconBgRect" presStyleLbl="bgShp" presStyleIdx="2" presStyleCnt="3"/>
      <dgm:spPr/>
    </dgm:pt>
    <dgm:pt modelId="{90FDCC75-F149-487C-BE9C-6E3C5A265BD6}" type="pres">
      <dgm:prSet presAssocID="{00A693C6-1B18-48B3-BA45-7BDA8574BA3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인터넷"/>
        </a:ext>
      </dgm:extLst>
    </dgm:pt>
    <dgm:pt modelId="{48D03A6F-5989-46E1-A828-B68041D78159}" type="pres">
      <dgm:prSet presAssocID="{00A693C6-1B18-48B3-BA45-7BDA8574BA37}" presName="spaceRect" presStyleCnt="0"/>
      <dgm:spPr/>
    </dgm:pt>
    <dgm:pt modelId="{6444103C-0B48-42E2-93CD-84AC805A2922}" type="pres">
      <dgm:prSet presAssocID="{00A693C6-1B18-48B3-BA45-7BDA8574BA3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A392F5B-E21A-46F8-803A-95423CC7E07E}" type="presOf" srcId="{060FFDE2-F899-47FB-9789-EA9C7A6AB36E}" destId="{45A6746F-3B99-4086-A29B-02C783C2FEA1}" srcOrd="0" destOrd="0" presId="urn:microsoft.com/office/officeart/2018/5/layout/IconCircleLabelList"/>
    <dgm:cxn modelId="{BBFC7E43-9FEA-4735-A52B-F209D46F24B5}" type="presOf" srcId="{7EB6377F-EC27-45C4-BCA0-5C2EF9F485E1}" destId="{C587953D-45B4-4569-B537-FE610B372F9B}" srcOrd="0" destOrd="0" presId="urn:microsoft.com/office/officeart/2018/5/layout/IconCircleLabelList"/>
    <dgm:cxn modelId="{998DBA68-B0B0-46AD-9238-165665254828}" type="presOf" srcId="{9446B1D6-06F3-46BB-9D33-74194EAF6719}" destId="{26E274C0-10E8-4B5F-9459-A7E8256F9EEA}" srcOrd="0" destOrd="0" presId="urn:microsoft.com/office/officeart/2018/5/layout/IconCircleLabelList"/>
    <dgm:cxn modelId="{308321D5-6EDE-4B5E-9A4A-3F6719D9310E}" srcId="{9446B1D6-06F3-46BB-9D33-74194EAF6719}" destId="{00A693C6-1B18-48B3-BA45-7BDA8574BA37}" srcOrd="2" destOrd="0" parTransId="{B8BD38B7-144F-4B4B-8839-80B3A1491B12}" sibTransId="{85C85EDB-2BD8-41E7-BBA1-E706F314F540}"/>
    <dgm:cxn modelId="{5806E5DF-B7FA-4488-A957-90044DCC0026}" type="presOf" srcId="{00A693C6-1B18-48B3-BA45-7BDA8574BA37}" destId="{6444103C-0B48-42E2-93CD-84AC805A2922}" srcOrd="0" destOrd="0" presId="urn:microsoft.com/office/officeart/2018/5/layout/IconCircleLabelList"/>
    <dgm:cxn modelId="{FF63F6E2-FCB9-48E8-A74F-DC30B562BBD0}" srcId="{9446B1D6-06F3-46BB-9D33-74194EAF6719}" destId="{060FFDE2-F899-47FB-9789-EA9C7A6AB36E}" srcOrd="1" destOrd="0" parTransId="{7E96134E-25A7-4152-9216-BED0733BD218}" sibTransId="{69419A0F-5C65-4FE4-85F9-7BA47A4B48E2}"/>
    <dgm:cxn modelId="{1CC0BCEC-D923-45E3-84D9-CF3394D28044}" srcId="{9446B1D6-06F3-46BB-9D33-74194EAF6719}" destId="{7EB6377F-EC27-45C4-BCA0-5C2EF9F485E1}" srcOrd="0" destOrd="0" parTransId="{D20754EF-63E8-40B8-BDFB-FD24658F5612}" sibTransId="{A985A27E-B3F3-46CB-8BBF-B4AB9009F0F2}"/>
    <dgm:cxn modelId="{6B29636A-82FB-4233-B2E5-9DF52DB6C3BD}" type="presParOf" srcId="{26E274C0-10E8-4B5F-9459-A7E8256F9EEA}" destId="{D403D288-0F8A-4C45-BC4A-CBF08DD2DD9F}" srcOrd="0" destOrd="0" presId="urn:microsoft.com/office/officeart/2018/5/layout/IconCircleLabelList"/>
    <dgm:cxn modelId="{A3C3B932-0316-4C34-8A3D-3E017C3F9359}" type="presParOf" srcId="{D403D288-0F8A-4C45-BC4A-CBF08DD2DD9F}" destId="{89C7B315-252B-47C0-A7AD-E1F705146E2B}" srcOrd="0" destOrd="0" presId="urn:microsoft.com/office/officeart/2018/5/layout/IconCircleLabelList"/>
    <dgm:cxn modelId="{A2F224DD-B4D5-46E3-9874-A0A3F8FA05FE}" type="presParOf" srcId="{D403D288-0F8A-4C45-BC4A-CBF08DD2DD9F}" destId="{C8AD7038-8738-495A-984C-7C4DBAF02A33}" srcOrd="1" destOrd="0" presId="urn:microsoft.com/office/officeart/2018/5/layout/IconCircleLabelList"/>
    <dgm:cxn modelId="{3EDB2426-3C04-4681-A36F-278241AD8607}" type="presParOf" srcId="{D403D288-0F8A-4C45-BC4A-CBF08DD2DD9F}" destId="{99DD8B79-FC5C-4114-B687-2AE5D6372DE9}" srcOrd="2" destOrd="0" presId="urn:microsoft.com/office/officeart/2018/5/layout/IconCircleLabelList"/>
    <dgm:cxn modelId="{ECAD635B-26E0-43C6-87D3-2AAF74C6B174}" type="presParOf" srcId="{D403D288-0F8A-4C45-BC4A-CBF08DD2DD9F}" destId="{C587953D-45B4-4569-B537-FE610B372F9B}" srcOrd="3" destOrd="0" presId="urn:microsoft.com/office/officeart/2018/5/layout/IconCircleLabelList"/>
    <dgm:cxn modelId="{6E692470-596E-4F1C-B95B-9EE5ACCBC76F}" type="presParOf" srcId="{26E274C0-10E8-4B5F-9459-A7E8256F9EEA}" destId="{25A80032-2DCF-4FA1-8D49-952B4ABBCB04}" srcOrd="1" destOrd="0" presId="urn:microsoft.com/office/officeart/2018/5/layout/IconCircleLabelList"/>
    <dgm:cxn modelId="{6D9C28DB-28A0-40FB-8065-C85E171EB83A}" type="presParOf" srcId="{26E274C0-10E8-4B5F-9459-A7E8256F9EEA}" destId="{91FFE179-9317-4D1A-BF72-EDE3E3912148}" srcOrd="2" destOrd="0" presId="urn:microsoft.com/office/officeart/2018/5/layout/IconCircleLabelList"/>
    <dgm:cxn modelId="{E480F8B8-C3DE-4FB6-A37C-265782203530}" type="presParOf" srcId="{91FFE179-9317-4D1A-BF72-EDE3E3912148}" destId="{4B6A6E66-1024-4E57-A85F-1745CB2893A7}" srcOrd="0" destOrd="0" presId="urn:microsoft.com/office/officeart/2018/5/layout/IconCircleLabelList"/>
    <dgm:cxn modelId="{A36AC74F-9965-41E0-8783-3087036FECAA}" type="presParOf" srcId="{91FFE179-9317-4D1A-BF72-EDE3E3912148}" destId="{263EFDE5-549A-4E4F-837E-46D84EE10D37}" srcOrd="1" destOrd="0" presId="urn:microsoft.com/office/officeart/2018/5/layout/IconCircleLabelList"/>
    <dgm:cxn modelId="{8743092F-45E4-40CD-AABE-1BFAA8429500}" type="presParOf" srcId="{91FFE179-9317-4D1A-BF72-EDE3E3912148}" destId="{3279A91D-CB35-42C5-A5DE-044CD76DA919}" srcOrd="2" destOrd="0" presId="urn:microsoft.com/office/officeart/2018/5/layout/IconCircleLabelList"/>
    <dgm:cxn modelId="{92A4AE45-C37B-4F4D-BC1A-CB7EAAA6D5DB}" type="presParOf" srcId="{91FFE179-9317-4D1A-BF72-EDE3E3912148}" destId="{45A6746F-3B99-4086-A29B-02C783C2FEA1}" srcOrd="3" destOrd="0" presId="urn:microsoft.com/office/officeart/2018/5/layout/IconCircleLabelList"/>
    <dgm:cxn modelId="{1518EDBB-AEE8-417F-8616-C0789DDAE1D6}" type="presParOf" srcId="{26E274C0-10E8-4B5F-9459-A7E8256F9EEA}" destId="{74432FC0-B08D-4A06-A335-59CBA68E90D5}" srcOrd="3" destOrd="0" presId="urn:microsoft.com/office/officeart/2018/5/layout/IconCircleLabelList"/>
    <dgm:cxn modelId="{7A3F5F19-8814-45F3-9458-3B516607B6BC}" type="presParOf" srcId="{26E274C0-10E8-4B5F-9459-A7E8256F9EEA}" destId="{CDE7675D-395F-4DBD-9238-C08E67054570}" srcOrd="4" destOrd="0" presId="urn:microsoft.com/office/officeart/2018/5/layout/IconCircleLabelList"/>
    <dgm:cxn modelId="{3E810482-0EB6-4C4E-A213-C809F99A8CEA}" type="presParOf" srcId="{CDE7675D-395F-4DBD-9238-C08E67054570}" destId="{96C9439E-8D55-4A72-8C38-ACAD74D12ED4}" srcOrd="0" destOrd="0" presId="urn:microsoft.com/office/officeart/2018/5/layout/IconCircleLabelList"/>
    <dgm:cxn modelId="{9C2C6596-89B6-4FE1-9EC2-9A5859466CA7}" type="presParOf" srcId="{CDE7675D-395F-4DBD-9238-C08E67054570}" destId="{90FDCC75-F149-487C-BE9C-6E3C5A265BD6}" srcOrd="1" destOrd="0" presId="urn:microsoft.com/office/officeart/2018/5/layout/IconCircleLabelList"/>
    <dgm:cxn modelId="{13719A44-6217-49BB-99A3-7EEDFA7A8517}" type="presParOf" srcId="{CDE7675D-395F-4DBD-9238-C08E67054570}" destId="{48D03A6F-5989-46E1-A828-B68041D78159}" srcOrd="2" destOrd="0" presId="urn:microsoft.com/office/officeart/2018/5/layout/IconCircleLabelList"/>
    <dgm:cxn modelId="{6ED088AE-71D6-4667-B379-542813C4C551}" type="presParOf" srcId="{CDE7675D-395F-4DBD-9238-C08E67054570}" destId="{6444103C-0B48-42E2-93CD-84AC805A292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4BDE05-8076-4C58-8888-994F63CB82A0}">
      <dsp:nvSpPr>
        <dsp:cNvPr id="0" name=""/>
        <dsp:cNvSpPr/>
      </dsp:nvSpPr>
      <dsp:spPr>
        <a:xfrm>
          <a:off x="235953" y="1449516"/>
          <a:ext cx="915248" cy="9152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B1E477-1B53-4E64-A6F1-CD92184DA174}">
      <dsp:nvSpPr>
        <dsp:cNvPr id="0" name=""/>
        <dsp:cNvSpPr/>
      </dsp:nvSpPr>
      <dsp:spPr>
        <a:xfrm>
          <a:off x="428155" y="1641718"/>
          <a:ext cx="530843" cy="5308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7A9509-F847-4AEE-A2BF-BC09E350A7A1}">
      <dsp:nvSpPr>
        <dsp:cNvPr id="0" name=""/>
        <dsp:cNvSpPr/>
      </dsp:nvSpPr>
      <dsp:spPr>
        <a:xfrm>
          <a:off x="1347326" y="1449516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 dirty="0"/>
            <a:t>시스템</a:t>
          </a:r>
          <a:r>
            <a:rPr lang="en-US" altLang="ko-KR" sz="2400" kern="1200" dirty="0"/>
            <a:t> </a:t>
          </a:r>
          <a:r>
            <a:rPr lang="ko-KR" sz="2400" kern="1200" dirty="0"/>
            <a:t>및 구동 과정</a:t>
          </a:r>
          <a:endParaRPr lang="en-US" sz="2400" kern="1200" dirty="0"/>
        </a:p>
      </dsp:txBody>
      <dsp:txXfrm>
        <a:off x="1347326" y="1449516"/>
        <a:ext cx="2157370" cy="915248"/>
      </dsp:txXfrm>
    </dsp:sp>
    <dsp:sp modelId="{C21A3AF1-54FA-470B-885F-8A7AA2BFA144}">
      <dsp:nvSpPr>
        <dsp:cNvPr id="0" name=""/>
        <dsp:cNvSpPr/>
      </dsp:nvSpPr>
      <dsp:spPr>
        <a:xfrm>
          <a:off x="3880603" y="1449516"/>
          <a:ext cx="915248" cy="91524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7841D2-D2CB-4715-BE25-4B0B7F723616}">
      <dsp:nvSpPr>
        <dsp:cNvPr id="0" name=""/>
        <dsp:cNvSpPr/>
      </dsp:nvSpPr>
      <dsp:spPr>
        <a:xfrm>
          <a:off x="4072805" y="1641718"/>
          <a:ext cx="530843" cy="530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EA820-7BC9-4CF3-BF45-E5FCD384DACB}">
      <dsp:nvSpPr>
        <dsp:cNvPr id="0" name=""/>
        <dsp:cNvSpPr/>
      </dsp:nvSpPr>
      <dsp:spPr>
        <a:xfrm>
          <a:off x="4991975" y="1449516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소프트웨어 주요기능 및 </a:t>
          </a:r>
          <a:r>
            <a:rPr lang="en-US" sz="2400" kern="1200"/>
            <a:t>GUI</a:t>
          </a:r>
        </a:p>
      </dsp:txBody>
      <dsp:txXfrm>
        <a:off x="4991975" y="1449516"/>
        <a:ext cx="2157370" cy="915248"/>
      </dsp:txXfrm>
    </dsp:sp>
    <dsp:sp modelId="{F6A8557B-B468-4B68-9A95-4898CC8D1CDE}">
      <dsp:nvSpPr>
        <dsp:cNvPr id="0" name=""/>
        <dsp:cNvSpPr/>
      </dsp:nvSpPr>
      <dsp:spPr>
        <a:xfrm>
          <a:off x="7525252" y="1449516"/>
          <a:ext cx="915248" cy="91524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EA9A3-6073-43E5-97D0-BA1A5FF14D8D}">
      <dsp:nvSpPr>
        <dsp:cNvPr id="0" name=""/>
        <dsp:cNvSpPr/>
      </dsp:nvSpPr>
      <dsp:spPr>
        <a:xfrm>
          <a:off x="7717454" y="1641718"/>
          <a:ext cx="530843" cy="5308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F18C9-0A12-403C-B08C-81457799DB9F}">
      <dsp:nvSpPr>
        <dsp:cNvPr id="0" name=""/>
        <dsp:cNvSpPr/>
      </dsp:nvSpPr>
      <dsp:spPr>
        <a:xfrm>
          <a:off x="8636625" y="1449516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현재 진행상황</a:t>
          </a:r>
          <a:endParaRPr lang="en-US" sz="2400" kern="1200"/>
        </a:p>
      </dsp:txBody>
      <dsp:txXfrm>
        <a:off x="8636625" y="1449516"/>
        <a:ext cx="2157370" cy="9152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C7B315-252B-47C0-A7AD-E1F705146E2B}">
      <dsp:nvSpPr>
        <dsp:cNvPr id="0" name=""/>
        <dsp:cNvSpPr/>
      </dsp:nvSpPr>
      <dsp:spPr>
        <a:xfrm>
          <a:off x="686474" y="242140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D7038-8738-495A-984C-7C4DBAF02A33}">
      <dsp:nvSpPr>
        <dsp:cNvPr id="0" name=""/>
        <dsp:cNvSpPr/>
      </dsp:nvSpPr>
      <dsp:spPr>
        <a:xfrm>
          <a:off x="1110599" y="666265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87953D-45B4-4569-B537-FE610B372F9B}">
      <dsp:nvSpPr>
        <dsp:cNvPr id="0" name=""/>
        <dsp:cNvSpPr/>
      </dsp:nvSpPr>
      <dsp:spPr>
        <a:xfrm>
          <a:off x="50287" y="285214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2500" kern="1200"/>
            <a:t>서버</a:t>
          </a:r>
          <a:r>
            <a:rPr lang="en-US" sz="2500" kern="1200"/>
            <a:t>:Mysql</a:t>
          </a:r>
        </a:p>
      </dsp:txBody>
      <dsp:txXfrm>
        <a:off x="50287" y="2852140"/>
        <a:ext cx="3262500" cy="720000"/>
      </dsp:txXfrm>
    </dsp:sp>
    <dsp:sp modelId="{4B6A6E66-1024-4E57-A85F-1745CB2893A7}">
      <dsp:nvSpPr>
        <dsp:cNvPr id="0" name=""/>
        <dsp:cNvSpPr/>
      </dsp:nvSpPr>
      <dsp:spPr>
        <a:xfrm>
          <a:off x="4519912" y="242140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3EFDE5-549A-4E4F-837E-46D84EE10D37}">
      <dsp:nvSpPr>
        <dsp:cNvPr id="0" name=""/>
        <dsp:cNvSpPr/>
      </dsp:nvSpPr>
      <dsp:spPr>
        <a:xfrm>
          <a:off x="4944037" y="666265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6746F-3B99-4086-A29B-02C783C2FEA1}">
      <dsp:nvSpPr>
        <dsp:cNvPr id="0" name=""/>
        <dsp:cNvSpPr/>
      </dsp:nvSpPr>
      <dsp:spPr>
        <a:xfrm>
          <a:off x="3883725" y="285214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2500" kern="1200"/>
            <a:t>클라이언트</a:t>
          </a:r>
          <a:r>
            <a:rPr lang="en-US" sz="2500" kern="1200"/>
            <a:t>: </a:t>
          </a:r>
          <a:r>
            <a:rPr lang="ko-KR" sz="2500" kern="1200"/>
            <a:t>자바</a:t>
          </a:r>
          <a:r>
            <a:rPr lang="en-US" sz="2500" kern="1200"/>
            <a:t>,</a:t>
          </a:r>
          <a:r>
            <a:rPr lang="ko-KR" sz="2500" kern="1200"/>
            <a:t> 스윙 </a:t>
          </a:r>
          <a:r>
            <a:rPr lang="en-US" sz="2500" kern="1200"/>
            <a:t>GUI</a:t>
          </a:r>
        </a:p>
      </dsp:txBody>
      <dsp:txXfrm>
        <a:off x="3883725" y="2852140"/>
        <a:ext cx="3262500" cy="720000"/>
      </dsp:txXfrm>
    </dsp:sp>
    <dsp:sp modelId="{96C9439E-8D55-4A72-8C38-ACAD74D12ED4}">
      <dsp:nvSpPr>
        <dsp:cNvPr id="0" name=""/>
        <dsp:cNvSpPr/>
      </dsp:nvSpPr>
      <dsp:spPr>
        <a:xfrm>
          <a:off x="8353350" y="242140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DCC75-F149-487C-BE9C-6E3C5A265BD6}">
      <dsp:nvSpPr>
        <dsp:cNvPr id="0" name=""/>
        <dsp:cNvSpPr/>
      </dsp:nvSpPr>
      <dsp:spPr>
        <a:xfrm>
          <a:off x="8777475" y="666265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44103C-0B48-42E2-93CD-84AC805A2922}">
      <dsp:nvSpPr>
        <dsp:cNvPr id="0" name=""/>
        <dsp:cNvSpPr/>
      </dsp:nvSpPr>
      <dsp:spPr>
        <a:xfrm>
          <a:off x="7717162" y="285214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2500" kern="1200"/>
            <a:t>웹 크롤러</a:t>
          </a:r>
          <a:r>
            <a:rPr lang="en-US" sz="2500" kern="1200"/>
            <a:t>: </a:t>
          </a:r>
          <a:r>
            <a:rPr lang="ko-KR" sz="2500" kern="1200"/>
            <a:t>파이썬</a:t>
          </a:r>
          <a:r>
            <a:rPr lang="en-US" sz="2500" kern="1200"/>
            <a:t>,</a:t>
          </a:r>
          <a:r>
            <a:rPr lang="ko-KR" sz="2500" kern="1200"/>
            <a:t> 셀레니움</a:t>
          </a:r>
          <a:endParaRPr lang="en-US" sz="2500" kern="1200"/>
        </a:p>
      </dsp:txBody>
      <dsp:txXfrm>
        <a:off x="7717162" y="2852140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6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73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71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0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38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19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702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1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53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50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1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13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5" r:id="rId5"/>
    <p:sldLayoutId id="2147483679" r:id="rId6"/>
    <p:sldLayoutId id="2147483680" r:id="rId7"/>
    <p:sldLayoutId id="2147483681" r:id="rId8"/>
    <p:sldLayoutId id="2147483684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4D0236-0E52-4216-B554-24D8F8CCD4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0" b="144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812471"/>
            <a:ext cx="3702134" cy="3383831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BF46F27-CC5B-4CBD-9723-70917AF3A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9065" y="2324906"/>
            <a:ext cx="3403426" cy="158869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강의실 스케줄러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9C6903-83EB-4E58-A60E-E69C175EA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9065" y="3945249"/>
            <a:ext cx="3403426" cy="738820"/>
          </a:xfrm>
        </p:spPr>
        <p:txBody>
          <a:bodyPr>
            <a:normAutofit/>
          </a:bodyPr>
          <a:lstStyle/>
          <a:p>
            <a:r>
              <a:rPr lang="en-US" altLang="ko-KR" dirty="0"/>
              <a:t>“</a:t>
            </a:r>
            <a:r>
              <a:rPr lang="ko-KR" altLang="en-US" dirty="0" err="1"/>
              <a:t>너도쓰자</a:t>
            </a:r>
            <a:r>
              <a:rPr lang="ko-KR" altLang="en-US" dirty="0"/>
              <a:t> </a:t>
            </a:r>
            <a:r>
              <a:rPr lang="ko-KR" altLang="en-US" dirty="0" err="1"/>
              <a:t>나도쓰자</a:t>
            </a:r>
            <a:r>
              <a:rPr lang="ko-KR" altLang="en-US" dirty="0"/>
              <a:t>＂</a:t>
            </a:r>
          </a:p>
        </p:txBody>
      </p:sp>
    </p:spTree>
    <p:extLst>
      <p:ext uri="{BB962C8B-B14F-4D97-AF65-F5344CB8AC3E}">
        <p14:creationId xmlns:p14="http://schemas.microsoft.com/office/powerpoint/2010/main" val="1123723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B502A88-0AFD-4096-98E4-5062CD7E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3600" dirty="0"/>
              <a:t>Communication diagram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73" name="_x148308944" descr="EMB00002b344ab2">
            <a:extLst>
              <a:ext uri="{FF2B5EF4-FFF2-40B4-BE49-F238E27FC236}">
                <a16:creationId xmlns:a16="http://schemas.microsoft.com/office/drawing/2014/main" id="{F8CB773B-C276-4E11-8727-80D78579C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0003" y="2790605"/>
            <a:ext cx="5607370" cy="360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95EE1E99-9046-4DA9-8952-8E5E307BC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300" y="1289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290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02A88-0AFD-4096-98E4-5062CD7E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3600" dirty="0"/>
              <a:t>State machine diagram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5EE1E99-9046-4DA9-8952-8E5E307BC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300" y="1289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8E3665-6E2B-4F28-B163-628537D52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818" y="2717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148395880" descr="EMB00002b344ab5">
            <a:extLst>
              <a:ext uri="{FF2B5EF4-FFF2-40B4-BE49-F238E27FC236}">
                <a16:creationId xmlns:a16="http://schemas.microsoft.com/office/drawing/2014/main" id="{A3E4B93A-D537-463F-91D4-6F2846F81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818" y="3175000"/>
            <a:ext cx="4932363" cy="305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368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A8557-F966-4D7E-9DE7-8A382A6CD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BPM Activity Diagram</a:t>
            </a:r>
            <a:r>
              <a:rPr lang="en-US" altLang="ko-KR" dirty="0"/>
              <a:t>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80B485-68FC-431B-A2EF-BC42B6CD9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3600" y="2521358"/>
            <a:ext cx="4397207" cy="3634486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12AA584-ADCD-4DB1-A1F7-941EAB7DE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04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30283720" descr="EMB00002a3076d4">
            <a:extLst>
              <a:ext uri="{FF2B5EF4-FFF2-40B4-BE49-F238E27FC236}">
                <a16:creationId xmlns:a16="http://schemas.microsoft.com/office/drawing/2014/main" id="{D825873E-91C5-4B8D-B23A-A8216AD80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385976"/>
            <a:ext cx="6354763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292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72EE0-80F8-4D45-BE6D-471B86FC1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사용된 시스템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9F3E8AD7-BD1A-4343-9C2B-3BC5464C45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059631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2059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9B789E7-A6F1-467E-A4FE-FEB3236E5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3" y="1552397"/>
            <a:ext cx="7231784" cy="36540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5400" dirty="0">
                <a:solidFill>
                  <a:schemeClr val="tx2"/>
                </a:solidFill>
              </a:rPr>
              <a:t>소프트웨어 주요기능 및 </a:t>
            </a:r>
            <a:r>
              <a:rPr lang="en-US" altLang="ko-KR" sz="5400" dirty="0" err="1">
                <a:solidFill>
                  <a:schemeClr val="tx2"/>
                </a:solidFill>
              </a:rPr>
              <a:t>gui</a:t>
            </a:r>
            <a:endParaRPr lang="en-US" altLang="ko-KR" sz="5400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3860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63988-9B92-4754-A760-19B085FFB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00" y="658617"/>
            <a:ext cx="11029616" cy="1188720"/>
          </a:xfrm>
        </p:spPr>
        <p:txBody>
          <a:bodyPr/>
          <a:lstStyle/>
          <a:p>
            <a:r>
              <a:rPr lang="ko-KR" altLang="en-US" dirty="0"/>
              <a:t>강의실 선택 화면</a:t>
            </a:r>
          </a:p>
        </p:txBody>
      </p:sp>
      <p:pic>
        <p:nvPicPr>
          <p:cNvPr id="5" name="내용 개체 틀 4" descr="텍스트, 시계, 표지판이(가) 표시된 사진&#10;&#10;자동 생성된 설명">
            <a:extLst>
              <a:ext uri="{FF2B5EF4-FFF2-40B4-BE49-F238E27FC236}">
                <a16:creationId xmlns:a16="http://schemas.microsoft.com/office/drawing/2014/main" id="{599A535E-B70C-425F-9099-C9534CA5E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506" y="2265189"/>
            <a:ext cx="7072701" cy="3633787"/>
          </a:xfr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085C3D7-906A-431A-B011-0400396B1AF0}"/>
              </a:ext>
            </a:extLst>
          </p:cNvPr>
          <p:cNvSpPr/>
          <p:nvPr/>
        </p:nvSpPr>
        <p:spPr>
          <a:xfrm>
            <a:off x="7762104" y="6145780"/>
            <a:ext cx="1487055" cy="4296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확인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C177FC-3BA5-48AF-BEEB-D2521B3985AB}"/>
              </a:ext>
            </a:extLst>
          </p:cNvPr>
          <p:cNvSpPr/>
          <p:nvPr/>
        </p:nvSpPr>
        <p:spPr>
          <a:xfrm>
            <a:off x="6121208" y="1673691"/>
            <a:ext cx="553674" cy="34058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화∨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611A6C-EE64-4AD9-B2C3-A068C8E989E6}"/>
              </a:ext>
            </a:extLst>
          </p:cNvPr>
          <p:cNvSpPr/>
          <p:nvPr/>
        </p:nvSpPr>
        <p:spPr>
          <a:xfrm>
            <a:off x="6898621" y="1673691"/>
            <a:ext cx="1803525" cy="34058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10:30~12:00 </a:t>
            </a:r>
            <a:r>
              <a:rPr lang="ko-KR" altLang="en-US" dirty="0">
                <a:solidFill>
                  <a:schemeClr val="tx1"/>
                </a:solidFill>
              </a:rPr>
              <a:t>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B85BF7-7461-4B9A-B21D-A5AD4279C929}"/>
              </a:ext>
            </a:extLst>
          </p:cNvPr>
          <p:cNvSpPr/>
          <p:nvPr/>
        </p:nvSpPr>
        <p:spPr>
          <a:xfrm>
            <a:off x="8925885" y="1674442"/>
            <a:ext cx="633666" cy="34058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F3</a:t>
            </a:r>
            <a:r>
              <a:rPr lang="ko-KR" altLang="en-US" dirty="0">
                <a:solidFill>
                  <a:schemeClr val="tx1"/>
                </a:solidFill>
              </a:rPr>
              <a:t> ∨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9ACFA33-0798-42B5-B2A4-D238BCA5FC2C}"/>
              </a:ext>
            </a:extLst>
          </p:cNvPr>
          <p:cNvCxnSpPr/>
          <p:nvPr/>
        </p:nvCxnSpPr>
        <p:spPr>
          <a:xfrm flipH="1">
            <a:off x="8615494" y="1174459"/>
            <a:ext cx="1115735" cy="499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A56325-D64B-4C38-8144-74672B4F5C34}"/>
              </a:ext>
            </a:extLst>
          </p:cNvPr>
          <p:cNvSpPr txBox="1"/>
          <p:nvPr/>
        </p:nvSpPr>
        <p:spPr>
          <a:xfrm>
            <a:off x="8702146" y="816147"/>
            <a:ext cx="197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시간과 층 선택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A33AC2A-8C8A-413B-8CDB-C45F90384C87}"/>
              </a:ext>
            </a:extLst>
          </p:cNvPr>
          <p:cNvCxnSpPr>
            <a:cxnSpLocks/>
          </p:cNvCxnSpPr>
          <p:nvPr/>
        </p:nvCxnSpPr>
        <p:spPr>
          <a:xfrm>
            <a:off x="6398045" y="6360621"/>
            <a:ext cx="13570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57B4C4-5760-4928-A879-293179AD3DEE}"/>
              </a:ext>
            </a:extLst>
          </p:cNvPr>
          <p:cNvSpPr txBox="1"/>
          <p:nvPr/>
        </p:nvSpPr>
        <p:spPr>
          <a:xfrm>
            <a:off x="3347207" y="6144860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확인을 누르면 예약화면으로 이동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6B337BC-8CF7-4A9F-B89E-9C77DAAF3C4B}"/>
              </a:ext>
            </a:extLst>
          </p:cNvPr>
          <p:cNvCxnSpPr/>
          <p:nvPr/>
        </p:nvCxnSpPr>
        <p:spPr>
          <a:xfrm flipV="1">
            <a:off x="1524000" y="3009900"/>
            <a:ext cx="165100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0631A35-AB9F-4A07-9340-050D503DC069}"/>
              </a:ext>
            </a:extLst>
          </p:cNvPr>
          <p:cNvSpPr txBox="1"/>
          <p:nvPr/>
        </p:nvSpPr>
        <p:spPr>
          <a:xfrm>
            <a:off x="586884" y="3435751"/>
            <a:ext cx="1874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색깔을 통해 강의실 </a:t>
            </a:r>
            <a:endParaRPr lang="en-US" altLang="ko-KR" dirty="0"/>
          </a:p>
          <a:p>
            <a:r>
              <a:rPr lang="ko-KR" altLang="en-US" dirty="0"/>
              <a:t>상태 확인</a:t>
            </a:r>
          </a:p>
        </p:txBody>
      </p:sp>
    </p:spTree>
    <p:extLst>
      <p:ext uri="{BB962C8B-B14F-4D97-AF65-F5344CB8AC3E}">
        <p14:creationId xmlns:p14="http://schemas.microsoft.com/office/powerpoint/2010/main" val="271547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CC01901-9CBD-4D3B-BADD-65E9B36BADC5}"/>
              </a:ext>
            </a:extLst>
          </p:cNvPr>
          <p:cNvSpPr/>
          <p:nvPr/>
        </p:nvSpPr>
        <p:spPr>
          <a:xfrm>
            <a:off x="654341" y="1890876"/>
            <a:ext cx="10486239" cy="4551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344370F-4E48-4E77-8525-FBBCD028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예약화면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08664DEB-6AD3-4BE3-B55E-721E6A98ED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0745639"/>
              </p:ext>
            </p:extLst>
          </p:nvPr>
        </p:nvGraphicFramePr>
        <p:xfrm>
          <a:off x="1294089" y="2459009"/>
          <a:ext cx="297818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091">
                  <a:extLst>
                    <a:ext uri="{9D8B030D-6E8A-4147-A177-3AD203B41FA5}">
                      <a16:colId xmlns:a16="http://schemas.microsoft.com/office/drawing/2014/main" val="3350252497"/>
                    </a:ext>
                  </a:extLst>
                </a:gridCol>
                <a:gridCol w="1489091">
                  <a:extLst>
                    <a:ext uri="{9D8B030D-6E8A-4147-A177-3AD203B41FA5}">
                      <a16:colId xmlns:a16="http://schemas.microsoft.com/office/drawing/2014/main" val="4142918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예약 인원수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25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9:00~10:30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024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10:30~12:00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35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12:00~1:30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910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1:30~3:00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8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3:00~4:30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26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4:30~6:00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138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6:00~7:30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33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7:30~9:00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552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0C701B5-C394-49D5-8ECE-87BC53DCB283}"/>
              </a:ext>
            </a:extLst>
          </p:cNvPr>
          <p:cNvSpPr txBox="1"/>
          <p:nvPr/>
        </p:nvSpPr>
        <p:spPr>
          <a:xfrm>
            <a:off x="5447425" y="3943123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예약 인원 수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3484B8-8165-49B7-A72D-534BB39029C9}"/>
              </a:ext>
            </a:extLst>
          </p:cNvPr>
          <p:cNvSpPr/>
          <p:nvPr/>
        </p:nvSpPr>
        <p:spPr>
          <a:xfrm>
            <a:off x="6744575" y="3909270"/>
            <a:ext cx="1923701" cy="4362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D481A04-3E4A-4020-9824-E8FDE37A3B7D}"/>
              </a:ext>
            </a:extLst>
          </p:cNvPr>
          <p:cNvSpPr/>
          <p:nvPr/>
        </p:nvSpPr>
        <p:spPr>
          <a:xfrm>
            <a:off x="6079048" y="4791891"/>
            <a:ext cx="1753299" cy="3693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Reservation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DE5FA95-FD78-4D6C-86E0-5F201AE0B98F}"/>
              </a:ext>
            </a:extLst>
          </p:cNvPr>
          <p:cNvCxnSpPr>
            <a:endCxn id="8" idx="0"/>
          </p:cNvCxnSpPr>
          <p:nvPr/>
        </p:nvCxnSpPr>
        <p:spPr>
          <a:xfrm flipH="1">
            <a:off x="2783180" y="1526796"/>
            <a:ext cx="823564" cy="932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D596BE0-DC05-4ED7-8D6F-C133A381DFE6}"/>
              </a:ext>
            </a:extLst>
          </p:cNvPr>
          <p:cNvSpPr txBox="1"/>
          <p:nvPr/>
        </p:nvSpPr>
        <p:spPr>
          <a:xfrm>
            <a:off x="3404713" y="1154838"/>
            <a:ext cx="296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현재 예약한 인원 수와 시간 표시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EA3CBCC-8A1E-4C38-BBF1-B7E2A0440E9E}"/>
              </a:ext>
            </a:extLst>
          </p:cNvPr>
          <p:cNvCxnSpPr>
            <a:endCxn id="12" idx="0"/>
          </p:cNvCxnSpPr>
          <p:nvPr/>
        </p:nvCxnSpPr>
        <p:spPr>
          <a:xfrm flipH="1">
            <a:off x="7706426" y="3011648"/>
            <a:ext cx="405728" cy="897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241578A-9E3D-41AD-AFE1-AA7FEEE3F97A}"/>
              </a:ext>
            </a:extLst>
          </p:cNvPr>
          <p:cNvSpPr txBox="1"/>
          <p:nvPr/>
        </p:nvSpPr>
        <p:spPr>
          <a:xfrm>
            <a:off x="7399090" y="2648235"/>
            <a:ext cx="243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예약하고 싶은 인원 입력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7F77324-0413-40E2-AE58-17D074AD8201}"/>
              </a:ext>
            </a:extLst>
          </p:cNvPr>
          <p:cNvCxnSpPr/>
          <p:nvPr/>
        </p:nvCxnSpPr>
        <p:spPr>
          <a:xfrm flipH="1" flipV="1">
            <a:off x="6988029" y="5161223"/>
            <a:ext cx="553674" cy="719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84A7791-4784-42D4-ABEE-18C4E593AF6E}"/>
              </a:ext>
            </a:extLst>
          </p:cNvPr>
          <p:cNvSpPr txBox="1"/>
          <p:nvPr/>
        </p:nvSpPr>
        <p:spPr>
          <a:xfrm>
            <a:off x="7172500" y="5875431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클릭하면 예약이 됨</a:t>
            </a:r>
          </a:p>
        </p:txBody>
      </p:sp>
    </p:spTree>
    <p:extLst>
      <p:ext uri="{BB962C8B-B14F-4D97-AF65-F5344CB8AC3E}">
        <p14:creationId xmlns:p14="http://schemas.microsoft.com/office/powerpoint/2010/main" val="3027326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8D5BBC-414D-4FD7-8024-F691CD11C7CE}"/>
              </a:ext>
            </a:extLst>
          </p:cNvPr>
          <p:cNvSpPr/>
          <p:nvPr/>
        </p:nvSpPr>
        <p:spPr>
          <a:xfrm>
            <a:off x="3327400" y="1329844"/>
            <a:ext cx="7874000" cy="482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D4B6C7-6DA4-436E-82AF-B46AD1B55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예약조회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243FA3E-16F3-42B7-85C7-AEB51AF146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1705544"/>
              </p:ext>
            </p:extLst>
          </p:nvPr>
        </p:nvGraphicFramePr>
        <p:xfrm>
          <a:off x="3844925" y="1703619"/>
          <a:ext cx="53498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875">
                  <a:extLst>
                    <a:ext uri="{9D8B030D-6E8A-4147-A177-3AD203B41FA5}">
                      <a16:colId xmlns:a16="http://schemas.microsoft.com/office/drawing/2014/main" val="3457172409"/>
                    </a:ext>
                  </a:extLst>
                </a:gridCol>
                <a:gridCol w="2120900">
                  <a:extLst>
                    <a:ext uri="{9D8B030D-6E8A-4147-A177-3AD203B41FA5}">
                      <a16:colId xmlns:a16="http://schemas.microsoft.com/office/drawing/2014/main" val="3897458762"/>
                    </a:ext>
                  </a:extLst>
                </a:gridCol>
                <a:gridCol w="2197101">
                  <a:extLst>
                    <a:ext uri="{9D8B030D-6E8A-4147-A177-3AD203B41FA5}">
                      <a16:colId xmlns:a16="http://schemas.microsoft.com/office/drawing/2014/main" val="590793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 </a:t>
                      </a:r>
                      <a:r>
                        <a:rPr lang="en-US" altLang="ko-KR" dirty="0"/>
                        <a:t>10:30~12:00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890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345</a:t>
                      </a:r>
                      <a:r>
                        <a:rPr lang="ko-KR" altLang="en-US" dirty="0"/>
                        <a:t>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3391"/>
                  </a:ext>
                </a:extLst>
              </a:tr>
            </a:tbl>
          </a:graphicData>
        </a:graphic>
      </p:graphicFrame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6D60EA25-E24F-44EA-A277-CB3F396E49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8099062"/>
              </p:ext>
            </p:extLst>
          </p:nvPr>
        </p:nvGraphicFramePr>
        <p:xfrm>
          <a:off x="3844925" y="2610716"/>
          <a:ext cx="53498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875">
                  <a:extLst>
                    <a:ext uri="{9D8B030D-6E8A-4147-A177-3AD203B41FA5}">
                      <a16:colId xmlns:a16="http://schemas.microsoft.com/office/drawing/2014/main" val="3457172409"/>
                    </a:ext>
                  </a:extLst>
                </a:gridCol>
                <a:gridCol w="2120900">
                  <a:extLst>
                    <a:ext uri="{9D8B030D-6E8A-4147-A177-3AD203B41FA5}">
                      <a16:colId xmlns:a16="http://schemas.microsoft.com/office/drawing/2014/main" val="3897458762"/>
                    </a:ext>
                  </a:extLst>
                </a:gridCol>
                <a:gridCol w="2197101">
                  <a:extLst>
                    <a:ext uri="{9D8B030D-6E8A-4147-A177-3AD203B41FA5}">
                      <a16:colId xmlns:a16="http://schemas.microsoft.com/office/drawing/2014/main" val="590793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 </a:t>
                      </a:r>
                      <a:r>
                        <a:rPr lang="en-US" altLang="ko-KR" dirty="0"/>
                        <a:t>12:00~1:30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890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248</a:t>
                      </a:r>
                      <a:r>
                        <a:rPr lang="ko-KR" altLang="en-US" dirty="0"/>
                        <a:t>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3391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E0DD78-0C6B-44F6-9557-DBAFA3A047FC}"/>
              </a:ext>
            </a:extLst>
          </p:cNvPr>
          <p:cNvSpPr/>
          <p:nvPr/>
        </p:nvSpPr>
        <p:spPr>
          <a:xfrm>
            <a:off x="9791700" y="1582016"/>
            <a:ext cx="266700" cy="412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B25CA7-0AB2-485D-8ACB-AB367FC317FE}"/>
              </a:ext>
            </a:extLst>
          </p:cNvPr>
          <p:cNvSpPr/>
          <p:nvPr/>
        </p:nvSpPr>
        <p:spPr>
          <a:xfrm>
            <a:off x="9791700" y="1573526"/>
            <a:ext cx="2667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7504A82-BE63-4B1C-A106-F50072880FE6}"/>
              </a:ext>
            </a:extLst>
          </p:cNvPr>
          <p:cNvSpPr/>
          <p:nvPr/>
        </p:nvSpPr>
        <p:spPr>
          <a:xfrm>
            <a:off x="9791700" y="5351130"/>
            <a:ext cx="2667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28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14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9B789E7-A6F1-467E-A4FE-FEB3236E5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3" y="1552397"/>
            <a:ext cx="7231784" cy="36540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5400" dirty="0">
                <a:solidFill>
                  <a:schemeClr val="tx2"/>
                </a:solidFill>
              </a:rPr>
              <a:t>현재 진행 상황</a:t>
            </a:r>
            <a:endParaRPr lang="en-US" altLang="ko-KR" sz="5400" dirty="0">
              <a:solidFill>
                <a:schemeClr val="tx2"/>
              </a:solidFill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617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ECA9EB4F-006F-475F-8876-7D3764703E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868559"/>
              </p:ext>
            </p:extLst>
          </p:nvPr>
        </p:nvGraphicFramePr>
        <p:xfrm>
          <a:off x="365760" y="2182114"/>
          <a:ext cx="6096000" cy="3973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45BC7173-BCCC-4FBA-9994-AF18AE5ED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진행상황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39496-6515-43AB-A86A-334F8B1BC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0" y="2521358"/>
            <a:ext cx="4956008" cy="3634486"/>
          </a:xfrm>
        </p:spPr>
        <p:txBody>
          <a:bodyPr/>
          <a:lstStyle/>
          <a:p>
            <a:r>
              <a:rPr lang="ko-KR" altLang="en-US" dirty="0"/>
              <a:t>로그인</a:t>
            </a:r>
            <a:r>
              <a:rPr lang="en-US" altLang="ko-KR" dirty="0"/>
              <a:t>: </a:t>
            </a:r>
            <a:r>
              <a:rPr lang="ko-KR" altLang="en-US" dirty="0"/>
              <a:t>완성</a:t>
            </a:r>
            <a:endParaRPr lang="en-US" altLang="ko-KR" dirty="0"/>
          </a:p>
          <a:p>
            <a:r>
              <a:rPr lang="ko-KR" altLang="en-US" dirty="0"/>
              <a:t>강의실 선택</a:t>
            </a:r>
            <a:r>
              <a:rPr lang="en-US" altLang="ko-KR" dirty="0"/>
              <a:t>: GUI </a:t>
            </a:r>
            <a:r>
              <a:rPr lang="ko-KR" altLang="en-US" dirty="0" err="1"/>
              <a:t>수정중</a:t>
            </a:r>
            <a:endParaRPr lang="en-US" altLang="ko-KR" dirty="0"/>
          </a:p>
          <a:p>
            <a:r>
              <a:rPr lang="ko-KR" altLang="en-US" dirty="0"/>
              <a:t>예약</a:t>
            </a:r>
            <a:r>
              <a:rPr lang="en-US" altLang="ko-KR" dirty="0"/>
              <a:t>: </a:t>
            </a:r>
            <a:r>
              <a:rPr lang="ko-KR" altLang="en-US" dirty="0"/>
              <a:t>기능 </a:t>
            </a:r>
            <a:r>
              <a:rPr lang="ko-KR" altLang="en-US" dirty="0" err="1"/>
              <a:t>수정중</a:t>
            </a:r>
            <a:endParaRPr lang="en-US" altLang="ko-KR" dirty="0"/>
          </a:p>
          <a:p>
            <a:r>
              <a:rPr lang="ko-KR" altLang="en-US" dirty="0"/>
              <a:t>예약조회</a:t>
            </a:r>
            <a:r>
              <a:rPr lang="en-US" altLang="ko-KR" dirty="0"/>
              <a:t>: GUI </a:t>
            </a:r>
            <a:r>
              <a:rPr lang="ko-KR" altLang="en-US" dirty="0" err="1"/>
              <a:t>제작중</a:t>
            </a:r>
            <a:endParaRPr lang="en-US" altLang="ko-KR" dirty="0"/>
          </a:p>
          <a:p>
            <a:r>
              <a:rPr lang="ko-KR" altLang="en-US" dirty="0"/>
              <a:t>웹 </a:t>
            </a:r>
            <a:r>
              <a:rPr lang="ko-KR" altLang="en-US" dirty="0" err="1"/>
              <a:t>크롤링</a:t>
            </a:r>
            <a:r>
              <a:rPr lang="en-US" altLang="ko-KR" dirty="0"/>
              <a:t>: </a:t>
            </a:r>
            <a:r>
              <a:rPr lang="ko-KR" altLang="en-US" dirty="0"/>
              <a:t>시간표 내용 불러오기 진행중</a:t>
            </a:r>
            <a:endParaRPr lang="en-US" altLang="ko-KR" dirty="0"/>
          </a:p>
          <a:p>
            <a:r>
              <a:rPr lang="ko-KR" altLang="en-US" dirty="0"/>
              <a:t>통합</a:t>
            </a:r>
            <a:r>
              <a:rPr lang="en-US" altLang="ko-KR" dirty="0"/>
              <a:t>: DB </a:t>
            </a:r>
            <a:r>
              <a:rPr lang="ko-KR" altLang="en-US" dirty="0"/>
              <a:t>연동 마침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352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E103E-C2AD-4EDA-950B-FA7679AAB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간트</a:t>
            </a:r>
            <a:r>
              <a:rPr lang="ko-KR" altLang="en-US" dirty="0"/>
              <a:t> 차트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175BBAB-F024-4FCE-8D39-C1EEF2EF4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700" y="197097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13201408" descr="EMB00002a3076c7">
            <a:extLst>
              <a:ext uri="{FF2B5EF4-FFF2-40B4-BE49-F238E27FC236}">
                <a16:creationId xmlns:a16="http://schemas.microsoft.com/office/drawing/2014/main" id="{12E19F24-47B0-4F67-AB6E-77BBC7931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255" y="2979202"/>
            <a:ext cx="5708650" cy="348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F040271-2FCF-4FF3-BE1D-4C8836AD8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37" y="882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213202688" descr="EMB00002a3076ca">
            <a:extLst>
              <a:ext uri="{FF2B5EF4-FFF2-40B4-BE49-F238E27FC236}">
                <a16:creationId xmlns:a16="http://schemas.microsoft.com/office/drawing/2014/main" id="{1E52CCAA-0726-4136-A66B-0AA048073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1890876"/>
            <a:ext cx="4691063" cy="478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102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5C8B0-E70E-4250-8A80-21EB849CC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개요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4070EF4E-1B2E-4AF0-8EC9-2F1C66E1EA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4775672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019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14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9B789E7-A6F1-467E-A4FE-FEB3236E5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3" y="1552397"/>
            <a:ext cx="7231784" cy="36540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5400" dirty="0">
                <a:solidFill>
                  <a:schemeClr val="tx2"/>
                </a:solidFill>
              </a:rPr>
              <a:t>시스템 및 구동 과정</a:t>
            </a:r>
            <a:endParaRPr lang="en-US" altLang="ko-KR" sz="5400" dirty="0">
              <a:solidFill>
                <a:schemeClr val="tx2"/>
              </a:solidFill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3522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1E103E-C2AD-4EDA-950B-FA7679AAB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700" b="1">
                <a:solidFill>
                  <a:srgbClr val="FFFFFF"/>
                </a:solidFill>
              </a:rPr>
              <a:t>Use-case Diagram</a:t>
            </a:r>
            <a:br>
              <a:rPr lang="en-US" altLang="ko-KR" sz="2700">
                <a:solidFill>
                  <a:srgbClr val="FFFFFF"/>
                </a:solidFill>
              </a:rPr>
            </a:br>
            <a:endParaRPr lang="ko-KR" altLang="en-US" sz="270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FE30AE-2785-4D43-937B-B799768FC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사용자가 </a:t>
            </a:r>
            <a:r>
              <a:rPr lang="en-US" altLang="ko-KR">
                <a:solidFill>
                  <a:srgbClr val="FFFFFF"/>
                </a:solidFill>
              </a:rPr>
              <a:t>DB </a:t>
            </a:r>
            <a:r>
              <a:rPr lang="ko-KR" altLang="en-US">
                <a:solidFill>
                  <a:srgbClr val="FFFFFF"/>
                </a:solidFill>
              </a:rPr>
              <a:t>에 데이터를 요청하여 빈 강의실 확인</a:t>
            </a:r>
            <a:endParaRPr lang="en-US" altLang="ko-KR">
              <a:solidFill>
                <a:srgbClr val="FFFFFF"/>
              </a:solidFill>
            </a:endParaRPr>
          </a:p>
          <a:p>
            <a:r>
              <a:rPr lang="ko-KR" altLang="en-US">
                <a:solidFill>
                  <a:srgbClr val="FFFFFF"/>
                </a:solidFill>
              </a:rPr>
              <a:t>관리자는 예약현황 전반을 확인 가능</a:t>
            </a:r>
            <a:endParaRPr lang="en-US" altLang="ko-KR">
              <a:solidFill>
                <a:srgbClr val="FFFFFF"/>
              </a:solidFill>
            </a:endParaRPr>
          </a:p>
          <a:p>
            <a:r>
              <a:rPr lang="ko-KR" altLang="en-US">
                <a:solidFill>
                  <a:srgbClr val="FFFFFF"/>
                </a:solidFill>
              </a:rPr>
              <a:t>웹 크롤러는 웹으로부터 시간표 정보를 </a:t>
            </a:r>
            <a:r>
              <a:rPr lang="en-US" altLang="ko-KR">
                <a:solidFill>
                  <a:srgbClr val="FFFFFF"/>
                </a:solidFill>
              </a:rPr>
              <a:t>DB </a:t>
            </a:r>
            <a:r>
              <a:rPr lang="ko-KR" altLang="en-US">
                <a:solidFill>
                  <a:srgbClr val="FFFFFF"/>
                </a:solidFill>
              </a:rPr>
              <a:t>로 전달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55F88DC-DC65-4880-803B-9A2D668B7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17145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37683640" descr="EMB000035e47b3c">
            <a:extLst>
              <a:ext uri="{FF2B5EF4-FFF2-40B4-BE49-F238E27FC236}">
                <a16:creationId xmlns:a16="http://schemas.microsoft.com/office/drawing/2014/main" id="{54AEE11F-D4A7-47FC-854F-E3869804D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609" y="729636"/>
            <a:ext cx="5754994" cy="549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06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0100DA5-DE74-42DB-AE6B-115D4D4EF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STRUCTURE MODEL</a:t>
            </a: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6DF2C96-78DF-4382-992F-142C438E9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1752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F7CA78EC-77A9-4DBF-AA50-1CFB6B316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867" y="882617"/>
            <a:ext cx="5746566" cy="5092766"/>
          </a:xfrm>
        </p:spPr>
      </p:pic>
    </p:spTree>
    <p:extLst>
      <p:ext uri="{BB962C8B-B14F-4D97-AF65-F5344CB8AC3E}">
        <p14:creationId xmlns:p14="http://schemas.microsoft.com/office/powerpoint/2010/main" val="1698892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A83589F-B9C7-4702-A870-512C8259D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Activity diagram</a:t>
            </a: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CD6381-DC45-4D39-AA91-777856FCC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사용자가 데이터를 요청하고 예약을 하는 과정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646212-87B9-4915-AAF8-E839868B1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17145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442D61-46BA-4ADB-A7C4-134D425D9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623887"/>
            <a:ext cx="652462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93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A83589F-B9C7-4702-A870-512C8259D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Activity diagram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CD6381-DC45-4D39-AA91-777856FCC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사용자가 예약 데이터를 요청하고 취소하는 과정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646212-87B9-4915-AAF8-E839868B1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17145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737F0E5-0EDC-47DD-8E6E-31DB79A80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8754" y="144000"/>
            <a:ext cx="15695172" cy="615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47849296" descr="EMB00002b344aac">
            <a:extLst>
              <a:ext uri="{FF2B5EF4-FFF2-40B4-BE49-F238E27FC236}">
                <a16:creationId xmlns:a16="http://schemas.microsoft.com/office/drawing/2014/main" id="{2D893C85-DF0B-4632-A221-5D244DA32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754" y="601200"/>
            <a:ext cx="6452486" cy="552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214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A83589F-B9C7-4702-A870-512C8259D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Activity diagram</a:t>
            </a: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CD6381-DC45-4D39-AA91-777856FCC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관리자가 예약정보를 조회하는 과정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646212-87B9-4915-AAF8-E839868B1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17145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027CD7F-8F7A-40DD-B9CF-4CA656ADA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8399" y="1545319"/>
            <a:ext cx="13540699" cy="646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46557496" descr="EMB00002b344aaf">
            <a:extLst>
              <a:ext uri="{FF2B5EF4-FFF2-40B4-BE49-F238E27FC236}">
                <a16:creationId xmlns:a16="http://schemas.microsoft.com/office/drawing/2014/main" id="{B8D0EB2D-E560-4FCB-943F-6BE265BF7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010"/>
          <a:stretch>
            <a:fillRect/>
          </a:stretch>
        </p:blipFill>
        <p:spPr bwMode="auto">
          <a:xfrm>
            <a:off x="4708400" y="2002520"/>
            <a:ext cx="6667494" cy="348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57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413524"/>
      </a:dk2>
      <a:lt2>
        <a:srgbClr val="E2E8E6"/>
      </a:lt2>
      <a:accent1>
        <a:srgbClr val="CC90A0"/>
      </a:accent1>
      <a:accent2>
        <a:srgbClr val="C18377"/>
      </a:accent2>
      <a:accent3>
        <a:srgbClr val="C09F74"/>
      </a:accent3>
      <a:accent4>
        <a:srgbClr val="A8A768"/>
      </a:accent4>
      <a:accent5>
        <a:srgbClr val="96AB78"/>
      </a:accent5>
      <a:accent6>
        <a:srgbClr val="7AB16D"/>
      </a:accent6>
      <a:hlink>
        <a:srgbClr val="568F80"/>
      </a:hlink>
      <a:folHlink>
        <a:srgbClr val="828282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217</Words>
  <Application>Microsoft Office PowerPoint</Application>
  <PresentationFormat>와이드스크린</PresentationFormat>
  <Paragraphs>80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Tw Cen MT</vt:lpstr>
      <vt:lpstr>Wingdings 2</vt:lpstr>
      <vt:lpstr>DividendVTI</vt:lpstr>
      <vt:lpstr>강의실 스케줄러</vt:lpstr>
      <vt:lpstr>간트 차트</vt:lpstr>
      <vt:lpstr>개요</vt:lpstr>
      <vt:lpstr>시스템 및 구동 과정</vt:lpstr>
      <vt:lpstr>Use-case Diagram </vt:lpstr>
      <vt:lpstr>STRUCTURE MODEL</vt:lpstr>
      <vt:lpstr>Activity diagram</vt:lpstr>
      <vt:lpstr>Activity diagram</vt:lpstr>
      <vt:lpstr>Activity diagram</vt:lpstr>
      <vt:lpstr>Communication diagram</vt:lpstr>
      <vt:lpstr>State machine diagram</vt:lpstr>
      <vt:lpstr>BPM Activity Diagram  </vt:lpstr>
      <vt:lpstr>사용된 시스템</vt:lpstr>
      <vt:lpstr>소프트웨어 주요기능 및 gui</vt:lpstr>
      <vt:lpstr>강의실 선택 화면</vt:lpstr>
      <vt:lpstr>예약화면</vt:lpstr>
      <vt:lpstr>예약조회</vt:lpstr>
      <vt:lpstr>현재 진행 상황</vt:lpstr>
      <vt:lpstr>현재 진행상황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강의실 스케줄러</dc:title>
  <dc:creator>choi jihoon</dc:creator>
  <cp:lastModifiedBy>parksoyeon</cp:lastModifiedBy>
  <cp:revision>4</cp:revision>
  <dcterms:created xsi:type="dcterms:W3CDTF">2019-11-25T09:24:08Z</dcterms:created>
  <dcterms:modified xsi:type="dcterms:W3CDTF">2019-11-27T15:50:53Z</dcterms:modified>
</cp:coreProperties>
</file>