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57" r:id="rId7"/>
    <p:sldId id="258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Réunion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45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erthech\Desktop\myImageAnc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56897"/>
            <a:ext cx="5532164" cy="479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8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berthech\Desktop\myImageExAnc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8000814" cy="205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6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erthech\Desktop\myImage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92696"/>
            <a:ext cx="5915025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8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erthech\Desktop\myImageEx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806643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6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image lourde prend de la place en mémoire (stock 2 tableaux </a:t>
            </a:r>
            <a:r>
              <a:rPr lang="fr-FR" dirty="0" err="1" smtClean="0"/>
              <a:t>vertices</a:t>
            </a:r>
            <a:r>
              <a:rPr lang="fr-FR" dirty="0" smtClean="0"/>
              <a:t> /couleurs)</a:t>
            </a:r>
          </a:p>
          <a:p>
            <a:r>
              <a:rPr lang="fr-FR" dirty="0" smtClean="0"/>
              <a:t>Vingt images lourdes ne peuvent pas être stockées dans la ram</a:t>
            </a:r>
          </a:p>
          <a:p>
            <a:r>
              <a:rPr lang="fr-FR" dirty="0" smtClean="0"/>
              <a:t>Recherche d’optimisation</a:t>
            </a:r>
          </a:p>
        </p:txBody>
      </p:sp>
    </p:spTree>
    <p:extLst>
      <p:ext uri="{BB962C8B-B14F-4D97-AF65-F5344CB8AC3E}">
        <p14:creationId xmlns:p14="http://schemas.microsoft.com/office/powerpoint/2010/main" val="262762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 stocker que le tableau de luminance de chaque image</a:t>
            </a:r>
          </a:p>
          <a:p>
            <a:r>
              <a:rPr lang="fr-FR" dirty="0" smtClean="0"/>
              <a:t>Le stocker dans la mémoire vidéo (donc dans le GPU)</a:t>
            </a:r>
          </a:p>
          <a:p>
            <a:r>
              <a:rPr lang="fr-FR" dirty="0" smtClean="0"/>
              <a:t>Utiliser les Vertex </a:t>
            </a:r>
            <a:r>
              <a:rPr lang="fr-FR" dirty="0" err="1" smtClean="0"/>
              <a:t>Array</a:t>
            </a:r>
            <a:r>
              <a:rPr lang="fr-FR" dirty="0"/>
              <a:t> </a:t>
            </a:r>
            <a:r>
              <a:rPr lang="fr-FR" dirty="0" smtClean="0"/>
              <a:t>/ Vertex Buffer </a:t>
            </a:r>
            <a:r>
              <a:rPr lang="fr-FR" dirty="0" err="1"/>
              <a:t>o</a:t>
            </a:r>
            <a:r>
              <a:rPr lang="fr-FR" dirty="0" err="1" smtClean="0"/>
              <a:t>bject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8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65</Words>
  <Application>Microsoft Office PowerPoint</Application>
  <PresentationFormat>Affichage à l'écran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Réunion 2</vt:lpstr>
      <vt:lpstr>Présentation PowerPoint</vt:lpstr>
      <vt:lpstr>Présentation PowerPoint</vt:lpstr>
      <vt:lpstr>Présentation PowerPoint</vt:lpstr>
      <vt:lpstr>Présentation PowerPoint</vt:lpstr>
      <vt:lpstr>Problèmes rencontrés</vt:lpstr>
      <vt:lpstr>Optimisation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2</dc:title>
  <dc:creator>Charly BERTHET</dc:creator>
  <cp:lastModifiedBy>Charly BERTHET</cp:lastModifiedBy>
  <cp:revision>10</cp:revision>
  <dcterms:created xsi:type="dcterms:W3CDTF">2013-10-14T08:13:03Z</dcterms:created>
  <dcterms:modified xsi:type="dcterms:W3CDTF">2013-10-16T12:24:55Z</dcterms:modified>
</cp:coreProperties>
</file>