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>
        <p:scale>
          <a:sx n="66" d="100"/>
          <a:sy n="66" d="100"/>
        </p:scale>
        <p:origin x="85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15-Dec-24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15-Dec-24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15-Dec-24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15-Dec-24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15-Dec-24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15-Dec-24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15-Dec-24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15-Dec-24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15-Dec-24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15-Dec-24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15-Dec-24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15-Dec-24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15-Dec-24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15-Dec-24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15-Dec-24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15-Dec-24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15-Dec-24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15-Dec-24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Bangladesh Anti-Discrimination Student Movement in </a:t>
            </a:r>
            <a:r>
              <a:rPr lang="en-US" b="1" dirty="0" smtClean="0"/>
              <a:t>2024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Quota reform movement against anti-discrimination</a:t>
            </a:r>
          </a:p>
        </p:txBody>
      </p:sp>
    </p:spTree>
    <p:extLst>
      <p:ext uri="{BB962C8B-B14F-4D97-AF65-F5344CB8AC3E}">
        <p14:creationId xmlns:p14="http://schemas.microsoft.com/office/powerpoint/2010/main" val="75364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How and Why did the Bangladesh Anti-Discrimination Student Movement start</a:t>
            </a:r>
            <a:r>
              <a:rPr lang="en-US" sz="4000" b="1" dirty="0" smtClean="0"/>
              <a:t>?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316" y="2150154"/>
            <a:ext cx="5308827" cy="2982886"/>
          </a:xfrm>
        </p:spPr>
      </p:pic>
    </p:spTree>
    <p:extLst>
      <p:ext uri="{BB962C8B-B14F-4D97-AF65-F5344CB8AC3E}">
        <p14:creationId xmlns:p14="http://schemas.microsoft.com/office/powerpoint/2010/main" val="22088090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Committee Formation and Coordinators of the Quota Reform </a:t>
            </a:r>
            <a:r>
              <a:rPr lang="en-US" sz="4000" b="1" dirty="0" smtClean="0"/>
              <a:t>Movement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188" y="2078718"/>
            <a:ext cx="4928108" cy="3279432"/>
          </a:xfrm>
        </p:spPr>
      </p:pic>
    </p:spTree>
    <p:extLst>
      <p:ext uri="{BB962C8B-B14F-4D97-AF65-F5344CB8AC3E}">
        <p14:creationId xmlns:p14="http://schemas.microsoft.com/office/powerpoint/2010/main" val="20601520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Coordinators of anti-discrimination student </a:t>
            </a:r>
            <a:r>
              <a:rPr lang="en-US" sz="4000" b="1" dirty="0" smtClean="0"/>
              <a:t>movements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1" y="2162629"/>
            <a:ext cx="1060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Nahid</a:t>
            </a:r>
            <a:r>
              <a:rPr lang="en-US" dirty="0"/>
              <a:t> Islam is a student of the Sociology department who is studying Master's, at Dhaka University.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2170" y="2452914"/>
            <a:ext cx="10661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Rifat</a:t>
            </a:r>
            <a:r>
              <a:rPr lang="en-US" dirty="0"/>
              <a:t> Rashid is a student of the international relations department of Dhaka University.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2170" y="2743199"/>
            <a:ext cx="10661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Sarjis</a:t>
            </a:r>
            <a:r>
              <a:rPr lang="en-US" dirty="0"/>
              <a:t> </a:t>
            </a:r>
            <a:r>
              <a:rPr lang="en-US" dirty="0" err="1"/>
              <a:t>Alam</a:t>
            </a:r>
            <a:r>
              <a:rPr lang="en-US" dirty="0"/>
              <a:t> is a student of the Botany Department.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2170" y="3020198"/>
            <a:ext cx="10661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Hasnat</a:t>
            </a:r>
            <a:r>
              <a:rPr lang="en-US" dirty="0"/>
              <a:t> Abdullah is a student in the English Department.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2170" y="3297197"/>
            <a:ext cx="10661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Asif Mahmud is a student in the language Science department.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2170" y="3574196"/>
            <a:ext cx="10661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Abubakar</a:t>
            </a:r>
            <a:r>
              <a:rPr lang="en-US" dirty="0"/>
              <a:t> </a:t>
            </a:r>
            <a:r>
              <a:rPr lang="en-US" dirty="0" err="1"/>
              <a:t>Mazumder</a:t>
            </a:r>
            <a:r>
              <a:rPr lang="en-US" dirty="0"/>
              <a:t> is a student of the geography department at </a:t>
            </a:r>
            <a:r>
              <a:rPr lang="en-US" dirty="0" err="1"/>
              <a:t>Jahangirnagar</a:t>
            </a:r>
            <a:r>
              <a:rPr lang="en-US" dirty="0"/>
              <a:t> University.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2170" y="3832323"/>
            <a:ext cx="10661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Arif</a:t>
            </a:r>
            <a:r>
              <a:rPr lang="en-US" dirty="0"/>
              <a:t> </a:t>
            </a:r>
            <a:r>
              <a:rPr lang="en-US" dirty="0" err="1"/>
              <a:t>Sohail</a:t>
            </a:r>
            <a:r>
              <a:rPr lang="en-US" dirty="0"/>
              <a:t> is a student of the International Relations Department at Dhaka University.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2170" y="4109322"/>
            <a:ext cx="10661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Abu Saeed is a student of Rangpur </a:t>
            </a:r>
            <a:r>
              <a:rPr lang="en-US" dirty="0" err="1"/>
              <a:t>Rokeya</a:t>
            </a:r>
            <a:r>
              <a:rPr lang="en-US" dirty="0"/>
              <a:t> University "English</a:t>
            </a:r>
          </a:p>
        </p:txBody>
      </p:sp>
    </p:spTree>
    <p:extLst>
      <p:ext uri="{BB962C8B-B14F-4D97-AF65-F5344CB8AC3E}">
        <p14:creationId xmlns:p14="http://schemas.microsoft.com/office/powerpoint/2010/main" val="2444803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Student Movement's Nine-point Demand and Complete Shutdown Program</a:t>
            </a:r>
            <a:r>
              <a:rPr lang="en-US" sz="4000" b="1" dirty="0" smtClean="0"/>
              <a:t>.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16" y="2077583"/>
            <a:ext cx="5134656" cy="2885025"/>
          </a:xfrm>
        </p:spPr>
      </p:pic>
      <p:sp>
        <p:nvSpPr>
          <p:cNvPr id="5" name="Rectangle 4"/>
          <p:cNvSpPr/>
          <p:nvPr/>
        </p:nvSpPr>
        <p:spPr>
          <a:xfrm>
            <a:off x="6966858" y="2077583"/>
            <a:ext cx="3468914" cy="2712894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173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39</TotalTime>
  <Words>146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Impact</vt:lpstr>
      <vt:lpstr>Main Event</vt:lpstr>
      <vt:lpstr>Bangladesh Anti-Discrimination Student Movement in 2024</vt:lpstr>
      <vt:lpstr>How and Why did the Bangladesh Anti-Discrimination Student Movement start?</vt:lpstr>
      <vt:lpstr>Committee Formation and Coordinators of the Quota Reform Movement</vt:lpstr>
      <vt:lpstr>Coordinators of anti-discrimination student movements</vt:lpstr>
      <vt:lpstr>Student Movement's Nine-point Demand and Complete Shutdown Program.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Bangladesh Anti-Discrimination Student Movement in 2024</dc:title>
  <dc:creator>USER</dc:creator>
  <cp:lastModifiedBy>USER</cp:lastModifiedBy>
  <cp:revision>5</cp:revision>
  <dcterms:created xsi:type="dcterms:W3CDTF">2024-12-15T12:40:36Z</dcterms:created>
  <dcterms:modified xsi:type="dcterms:W3CDTF">2024-12-15T13:19:42Z</dcterms:modified>
</cp:coreProperties>
</file>