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C8F1-162A-105C-3B5F-91617AB0B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01BAE-28BB-7285-307A-B74B3A85B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361B-A1C0-C1C3-4D17-7F4DDEF57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BAE57-6750-37A0-BC48-7C24CD7E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60EE1-AABC-5D90-0963-2F9F05EDB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45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4549-B7BD-CAF4-4271-9EE9A06B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8D038-FCF1-D962-856E-F7A1B76BD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10805-52A2-CA18-746A-B86241F0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6D3C-39CB-7A2D-222D-BB6B1CD1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B2E8-79C8-FAD2-0F38-038CB659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3D283-CF38-D5CC-59E5-9D422F3B1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C961C-E6A2-31C4-20E2-82C394733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9CBAB-0935-EB23-44E0-EE2480116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61599-7788-5D88-159F-4D41BC11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1AA1-7DA6-4C4B-D688-6252DF8A7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D01-F547-BA94-2ACE-09705A9C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6A4AB-6E0E-EBBA-E94D-EA0236113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7B447-097C-41D4-13AD-1CCFCE62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FF0B0-13AA-9A9D-CE7B-7898AAA3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334E9-087B-385D-6C4D-B08AD8E1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CE48-04DC-AAB4-BF5C-A35000AF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2463-0942-DE7D-C28A-9FBBCAFC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4C0EA-0296-16F3-259C-B83EA2C5F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BB59F-14D4-3395-85DD-4AA8B23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852A7-8E70-356F-38B4-B8D910602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E8FB-3814-3F8B-39D1-EFD720BE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889DD-794B-5817-1B26-E634A483A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27C80-B8AC-2078-F517-35DBFA374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9CBD0-506E-A8E3-5C14-370BD625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267B4-748E-1EEF-7638-9B2428ECA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24BD0-55AD-5EF3-E5A4-49D6A41A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73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98B5-9268-4223-76C0-A79B8F210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4D03-5658-5E8D-D49B-051AF2862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A90C2-3A35-7970-5C49-DAB4EAD4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FE1FB-1FA5-A35F-E9C5-610C94567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F2554-EAB7-32C9-B7EE-FE32F3447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1C6DE-3677-55EA-D2F8-FDA97BEFB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3BA65-77B0-07A4-6D81-6F2CA1B0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2A8FD-602C-028A-1597-CB77A0A8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FD56-D1DA-1E62-7EA5-47AB64FD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10D3A-B86D-980A-E4A0-33BDE7A3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31C94-E0A8-AB61-85D1-DC83F71B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1A497-8534-826E-8AC7-ED2B2A13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0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2A1C0-B2E4-F4FF-DFEF-4AA2AA4D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890C29-424D-ECD4-3F14-4A961ADA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74CD7-314E-768E-C303-619FF992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7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38E1-ACF4-3FC9-3F4A-26BFE3C0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D3F81-C496-23B0-C56E-13C0F2B6F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2951-8E46-17C3-7E46-3AB3C828B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795A-FCAE-1F53-5085-53EBE03B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4729E-B973-0140-DE06-6151A693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CCCA5-9A03-F9D6-8655-50D27ECF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9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C099-E8C5-FC1A-22DE-E61190B4D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511B77-AC44-7B60-918D-814376E72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1FB86-FD48-43BF-0FF4-74FCCE78A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C21BB-5A75-A8C6-BC42-4B2F5F341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EC0A-0559-368B-A9A2-3B28826A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0436E-8568-F46F-35A8-A35BC2C1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F7CBF-1786-1ACA-0694-DF922058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7D42D-81A1-5568-E048-1C94CD07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27FB-A829-7870-CD94-09EC052B5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E6AC6-6BCD-44E1-A1C5-17594036A38C}" type="datetimeFigureOut">
              <a:rPr lang="en-US" smtClean="0"/>
              <a:t>10/25/2022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90ABA-4074-9588-0718-239AC662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0FA46-037A-06F7-1317-035B1E25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8FB03-EAC1-46CE-877C-EA312E967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9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472222-A71C-9411-F184-0A72A94775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06B2F1-BBD5-EA14-0380-4F62DDD55772}"/>
              </a:ext>
            </a:extLst>
          </p:cNvPr>
          <p:cNvSpPr txBox="1"/>
          <p:nvPr/>
        </p:nvSpPr>
        <p:spPr>
          <a:xfrm>
            <a:off x="6797616" y="6062353"/>
            <a:ext cx="48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The data used in this report is fake and for demo only.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63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CDF012B-2B93-04C3-CAB6-AF8FCBBCB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" b="1"/>
          <a:stretch/>
        </p:blipFill>
        <p:spPr>
          <a:xfrm>
            <a:off x="573426" y="457200"/>
            <a:ext cx="11045147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DD2FA8-5E5E-6853-8882-AEECBF46A395}"/>
              </a:ext>
            </a:extLst>
          </p:cNvPr>
          <p:cNvSpPr txBox="1"/>
          <p:nvPr/>
        </p:nvSpPr>
        <p:spPr>
          <a:xfrm>
            <a:off x="6547450" y="6062246"/>
            <a:ext cx="48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The data used in this report is fake and for demo only.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67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EC904D6-9FB9-CCA0-11AC-19FE48F254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76AF41-82FB-4BDB-BBE7-4B897E82E092}"/>
              </a:ext>
            </a:extLst>
          </p:cNvPr>
          <p:cNvSpPr txBox="1"/>
          <p:nvPr/>
        </p:nvSpPr>
        <p:spPr>
          <a:xfrm>
            <a:off x="6797616" y="6062353"/>
            <a:ext cx="48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The data used in this report is fake and for demo only.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59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F72C8DE-1B72-F397-85F6-F3C39BAC9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8" y="457200"/>
            <a:ext cx="11057863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D80C20-CBA3-1BD7-854B-4EC9A3019FC7}"/>
              </a:ext>
            </a:extLst>
          </p:cNvPr>
          <p:cNvSpPr txBox="1"/>
          <p:nvPr/>
        </p:nvSpPr>
        <p:spPr>
          <a:xfrm>
            <a:off x="6797616" y="6062353"/>
            <a:ext cx="48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The data used in this report is fake and for demo only.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8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4A907CA-5C82-52D8-C7A9-50AE9209A9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" b="-1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7170F2-8A81-427D-4270-7B6F289D585B}"/>
              </a:ext>
            </a:extLst>
          </p:cNvPr>
          <p:cNvSpPr txBox="1"/>
          <p:nvPr/>
        </p:nvSpPr>
        <p:spPr>
          <a:xfrm>
            <a:off x="6797616" y="6062353"/>
            <a:ext cx="48307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0" dirty="0">
                <a:solidFill>
                  <a:srgbClr val="FF0000"/>
                </a:solidFill>
                <a:effectLst/>
                <a:latin typeface="Segoe UI Light" panose="020B0502040204020203" pitchFamily="34" charset="0"/>
              </a:rPr>
              <a:t>The data used in this report is fake and for demo only.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04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65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G</dc:creator>
  <cp:lastModifiedBy>P G</cp:lastModifiedBy>
  <cp:revision>1</cp:revision>
  <dcterms:created xsi:type="dcterms:W3CDTF">2022-10-25T22:14:59Z</dcterms:created>
  <dcterms:modified xsi:type="dcterms:W3CDTF">2022-10-26T00:03:21Z</dcterms:modified>
</cp:coreProperties>
</file>