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Bree Serif" panose="020B0604020202020204" charset="0"/>
      <p:regular r:id="rId22"/>
    </p:embeddedFont>
    <p:embeddedFont>
      <p:font typeface="Didact Gothic" panose="00000500000000000000" pitchFamily="2" charset="0"/>
      <p:regular r:id="rId23"/>
    </p:embeddedFont>
    <p:embeddedFont>
      <p:font typeface="Impact" panose="020B0806030902050204" pitchFamily="34" charset="0"/>
      <p:regular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  <p:embeddedFont>
      <p:font typeface="Roboto Light" panose="02000000000000000000" pitchFamily="2" charset="0"/>
      <p:regular r:id="rId31"/>
      <p:bold r:id="rId32"/>
      <p:italic r:id="rId33"/>
      <p:boldItalic r:id="rId34"/>
    </p:embeddedFont>
    <p:embeddedFont>
      <p:font typeface="Roboto Mono Thin" panose="020B0604020202020204" charset="0"/>
      <p:regular r:id="rId35"/>
      <p:bold r:id="rId36"/>
      <p:italic r:id="rId37"/>
      <p:boldItalic r:id="rId38"/>
    </p:embeddedFont>
    <p:embeddedFont>
      <p:font typeface="Roboto Thin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8857aed2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8857aed2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0aab1d9f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0aab1d9f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0aab1d9ff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0aab1d9ff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80aab1d9ff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80aab1d9ff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80aab1d9f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80aab1d9f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80aab1d9ff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80aab1d9ff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0aab1d9ff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0aab1d9ff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80aab1d9ff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80aab1d9ff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8857aed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8857aed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0aab1d9f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0aab1d9f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b8857aed2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b8857aed2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0aab1d9f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0aab1d9f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8857aed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8857aed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5084975" y="545825"/>
            <a:ext cx="360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48FFD5"/>
                </a:solidFill>
                <a:latin typeface="Arial"/>
                <a:ea typeface="Arial"/>
                <a:cs typeface="Arial"/>
                <a:sym typeface="Arial"/>
              </a:rPr>
              <a:t>RISHAB’s APP</a:t>
            </a:r>
            <a:endParaRPr>
              <a:solidFill>
                <a:srgbClr val="48FFD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8FFD5"/>
                </a:solidFill>
                <a:latin typeface="Arial"/>
                <a:ea typeface="Arial"/>
                <a:cs typeface="Arial"/>
                <a:sym typeface="Arial"/>
              </a:rPr>
              <a:t>FOOD ORDERING SYSTEM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5780875" y="3118167"/>
            <a:ext cx="3129600" cy="20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sz="18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Tarun Prasad 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Thanseer Hishak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 Udaykiron Chowdary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Umarani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1955305" y="624791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062251" y="621744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3647509" y="1887034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3795726" y="1887034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931730" y="1887034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4173168" y="1887034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RISHAB’S-APP</a:t>
            </a:r>
            <a:endParaRPr sz="2300"/>
          </a:p>
        </p:txBody>
      </p:sp>
      <p:cxnSp>
        <p:nvCxnSpPr>
          <p:cNvPr id="351" name="Google Shape;351;p2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2" name="Google Shape;3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25" y="1284650"/>
            <a:ext cx="5462355" cy="37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LOGIN MODULE</a:t>
            </a:r>
            <a:endParaRPr sz="2300"/>
          </a:p>
        </p:txBody>
      </p:sp>
      <p:cxnSp>
        <p:nvCxnSpPr>
          <p:cNvPr id="358" name="Google Shape;358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9" name="Google Shape;3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25" y="1284650"/>
            <a:ext cx="4906542" cy="37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ORDER MODULE</a:t>
            </a:r>
            <a:endParaRPr sz="2300"/>
          </a:p>
        </p:txBody>
      </p:sp>
      <p:cxnSp>
        <p:nvCxnSpPr>
          <p:cNvPr id="365" name="Google Shape;365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66" name="Google Shape;3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250" y="1231575"/>
            <a:ext cx="5817501" cy="3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DASHBOARD MODULE</a:t>
            </a:r>
            <a:endParaRPr sz="2300"/>
          </a:p>
        </p:txBody>
      </p:sp>
      <p:cxnSp>
        <p:nvCxnSpPr>
          <p:cNvPr id="372" name="Google Shape;372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3" name="Google Shape;3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813" y="1284650"/>
            <a:ext cx="4368367" cy="3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RISHAB’S APP</a:t>
            </a:r>
            <a:endParaRPr sz="2300"/>
          </a:p>
        </p:txBody>
      </p:sp>
      <p:cxnSp>
        <p:nvCxnSpPr>
          <p:cNvPr id="379" name="Google Shape;379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0" name="Google Shape;3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525" y="1284650"/>
            <a:ext cx="7258958" cy="3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LOGIN MODULE</a:t>
            </a:r>
            <a:endParaRPr sz="2300"/>
          </a:p>
        </p:txBody>
      </p:sp>
      <p:cxnSp>
        <p:nvCxnSpPr>
          <p:cNvPr id="386" name="Google Shape;386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42" y="1284650"/>
            <a:ext cx="7903319" cy="364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ORDER MODULE</a:t>
            </a:r>
            <a:endParaRPr sz="2300"/>
          </a:p>
        </p:txBody>
      </p:sp>
      <p:cxnSp>
        <p:nvCxnSpPr>
          <p:cNvPr id="393" name="Google Shape;393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87" y="1358925"/>
            <a:ext cx="5445024" cy="3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>
            <a:spLocks noGrp="1"/>
          </p:cNvSpPr>
          <p:nvPr>
            <p:ph type="ctrTitle"/>
          </p:nvPr>
        </p:nvSpPr>
        <p:spPr>
          <a:xfrm>
            <a:off x="311700" y="4921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 DIAGRAM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DASHBOARD MODULE</a:t>
            </a:r>
            <a:endParaRPr sz="2300"/>
          </a:p>
        </p:txBody>
      </p:sp>
      <p:cxnSp>
        <p:nvCxnSpPr>
          <p:cNvPr id="400" name="Google Shape;400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425" y="1284650"/>
            <a:ext cx="6541151" cy="373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35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5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4" name="Google Shape;414;p35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5" name="Google Shape;415;p35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6" name="Google Shape;416;p35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1" name="Google Shape;421;p35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35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5"/>
          <p:cNvSpPr txBox="1"/>
          <p:nvPr/>
        </p:nvSpPr>
        <p:spPr>
          <a:xfrm>
            <a:off x="2225400" y="2049725"/>
            <a:ext cx="4693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The app is capable of registering new customer with otp verification , logging in to view the menu catalogue and placing orders with confirmation mail sent.</a:t>
            </a:r>
            <a:endParaRPr sz="13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rgbClr val="0E2A47"/>
                </a:solidFill>
                <a:latin typeface="Roboto"/>
                <a:ea typeface="Roboto"/>
                <a:cs typeface="Roboto"/>
                <a:sym typeface="Roboto"/>
              </a:rPr>
              <a:t>The staff of rishabs receive orders and manage their orders.</a:t>
            </a:r>
            <a:endParaRPr sz="1300">
              <a:solidFill>
                <a:srgbClr val="0E2A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2932050" y="1572350"/>
            <a:ext cx="288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rPr>
              <a:t>PROJECT OUTCOMES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grpSp>
        <p:nvGrpSpPr>
          <p:cNvPr id="430" name="Google Shape;430;p36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431" name="Google Shape;431;p36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>
            <a:spLocks noGrp="1"/>
          </p:cNvSpPr>
          <p:nvPr>
            <p:ph type="ctrTitle" idx="16"/>
          </p:nvPr>
        </p:nvSpPr>
        <p:spPr>
          <a:xfrm>
            <a:off x="643500" y="1987642"/>
            <a:ext cx="20760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Statement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ctrTitle" idx="17"/>
          </p:nvPr>
        </p:nvSpPr>
        <p:spPr>
          <a:xfrm>
            <a:off x="643500" y="2860063"/>
            <a:ext cx="20760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Motivation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ctrTitle" idx="18"/>
          </p:nvPr>
        </p:nvSpPr>
        <p:spPr>
          <a:xfrm>
            <a:off x="643500" y="3785000"/>
            <a:ext cx="20760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Objective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ctrTitle" idx="19"/>
          </p:nvPr>
        </p:nvSpPr>
        <p:spPr>
          <a:xfrm>
            <a:off x="6424513" y="222523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Deliverables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ctrTitle" idx="20"/>
          </p:nvPr>
        </p:nvSpPr>
        <p:spPr>
          <a:xfrm>
            <a:off x="6424513" y="30898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Requirements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ctrTitle" idx="21"/>
          </p:nvPr>
        </p:nvSpPr>
        <p:spPr>
          <a:xfrm>
            <a:off x="6424513" y="40148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UML Diagrams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5" name="Google Shape;225;p19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5" name="Google Shape;235;p19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ctrTitle"/>
          </p:nvPr>
        </p:nvSpPr>
        <p:spPr>
          <a:xfrm>
            <a:off x="1525800" y="503050"/>
            <a:ext cx="6092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1"/>
          </p:nvPr>
        </p:nvSpPr>
        <p:spPr>
          <a:xfrm>
            <a:off x="768750" y="1557750"/>
            <a:ext cx="7606500" cy="29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days the students are living a busy life. Thus, they don’t have time to stand in long queues.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Rishab is a drink shop receives lot of orders everyday, but students and teachers must wait in long queues to order their drinks.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Thus, our project aims to solve this by providing an app to order their food which helps the students/teachers to skip long queues.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2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>
            <a:spLocks noGrp="1"/>
          </p:cNvSpPr>
          <p:nvPr>
            <p:ph type="ctrTitle"/>
          </p:nvPr>
        </p:nvSpPr>
        <p:spPr>
          <a:xfrm>
            <a:off x="2627050" y="40802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MOTIVATION</a:t>
            </a:r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566675" y="1368775"/>
            <a:ext cx="78282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design a software application to solve the waiting time in queues.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Reducing the wait time to order making it easier for the customers.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Reduce the workload of staffs to take orders.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>
            <a:spLocks noGrp="1"/>
          </p:cNvSpPr>
          <p:nvPr>
            <p:ph type="ctrTitle"/>
          </p:nvPr>
        </p:nvSpPr>
        <p:spPr>
          <a:xfrm>
            <a:off x="4857250" y="4952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OBJECTIVE</a:t>
            </a:r>
            <a:endParaRPr sz="3000"/>
          </a:p>
        </p:txBody>
      </p:sp>
      <p:sp>
        <p:nvSpPr>
          <p:cNvPr id="263" name="Google Shape;263;p22"/>
          <p:cNvSpPr txBox="1">
            <a:spLocks noGrp="1"/>
          </p:cNvSpPr>
          <p:nvPr>
            <p:ph type="subTitle" idx="1"/>
          </p:nvPr>
        </p:nvSpPr>
        <p:spPr>
          <a:xfrm>
            <a:off x="4588575" y="1395325"/>
            <a:ext cx="4042200" cy="2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main objective of the software is to create a web-app that can handle the order requests and to generate bill, enabling users to order drinks online and the staffs to manage their orders.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>
              <a:solidFill>
                <a:schemeClr val="lt1"/>
              </a:solidFill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>
            <a:off x="4398250" y="11018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2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2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2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—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DELIVERABLES</a:t>
            </a:r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subTitle" idx="1"/>
          </p:nvPr>
        </p:nvSpPr>
        <p:spPr>
          <a:xfrm>
            <a:off x="833206" y="32745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Fully working web-app that can use it by SSNite.</a:t>
            </a:r>
            <a:endParaRPr sz="100"/>
          </a:p>
        </p:txBody>
      </p:sp>
      <p:sp>
        <p:nvSpPr>
          <p:cNvPr id="277" name="Google Shape;277;p23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Helps the staff of rishab to manage their orders.</a:t>
            </a:r>
            <a:endParaRPr/>
          </a:p>
        </p:txBody>
      </p:sp>
      <p:sp>
        <p:nvSpPr>
          <p:cNvPr id="278" name="Google Shape;278;p23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Placing orders to rishab through our web app.</a:t>
            </a:r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ctrTitle"/>
          </p:nvPr>
        </p:nvSpPr>
        <p:spPr>
          <a:xfrm>
            <a:off x="73990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APP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ORDER MANAGEMENT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ORDERING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/>
          <p:nvPr/>
        </p:nvSpPr>
        <p:spPr>
          <a:xfrm>
            <a:off x="6877940" y="2077049"/>
            <a:ext cx="1002833" cy="837003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5" name="Google Shape;285;p23"/>
          <p:cNvSpPr/>
          <p:nvPr/>
        </p:nvSpPr>
        <p:spPr>
          <a:xfrm>
            <a:off x="4081142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subTitle" idx="1"/>
          </p:nvPr>
        </p:nvSpPr>
        <p:spPr>
          <a:xfrm>
            <a:off x="412825" y="1269700"/>
            <a:ext cx="8419500" cy="3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Agile methods break tasks into smaller iterations, or parts do not directly involve long term planning.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iteration is considered as a short time "frame" in the Agile process model, which typically lasts from one to four weeks.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iteration involves a team working through a full software development life cycle including planning, requirements analysis, design, coding, and testing before a working product is demonstrated to the client.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1EFFC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p24"/>
          <p:cNvSpPr txBox="1">
            <a:spLocks noGrp="1"/>
          </p:cNvSpPr>
          <p:nvPr>
            <p:ph type="ctrTitle"/>
          </p:nvPr>
        </p:nvSpPr>
        <p:spPr>
          <a:xfrm>
            <a:off x="1751100" y="353925"/>
            <a:ext cx="56418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USED : AGILE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>
            <a:spLocks noGrp="1"/>
          </p:cNvSpPr>
          <p:nvPr>
            <p:ph type="ctrTitle"/>
          </p:nvPr>
        </p:nvSpPr>
        <p:spPr>
          <a:xfrm>
            <a:off x="1721775" y="408025"/>
            <a:ext cx="5372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REQUIREMENTS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1"/>
          </p:nvPr>
        </p:nvSpPr>
        <p:spPr>
          <a:xfrm>
            <a:off x="566675" y="1368775"/>
            <a:ext cx="7828200" cy="3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enable customers to order through the web app after registering / logging in.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enable staffs to manage orders, update products pricing details.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s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generate unique ID for each order.</a:t>
            </a: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5"/>
          <p:cNvCxnSpPr/>
          <p:nvPr/>
        </p:nvCxnSpPr>
        <p:spPr>
          <a:xfrm>
            <a:off x="311700" y="1014625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7" name="Google Shape;307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TECHNOLOGY STACK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HTML CSS JS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26"/>
          <p:cNvSpPr txBox="1">
            <a:spLocks noGrp="1"/>
          </p:cNvSpPr>
          <p:nvPr>
            <p:ph type="ctrTitle" idx="2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OTP API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DJANGO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11" name="Google Shape;311;p26"/>
          <p:cNvCxnSpPr/>
          <p:nvPr/>
        </p:nvCxnSpPr>
        <p:spPr>
          <a:xfrm rot="10800000" flipH="1">
            <a:off x="0" y="1195175"/>
            <a:ext cx="43401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317" name="Google Shape;317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20" name="Google Shape;320;p26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321" name="Google Shape;321;p26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23" name="Google Shape;323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325" name="Google Shape;325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26" name="Google Shape;326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On-screen Show (16:9)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Roboto Light</vt:lpstr>
      <vt:lpstr>Arial</vt:lpstr>
      <vt:lpstr>Roboto Black</vt:lpstr>
      <vt:lpstr>Bree Serif</vt:lpstr>
      <vt:lpstr>Didact Gothic</vt:lpstr>
      <vt:lpstr>Roboto</vt:lpstr>
      <vt:lpstr>Roboto Thin</vt:lpstr>
      <vt:lpstr>Impact</vt:lpstr>
      <vt:lpstr>Roboto Mono Thin</vt:lpstr>
      <vt:lpstr>WEB PROPOSAL</vt:lpstr>
      <vt:lpstr>RISHAB’s APP FOOD ORDERING SYSTEM</vt:lpstr>
      <vt:lpstr>TABLE OF CONTENTS</vt:lpstr>
      <vt:lpstr>PROBLEM STATEMENT</vt:lpstr>
      <vt:lpstr>MOTIVATION</vt:lpstr>
      <vt:lpstr>OBJECTIVE</vt:lpstr>
      <vt:lpstr>DELIVERABLES</vt:lpstr>
      <vt:lpstr>MODEL USED : AGILE</vt:lpstr>
      <vt:lpstr>REQUIREMENTS</vt:lpstr>
      <vt:lpstr>TECHNOLOGY STACK</vt:lpstr>
      <vt:lpstr>USE CASE DIAGRAM  RISHAB’S-APP</vt:lpstr>
      <vt:lpstr>USE CASE DIAGRAM  LOGIN MODULE</vt:lpstr>
      <vt:lpstr>USE CASE DIAGRAM  ORDER MODULE</vt:lpstr>
      <vt:lpstr>USE CASE DIAGRAM  DASHBOARD MODULE</vt:lpstr>
      <vt:lpstr>CLASS DIAGRAM  RISHAB’S APP</vt:lpstr>
      <vt:lpstr>CLASS DIAGRAM  LOGIN MODULE</vt:lpstr>
      <vt:lpstr>CLASS DIAGRAM  ORDER MODULE</vt:lpstr>
      <vt:lpstr>CLASS DIAGRAM  DASHBOARD MODULE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RISHAB’s APP FOOD ORDERING SYSTEM</dc:title>
  <cp:lastModifiedBy>Thanseer Hishak</cp:lastModifiedBy>
  <cp:revision>2</cp:revision>
  <dcterms:modified xsi:type="dcterms:W3CDTF">2022-12-15T05:29:58Z</dcterms:modified>
</cp:coreProperties>
</file>