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3E07B7-E187-443C-9A39-C9863C4F976E}">
  <a:tblStyle styleId="{FC3E07B7-E187-443C-9A39-C9863C4F976E}" styleName="Table_0">
    <a:wholeTbl>
      <a:tcTxStyle b="off" i="off">
        <a:font>
          <a:latin typeface="Arial"/>
          <a:ea typeface="Arial"/>
          <a:cs typeface="Arial"/>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9" name="Google Shape;5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6" name="Google Shape;11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2" name="Google Shape;12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9" name="Google Shape;1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35" name="Google Shape;1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4" name="Google Shape;1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2" name="Google Shape;15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2" name="Google Shape;1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8" name="Google Shape;16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74" name="Google Shape;17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1" name="Google Shape;18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6" name="Google Shape;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8" name="Google Shape;18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95" name="Google Shape;19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3" name="Google Shape;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 name="Google Shape;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6" name="Google Shape;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92" name="Google Shape;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98" name="Google Shape;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4" name="Google Shape;1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0" name="Google Shape;1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pic>
        <p:nvPicPr>
          <p:cNvPr descr="circle" id="15" name="Google Shape;15;p2"/>
          <p:cNvPicPr preferRelativeResize="0"/>
          <p:nvPr/>
        </p:nvPicPr>
        <p:blipFill rotWithShape="1">
          <a:blip r:embed="rId2">
            <a:alphaModFix/>
          </a:blip>
          <a:srcRect b="0" l="0" r="0" t="0"/>
          <a:stretch/>
        </p:blipFill>
        <p:spPr>
          <a:xfrm>
            <a:off x="5413375" y="3938588"/>
            <a:ext cx="3730625" cy="2919412"/>
          </a:xfrm>
          <a:prstGeom prst="rect">
            <a:avLst/>
          </a:prstGeom>
          <a:noFill/>
          <a:ln>
            <a:noFill/>
          </a:ln>
        </p:spPr>
      </p:pic>
      <p:pic>
        <p:nvPicPr>
          <p:cNvPr descr="http://www.shiksha.com/public/images/onlineforms/templates/praxis/logo2.jpg" id="16" name="Google Shape;16;p2"/>
          <p:cNvPicPr preferRelativeResize="0"/>
          <p:nvPr/>
        </p:nvPicPr>
        <p:blipFill rotWithShape="1">
          <a:blip r:embed="rId3">
            <a:alphaModFix/>
          </a:blip>
          <a:srcRect b="0" l="17577" r="14139" t="0"/>
          <a:stretch/>
        </p:blipFill>
        <p:spPr>
          <a:xfrm>
            <a:off x="0" y="0"/>
            <a:ext cx="1558925" cy="855663"/>
          </a:xfrm>
          <a:prstGeom prst="rect">
            <a:avLst/>
          </a:prstGeom>
          <a:noFill/>
          <a:ln>
            <a:noFill/>
          </a:ln>
        </p:spPr>
      </p:pic>
      <p:sp>
        <p:nvSpPr>
          <p:cNvPr id="17" name="Google Shape;17;p2"/>
          <p:cNvSpPr txBox="1"/>
          <p:nvPr>
            <p:ph type="ctrTitle"/>
          </p:nvPr>
        </p:nvSpPr>
        <p:spPr>
          <a:xfrm>
            <a:off x="973138" y="2735263"/>
            <a:ext cx="7312025" cy="1074737"/>
          </a:xfrm>
          <a:prstGeom prst="rect">
            <a:avLst/>
          </a:prstGeom>
          <a:solidFill>
            <a:schemeClr val="lt1"/>
          </a:solidFill>
          <a:ln>
            <a:noFill/>
          </a:ln>
        </p:spPr>
        <p:txBody>
          <a:bodyPr anchorCtr="0" anchor="t" bIns="91425" lIns="91425" spcFirstLastPara="1" rIns="91425" wrap="square" tIns="91425">
            <a:noAutofit/>
          </a:bodyPr>
          <a:lstStyle>
            <a:lvl1pPr indent="-88900" lvl="0" marL="0" marR="0" rtl="0" algn="ctr">
              <a:spcBef>
                <a:spcPts val="2000"/>
              </a:spcBef>
              <a:spcAft>
                <a:spcPts val="0"/>
              </a:spcAft>
              <a:buSzPts val="1400"/>
              <a:buChar char="●"/>
              <a:defRPr/>
            </a:lvl1pPr>
            <a:lvl2pPr indent="-88900" lvl="1" marL="0" marR="0" rtl="0" algn="l">
              <a:spcBef>
                <a:spcPts val="1400"/>
              </a:spcBef>
              <a:spcAft>
                <a:spcPts val="0"/>
              </a:spcAft>
              <a:buSzPts val="1400"/>
              <a:buChar char="○"/>
              <a:defRPr/>
            </a:lvl2pPr>
            <a:lvl3pPr indent="-88900" lvl="2" marL="0" marR="0" rtl="0" algn="l">
              <a:spcBef>
                <a:spcPts val="1400"/>
              </a:spcBef>
              <a:spcAft>
                <a:spcPts val="0"/>
              </a:spcAft>
              <a:buSzPts val="1400"/>
              <a:buChar char="■"/>
              <a:defRPr/>
            </a:lvl3pPr>
            <a:lvl4pPr indent="-88900" lvl="3" marL="0" marR="0" rtl="0" algn="l">
              <a:spcBef>
                <a:spcPts val="1400"/>
              </a:spcBef>
              <a:spcAft>
                <a:spcPts val="0"/>
              </a:spcAft>
              <a:buSzPts val="1400"/>
              <a:buChar char="●"/>
              <a:defRPr/>
            </a:lvl4pPr>
            <a:lvl5pPr indent="-88900" lvl="4" marL="0" marR="0" rtl="0" algn="l">
              <a:spcBef>
                <a:spcPts val="1400"/>
              </a:spcBef>
              <a:spcAft>
                <a:spcPts val="0"/>
              </a:spcAft>
              <a:buSzPts val="1400"/>
              <a:buChar char="○"/>
              <a:defRPr/>
            </a:lvl5pPr>
            <a:lvl6pPr indent="-88900" lvl="5" marL="457200" marR="0" rtl="0" algn="l">
              <a:spcBef>
                <a:spcPts val="1400"/>
              </a:spcBef>
              <a:spcAft>
                <a:spcPts val="0"/>
              </a:spcAft>
              <a:buSzPts val="1400"/>
              <a:buChar char="■"/>
              <a:defRPr/>
            </a:lvl6pPr>
            <a:lvl7pPr indent="-88900" lvl="6" marL="914400" marR="0" rtl="0" algn="l">
              <a:spcBef>
                <a:spcPts val="1400"/>
              </a:spcBef>
              <a:spcAft>
                <a:spcPts val="0"/>
              </a:spcAft>
              <a:buSzPts val="1400"/>
              <a:buChar char="●"/>
              <a:defRPr/>
            </a:lvl7pPr>
            <a:lvl8pPr indent="-88900" lvl="7" marL="1371600" marR="0" rtl="0" algn="l">
              <a:spcBef>
                <a:spcPts val="1400"/>
              </a:spcBef>
              <a:spcAft>
                <a:spcPts val="0"/>
              </a:spcAft>
              <a:buSzPts val="1400"/>
              <a:buChar char="○"/>
              <a:defRPr/>
            </a:lvl8pPr>
            <a:lvl9pPr indent="-88900" lvl="8" marL="1828800" marR="0" rtl="0" algn="l">
              <a:spcBef>
                <a:spcPts val="140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11"/>
          <p:cNvSpPr txBox="1"/>
          <p:nvPr>
            <p:ph type="title"/>
          </p:nvPr>
        </p:nvSpPr>
        <p:spPr>
          <a:xfrm>
            <a:off x="2197100" y="327025"/>
            <a:ext cx="6946900" cy="1017588"/>
          </a:xfrm>
          <a:prstGeom prst="rect">
            <a:avLst/>
          </a:prstGeom>
          <a:solidFill>
            <a:srgbClr val="000080"/>
          </a:solidFill>
          <a:ln>
            <a:noFill/>
          </a:ln>
        </p:spPr>
        <p:txBody>
          <a:bodyPr anchorCtr="0" anchor="t" bIns="91425" lIns="91425" spcFirstLastPara="1" rIns="91425" wrap="square" tIns="91425">
            <a:noAutofit/>
          </a:bodyPr>
          <a:lstStyle>
            <a:lvl1pPr lvl="0" rtl="0" algn="l">
              <a:spcBef>
                <a:spcPts val="1400"/>
              </a:spcBef>
              <a:spcAft>
                <a:spcPts val="0"/>
              </a:spcAft>
              <a:buSzPts val="1400"/>
              <a:buChar char="●"/>
              <a:defRPr/>
            </a:lvl1pPr>
            <a:lvl2pPr lvl="1" rtl="0" algn="l">
              <a:spcBef>
                <a:spcPts val="1400"/>
              </a:spcBef>
              <a:spcAft>
                <a:spcPts val="0"/>
              </a:spcAft>
              <a:buSzPts val="1400"/>
              <a:buChar char="○"/>
              <a:defRPr/>
            </a:lvl2pPr>
            <a:lvl3pPr lvl="2" rtl="0" algn="l">
              <a:spcBef>
                <a:spcPts val="1400"/>
              </a:spcBef>
              <a:spcAft>
                <a:spcPts val="0"/>
              </a:spcAft>
              <a:buSzPts val="1400"/>
              <a:buChar char="■"/>
              <a:defRPr/>
            </a:lvl3pPr>
            <a:lvl4pPr lvl="3" rtl="0" algn="l">
              <a:spcBef>
                <a:spcPts val="1400"/>
              </a:spcBef>
              <a:spcAft>
                <a:spcPts val="0"/>
              </a:spcAft>
              <a:buSzPts val="1400"/>
              <a:buChar char="●"/>
              <a:defRPr/>
            </a:lvl4pPr>
            <a:lvl5pPr lvl="4" rtl="0" algn="l">
              <a:spcBef>
                <a:spcPts val="1400"/>
              </a:spcBef>
              <a:spcAft>
                <a:spcPts val="0"/>
              </a:spcAft>
              <a:buSzPts val="1400"/>
              <a:buChar char="○"/>
              <a:defRPr/>
            </a:lvl5pPr>
            <a:lvl6pPr lvl="5" marL="457200" rtl="0" algn="l">
              <a:spcBef>
                <a:spcPts val="1400"/>
              </a:spcBef>
              <a:spcAft>
                <a:spcPts val="0"/>
              </a:spcAft>
              <a:buSzPts val="1400"/>
              <a:buChar char="■"/>
              <a:defRPr/>
            </a:lvl6pPr>
            <a:lvl7pPr lvl="6" marL="914400" rtl="0" algn="l">
              <a:spcBef>
                <a:spcPts val="1400"/>
              </a:spcBef>
              <a:spcAft>
                <a:spcPts val="0"/>
              </a:spcAft>
              <a:buSzPts val="1400"/>
              <a:buChar char="●"/>
              <a:defRPr/>
            </a:lvl7pPr>
            <a:lvl8pPr lvl="7" marL="1371600" rtl="0" algn="l">
              <a:spcBef>
                <a:spcPts val="1400"/>
              </a:spcBef>
              <a:spcAft>
                <a:spcPts val="0"/>
              </a:spcAft>
              <a:buSzPts val="1400"/>
              <a:buChar char="○"/>
              <a:defRPr/>
            </a:lvl8pPr>
            <a:lvl9pPr lvl="8" marL="1828800" rtl="0" algn="l">
              <a:spcBef>
                <a:spcPts val="1400"/>
              </a:spcBef>
              <a:spcAft>
                <a:spcPts val="0"/>
              </a:spcAft>
              <a:buSzPts val="1400"/>
              <a:buChar char="■"/>
              <a:defRPr/>
            </a:lvl9pPr>
          </a:lstStyle>
          <a:p/>
        </p:txBody>
      </p:sp>
      <p:sp>
        <p:nvSpPr>
          <p:cNvPr id="47" name="Google Shape;47;p11"/>
          <p:cNvSpPr txBox="1"/>
          <p:nvPr>
            <p:ph idx="1" type="body"/>
          </p:nvPr>
        </p:nvSpPr>
        <p:spPr>
          <a:xfrm rot="5400000">
            <a:off x="3862388" y="474663"/>
            <a:ext cx="4038600" cy="6165850"/>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rgbClr val="99CC00"/>
              </a:buClr>
              <a:buSzPts val="1400"/>
              <a:buFont typeface="Arial"/>
              <a:buChar char="•"/>
              <a:defRPr/>
            </a:lvl1pPr>
            <a:lvl2pPr indent="-317500" lvl="1" marL="914400" rtl="0" algn="l">
              <a:spcBef>
                <a:spcPts val="400"/>
              </a:spcBef>
              <a:spcAft>
                <a:spcPts val="0"/>
              </a:spcAft>
              <a:buClr>
                <a:srgbClr val="99CC00"/>
              </a:buClr>
              <a:buSzPts val="1400"/>
              <a:buFont typeface="Arial"/>
              <a:buChar char="•"/>
              <a:defRPr/>
            </a:lvl2pPr>
            <a:lvl3pPr indent="-317500" lvl="2" marL="1371600" rtl="0" algn="l">
              <a:spcBef>
                <a:spcPts val="480"/>
              </a:spcBef>
              <a:spcAft>
                <a:spcPts val="0"/>
              </a:spcAft>
              <a:buClr>
                <a:srgbClr val="99CC00"/>
              </a:buClr>
              <a:buSzPts val="1400"/>
              <a:buFont typeface="Arial"/>
              <a:buChar char="•"/>
              <a:defRPr/>
            </a:lvl3pPr>
            <a:lvl4pPr indent="-317500" lvl="3" marL="1828800" rtl="0" algn="l">
              <a:spcBef>
                <a:spcPts val="320"/>
              </a:spcBef>
              <a:spcAft>
                <a:spcPts val="0"/>
              </a:spcAft>
              <a:buClr>
                <a:srgbClr val="99CC00"/>
              </a:buClr>
              <a:buSzPts val="1400"/>
              <a:buFont typeface="Arial"/>
              <a:buChar char="–"/>
              <a:defRPr/>
            </a:lvl4pPr>
            <a:lvl5pPr indent="-317500" lvl="4" marL="2286000" rtl="0" algn="l">
              <a:spcBef>
                <a:spcPts val="320"/>
              </a:spcBef>
              <a:spcAft>
                <a:spcPts val="0"/>
              </a:spcAft>
              <a:buClr>
                <a:srgbClr val="99CC00"/>
              </a:buClr>
              <a:buSzPts val="1400"/>
              <a:buFont typeface="Arial"/>
              <a:buChar char="»"/>
              <a:defRPr/>
            </a:lvl5pPr>
            <a:lvl6pPr indent="-317500" lvl="5" marL="2743200" rtl="0" algn="l">
              <a:spcBef>
                <a:spcPts val="320"/>
              </a:spcBef>
              <a:spcAft>
                <a:spcPts val="0"/>
              </a:spcAft>
              <a:buClr>
                <a:srgbClr val="99CC00"/>
              </a:buClr>
              <a:buSzPts val="1400"/>
              <a:buFont typeface="Arial"/>
              <a:buChar char="»"/>
              <a:defRPr/>
            </a:lvl6pPr>
            <a:lvl7pPr indent="-317500" lvl="6" marL="3200400" rtl="0" algn="l">
              <a:spcBef>
                <a:spcPts val="320"/>
              </a:spcBef>
              <a:spcAft>
                <a:spcPts val="0"/>
              </a:spcAft>
              <a:buClr>
                <a:srgbClr val="99CC00"/>
              </a:buClr>
              <a:buSzPts val="1400"/>
              <a:buFont typeface="Arial"/>
              <a:buChar char="»"/>
              <a:defRPr/>
            </a:lvl7pPr>
            <a:lvl8pPr indent="-317500" lvl="7" marL="3657600" rtl="0" algn="l">
              <a:spcBef>
                <a:spcPts val="320"/>
              </a:spcBef>
              <a:spcAft>
                <a:spcPts val="0"/>
              </a:spcAft>
              <a:buClr>
                <a:srgbClr val="99CC00"/>
              </a:buClr>
              <a:buSzPts val="1400"/>
              <a:buFont typeface="Arial"/>
              <a:buChar char="»"/>
              <a:defRPr/>
            </a:lvl8pPr>
            <a:lvl9pPr indent="-317500" lvl="8" marL="4114800" rtl="0" algn="l">
              <a:spcBef>
                <a:spcPts val="320"/>
              </a:spcBef>
              <a:spcAft>
                <a:spcPts val="0"/>
              </a:spcAft>
              <a:buClr>
                <a:srgbClr val="99CC00"/>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12"/>
          <p:cNvSpPr txBox="1"/>
          <p:nvPr>
            <p:ph type="title"/>
          </p:nvPr>
        </p:nvSpPr>
        <p:spPr>
          <a:xfrm rot="5400000">
            <a:off x="5650706" y="2083594"/>
            <a:ext cx="5249863" cy="1736725"/>
          </a:xfrm>
          <a:prstGeom prst="rect">
            <a:avLst/>
          </a:prstGeom>
          <a:solidFill>
            <a:srgbClr val="000080"/>
          </a:solidFill>
          <a:ln>
            <a:noFill/>
          </a:ln>
        </p:spPr>
        <p:txBody>
          <a:bodyPr anchorCtr="0" anchor="t" bIns="91425" lIns="91425" spcFirstLastPara="1" rIns="91425" wrap="square" tIns="91425">
            <a:noAutofit/>
          </a:bodyPr>
          <a:lstStyle>
            <a:lvl1pPr lvl="0" rtl="0" algn="l">
              <a:spcBef>
                <a:spcPts val="1400"/>
              </a:spcBef>
              <a:spcAft>
                <a:spcPts val="0"/>
              </a:spcAft>
              <a:buSzPts val="1400"/>
              <a:buChar char="●"/>
              <a:defRPr/>
            </a:lvl1pPr>
            <a:lvl2pPr lvl="1" rtl="0" algn="l">
              <a:spcBef>
                <a:spcPts val="1400"/>
              </a:spcBef>
              <a:spcAft>
                <a:spcPts val="0"/>
              </a:spcAft>
              <a:buSzPts val="1400"/>
              <a:buChar char="○"/>
              <a:defRPr/>
            </a:lvl2pPr>
            <a:lvl3pPr lvl="2" rtl="0" algn="l">
              <a:spcBef>
                <a:spcPts val="1400"/>
              </a:spcBef>
              <a:spcAft>
                <a:spcPts val="0"/>
              </a:spcAft>
              <a:buSzPts val="1400"/>
              <a:buChar char="■"/>
              <a:defRPr/>
            </a:lvl3pPr>
            <a:lvl4pPr lvl="3" rtl="0" algn="l">
              <a:spcBef>
                <a:spcPts val="1400"/>
              </a:spcBef>
              <a:spcAft>
                <a:spcPts val="0"/>
              </a:spcAft>
              <a:buSzPts val="1400"/>
              <a:buChar char="●"/>
              <a:defRPr/>
            </a:lvl4pPr>
            <a:lvl5pPr lvl="4" rtl="0" algn="l">
              <a:spcBef>
                <a:spcPts val="1400"/>
              </a:spcBef>
              <a:spcAft>
                <a:spcPts val="0"/>
              </a:spcAft>
              <a:buSzPts val="1400"/>
              <a:buChar char="○"/>
              <a:defRPr/>
            </a:lvl5pPr>
            <a:lvl6pPr lvl="5" marL="457200" rtl="0" algn="l">
              <a:spcBef>
                <a:spcPts val="1400"/>
              </a:spcBef>
              <a:spcAft>
                <a:spcPts val="0"/>
              </a:spcAft>
              <a:buSzPts val="1400"/>
              <a:buChar char="■"/>
              <a:defRPr/>
            </a:lvl6pPr>
            <a:lvl7pPr lvl="6" marL="914400" rtl="0" algn="l">
              <a:spcBef>
                <a:spcPts val="1400"/>
              </a:spcBef>
              <a:spcAft>
                <a:spcPts val="0"/>
              </a:spcAft>
              <a:buSzPts val="1400"/>
              <a:buChar char="●"/>
              <a:defRPr/>
            </a:lvl7pPr>
            <a:lvl8pPr lvl="7" marL="1371600" rtl="0" algn="l">
              <a:spcBef>
                <a:spcPts val="1400"/>
              </a:spcBef>
              <a:spcAft>
                <a:spcPts val="0"/>
              </a:spcAft>
              <a:buSzPts val="1400"/>
              <a:buChar char="○"/>
              <a:defRPr/>
            </a:lvl8pPr>
            <a:lvl9pPr lvl="8" marL="1828800" rtl="0" algn="l">
              <a:spcBef>
                <a:spcPts val="1400"/>
              </a:spcBef>
              <a:spcAft>
                <a:spcPts val="0"/>
              </a:spcAft>
              <a:buSzPts val="1400"/>
              <a:buChar char="■"/>
              <a:defRPr/>
            </a:lvl9pPr>
          </a:lstStyle>
          <a:p/>
        </p:txBody>
      </p:sp>
      <p:sp>
        <p:nvSpPr>
          <p:cNvPr id="50" name="Google Shape;50;p12"/>
          <p:cNvSpPr txBox="1"/>
          <p:nvPr>
            <p:ph idx="1" type="body"/>
          </p:nvPr>
        </p:nvSpPr>
        <p:spPr>
          <a:xfrm rot="5400000">
            <a:off x="2101056" y="423069"/>
            <a:ext cx="5249863" cy="5057775"/>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rgbClr val="99CC00"/>
              </a:buClr>
              <a:buSzPts val="1400"/>
              <a:buFont typeface="Arial"/>
              <a:buChar char="•"/>
              <a:defRPr/>
            </a:lvl1pPr>
            <a:lvl2pPr indent="-317500" lvl="1" marL="914400" rtl="0" algn="l">
              <a:spcBef>
                <a:spcPts val="400"/>
              </a:spcBef>
              <a:spcAft>
                <a:spcPts val="0"/>
              </a:spcAft>
              <a:buClr>
                <a:srgbClr val="99CC00"/>
              </a:buClr>
              <a:buSzPts val="1400"/>
              <a:buFont typeface="Arial"/>
              <a:buChar char="•"/>
              <a:defRPr/>
            </a:lvl2pPr>
            <a:lvl3pPr indent="-317500" lvl="2" marL="1371600" rtl="0" algn="l">
              <a:spcBef>
                <a:spcPts val="480"/>
              </a:spcBef>
              <a:spcAft>
                <a:spcPts val="0"/>
              </a:spcAft>
              <a:buClr>
                <a:srgbClr val="99CC00"/>
              </a:buClr>
              <a:buSzPts val="1400"/>
              <a:buFont typeface="Arial"/>
              <a:buChar char="•"/>
              <a:defRPr/>
            </a:lvl3pPr>
            <a:lvl4pPr indent="-317500" lvl="3" marL="1828800" rtl="0" algn="l">
              <a:spcBef>
                <a:spcPts val="320"/>
              </a:spcBef>
              <a:spcAft>
                <a:spcPts val="0"/>
              </a:spcAft>
              <a:buClr>
                <a:srgbClr val="99CC00"/>
              </a:buClr>
              <a:buSzPts val="1400"/>
              <a:buFont typeface="Arial"/>
              <a:buChar char="–"/>
              <a:defRPr/>
            </a:lvl4pPr>
            <a:lvl5pPr indent="-317500" lvl="4" marL="2286000" rtl="0" algn="l">
              <a:spcBef>
                <a:spcPts val="320"/>
              </a:spcBef>
              <a:spcAft>
                <a:spcPts val="0"/>
              </a:spcAft>
              <a:buClr>
                <a:srgbClr val="99CC00"/>
              </a:buClr>
              <a:buSzPts val="1400"/>
              <a:buFont typeface="Arial"/>
              <a:buChar char="»"/>
              <a:defRPr/>
            </a:lvl5pPr>
            <a:lvl6pPr indent="-317500" lvl="5" marL="2743200" rtl="0" algn="l">
              <a:spcBef>
                <a:spcPts val="320"/>
              </a:spcBef>
              <a:spcAft>
                <a:spcPts val="0"/>
              </a:spcAft>
              <a:buClr>
                <a:srgbClr val="99CC00"/>
              </a:buClr>
              <a:buSzPts val="1400"/>
              <a:buFont typeface="Arial"/>
              <a:buChar char="»"/>
              <a:defRPr/>
            </a:lvl6pPr>
            <a:lvl7pPr indent="-317500" lvl="6" marL="3200400" rtl="0" algn="l">
              <a:spcBef>
                <a:spcPts val="320"/>
              </a:spcBef>
              <a:spcAft>
                <a:spcPts val="0"/>
              </a:spcAft>
              <a:buClr>
                <a:srgbClr val="99CC00"/>
              </a:buClr>
              <a:buSzPts val="1400"/>
              <a:buFont typeface="Arial"/>
              <a:buChar char="»"/>
              <a:defRPr/>
            </a:lvl7pPr>
            <a:lvl8pPr indent="-317500" lvl="7" marL="3657600" rtl="0" algn="l">
              <a:spcBef>
                <a:spcPts val="320"/>
              </a:spcBef>
              <a:spcAft>
                <a:spcPts val="0"/>
              </a:spcAft>
              <a:buClr>
                <a:srgbClr val="99CC00"/>
              </a:buClr>
              <a:buSzPts val="1400"/>
              <a:buFont typeface="Arial"/>
              <a:buChar char="»"/>
              <a:defRPr/>
            </a:lvl8pPr>
            <a:lvl9pPr indent="-317500" lvl="8" marL="4114800" rtl="0" algn="l">
              <a:spcBef>
                <a:spcPts val="320"/>
              </a:spcBef>
              <a:spcAft>
                <a:spcPts val="0"/>
              </a:spcAft>
              <a:buClr>
                <a:srgbClr val="99CC00"/>
              </a:buClr>
              <a:buSzPts val="1400"/>
              <a:buFont typeface="Arial"/>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51" name="Shape 51"/>
        <p:cNvGrpSpPr/>
        <p:nvPr/>
      </p:nvGrpSpPr>
      <p:grpSpPr>
        <a:xfrm>
          <a:off x="0" y="0"/>
          <a:ext cx="0" cy="0"/>
          <a:chOff x="0" y="0"/>
          <a:chExt cx="0" cy="0"/>
        </a:xfrm>
      </p:grpSpPr>
      <p:sp>
        <p:nvSpPr>
          <p:cNvPr id="52" name="Google Shape;52;p13"/>
          <p:cNvSpPr txBox="1"/>
          <p:nvPr>
            <p:ph type="title"/>
          </p:nvPr>
        </p:nvSpPr>
        <p:spPr>
          <a:xfrm>
            <a:off x="2197100" y="327025"/>
            <a:ext cx="6946900" cy="1017588"/>
          </a:xfrm>
          <a:prstGeom prst="rect">
            <a:avLst/>
          </a:prstGeom>
          <a:solidFill>
            <a:srgbClr val="000080"/>
          </a:solidFill>
          <a:ln>
            <a:noFill/>
          </a:ln>
        </p:spPr>
        <p:txBody>
          <a:bodyPr anchorCtr="0" anchor="t" bIns="91425" lIns="91425" spcFirstLastPara="1" rIns="91425" wrap="square" tIns="91425">
            <a:noAutofit/>
          </a:bodyPr>
          <a:lstStyle>
            <a:lvl1pPr lvl="0" rtl="0" algn="l">
              <a:spcBef>
                <a:spcPts val="1400"/>
              </a:spcBef>
              <a:spcAft>
                <a:spcPts val="0"/>
              </a:spcAft>
              <a:buSzPts val="1400"/>
              <a:buChar char="●"/>
              <a:defRPr/>
            </a:lvl1pPr>
            <a:lvl2pPr lvl="1" rtl="0" algn="l">
              <a:spcBef>
                <a:spcPts val="1400"/>
              </a:spcBef>
              <a:spcAft>
                <a:spcPts val="0"/>
              </a:spcAft>
              <a:buSzPts val="1400"/>
              <a:buChar char="○"/>
              <a:defRPr/>
            </a:lvl2pPr>
            <a:lvl3pPr lvl="2" rtl="0" algn="l">
              <a:spcBef>
                <a:spcPts val="1400"/>
              </a:spcBef>
              <a:spcAft>
                <a:spcPts val="0"/>
              </a:spcAft>
              <a:buSzPts val="1400"/>
              <a:buChar char="■"/>
              <a:defRPr/>
            </a:lvl3pPr>
            <a:lvl4pPr lvl="3" rtl="0" algn="l">
              <a:spcBef>
                <a:spcPts val="1400"/>
              </a:spcBef>
              <a:spcAft>
                <a:spcPts val="0"/>
              </a:spcAft>
              <a:buSzPts val="1400"/>
              <a:buChar char="●"/>
              <a:defRPr/>
            </a:lvl4pPr>
            <a:lvl5pPr lvl="4" rtl="0" algn="l">
              <a:spcBef>
                <a:spcPts val="1400"/>
              </a:spcBef>
              <a:spcAft>
                <a:spcPts val="0"/>
              </a:spcAft>
              <a:buSzPts val="1400"/>
              <a:buChar char="○"/>
              <a:defRPr/>
            </a:lvl5pPr>
            <a:lvl6pPr lvl="5" marL="457200" rtl="0" algn="l">
              <a:spcBef>
                <a:spcPts val="1400"/>
              </a:spcBef>
              <a:spcAft>
                <a:spcPts val="0"/>
              </a:spcAft>
              <a:buSzPts val="1400"/>
              <a:buChar char="■"/>
              <a:defRPr/>
            </a:lvl6pPr>
            <a:lvl7pPr lvl="6" marL="914400" rtl="0" algn="l">
              <a:spcBef>
                <a:spcPts val="1400"/>
              </a:spcBef>
              <a:spcAft>
                <a:spcPts val="0"/>
              </a:spcAft>
              <a:buSzPts val="1400"/>
              <a:buChar char="●"/>
              <a:defRPr/>
            </a:lvl7pPr>
            <a:lvl8pPr lvl="7" marL="1371600" rtl="0" algn="l">
              <a:spcBef>
                <a:spcPts val="1400"/>
              </a:spcBef>
              <a:spcAft>
                <a:spcPts val="0"/>
              </a:spcAft>
              <a:buSzPts val="1400"/>
              <a:buChar char="○"/>
              <a:defRPr/>
            </a:lvl8pPr>
            <a:lvl9pPr lvl="8" marL="1828800" rtl="0" algn="l">
              <a:spcBef>
                <a:spcPts val="140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3" name="Shape 53"/>
        <p:cNvGrpSpPr/>
        <p:nvPr/>
      </p:nvGrpSpPr>
      <p:grpSpPr>
        <a:xfrm>
          <a:off x="0" y="0"/>
          <a:ext cx="0" cy="0"/>
          <a:chOff x="0" y="0"/>
          <a:chExt cx="0" cy="0"/>
        </a:xfrm>
      </p:grpSpPr>
      <p:sp>
        <p:nvSpPr>
          <p:cNvPr id="54" name="Google Shape;54;p14"/>
          <p:cNvSpPr txBox="1"/>
          <p:nvPr>
            <p:ph type="title"/>
          </p:nvPr>
        </p:nvSpPr>
        <p:spPr>
          <a:xfrm>
            <a:off x="2197100" y="327025"/>
            <a:ext cx="6946900" cy="1017588"/>
          </a:xfrm>
          <a:prstGeom prst="rect">
            <a:avLst/>
          </a:prstGeom>
          <a:solidFill>
            <a:srgbClr val="000080"/>
          </a:solidFill>
          <a:ln>
            <a:noFill/>
          </a:ln>
        </p:spPr>
        <p:txBody>
          <a:bodyPr anchorCtr="0" anchor="t" bIns="91425" lIns="91425" spcFirstLastPara="1" rIns="91425" wrap="square" tIns="91425">
            <a:noAutofit/>
          </a:bodyPr>
          <a:lstStyle>
            <a:lvl1pPr lvl="0" rtl="0" algn="l">
              <a:spcBef>
                <a:spcPts val="1400"/>
              </a:spcBef>
              <a:spcAft>
                <a:spcPts val="0"/>
              </a:spcAft>
              <a:buSzPts val="1400"/>
              <a:buChar char="●"/>
              <a:defRPr/>
            </a:lvl1pPr>
            <a:lvl2pPr lvl="1" rtl="0" algn="l">
              <a:spcBef>
                <a:spcPts val="1400"/>
              </a:spcBef>
              <a:spcAft>
                <a:spcPts val="0"/>
              </a:spcAft>
              <a:buSzPts val="1400"/>
              <a:buChar char="○"/>
              <a:defRPr/>
            </a:lvl2pPr>
            <a:lvl3pPr lvl="2" rtl="0" algn="l">
              <a:spcBef>
                <a:spcPts val="1400"/>
              </a:spcBef>
              <a:spcAft>
                <a:spcPts val="0"/>
              </a:spcAft>
              <a:buSzPts val="1400"/>
              <a:buChar char="■"/>
              <a:defRPr/>
            </a:lvl3pPr>
            <a:lvl4pPr lvl="3" rtl="0" algn="l">
              <a:spcBef>
                <a:spcPts val="1400"/>
              </a:spcBef>
              <a:spcAft>
                <a:spcPts val="0"/>
              </a:spcAft>
              <a:buSzPts val="1400"/>
              <a:buChar char="●"/>
              <a:defRPr/>
            </a:lvl4pPr>
            <a:lvl5pPr lvl="4" rtl="0" algn="l">
              <a:spcBef>
                <a:spcPts val="1400"/>
              </a:spcBef>
              <a:spcAft>
                <a:spcPts val="0"/>
              </a:spcAft>
              <a:buSzPts val="1400"/>
              <a:buChar char="○"/>
              <a:defRPr/>
            </a:lvl5pPr>
            <a:lvl6pPr lvl="5" marL="457200" rtl="0" algn="l">
              <a:spcBef>
                <a:spcPts val="1400"/>
              </a:spcBef>
              <a:spcAft>
                <a:spcPts val="0"/>
              </a:spcAft>
              <a:buSzPts val="1400"/>
              <a:buChar char="■"/>
              <a:defRPr/>
            </a:lvl6pPr>
            <a:lvl7pPr lvl="6" marL="914400" rtl="0" algn="l">
              <a:spcBef>
                <a:spcPts val="1400"/>
              </a:spcBef>
              <a:spcAft>
                <a:spcPts val="0"/>
              </a:spcAft>
              <a:buSzPts val="1400"/>
              <a:buChar char="●"/>
              <a:defRPr/>
            </a:lvl7pPr>
            <a:lvl8pPr lvl="7" marL="1371600" rtl="0" algn="l">
              <a:spcBef>
                <a:spcPts val="1400"/>
              </a:spcBef>
              <a:spcAft>
                <a:spcPts val="0"/>
              </a:spcAft>
              <a:buSzPts val="1400"/>
              <a:buChar char="○"/>
              <a:defRPr/>
            </a:lvl8pPr>
            <a:lvl9pPr lvl="8" marL="1828800" rtl="0" algn="l">
              <a:spcBef>
                <a:spcPts val="1400"/>
              </a:spcBef>
              <a:spcAft>
                <a:spcPts val="0"/>
              </a:spcAft>
              <a:buSzPts val="1400"/>
              <a:buChar char="■"/>
              <a:defRPr/>
            </a:lvl9pPr>
          </a:lstStyle>
          <a:p/>
        </p:txBody>
      </p:sp>
      <p:sp>
        <p:nvSpPr>
          <p:cNvPr id="55" name="Google Shape;55;p14"/>
          <p:cNvSpPr txBox="1"/>
          <p:nvPr>
            <p:ph idx="1" type="body"/>
          </p:nvPr>
        </p:nvSpPr>
        <p:spPr>
          <a:xfrm>
            <a:off x="2798763" y="1538288"/>
            <a:ext cx="3006725" cy="4038600"/>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rgbClr val="99CC00"/>
              </a:buClr>
              <a:buSzPts val="1400"/>
              <a:buFont typeface="Arial"/>
              <a:buChar char="•"/>
              <a:defRPr/>
            </a:lvl1pPr>
            <a:lvl2pPr indent="-317500" lvl="1" marL="914400" rtl="0" algn="l">
              <a:spcBef>
                <a:spcPts val="400"/>
              </a:spcBef>
              <a:spcAft>
                <a:spcPts val="0"/>
              </a:spcAft>
              <a:buClr>
                <a:srgbClr val="99CC00"/>
              </a:buClr>
              <a:buSzPts val="1400"/>
              <a:buFont typeface="Arial"/>
              <a:buChar char="•"/>
              <a:defRPr/>
            </a:lvl2pPr>
            <a:lvl3pPr indent="-317500" lvl="2" marL="1371600" rtl="0" algn="l">
              <a:spcBef>
                <a:spcPts val="480"/>
              </a:spcBef>
              <a:spcAft>
                <a:spcPts val="0"/>
              </a:spcAft>
              <a:buClr>
                <a:srgbClr val="99CC00"/>
              </a:buClr>
              <a:buSzPts val="1400"/>
              <a:buFont typeface="Arial"/>
              <a:buChar char="•"/>
              <a:defRPr/>
            </a:lvl3pPr>
            <a:lvl4pPr indent="-317500" lvl="3" marL="1828800" rtl="0" algn="l">
              <a:spcBef>
                <a:spcPts val="320"/>
              </a:spcBef>
              <a:spcAft>
                <a:spcPts val="0"/>
              </a:spcAft>
              <a:buClr>
                <a:srgbClr val="99CC00"/>
              </a:buClr>
              <a:buSzPts val="1400"/>
              <a:buFont typeface="Arial"/>
              <a:buChar char="–"/>
              <a:defRPr/>
            </a:lvl4pPr>
            <a:lvl5pPr indent="-317500" lvl="4" marL="2286000" rtl="0" algn="l">
              <a:spcBef>
                <a:spcPts val="320"/>
              </a:spcBef>
              <a:spcAft>
                <a:spcPts val="0"/>
              </a:spcAft>
              <a:buClr>
                <a:srgbClr val="99CC00"/>
              </a:buClr>
              <a:buSzPts val="1400"/>
              <a:buFont typeface="Arial"/>
              <a:buChar char="»"/>
              <a:defRPr/>
            </a:lvl5pPr>
            <a:lvl6pPr indent="-317500" lvl="5" marL="2743200" rtl="0" algn="l">
              <a:spcBef>
                <a:spcPts val="320"/>
              </a:spcBef>
              <a:spcAft>
                <a:spcPts val="0"/>
              </a:spcAft>
              <a:buClr>
                <a:srgbClr val="99CC00"/>
              </a:buClr>
              <a:buSzPts val="1400"/>
              <a:buFont typeface="Arial"/>
              <a:buChar char="»"/>
              <a:defRPr/>
            </a:lvl6pPr>
            <a:lvl7pPr indent="-317500" lvl="6" marL="3200400" rtl="0" algn="l">
              <a:spcBef>
                <a:spcPts val="320"/>
              </a:spcBef>
              <a:spcAft>
                <a:spcPts val="0"/>
              </a:spcAft>
              <a:buClr>
                <a:srgbClr val="99CC00"/>
              </a:buClr>
              <a:buSzPts val="1400"/>
              <a:buFont typeface="Arial"/>
              <a:buChar char="»"/>
              <a:defRPr/>
            </a:lvl7pPr>
            <a:lvl8pPr indent="-317500" lvl="7" marL="3657600" rtl="0" algn="l">
              <a:spcBef>
                <a:spcPts val="320"/>
              </a:spcBef>
              <a:spcAft>
                <a:spcPts val="0"/>
              </a:spcAft>
              <a:buClr>
                <a:srgbClr val="99CC00"/>
              </a:buClr>
              <a:buSzPts val="1400"/>
              <a:buFont typeface="Arial"/>
              <a:buChar char="»"/>
              <a:defRPr/>
            </a:lvl8pPr>
            <a:lvl9pPr indent="-317500" lvl="8" marL="4114800" rtl="0" algn="l">
              <a:spcBef>
                <a:spcPts val="320"/>
              </a:spcBef>
              <a:spcAft>
                <a:spcPts val="0"/>
              </a:spcAft>
              <a:buClr>
                <a:srgbClr val="99CC00"/>
              </a:buClr>
              <a:buSzPts val="1400"/>
              <a:buFont typeface="Arial"/>
              <a:buChar char="»"/>
              <a:defRPr/>
            </a:lvl9pPr>
          </a:lstStyle>
          <a:p/>
        </p:txBody>
      </p:sp>
      <p:sp>
        <p:nvSpPr>
          <p:cNvPr id="56" name="Google Shape;56;p14"/>
          <p:cNvSpPr txBox="1"/>
          <p:nvPr>
            <p:ph idx="2" type="body"/>
          </p:nvPr>
        </p:nvSpPr>
        <p:spPr>
          <a:xfrm>
            <a:off x="5957888" y="1538288"/>
            <a:ext cx="3006725" cy="4038600"/>
          </a:xfrm>
          <a:prstGeom prst="rect">
            <a:avLst/>
          </a:prstGeom>
          <a:noFill/>
          <a:ln>
            <a:noFill/>
          </a:ln>
        </p:spPr>
        <p:txBody>
          <a:bodyPr anchorCtr="0" anchor="t" bIns="91425" lIns="91425" spcFirstLastPara="1" rIns="91425" wrap="square" tIns="91425">
            <a:noAutofit/>
          </a:bodyPr>
          <a:lstStyle>
            <a:lvl1pPr indent="-317500" lvl="0" marL="457200" rtl="0" algn="l">
              <a:spcBef>
                <a:spcPts val="480"/>
              </a:spcBef>
              <a:spcAft>
                <a:spcPts val="0"/>
              </a:spcAft>
              <a:buClr>
                <a:srgbClr val="99CC00"/>
              </a:buClr>
              <a:buSzPts val="1400"/>
              <a:buFont typeface="Arial"/>
              <a:buChar char="•"/>
              <a:defRPr/>
            </a:lvl1pPr>
            <a:lvl2pPr indent="-317500" lvl="1" marL="914400" rtl="0" algn="l">
              <a:spcBef>
                <a:spcPts val="400"/>
              </a:spcBef>
              <a:spcAft>
                <a:spcPts val="0"/>
              </a:spcAft>
              <a:buClr>
                <a:srgbClr val="99CC00"/>
              </a:buClr>
              <a:buSzPts val="1400"/>
              <a:buFont typeface="Arial"/>
              <a:buChar char="•"/>
              <a:defRPr/>
            </a:lvl2pPr>
            <a:lvl3pPr indent="-317500" lvl="2" marL="1371600" rtl="0" algn="l">
              <a:spcBef>
                <a:spcPts val="480"/>
              </a:spcBef>
              <a:spcAft>
                <a:spcPts val="0"/>
              </a:spcAft>
              <a:buClr>
                <a:srgbClr val="99CC00"/>
              </a:buClr>
              <a:buSzPts val="1400"/>
              <a:buFont typeface="Arial"/>
              <a:buChar char="•"/>
              <a:defRPr/>
            </a:lvl3pPr>
            <a:lvl4pPr indent="-317500" lvl="3" marL="1828800" rtl="0" algn="l">
              <a:spcBef>
                <a:spcPts val="320"/>
              </a:spcBef>
              <a:spcAft>
                <a:spcPts val="0"/>
              </a:spcAft>
              <a:buClr>
                <a:srgbClr val="99CC00"/>
              </a:buClr>
              <a:buSzPts val="1400"/>
              <a:buFont typeface="Arial"/>
              <a:buChar char="–"/>
              <a:defRPr/>
            </a:lvl4pPr>
            <a:lvl5pPr indent="-317500" lvl="4" marL="2286000" rtl="0" algn="l">
              <a:spcBef>
                <a:spcPts val="320"/>
              </a:spcBef>
              <a:spcAft>
                <a:spcPts val="0"/>
              </a:spcAft>
              <a:buClr>
                <a:srgbClr val="99CC00"/>
              </a:buClr>
              <a:buSzPts val="1400"/>
              <a:buFont typeface="Arial"/>
              <a:buChar char="»"/>
              <a:defRPr/>
            </a:lvl5pPr>
            <a:lvl6pPr indent="-317500" lvl="5" marL="2743200" rtl="0" algn="l">
              <a:spcBef>
                <a:spcPts val="320"/>
              </a:spcBef>
              <a:spcAft>
                <a:spcPts val="0"/>
              </a:spcAft>
              <a:buClr>
                <a:srgbClr val="99CC00"/>
              </a:buClr>
              <a:buSzPts val="1400"/>
              <a:buFont typeface="Arial"/>
              <a:buChar char="»"/>
              <a:defRPr/>
            </a:lvl6pPr>
            <a:lvl7pPr indent="-317500" lvl="6" marL="3200400" rtl="0" algn="l">
              <a:spcBef>
                <a:spcPts val="320"/>
              </a:spcBef>
              <a:spcAft>
                <a:spcPts val="0"/>
              </a:spcAft>
              <a:buClr>
                <a:srgbClr val="99CC00"/>
              </a:buClr>
              <a:buSzPts val="1400"/>
              <a:buFont typeface="Arial"/>
              <a:buChar char="»"/>
              <a:defRPr/>
            </a:lvl7pPr>
            <a:lvl8pPr indent="-317500" lvl="7" marL="3657600" rtl="0" algn="l">
              <a:spcBef>
                <a:spcPts val="320"/>
              </a:spcBef>
              <a:spcAft>
                <a:spcPts val="0"/>
              </a:spcAft>
              <a:buClr>
                <a:srgbClr val="99CC00"/>
              </a:buClr>
              <a:buSzPts val="1400"/>
              <a:buFont typeface="Arial"/>
              <a:buChar char="»"/>
              <a:defRPr/>
            </a:lvl8pPr>
            <a:lvl9pPr indent="-317500" lvl="8" marL="4114800" rtl="0" algn="l">
              <a:spcBef>
                <a:spcPts val="320"/>
              </a:spcBef>
              <a:spcAft>
                <a:spcPts val="0"/>
              </a:spcAft>
              <a:buClr>
                <a:srgbClr val="99CC00"/>
              </a:buClr>
              <a:buSzPts val="1400"/>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2197100" y="327025"/>
            <a:ext cx="6946900" cy="1017588"/>
          </a:xfrm>
          <a:prstGeom prst="rect">
            <a:avLst/>
          </a:prstGeom>
          <a:solidFill>
            <a:srgbClr val="000080"/>
          </a:solidFill>
          <a:ln>
            <a:noFill/>
          </a:ln>
        </p:spPr>
        <p:txBody>
          <a:bodyPr anchorCtr="0" anchor="t" bIns="91425" lIns="91425" spcFirstLastPara="1" rIns="91425" wrap="square" tIns="91425">
            <a:noAutofit/>
          </a:bodyPr>
          <a:lstStyle>
            <a:lvl1pPr lvl="0" rtl="0" algn="r">
              <a:spcBef>
                <a:spcPts val="1400"/>
              </a:spcBef>
              <a:spcAft>
                <a:spcPts val="0"/>
              </a:spcAft>
              <a:buSzPts val="1400"/>
              <a:buChar char="●"/>
              <a:defRPr/>
            </a:lvl1pPr>
            <a:lvl2pPr lvl="1" rtl="0">
              <a:spcBef>
                <a:spcPts val="1400"/>
              </a:spcBef>
              <a:spcAft>
                <a:spcPts val="0"/>
              </a:spcAft>
              <a:buSzPts val="1400"/>
              <a:buChar char="○"/>
              <a:defRPr/>
            </a:lvl2pPr>
            <a:lvl3pPr lvl="2" rtl="0">
              <a:spcBef>
                <a:spcPts val="1400"/>
              </a:spcBef>
              <a:spcAft>
                <a:spcPts val="0"/>
              </a:spcAft>
              <a:buSzPts val="1400"/>
              <a:buChar char="■"/>
              <a:defRPr/>
            </a:lvl3pPr>
            <a:lvl4pPr lvl="3" rtl="0">
              <a:spcBef>
                <a:spcPts val="1400"/>
              </a:spcBef>
              <a:spcAft>
                <a:spcPts val="0"/>
              </a:spcAft>
              <a:buSzPts val="1400"/>
              <a:buChar char="●"/>
              <a:defRPr/>
            </a:lvl4pPr>
            <a:lvl5pPr lvl="4" rtl="0">
              <a:spcBef>
                <a:spcPts val="1400"/>
              </a:spcBef>
              <a:spcAft>
                <a:spcPts val="0"/>
              </a:spcAft>
              <a:buSzPts val="1400"/>
              <a:buChar char="○"/>
              <a:defRPr/>
            </a:lvl5pPr>
            <a:lvl6pPr lvl="5" rtl="0">
              <a:spcBef>
                <a:spcPts val="1400"/>
              </a:spcBef>
              <a:spcAft>
                <a:spcPts val="0"/>
              </a:spcAft>
              <a:buSzPts val="1400"/>
              <a:buChar char="■"/>
              <a:defRPr/>
            </a:lvl6pPr>
            <a:lvl7pPr lvl="6" rtl="0">
              <a:spcBef>
                <a:spcPts val="1400"/>
              </a:spcBef>
              <a:spcAft>
                <a:spcPts val="0"/>
              </a:spcAft>
              <a:buSzPts val="1400"/>
              <a:buChar char="●"/>
              <a:defRPr/>
            </a:lvl7pPr>
            <a:lvl8pPr lvl="7" rtl="0">
              <a:spcBef>
                <a:spcPts val="1400"/>
              </a:spcBef>
              <a:spcAft>
                <a:spcPts val="0"/>
              </a:spcAft>
              <a:buSzPts val="1400"/>
              <a:buChar char="○"/>
              <a:defRPr/>
            </a:lvl8pPr>
            <a:lvl9pPr lvl="8" rtl="0">
              <a:spcBef>
                <a:spcPts val="1400"/>
              </a:spcBef>
              <a:spcAft>
                <a:spcPts val="0"/>
              </a:spcAft>
              <a:buSzPts val="1400"/>
              <a:buChar char="■"/>
              <a:defRPr/>
            </a:lvl9pPr>
          </a:lstStyle>
          <a:p/>
        </p:txBody>
      </p:sp>
      <p:sp>
        <p:nvSpPr>
          <p:cNvPr id="20" name="Google Shape;20;p3"/>
          <p:cNvSpPr txBox="1"/>
          <p:nvPr>
            <p:ph idx="1" type="body"/>
          </p:nvPr>
        </p:nvSpPr>
        <p:spPr>
          <a:xfrm>
            <a:off x="2798763" y="1538288"/>
            <a:ext cx="6165850" cy="4038600"/>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722313" y="4406900"/>
            <a:ext cx="7772400" cy="1362075"/>
          </a:xfrm>
          <a:prstGeom prst="rect">
            <a:avLst/>
          </a:prstGeom>
          <a:solidFill>
            <a:srgbClr val="000080"/>
          </a:solidFill>
          <a:ln>
            <a:noFill/>
          </a:ln>
        </p:spPr>
        <p:txBody>
          <a:bodyPr anchorCtr="0" anchor="t" bIns="91425" lIns="91425" spcFirstLastPara="1" rIns="91425" wrap="square" tIns="91425">
            <a:noAutofit/>
          </a:bodyPr>
          <a:lstStyle>
            <a:lvl1pPr lvl="0" rtl="0" algn="l">
              <a:spcBef>
                <a:spcPts val="1400"/>
              </a:spcBef>
              <a:spcAft>
                <a:spcPts val="0"/>
              </a:spcAft>
              <a:buSzPts val="1400"/>
              <a:buChar char="●"/>
              <a:defRPr/>
            </a:lvl1pPr>
            <a:lvl2pPr lvl="1" rtl="0">
              <a:spcBef>
                <a:spcPts val="1400"/>
              </a:spcBef>
              <a:spcAft>
                <a:spcPts val="0"/>
              </a:spcAft>
              <a:buSzPts val="1400"/>
              <a:buChar char="○"/>
              <a:defRPr/>
            </a:lvl2pPr>
            <a:lvl3pPr lvl="2" rtl="0">
              <a:spcBef>
                <a:spcPts val="1400"/>
              </a:spcBef>
              <a:spcAft>
                <a:spcPts val="0"/>
              </a:spcAft>
              <a:buSzPts val="1400"/>
              <a:buChar char="■"/>
              <a:defRPr/>
            </a:lvl3pPr>
            <a:lvl4pPr lvl="3" rtl="0">
              <a:spcBef>
                <a:spcPts val="1400"/>
              </a:spcBef>
              <a:spcAft>
                <a:spcPts val="0"/>
              </a:spcAft>
              <a:buSzPts val="1400"/>
              <a:buChar char="●"/>
              <a:defRPr/>
            </a:lvl4pPr>
            <a:lvl5pPr lvl="4" rtl="0">
              <a:spcBef>
                <a:spcPts val="1400"/>
              </a:spcBef>
              <a:spcAft>
                <a:spcPts val="0"/>
              </a:spcAft>
              <a:buSzPts val="1400"/>
              <a:buChar char="○"/>
              <a:defRPr/>
            </a:lvl5pPr>
            <a:lvl6pPr lvl="5" rtl="0">
              <a:spcBef>
                <a:spcPts val="1400"/>
              </a:spcBef>
              <a:spcAft>
                <a:spcPts val="0"/>
              </a:spcAft>
              <a:buSzPts val="1400"/>
              <a:buChar char="■"/>
              <a:defRPr/>
            </a:lvl6pPr>
            <a:lvl7pPr lvl="6" rtl="0">
              <a:spcBef>
                <a:spcPts val="1400"/>
              </a:spcBef>
              <a:spcAft>
                <a:spcPts val="0"/>
              </a:spcAft>
              <a:buSzPts val="1400"/>
              <a:buChar char="●"/>
              <a:defRPr/>
            </a:lvl7pPr>
            <a:lvl8pPr lvl="7" rtl="0">
              <a:spcBef>
                <a:spcPts val="1400"/>
              </a:spcBef>
              <a:spcAft>
                <a:spcPts val="0"/>
              </a:spcAft>
              <a:buSzPts val="1400"/>
              <a:buChar char="○"/>
              <a:defRPr/>
            </a:lvl8pPr>
            <a:lvl9pPr lvl="8" rtl="0">
              <a:spcBef>
                <a:spcPts val="1400"/>
              </a:spcBef>
              <a:spcAft>
                <a:spcPts val="0"/>
              </a:spcAft>
              <a:buSzPts val="1400"/>
              <a:buChar char="■"/>
              <a:defRPr/>
            </a:lvl9pPr>
          </a:lstStyle>
          <a:p/>
        </p:txBody>
      </p:sp>
      <p:sp>
        <p:nvSpPr>
          <p:cNvPr id="23" name="Google Shape;23;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80"/>
              </a:spcBef>
              <a:spcAft>
                <a:spcPts val="0"/>
              </a:spcAft>
              <a:buSzPts val="1400"/>
              <a:buFont typeface="Arial"/>
              <a:buNone/>
              <a:defRPr/>
            </a:lvl1pPr>
            <a:lvl2pPr indent="-228600" lvl="1" marL="914400" rtl="0">
              <a:spcBef>
                <a:spcPts val="400"/>
              </a:spcBef>
              <a:spcAft>
                <a:spcPts val="0"/>
              </a:spcAft>
              <a:buSzPts val="1400"/>
              <a:buFont typeface="Arial"/>
              <a:buNone/>
              <a:defRPr/>
            </a:lvl2pPr>
            <a:lvl3pPr indent="-228600" lvl="2" marL="1371600" rtl="0">
              <a:spcBef>
                <a:spcPts val="48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2197100" y="327025"/>
            <a:ext cx="6946900" cy="1017588"/>
          </a:xfrm>
          <a:prstGeom prst="rect">
            <a:avLst/>
          </a:prstGeom>
          <a:solidFill>
            <a:srgbClr val="000080"/>
          </a:solidFill>
          <a:ln>
            <a:noFill/>
          </a:ln>
        </p:spPr>
        <p:txBody>
          <a:bodyPr anchorCtr="0" anchor="t" bIns="91425" lIns="91425" spcFirstLastPara="1" rIns="91425" wrap="square" tIns="91425">
            <a:noAutofit/>
          </a:bodyPr>
          <a:lstStyle>
            <a:lvl1pPr lvl="0" rtl="0" algn="l">
              <a:spcBef>
                <a:spcPts val="1400"/>
              </a:spcBef>
              <a:spcAft>
                <a:spcPts val="0"/>
              </a:spcAft>
              <a:buSzPts val="1400"/>
              <a:buChar char="●"/>
              <a:defRPr/>
            </a:lvl1pPr>
            <a:lvl2pPr lvl="1" rtl="0" algn="l">
              <a:spcBef>
                <a:spcPts val="1400"/>
              </a:spcBef>
              <a:spcAft>
                <a:spcPts val="0"/>
              </a:spcAft>
              <a:buSzPts val="1400"/>
              <a:buChar char="○"/>
              <a:defRPr/>
            </a:lvl2pPr>
            <a:lvl3pPr lvl="2" rtl="0" algn="l">
              <a:spcBef>
                <a:spcPts val="1400"/>
              </a:spcBef>
              <a:spcAft>
                <a:spcPts val="0"/>
              </a:spcAft>
              <a:buSzPts val="1400"/>
              <a:buChar char="■"/>
              <a:defRPr/>
            </a:lvl3pPr>
            <a:lvl4pPr lvl="3" rtl="0" algn="l">
              <a:spcBef>
                <a:spcPts val="1400"/>
              </a:spcBef>
              <a:spcAft>
                <a:spcPts val="0"/>
              </a:spcAft>
              <a:buSzPts val="1400"/>
              <a:buChar char="●"/>
              <a:defRPr/>
            </a:lvl4pPr>
            <a:lvl5pPr lvl="4" rtl="0" algn="l">
              <a:spcBef>
                <a:spcPts val="1400"/>
              </a:spcBef>
              <a:spcAft>
                <a:spcPts val="0"/>
              </a:spcAft>
              <a:buSzPts val="1400"/>
              <a:buChar char="○"/>
              <a:defRPr/>
            </a:lvl5pPr>
            <a:lvl6pPr lvl="5" marL="457200" rtl="0" algn="l">
              <a:spcBef>
                <a:spcPts val="1400"/>
              </a:spcBef>
              <a:spcAft>
                <a:spcPts val="0"/>
              </a:spcAft>
              <a:buSzPts val="1400"/>
              <a:buChar char="■"/>
              <a:defRPr/>
            </a:lvl6pPr>
            <a:lvl7pPr lvl="6" marL="914400" rtl="0" algn="l">
              <a:spcBef>
                <a:spcPts val="1400"/>
              </a:spcBef>
              <a:spcAft>
                <a:spcPts val="0"/>
              </a:spcAft>
              <a:buSzPts val="1400"/>
              <a:buChar char="●"/>
              <a:defRPr/>
            </a:lvl7pPr>
            <a:lvl8pPr lvl="7" marL="1371600" rtl="0" algn="l">
              <a:spcBef>
                <a:spcPts val="1400"/>
              </a:spcBef>
              <a:spcAft>
                <a:spcPts val="0"/>
              </a:spcAft>
              <a:buSzPts val="1400"/>
              <a:buChar char="○"/>
              <a:defRPr/>
            </a:lvl8pPr>
            <a:lvl9pPr lvl="8" marL="1828800" rtl="0" algn="l">
              <a:spcBef>
                <a:spcPts val="1400"/>
              </a:spcBef>
              <a:spcAft>
                <a:spcPts val="0"/>
              </a:spcAft>
              <a:buSzPts val="1400"/>
              <a:buChar char="■"/>
              <a:defRPr/>
            </a:lvl9pPr>
          </a:lstStyle>
          <a:p/>
        </p:txBody>
      </p:sp>
      <p:sp>
        <p:nvSpPr>
          <p:cNvPr id="26" name="Google Shape;26;p5"/>
          <p:cNvSpPr txBox="1"/>
          <p:nvPr>
            <p:ph idx="1" type="body"/>
          </p:nvPr>
        </p:nvSpPr>
        <p:spPr>
          <a:xfrm>
            <a:off x="2798763" y="1538288"/>
            <a:ext cx="3006725" cy="4038600"/>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7" name="Google Shape;27;p5"/>
          <p:cNvSpPr txBox="1"/>
          <p:nvPr>
            <p:ph idx="2" type="body"/>
          </p:nvPr>
        </p:nvSpPr>
        <p:spPr>
          <a:xfrm>
            <a:off x="5957888" y="1538288"/>
            <a:ext cx="3006725" cy="4038600"/>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457200" y="274638"/>
            <a:ext cx="8229600" cy="1143000"/>
          </a:xfrm>
          <a:prstGeom prst="rect">
            <a:avLst/>
          </a:prstGeom>
          <a:solidFill>
            <a:srgbClr val="000080"/>
          </a:solidFill>
          <a:ln>
            <a:noFill/>
          </a:ln>
        </p:spPr>
        <p:txBody>
          <a:bodyPr anchorCtr="0" anchor="t" bIns="91425" lIns="91425" spcFirstLastPara="1" rIns="91425" wrap="square" tIns="91425">
            <a:noAutofit/>
          </a:bodyPr>
          <a:lstStyle>
            <a:lvl1pPr lvl="0" rtl="0">
              <a:spcBef>
                <a:spcPts val="1400"/>
              </a:spcBef>
              <a:spcAft>
                <a:spcPts val="0"/>
              </a:spcAft>
              <a:buSzPts val="1400"/>
              <a:buChar char="●"/>
              <a:defRPr/>
            </a:lvl1pPr>
            <a:lvl2pPr lvl="1" rtl="0">
              <a:spcBef>
                <a:spcPts val="1400"/>
              </a:spcBef>
              <a:spcAft>
                <a:spcPts val="0"/>
              </a:spcAft>
              <a:buSzPts val="1400"/>
              <a:buChar char="○"/>
              <a:defRPr/>
            </a:lvl2pPr>
            <a:lvl3pPr lvl="2" rtl="0">
              <a:spcBef>
                <a:spcPts val="1400"/>
              </a:spcBef>
              <a:spcAft>
                <a:spcPts val="0"/>
              </a:spcAft>
              <a:buSzPts val="1400"/>
              <a:buChar char="■"/>
              <a:defRPr/>
            </a:lvl3pPr>
            <a:lvl4pPr lvl="3" rtl="0">
              <a:spcBef>
                <a:spcPts val="1400"/>
              </a:spcBef>
              <a:spcAft>
                <a:spcPts val="0"/>
              </a:spcAft>
              <a:buSzPts val="1400"/>
              <a:buChar char="●"/>
              <a:defRPr/>
            </a:lvl4pPr>
            <a:lvl5pPr lvl="4" rtl="0">
              <a:spcBef>
                <a:spcPts val="1400"/>
              </a:spcBef>
              <a:spcAft>
                <a:spcPts val="0"/>
              </a:spcAft>
              <a:buSzPts val="1400"/>
              <a:buChar char="○"/>
              <a:defRPr/>
            </a:lvl5pPr>
            <a:lvl6pPr lvl="5" rtl="0">
              <a:spcBef>
                <a:spcPts val="1400"/>
              </a:spcBef>
              <a:spcAft>
                <a:spcPts val="0"/>
              </a:spcAft>
              <a:buSzPts val="1400"/>
              <a:buChar char="■"/>
              <a:defRPr/>
            </a:lvl6pPr>
            <a:lvl7pPr lvl="6" rtl="0">
              <a:spcBef>
                <a:spcPts val="1400"/>
              </a:spcBef>
              <a:spcAft>
                <a:spcPts val="0"/>
              </a:spcAft>
              <a:buSzPts val="1400"/>
              <a:buChar char="●"/>
              <a:defRPr/>
            </a:lvl7pPr>
            <a:lvl8pPr lvl="7" rtl="0">
              <a:spcBef>
                <a:spcPts val="1400"/>
              </a:spcBef>
              <a:spcAft>
                <a:spcPts val="0"/>
              </a:spcAft>
              <a:buSzPts val="1400"/>
              <a:buChar char="○"/>
              <a:defRPr/>
            </a:lvl8pPr>
            <a:lvl9pPr lvl="8" rtl="0">
              <a:spcBef>
                <a:spcPts val="1400"/>
              </a:spcBef>
              <a:spcAft>
                <a:spcPts val="0"/>
              </a:spcAft>
              <a:buSzPts val="1400"/>
              <a:buChar char="■"/>
              <a:defRPr/>
            </a:lvl9pPr>
          </a:lstStyle>
          <a:p/>
        </p:txBody>
      </p:sp>
      <p:sp>
        <p:nvSpPr>
          <p:cNvPr id="30" name="Google Shape;30;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80"/>
              </a:spcBef>
              <a:spcAft>
                <a:spcPts val="0"/>
              </a:spcAft>
              <a:buSzPts val="1400"/>
              <a:buFont typeface="Arial"/>
              <a:buNone/>
              <a:defRPr/>
            </a:lvl1pPr>
            <a:lvl2pPr indent="-228600" lvl="1" marL="914400" rtl="0">
              <a:spcBef>
                <a:spcPts val="400"/>
              </a:spcBef>
              <a:spcAft>
                <a:spcPts val="0"/>
              </a:spcAft>
              <a:buSzPts val="1400"/>
              <a:buFont typeface="Arial"/>
              <a:buNone/>
              <a:defRPr/>
            </a:lvl2pPr>
            <a:lvl3pPr indent="-228600" lvl="2" marL="1371600" rtl="0">
              <a:spcBef>
                <a:spcPts val="48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31" name="Google Shape;31;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2" name="Google Shape;32;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80"/>
              </a:spcBef>
              <a:spcAft>
                <a:spcPts val="0"/>
              </a:spcAft>
              <a:buSzPts val="1400"/>
              <a:buFont typeface="Arial"/>
              <a:buNone/>
              <a:defRPr/>
            </a:lvl1pPr>
            <a:lvl2pPr indent="-228600" lvl="1" marL="914400" rtl="0">
              <a:spcBef>
                <a:spcPts val="400"/>
              </a:spcBef>
              <a:spcAft>
                <a:spcPts val="0"/>
              </a:spcAft>
              <a:buSzPts val="1400"/>
              <a:buFont typeface="Arial"/>
              <a:buNone/>
              <a:defRPr/>
            </a:lvl2pPr>
            <a:lvl3pPr indent="-228600" lvl="2" marL="1371600" rtl="0">
              <a:spcBef>
                <a:spcPts val="48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33" name="Google Shape;33;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2197100" y="327025"/>
            <a:ext cx="6946900" cy="1017588"/>
          </a:xfrm>
          <a:prstGeom prst="rect">
            <a:avLst/>
          </a:prstGeom>
          <a:solidFill>
            <a:srgbClr val="000080"/>
          </a:solidFill>
          <a:ln>
            <a:noFill/>
          </a:ln>
        </p:spPr>
        <p:txBody>
          <a:bodyPr anchorCtr="0" anchor="t" bIns="91425" lIns="91425" spcFirstLastPara="1" rIns="91425" wrap="square" tIns="91425">
            <a:noAutofit/>
          </a:bodyPr>
          <a:lstStyle>
            <a:lvl1pPr lvl="0" rtl="0" algn="l">
              <a:spcBef>
                <a:spcPts val="1400"/>
              </a:spcBef>
              <a:spcAft>
                <a:spcPts val="0"/>
              </a:spcAft>
              <a:buSzPts val="1400"/>
              <a:buChar char="●"/>
              <a:defRPr/>
            </a:lvl1pPr>
            <a:lvl2pPr lvl="1" rtl="0" algn="l">
              <a:spcBef>
                <a:spcPts val="1400"/>
              </a:spcBef>
              <a:spcAft>
                <a:spcPts val="0"/>
              </a:spcAft>
              <a:buSzPts val="1400"/>
              <a:buChar char="○"/>
              <a:defRPr/>
            </a:lvl2pPr>
            <a:lvl3pPr lvl="2" rtl="0" algn="l">
              <a:spcBef>
                <a:spcPts val="1400"/>
              </a:spcBef>
              <a:spcAft>
                <a:spcPts val="0"/>
              </a:spcAft>
              <a:buSzPts val="1400"/>
              <a:buChar char="■"/>
              <a:defRPr/>
            </a:lvl3pPr>
            <a:lvl4pPr lvl="3" rtl="0" algn="l">
              <a:spcBef>
                <a:spcPts val="1400"/>
              </a:spcBef>
              <a:spcAft>
                <a:spcPts val="0"/>
              </a:spcAft>
              <a:buSzPts val="1400"/>
              <a:buChar char="●"/>
              <a:defRPr/>
            </a:lvl4pPr>
            <a:lvl5pPr lvl="4" rtl="0" algn="l">
              <a:spcBef>
                <a:spcPts val="1400"/>
              </a:spcBef>
              <a:spcAft>
                <a:spcPts val="0"/>
              </a:spcAft>
              <a:buSzPts val="1400"/>
              <a:buChar char="○"/>
              <a:defRPr/>
            </a:lvl5pPr>
            <a:lvl6pPr lvl="5" marL="457200" rtl="0" algn="l">
              <a:spcBef>
                <a:spcPts val="1400"/>
              </a:spcBef>
              <a:spcAft>
                <a:spcPts val="0"/>
              </a:spcAft>
              <a:buSzPts val="1400"/>
              <a:buChar char="■"/>
              <a:defRPr/>
            </a:lvl6pPr>
            <a:lvl7pPr lvl="6" marL="914400" rtl="0" algn="l">
              <a:spcBef>
                <a:spcPts val="1400"/>
              </a:spcBef>
              <a:spcAft>
                <a:spcPts val="0"/>
              </a:spcAft>
              <a:buSzPts val="1400"/>
              <a:buChar char="●"/>
              <a:defRPr/>
            </a:lvl7pPr>
            <a:lvl8pPr lvl="7" marL="1371600" rtl="0" algn="l">
              <a:spcBef>
                <a:spcPts val="1400"/>
              </a:spcBef>
              <a:spcAft>
                <a:spcPts val="0"/>
              </a:spcAft>
              <a:buSzPts val="1400"/>
              <a:buChar char="○"/>
              <a:defRPr/>
            </a:lvl8pPr>
            <a:lvl9pPr lvl="8" marL="1828800" rtl="0" algn="l">
              <a:spcBef>
                <a:spcPts val="140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050"/>
            <a:ext cx="3008313" cy="1162050"/>
          </a:xfrm>
          <a:prstGeom prst="rect">
            <a:avLst/>
          </a:prstGeom>
          <a:solidFill>
            <a:srgbClr val="000080"/>
          </a:solidFill>
          <a:ln>
            <a:noFill/>
          </a:ln>
        </p:spPr>
        <p:txBody>
          <a:bodyPr anchorCtr="0" anchor="b" bIns="91425" lIns="91425" spcFirstLastPara="1" rIns="91425" wrap="square" tIns="91425">
            <a:noAutofit/>
          </a:bodyPr>
          <a:lstStyle>
            <a:lvl1pPr lvl="0" rtl="0" algn="l">
              <a:spcBef>
                <a:spcPts val="1400"/>
              </a:spcBef>
              <a:spcAft>
                <a:spcPts val="0"/>
              </a:spcAft>
              <a:buSzPts val="1400"/>
              <a:buChar char="●"/>
              <a:defRPr/>
            </a:lvl1pPr>
            <a:lvl2pPr lvl="1" rtl="0">
              <a:spcBef>
                <a:spcPts val="1400"/>
              </a:spcBef>
              <a:spcAft>
                <a:spcPts val="0"/>
              </a:spcAft>
              <a:buSzPts val="1400"/>
              <a:buChar char="○"/>
              <a:defRPr/>
            </a:lvl2pPr>
            <a:lvl3pPr lvl="2" rtl="0">
              <a:spcBef>
                <a:spcPts val="1400"/>
              </a:spcBef>
              <a:spcAft>
                <a:spcPts val="0"/>
              </a:spcAft>
              <a:buSzPts val="1400"/>
              <a:buChar char="■"/>
              <a:defRPr/>
            </a:lvl3pPr>
            <a:lvl4pPr lvl="3" rtl="0">
              <a:spcBef>
                <a:spcPts val="1400"/>
              </a:spcBef>
              <a:spcAft>
                <a:spcPts val="0"/>
              </a:spcAft>
              <a:buSzPts val="1400"/>
              <a:buChar char="●"/>
              <a:defRPr/>
            </a:lvl4pPr>
            <a:lvl5pPr lvl="4" rtl="0">
              <a:spcBef>
                <a:spcPts val="1400"/>
              </a:spcBef>
              <a:spcAft>
                <a:spcPts val="0"/>
              </a:spcAft>
              <a:buSzPts val="1400"/>
              <a:buChar char="○"/>
              <a:defRPr/>
            </a:lvl5pPr>
            <a:lvl6pPr lvl="5" rtl="0">
              <a:spcBef>
                <a:spcPts val="1400"/>
              </a:spcBef>
              <a:spcAft>
                <a:spcPts val="0"/>
              </a:spcAft>
              <a:buSzPts val="1400"/>
              <a:buChar char="■"/>
              <a:defRPr/>
            </a:lvl6pPr>
            <a:lvl7pPr lvl="6" rtl="0">
              <a:spcBef>
                <a:spcPts val="1400"/>
              </a:spcBef>
              <a:spcAft>
                <a:spcPts val="0"/>
              </a:spcAft>
              <a:buSzPts val="1400"/>
              <a:buChar char="●"/>
              <a:defRPr/>
            </a:lvl7pPr>
            <a:lvl8pPr lvl="7" rtl="0">
              <a:spcBef>
                <a:spcPts val="1400"/>
              </a:spcBef>
              <a:spcAft>
                <a:spcPts val="0"/>
              </a:spcAft>
              <a:buSzPts val="1400"/>
              <a:buChar char="○"/>
              <a:defRPr/>
            </a:lvl8pPr>
            <a:lvl9pPr lvl="8" rtl="0">
              <a:spcBef>
                <a:spcPts val="1400"/>
              </a:spcBef>
              <a:spcAft>
                <a:spcPts val="0"/>
              </a:spcAft>
              <a:buSzPts val="1400"/>
              <a:buChar char="■"/>
              <a:defRPr/>
            </a:lvl9pPr>
          </a:lstStyle>
          <a:p/>
        </p:txBody>
      </p:sp>
      <p:sp>
        <p:nvSpPr>
          <p:cNvPr id="39" name="Google Shape;39;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8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0" name="Google Shape;40;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Font typeface="Arial"/>
              <a:buNone/>
              <a:defRPr/>
            </a:lvl1pPr>
            <a:lvl2pPr indent="-228600" lvl="1" marL="914400" rtl="0">
              <a:spcBef>
                <a:spcPts val="400"/>
              </a:spcBef>
              <a:spcAft>
                <a:spcPts val="0"/>
              </a:spcAft>
              <a:buSzPts val="1400"/>
              <a:buFont typeface="Arial"/>
              <a:buNone/>
              <a:defRPr/>
            </a:lvl2pPr>
            <a:lvl3pPr indent="-228600" lvl="2" marL="1371600" rtl="0">
              <a:spcBef>
                <a:spcPts val="48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10"/>
          <p:cNvSpPr txBox="1"/>
          <p:nvPr>
            <p:ph type="title"/>
          </p:nvPr>
        </p:nvSpPr>
        <p:spPr>
          <a:xfrm>
            <a:off x="1792288" y="4800600"/>
            <a:ext cx="5486400" cy="566738"/>
          </a:xfrm>
          <a:prstGeom prst="rect">
            <a:avLst/>
          </a:prstGeom>
          <a:solidFill>
            <a:srgbClr val="000080"/>
          </a:solidFill>
          <a:ln>
            <a:noFill/>
          </a:ln>
        </p:spPr>
        <p:txBody>
          <a:bodyPr anchorCtr="0" anchor="b" bIns="91425" lIns="91425" spcFirstLastPara="1" rIns="91425" wrap="square" tIns="91425">
            <a:noAutofit/>
          </a:bodyPr>
          <a:lstStyle>
            <a:lvl1pPr lvl="0" rtl="0" algn="l">
              <a:spcBef>
                <a:spcPts val="1400"/>
              </a:spcBef>
              <a:spcAft>
                <a:spcPts val="0"/>
              </a:spcAft>
              <a:buSzPts val="1400"/>
              <a:buChar char="●"/>
              <a:defRPr/>
            </a:lvl1pPr>
            <a:lvl2pPr lvl="1" rtl="0">
              <a:spcBef>
                <a:spcPts val="1400"/>
              </a:spcBef>
              <a:spcAft>
                <a:spcPts val="0"/>
              </a:spcAft>
              <a:buSzPts val="1400"/>
              <a:buChar char="○"/>
              <a:defRPr/>
            </a:lvl2pPr>
            <a:lvl3pPr lvl="2" rtl="0">
              <a:spcBef>
                <a:spcPts val="1400"/>
              </a:spcBef>
              <a:spcAft>
                <a:spcPts val="0"/>
              </a:spcAft>
              <a:buSzPts val="1400"/>
              <a:buChar char="■"/>
              <a:defRPr/>
            </a:lvl3pPr>
            <a:lvl4pPr lvl="3" rtl="0">
              <a:spcBef>
                <a:spcPts val="1400"/>
              </a:spcBef>
              <a:spcAft>
                <a:spcPts val="0"/>
              </a:spcAft>
              <a:buSzPts val="1400"/>
              <a:buChar char="●"/>
              <a:defRPr/>
            </a:lvl4pPr>
            <a:lvl5pPr lvl="4" rtl="0">
              <a:spcBef>
                <a:spcPts val="1400"/>
              </a:spcBef>
              <a:spcAft>
                <a:spcPts val="0"/>
              </a:spcAft>
              <a:buSzPts val="1400"/>
              <a:buChar char="○"/>
              <a:defRPr/>
            </a:lvl5pPr>
            <a:lvl6pPr lvl="5" rtl="0">
              <a:spcBef>
                <a:spcPts val="1400"/>
              </a:spcBef>
              <a:spcAft>
                <a:spcPts val="0"/>
              </a:spcAft>
              <a:buSzPts val="1400"/>
              <a:buChar char="■"/>
              <a:defRPr/>
            </a:lvl6pPr>
            <a:lvl7pPr lvl="6" rtl="0">
              <a:spcBef>
                <a:spcPts val="1400"/>
              </a:spcBef>
              <a:spcAft>
                <a:spcPts val="0"/>
              </a:spcAft>
              <a:buSzPts val="1400"/>
              <a:buChar char="●"/>
              <a:defRPr/>
            </a:lvl7pPr>
            <a:lvl8pPr lvl="7" rtl="0">
              <a:spcBef>
                <a:spcPts val="1400"/>
              </a:spcBef>
              <a:spcAft>
                <a:spcPts val="0"/>
              </a:spcAft>
              <a:buSzPts val="1400"/>
              <a:buChar char="○"/>
              <a:defRPr/>
            </a:lvl8pPr>
            <a:lvl9pPr lvl="8" rtl="0">
              <a:spcBef>
                <a:spcPts val="1400"/>
              </a:spcBef>
              <a:spcAft>
                <a:spcPts val="0"/>
              </a:spcAft>
              <a:buSzPts val="1400"/>
              <a:buChar char="■"/>
              <a:defRPr/>
            </a:lvl9pPr>
          </a:lstStyle>
          <a:p/>
        </p:txBody>
      </p:sp>
      <p:sp>
        <p:nvSpPr>
          <p:cNvPr id="43" name="Google Shape;43;p10"/>
          <p:cNvSpPr/>
          <p:nvPr>
            <p:ph idx="2" type="pic"/>
          </p:nvPr>
        </p:nvSpPr>
        <p:spPr>
          <a:xfrm>
            <a:off x="1792288" y="612775"/>
            <a:ext cx="5486400" cy="4114800"/>
          </a:xfrm>
          <a:prstGeom prst="rect">
            <a:avLst/>
          </a:prstGeom>
          <a:noFill/>
          <a:ln>
            <a:noFill/>
          </a:ln>
        </p:spPr>
      </p:sp>
      <p:sp>
        <p:nvSpPr>
          <p:cNvPr id="44" name="Google Shape;4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Font typeface="Arial"/>
              <a:buNone/>
              <a:defRPr/>
            </a:lvl1pPr>
            <a:lvl2pPr indent="-228600" lvl="1" marL="914400" rtl="0">
              <a:spcBef>
                <a:spcPts val="400"/>
              </a:spcBef>
              <a:spcAft>
                <a:spcPts val="0"/>
              </a:spcAft>
              <a:buSzPts val="1400"/>
              <a:buFont typeface="Arial"/>
              <a:buNone/>
              <a:defRPr/>
            </a:lvl2pPr>
            <a:lvl3pPr indent="-228600" lvl="2" marL="1371600" rtl="0">
              <a:spcBef>
                <a:spcPts val="48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ircle2" id="10" name="Google Shape;10;p1"/>
          <p:cNvPicPr preferRelativeResize="0"/>
          <p:nvPr/>
        </p:nvPicPr>
        <p:blipFill rotWithShape="1">
          <a:blip r:embed="rId1">
            <a:alphaModFix/>
          </a:blip>
          <a:srcRect b="0" l="0" r="0" t="0"/>
          <a:stretch/>
        </p:blipFill>
        <p:spPr>
          <a:xfrm>
            <a:off x="0" y="3890963"/>
            <a:ext cx="3810000" cy="2981325"/>
          </a:xfrm>
          <a:prstGeom prst="rect">
            <a:avLst/>
          </a:prstGeom>
          <a:noFill/>
          <a:ln>
            <a:noFill/>
          </a:ln>
        </p:spPr>
      </p:pic>
      <p:sp>
        <p:nvSpPr>
          <p:cNvPr id="11" name="Google Shape;11;p1"/>
          <p:cNvSpPr txBox="1"/>
          <p:nvPr>
            <p:ph idx="1" type="body"/>
          </p:nvPr>
        </p:nvSpPr>
        <p:spPr>
          <a:xfrm>
            <a:off x="2798763" y="1538288"/>
            <a:ext cx="6165850" cy="40386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80"/>
              </a:spcBef>
              <a:spcAft>
                <a:spcPts val="0"/>
              </a:spcAft>
              <a:buClr>
                <a:srgbClr val="99CC00"/>
              </a:buClr>
              <a:buSzPts val="1400"/>
              <a:buFont typeface="Arial"/>
              <a:buChar char="•"/>
              <a:defRPr/>
            </a:lvl1pPr>
            <a:lvl2pPr indent="-317500" lvl="1" marL="914400" marR="0" rtl="0" algn="l">
              <a:spcBef>
                <a:spcPts val="400"/>
              </a:spcBef>
              <a:spcAft>
                <a:spcPts val="0"/>
              </a:spcAft>
              <a:buClr>
                <a:srgbClr val="99CC00"/>
              </a:buClr>
              <a:buSzPts val="1400"/>
              <a:buFont typeface="Arial"/>
              <a:buChar char="•"/>
              <a:defRPr/>
            </a:lvl2pPr>
            <a:lvl3pPr indent="-317500" lvl="2" marL="1371600" marR="0" rtl="0" algn="l">
              <a:spcBef>
                <a:spcPts val="480"/>
              </a:spcBef>
              <a:spcAft>
                <a:spcPts val="0"/>
              </a:spcAft>
              <a:buClr>
                <a:srgbClr val="99CC00"/>
              </a:buClr>
              <a:buSzPts val="1400"/>
              <a:buFont typeface="Arial"/>
              <a:buChar char="•"/>
              <a:defRPr/>
            </a:lvl3pPr>
            <a:lvl4pPr indent="-317500" lvl="3" marL="1828800" marR="0" rtl="0" algn="l">
              <a:spcBef>
                <a:spcPts val="320"/>
              </a:spcBef>
              <a:spcAft>
                <a:spcPts val="0"/>
              </a:spcAft>
              <a:buClr>
                <a:srgbClr val="99CC00"/>
              </a:buClr>
              <a:buSzPts val="1400"/>
              <a:buFont typeface="Arial"/>
              <a:buChar char="–"/>
              <a:defRPr/>
            </a:lvl4pPr>
            <a:lvl5pPr indent="-317500" lvl="4" marL="2286000" marR="0" rtl="0" algn="l">
              <a:spcBef>
                <a:spcPts val="320"/>
              </a:spcBef>
              <a:spcAft>
                <a:spcPts val="0"/>
              </a:spcAft>
              <a:buClr>
                <a:srgbClr val="99CC00"/>
              </a:buClr>
              <a:buSzPts val="1400"/>
              <a:buFont typeface="Arial"/>
              <a:buChar char="»"/>
              <a:defRPr/>
            </a:lvl5pPr>
            <a:lvl6pPr indent="-317500" lvl="5" marL="2743200" marR="0" rtl="0" algn="l">
              <a:spcBef>
                <a:spcPts val="320"/>
              </a:spcBef>
              <a:spcAft>
                <a:spcPts val="0"/>
              </a:spcAft>
              <a:buClr>
                <a:srgbClr val="99CC00"/>
              </a:buClr>
              <a:buSzPts val="1400"/>
              <a:buFont typeface="Arial"/>
              <a:buChar char="»"/>
              <a:defRPr/>
            </a:lvl6pPr>
            <a:lvl7pPr indent="-317500" lvl="6" marL="3200400" marR="0" rtl="0" algn="l">
              <a:spcBef>
                <a:spcPts val="320"/>
              </a:spcBef>
              <a:spcAft>
                <a:spcPts val="0"/>
              </a:spcAft>
              <a:buClr>
                <a:srgbClr val="99CC00"/>
              </a:buClr>
              <a:buSzPts val="1400"/>
              <a:buFont typeface="Arial"/>
              <a:buChar char="»"/>
              <a:defRPr/>
            </a:lvl7pPr>
            <a:lvl8pPr indent="-317500" lvl="7" marL="3657600" marR="0" rtl="0" algn="l">
              <a:spcBef>
                <a:spcPts val="320"/>
              </a:spcBef>
              <a:spcAft>
                <a:spcPts val="0"/>
              </a:spcAft>
              <a:buClr>
                <a:srgbClr val="99CC00"/>
              </a:buClr>
              <a:buSzPts val="1400"/>
              <a:buFont typeface="Arial"/>
              <a:buChar char="»"/>
              <a:defRPr/>
            </a:lvl8pPr>
            <a:lvl9pPr indent="-317500" lvl="8" marL="4114800" marR="0" rtl="0" algn="l">
              <a:spcBef>
                <a:spcPts val="320"/>
              </a:spcBef>
              <a:spcAft>
                <a:spcPts val="0"/>
              </a:spcAft>
              <a:buClr>
                <a:srgbClr val="99CC00"/>
              </a:buClr>
              <a:buSzPts val="1400"/>
              <a:buFont typeface="Arial"/>
              <a:buChar char="»"/>
              <a:defRPr/>
            </a:lvl9pPr>
          </a:lstStyle>
          <a:p/>
        </p:txBody>
      </p:sp>
      <p:sp>
        <p:nvSpPr>
          <p:cNvPr id="12" name="Google Shape;12;p1"/>
          <p:cNvSpPr txBox="1"/>
          <p:nvPr>
            <p:ph type="title"/>
          </p:nvPr>
        </p:nvSpPr>
        <p:spPr>
          <a:xfrm>
            <a:off x="2197100" y="327025"/>
            <a:ext cx="6946900" cy="1017588"/>
          </a:xfrm>
          <a:prstGeom prst="rect">
            <a:avLst/>
          </a:prstGeom>
          <a:solidFill>
            <a:srgbClr val="000080"/>
          </a:solidFill>
          <a:ln>
            <a:noFill/>
          </a:ln>
        </p:spPr>
        <p:txBody>
          <a:bodyPr anchorCtr="0" anchor="t" bIns="91425" lIns="91425" spcFirstLastPara="1" rIns="91425" wrap="square" tIns="91425">
            <a:noAutofit/>
          </a:bodyPr>
          <a:lstStyle>
            <a:lvl1pPr indent="-88900" lvl="0" marL="0" marR="0" rtl="0" algn="l">
              <a:spcBef>
                <a:spcPts val="1400"/>
              </a:spcBef>
              <a:spcAft>
                <a:spcPts val="0"/>
              </a:spcAft>
              <a:buSzPts val="1400"/>
              <a:buChar char="●"/>
              <a:defRPr/>
            </a:lvl1pPr>
            <a:lvl2pPr indent="-88900" lvl="1" marL="0" marR="0" rtl="0" algn="l">
              <a:spcBef>
                <a:spcPts val="1400"/>
              </a:spcBef>
              <a:spcAft>
                <a:spcPts val="0"/>
              </a:spcAft>
              <a:buSzPts val="1400"/>
              <a:buChar char="○"/>
              <a:defRPr/>
            </a:lvl2pPr>
            <a:lvl3pPr indent="-88900" lvl="2" marL="0" marR="0" rtl="0" algn="l">
              <a:spcBef>
                <a:spcPts val="1400"/>
              </a:spcBef>
              <a:spcAft>
                <a:spcPts val="0"/>
              </a:spcAft>
              <a:buSzPts val="1400"/>
              <a:buChar char="■"/>
              <a:defRPr/>
            </a:lvl3pPr>
            <a:lvl4pPr indent="-88900" lvl="3" marL="0" marR="0" rtl="0" algn="l">
              <a:spcBef>
                <a:spcPts val="1400"/>
              </a:spcBef>
              <a:spcAft>
                <a:spcPts val="0"/>
              </a:spcAft>
              <a:buSzPts val="1400"/>
              <a:buChar char="●"/>
              <a:defRPr/>
            </a:lvl4pPr>
            <a:lvl5pPr indent="-88900" lvl="4" marL="0" marR="0" rtl="0" algn="l">
              <a:spcBef>
                <a:spcPts val="1400"/>
              </a:spcBef>
              <a:spcAft>
                <a:spcPts val="0"/>
              </a:spcAft>
              <a:buSzPts val="1400"/>
              <a:buChar char="○"/>
              <a:defRPr/>
            </a:lvl5pPr>
            <a:lvl6pPr indent="-88900" lvl="5" marL="457200" marR="0" rtl="0" algn="l">
              <a:spcBef>
                <a:spcPts val="1400"/>
              </a:spcBef>
              <a:spcAft>
                <a:spcPts val="0"/>
              </a:spcAft>
              <a:buSzPts val="1400"/>
              <a:buChar char="■"/>
              <a:defRPr/>
            </a:lvl6pPr>
            <a:lvl7pPr indent="-88900" lvl="6" marL="914400" marR="0" rtl="0" algn="l">
              <a:spcBef>
                <a:spcPts val="1400"/>
              </a:spcBef>
              <a:spcAft>
                <a:spcPts val="0"/>
              </a:spcAft>
              <a:buSzPts val="1400"/>
              <a:buChar char="●"/>
              <a:defRPr/>
            </a:lvl7pPr>
            <a:lvl8pPr indent="-88900" lvl="7" marL="1371600" marR="0" rtl="0" algn="l">
              <a:spcBef>
                <a:spcPts val="1400"/>
              </a:spcBef>
              <a:spcAft>
                <a:spcPts val="0"/>
              </a:spcAft>
              <a:buSzPts val="1400"/>
              <a:buChar char="○"/>
              <a:defRPr/>
            </a:lvl8pPr>
            <a:lvl9pPr indent="-88900" lvl="8" marL="1828800" marR="0" rtl="0" algn="l">
              <a:spcBef>
                <a:spcPts val="1400"/>
              </a:spcBef>
              <a:spcAft>
                <a:spcPts val="0"/>
              </a:spcAft>
              <a:buSzPts val="1400"/>
              <a:buChar char="■"/>
              <a:defRPr/>
            </a:lvl9pPr>
          </a:lstStyle>
          <a:p/>
        </p:txBody>
      </p:sp>
      <p:pic>
        <p:nvPicPr>
          <p:cNvPr descr="http://www.shiksha.com/public/images/onlineforms/templates/praxis/logo2.jpg" id="13" name="Google Shape;13;p1"/>
          <p:cNvPicPr preferRelativeResize="0"/>
          <p:nvPr/>
        </p:nvPicPr>
        <p:blipFill rotWithShape="1">
          <a:blip r:embed="rId2">
            <a:alphaModFix/>
          </a:blip>
          <a:srcRect b="0" l="17577" r="14139" t="0"/>
          <a:stretch/>
        </p:blipFill>
        <p:spPr>
          <a:xfrm>
            <a:off x="0" y="0"/>
            <a:ext cx="1558925" cy="8556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5"/>
          <p:cNvSpPr txBox="1"/>
          <p:nvPr>
            <p:ph type="ctrTitle"/>
          </p:nvPr>
        </p:nvSpPr>
        <p:spPr>
          <a:xfrm>
            <a:off x="973138" y="2735263"/>
            <a:ext cx="7312025" cy="10747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GB" sz="5400" u="none" cap="none" strike="noStrike">
                <a:solidFill>
                  <a:srgbClr val="003399"/>
                </a:solidFill>
                <a:latin typeface="Arial"/>
                <a:ea typeface="Arial"/>
                <a:cs typeface="Arial"/>
                <a:sym typeface="Arial"/>
              </a:rPr>
              <a:t>Text Mining</a:t>
            </a:r>
            <a:endParaRPr b="1" i="0" sz="5400" u="none" cap="none" strike="noStrike">
              <a:solidFill>
                <a:srgbClr val="003399"/>
              </a:solidFill>
              <a:latin typeface="Arial"/>
              <a:ea typeface="Arial"/>
              <a:cs typeface="Arial"/>
              <a:sym typeface="Arial"/>
            </a:endParaRPr>
          </a:p>
        </p:txBody>
      </p:sp>
      <p:sp>
        <p:nvSpPr>
          <p:cNvPr id="63" name="Google Shape;63;p15"/>
          <p:cNvSpPr/>
          <p:nvPr/>
        </p:nvSpPr>
        <p:spPr>
          <a:xfrm>
            <a:off x="6048375" y="5786438"/>
            <a:ext cx="2214563" cy="9540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1400" u="none" cap="none" strike="noStrike">
                <a:solidFill>
                  <a:schemeClr val="lt1"/>
                </a:solidFill>
                <a:latin typeface="Arial"/>
                <a:ea typeface="Arial"/>
                <a:cs typeface="Arial"/>
                <a:sym typeface="Arial"/>
              </a:rPr>
              <a:t>Subhasis Dasgupta</a:t>
            </a:r>
            <a:endParaRPr/>
          </a:p>
          <a:p>
            <a:pPr indent="0" lvl="0" marL="0" marR="0" rtl="0" algn="l">
              <a:spcBef>
                <a:spcPts val="0"/>
              </a:spcBef>
              <a:spcAft>
                <a:spcPts val="0"/>
              </a:spcAft>
              <a:buNone/>
            </a:pPr>
            <a:r>
              <a:rPr b="1" i="0" lang="en-GB" sz="1400" u="none" cap="none" strike="noStrike">
                <a:solidFill>
                  <a:schemeClr val="lt1"/>
                </a:solidFill>
                <a:latin typeface="Arial"/>
                <a:ea typeface="Arial"/>
                <a:cs typeface="Arial"/>
                <a:sym typeface="Arial"/>
              </a:rPr>
              <a:t>Ass</a:t>
            </a:r>
            <a:r>
              <a:rPr b="1" lang="en-GB">
                <a:solidFill>
                  <a:schemeClr val="lt1"/>
                </a:solidFill>
              </a:rPr>
              <a:t>o</a:t>
            </a:r>
            <a:r>
              <a:rPr b="1" i="0" lang="en-GB" sz="1400" u="none" cap="none" strike="noStrike">
                <a:solidFill>
                  <a:schemeClr val="lt1"/>
                </a:solidFill>
                <a:latin typeface="Arial"/>
                <a:ea typeface="Arial"/>
                <a:cs typeface="Arial"/>
                <a:sym typeface="Arial"/>
              </a:rPr>
              <a:t>. Professor</a:t>
            </a:r>
            <a:endParaRPr/>
          </a:p>
          <a:p>
            <a:pPr indent="0" lvl="0" marL="0" marR="0" rtl="0" algn="l">
              <a:spcBef>
                <a:spcPts val="0"/>
              </a:spcBef>
              <a:spcAft>
                <a:spcPts val="0"/>
              </a:spcAft>
              <a:buNone/>
            </a:pPr>
            <a:r>
              <a:rPr b="1" i="0" lang="en-GB" sz="1400" u="none" cap="none" strike="noStrike">
                <a:solidFill>
                  <a:schemeClr val="lt1"/>
                </a:solidFill>
                <a:latin typeface="Arial"/>
                <a:ea typeface="Arial"/>
                <a:cs typeface="Arial"/>
                <a:sym typeface="Arial"/>
              </a:rPr>
              <a:t>Praxis Business School</a:t>
            </a:r>
            <a:endParaRPr/>
          </a:p>
          <a:p>
            <a:pPr indent="0" lvl="0" marL="0" marR="0" rtl="0" algn="l">
              <a:spcBef>
                <a:spcPts val="0"/>
              </a:spcBef>
              <a:spcAft>
                <a:spcPts val="0"/>
              </a:spcAft>
              <a:buNone/>
            </a:pPr>
            <a:r>
              <a:rPr b="1" i="0" lang="en-GB" sz="1400" u="none" cap="none" strike="noStrike">
                <a:solidFill>
                  <a:schemeClr val="lt1"/>
                </a:solidFill>
                <a:latin typeface="Arial"/>
                <a:ea typeface="Arial"/>
                <a:cs typeface="Arial"/>
                <a:sym typeface="Arial"/>
              </a:rPr>
              <a:t>Kolkata</a:t>
            </a:r>
            <a:endParaRPr b="1" i="0" sz="1400" u="none" cap="none" strike="noStrike">
              <a:solidFill>
                <a:schemeClr val="lt1"/>
              </a:solidFill>
              <a:latin typeface="Arial"/>
              <a:ea typeface="Arial"/>
              <a:cs typeface="Arial"/>
              <a:sym typeface="Aria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Mining</a:t>
            </a:r>
            <a:endParaRPr/>
          </a:p>
        </p:txBody>
      </p:sp>
      <p:sp>
        <p:nvSpPr>
          <p:cNvPr id="119" name="Google Shape;119;p24"/>
          <p:cNvSpPr txBox="1"/>
          <p:nvPr>
            <p:ph idx="1" type="body"/>
          </p:nvPr>
        </p:nvSpPr>
        <p:spPr>
          <a:xfrm>
            <a:off x="3333750" y="1622425"/>
            <a:ext cx="5711825"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Tokenization produces series of unique words which act as variables and after tokenization, an NxM matrix is created where N is the number of documents and M is the number of unique words appeared in at least one of the documents.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This matrix is popularly known as “Document Term Matrix”. This matrix acts as the basic input data for further analysis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However, different measures can be taken to building such matrix. The very basic one is “Binary Term Occurrence Matrix”</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Example</a:t>
            </a:r>
            <a:endParaRPr/>
          </a:p>
        </p:txBody>
      </p:sp>
      <p:sp>
        <p:nvSpPr>
          <p:cNvPr id="125" name="Google Shape;125;p25"/>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Doc1: Ram has a Dog and a Cat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Doc2: Ravi has a Cat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Doc3: Shivam has a Parrot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Doc4: He has a Rabbit</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342900" lvl="0" marL="342900" marR="0" rtl="0" algn="l">
              <a:spcBef>
                <a:spcPts val="360"/>
              </a:spcBef>
              <a:spcAft>
                <a:spcPts val="0"/>
              </a:spcAft>
              <a:buClr>
                <a:srgbClr val="99CC00"/>
              </a:buClr>
              <a:buFont typeface="Arial"/>
              <a:buNone/>
            </a:pPr>
            <a:r>
              <a:rPr b="0" i="0" lang="en-GB" sz="1800" u="none" cap="none" strike="noStrike">
                <a:solidFill>
                  <a:srgbClr val="003399"/>
                </a:solidFill>
                <a:latin typeface="Arial"/>
                <a:ea typeface="Arial"/>
                <a:cs typeface="Arial"/>
                <a:sym typeface="Arial"/>
              </a:rPr>
              <a:t>These 4 docs have 10 different words</a:t>
            </a:r>
            <a:endParaRPr/>
          </a:p>
          <a:p>
            <a:pPr indent="-342900" lvl="0" marL="342900" marR="0" rtl="0" algn="l">
              <a:spcBef>
                <a:spcPts val="360"/>
              </a:spcBef>
              <a:spcAft>
                <a:spcPts val="0"/>
              </a:spcAft>
              <a:buClr>
                <a:srgbClr val="99CC00"/>
              </a:buClr>
              <a:buFont typeface="Arial"/>
              <a:buNone/>
            </a:pPr>
            <a:r>
              <a:rPr b="0" i="0" lang="en-GB" sz="1800" u="none" cap="none" strike="noStrike">
                <a:solidFill>
                  <a:srgbClr val="003399"/>
                </a:solidFill>
                <a:latin typeface="Arial"/>
                <a:ea typeface="Arial"/>
                <a:cs typeface="Arial"/>
                <a:sym typeface="Arial"/>
              </a:rPr>
              <a:t>If based on term occurrences a document term matrix is created, it will look like</a:t>
            </a:r>
            <a:endParaRPr/>
          </a:p>
          <a:p>
            <a:pPr indent="-342900" lvl="0" marL="342900" marR="0" rtl="0" algn="l">
              <a:spcBef>
                <a:spcPts val="360"/>
              </a:spcBef>
              <a:spcAft>
                <a:spcPts val="0"/>
              </a:spcAft>
              <a:buClr>
                <a:srgbClr val="99CC00"/>
              </a:buClr>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graphicFrame>
        <p:nvGraphicFramePr>
          <p:cNvPr id="126" name="Google Shape;126;p25"/>
          <p:cNvGraphicFramePr/>
          <p:nvPr/>
        </p:nvGraphicFramePr>
        <p:xfrm>
          <a:off x="3238500" y="4802188"/>
          <a:ext cx="3000000" cy="3000000"/>
        </p:xfrm>
        <a:graphic>
          <a:graphicData uri="http://schemas.openxmlformats.org/drawingml/2006/table">
            <a:tbl>
              <a:tblPr>
                <a:noFill/>
                <a:tableStyleId>{FC3E07B7-E187-443C-9A39-C9863C4F976E}</a:tableStyleId>
              </a:tblPr>
              <a:tblGrid>
                <a:gridCol w="413525"/>
                <a:gridCol w="364100"/>
                <a:gridCol w="286875"/>
                <a:gridCol w="574200"/>
                <a:gridCol w="581825"/>
                <a:gridCol w="467500"/>
                <a:gridCol w="449500"/>
                <a:gridCol w="701225"/>
                <a:gridCol w="197775"/>
                <a:gridCol w="413525"/>
                <a:gridCol w="377575"/>
                <a:gridCol w="377575"/>
              </a:tblGrid>
              <a:tr h="349175">
                <a:tc>
                  <a:txBody>
                    <a:bodyPr/>
                    <a:lstStyle/>
                    <a:p>
                      <a:pPr indent="0" lvl="0" marL="0" marR="0" rtl="0" algn="ctr">
                        <a:spcBef>
                          <a:spcPts val="0"/>
                        </a:spcBef>
                        <a:spcAft>
                          <a:spcPts val="0"/>
                        </a:spcAft>
                        <a:buNone/>
                      </a:pPr>
                      <a:r>
                        <a:rPr lang="en-GB" sz="1600" u="none" cap="none" strike="noStrike"/>
                        <a:t>Doc</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Cat</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solidFill>
                            <a:schemeClr val="dk1"/>
                          </a:solidFill>
                          <a:latin typeface="Arial"/>
                          <a:ea typeface="Arial"/>
                          <a:cs typeface="Arial"/>
                          <a:sym typeface="Arial"/>
                        </a:rPr>
                        <a:t>He</a:t>
                      </a:r>
                      <a:endParaRPr sz="1600" u="none" cap="none" strike="noStrike">
                        <a:solidFill>
                          <a:schemeClr val="dk1"/>
                        </a:solidFill>
                        <a:latin typeface="Arial"/>
                        <a:ea typeface="Arial"/>
                        <a:cs typeface="Arial"/>
                        <a:sym typeface="Arial"/>
                      </a:endParaRPr>
                    </a:p>
                  </a:txBody>
                  <a:tcPr marT="9525" marB="0" marR="9525" marL="9525" anchor="b"/>
                </a:tc>
                <a:tc>
                  <a:txBody>
                    <a:bodyPr/>
                    <a:lstStyle/>
                    <a:p>
                      <a:pPr indent="0" lvl="0" marL="0" marR="0" rtl="0" algn="ctr">
                        <a:spcBef>
                          <a:spcPts val="0"/>
                        </a:spcBef>
                        <a:spcAft>
                          <a:spcPts val="0"/>
                        </a:spcAft>
                        <a:buNone/>
                      </a:pPr>
                      <a:r>
                        <a:rPr lang="en-GB" sz="1600" u="none" cap="none" strike="noStrike"/>
                        <a:t>Parrot</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Rabbit</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Ram</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Ravi</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Shivam</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a</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dog</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has</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and</a:t>
                      </a:r>
                      <a:endParaRPr sz="1600" u="none" cap="none" strike="noStrike"/>
                    </a:p>
                  </a:txBody>
                  <a:tcPr marT="9525" marB="0" marR="9525" marL="9525" anchor="b"/>
                </a:tc>
              </a:tr>
              <a:tr h="349175">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2</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1</a:t>
                      </a:r>
                      <a:endParaRPr sz="1600" u="none" cap="none" strike="noStrike"/>
                    </a:p>
                  </a:txBody>
                  <a:tcPr marT="9525" marB="0" marR="9525" marL="9525" anchor="b"/>
                </a:tc>
              </a:tr>
              <a:tr h="349175">
                <a:tc>
                  <a:txBody>
                    <a:bodyPr/>
                    <a:lstStyle/>
                    <a:p>
                      <a:pPr indent="0" lvl="0" marL="0" marR="0" rtl="0" algn="ctr">
                        <a:spcBef>
                          <a:spcPts val="0"/>
                        </a:spcBef>
                        <a:spcAft>
                          <a:spcPts val="0"/>
                        </a:spcAft>
                        <a:buNone/>
                      </a:pPr>
                      <a:r>
                        <a:rPr lang="en-GB" sz="1600" u="none" cap="none" strike="noStrike"/>
                        <a:t>2</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0</a:t>
                      </a:r>
                      <a:endParaRPr sz="1600" u="none" cap="none" strike="noStrike"/>
                    </a:p>
                  </a:txBody>
                  <a:tcPr marT="9525" marB="0" marR="9525" marL="9525" anchor="b"/>
                </a:tc>
              </a:tr>
              <a:tr h="349175">
                <a:tc>
                  <a:txBody>
                    <a:bodyPr/>
                    <a:lstStyle/>
                    <a:p>
                      <a:pPr indent="0" lvl="0" marL="0" marR="0" rtl="0" algn="ctr">
                        <a:spcBef>
                          <a:spcPts val="0"/>
                        </a:spcBef>
                        <a:spcAft>
                          <a:spcPts val="0"/>
                        </a:spcAft>
                        <a:buNone/>
                      </a:pPr>
                      <a:r>
                        <a:rPr lang="en-GB" sz="1600" u="none" cap="none" strike="noStrike"/>
                        <a:t>3</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0</a:t>
                      </a:r>
                      <a:endParaRPr sz="1600" u="none" cap="none" strike="noStrike"/>
                    </a:p>
                  </a:txBody>
                  <a:tcPr marT="9525" marB="0" marR="9525" marL="9525" anchor="b"/>
                </a:tc>
              </a:tr>
              <a:tr h="349175">
                <a:tc>
                  <a:txBody>
                    <a:bodyPr/>
                    <a:lstStyle/>
                    <a:p>
                      <a:pPr indent="0" lvl="0" marL="0" marR="0" rtl="0" algn="ctr">
                        <a:spcBef>
                          <a:spcPts val="0"/>
                        </a:spcBef>
                        <a:spcAft>
                          <a:spcPts val="0"/>
                        </a:spcAft>
                        <a:buNone/>
                      </a:pPr>
                      <a:r>
                        <a:rPr lang="en-GB" sz="1600" u="none" cap="none" strike="noStrike"/>
                        <a:t>4</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b="0" i="0" lang="en-GB" sz="1600" u="none" cap="none" strike="noStrike">
                          <a:solidFill>
                            <a:srgbClr val="000000"/>
                          </a:solidFill>
                          <a:latin typeface="Calibri"/>
                          <a:ea typeface="Calibri"/>
                          <a:cs typeface="Calibri"/>
                          <a:sym typeface="Calibri"/>
                        </a:rPr>
                        <a:t>1</a:t>
                      </a:r>
                      <a:endParaRPr/>
                    </a:p>
                  </a:txBody>
                  <a:tcPr marT="9525" marB="0" marR="9525" marL="9525" anchor="b"/>
                </a:tc>
                <a:tc>
                  <a:txBody>
                    <a:bodyPr/>
                    <a:lstStyle/>
                    <a:p>
                      <a:pPr indent="0" lvl="0" marL="0" marR="0" rtl="0" algn="ctr">
                        <a:spcBef>
                          <a:spcPts val="0"/>
                        </a:spcBef>
                        <a:spcAft>
                          <a:spcPts val="0"/>
                        </a:spcAft>
                        <a:buNone/>
                      </a:pPr>
                      <a:r>
                        <a:rPr lang="en-GB" sz="1600">
                          <a:solidFill>
                            <a:srgbClr val="000000"/>
                          </a:solidFill>
                          <a:latin typeface="Calibri"/>
                          <a:ea typeface="Calibri"/>
                          <a:cs typeface="Calibri"/>
                          <a:sym typeface="Calibri"/>
                        </a:rPr>
                        <a:t>0</a:t>
                      </a:r>
                      <a:endParaRPr b="0" i="0" sz="16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Mining</a:t>
            </a:r>
            <a:endParaRPr/>
          </a:p>
        </p:txBody>
      </p:sp>
      <p:sp>
        <p:nvSpPr>
          <p:cNvPr id="132" name="Google Shape;132;p26"/>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“Frequency of Term Occurrence Matrix” and “Tf-Idf Matrix” can also be produced for other analyses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Frequency of Term Occurrence Matrix contains the frequency of occurrence of a single word in different documents (as shown in the previous example)</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Tf-Idf Matrix is one of the most popular matrix because the Tf-Idf value signifies importance of a word in a specific document with respect to other words in the same document.</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TF-IDF (Term Frequency-Inverse Document Frequency)</a:t>
            </a:r>
            <a:endParaRPr/>
          </a:p>
        </p:txBody>
      </p:sp>
      <p:sp>
        <p:nvSpPr>
          <p:cNvPr id="138" name="Google Shape;138;p27"/>
          <p:cNvSpPr txBox="1"/>
          <p:nvPr>
            <p:ph idx="1" type="body"/>
          </p:nvPr>
        </p:nvSpPr>
        <p:spPr>
          <a:xfrm>
            <a:off x="3376613" y="1490663"/>
            <a:ext cx="5310187" cy="51911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Tf-Idf values are calculated for each word in each document. </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It is a simple multiplication of Term Frequency of a word with inverse of document frequency.</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Mathematically it is written as</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Tf</a:t>
            </a:r>
            <a:r>
              <a:rPr b="0" baseline="-25000" i="0" lang="en-GB" sz="1800" u="none" cap="none" strike="noStrike">
                <a:solidFill>
                  <a:srgbClr val="003399"/>
                </a:solidFill>
                <a:latin typeface="Arial"/>
                <a:ea typeface="Arial"/>
                <a:cs typeface="Arial"/>
                <a:sym typeface="Arial"/>
              </a:rPr>
              <a:t>ij</a:t>
            </a:r>
            <a:r>
              <a:rPr b="0" baseline="30000" i="0" lang="en-GB" sz="1800" u="none" cap="none" strike="noStrike">
                <a:solidFill>
                  <a:srgbClr val="003399"/>
                </a:solidFill>
                <a:latin typeface="Arial"/>
                <a:ea typeface="Arial"/>
                <a:cs typeface="Arial"/>
                <a:sym typeface="Arial"/>
              </a:rPr>
              <a:t> </a:t>
            </a:r>
            <a:r>
              <a:rPr b="0" i="0" lang="en-GB" sz="1800" u="none" cap="none" strike="noStrike">
                <a:solidFill>
                  <a:srgbClr val="003399"/>
                </a:solidFill>
                <a:latin typeface="Arial"/>
                <a:ea typeface="Arial"/>
                <a:cs typeface="Arial"/>
                <a:sym typeface="Arial"/>
              </a:rPr>
              <a:t> is the term frequency of i</a:t>
            </a:r>
            <a:r>
              <a:rPr b="0" baseline="30000" i="0" lang="en-GB" sz="1800" u="none" cap="none" strike="noStrike">
                <a:solidFill>
                  <a:srgbClr val="003399"/>
                </a:solidFill>
                <a:latin typeface="Arial"/>
                <a:ea typeface="Arial"/>
                <a:cs typeface="Arial"/>
                <a:sym typeface="Arial"/>
              </a:rPr>
              <a:t>th </a:t>
            </a:r>
            <a:r>
              <a:rPr b="0" i="0" lang="en-GB" sz="1800" u="none" cap="none" strike="noStrike">
                <a:solidFill>
                  <a:srgbClr val="003399"/>
                </a:solidFill>
                <a:latin typeface="Arial"/>
                <a:ea typeface="Arial"/>
                <a:cs typeface="Arial"/>
                <a:sym typeface="Arial"/>
              </a:rPr>
              <a:t> word in the j</a:t>
            </a:r>
            <a:r>
              <a:rPr b="0" baseline="30000" i="0" lang="en-GB" sz="1800" u="none" cap="none" strike="noStrike">
                <a:solidFill>
                  <a:srgbClr val="003399"/>
                </a:solidFill>
                <a:latin typeface="Arial"/>
                <a:ea typeface="Arial"/>
                <a:cs typeface="Arial"/>
                <a:sym typeface="Arial"/>
              </a:rPr>
              <a:t>th </a:t>
            </a:r>
            <a:r>
              <a:rPr b="0" i="0" lang="en-GB" sz="1800" u="none" cap="none" strike="noStrike">
                <a:solidFill>
                  <a:srgbClr val="003399"/>
                </a:solidFill>
                <a:latin typeface="Arial"/>
                <a:ea typeface="Arial"/>
                <a:cs typeface="Arial"/>
                <a:sym typeface="Arial"/>
              </a:rPr>
              <a:t> document, n</a:t>
            </a:r>
            <a:r>
              <a:rPr b="0" baseline="-25000" i="0" lang="en-GB" sz="1800" u="none" cap="none" strike="noStrike">
                <a:solidFill>
                  <a:srgbClr val="003399"/>
                </a:solidFill>
                <a:latin typeface="Arial"/>
                <a:ea typeface="Arial"/>
                <a:cs typeface="Arial"/>
                <a:sym typeface="Arial"/>
              </a:rPr>
              <a:t>i </a:t>
            </a:r>
            <a:r>
              <a:rPr b="0" i="0" lang="en-GB" sz="1800" u="none" cap="none" strike="noStrike">
                <a:solidFill>
                  <a:srgbClr val="003399"/>
                </a:solidFill>
                <a:latin typeface="Arial"/>
                <a:ea typeface="Arial"/>
                <a:cs typeface="Arial"/>
                <a:sym typeface="Arial"/>
              </a:rPr>
              <a:t> is the total number of documents containing the word i and N is the total number of documents</a:t>
            </a:r>
            <a:endParaRPr/>
          </a:p>
        </p:txBody>
      </p:sp>
      <p:sp>
        <p:nvSpPr>
          <p:cNvPr id="139" name="Google Shape;139;p27"/>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i="0" sz="1000" u="none" cap="none" strike="noStrike">
              <a:solidFill>
                <a:schemeClr val="lt1"/>
              </a:solidFill>
              <a:latin typeface="Arial"/>
              <a:ea typeface="Arial"/>
              <a:cs typeface="Arial"/>
              <a:sym typeface="Arial"/>
            </a:endParaRPr>
          </a:p>
        </p:txBody>
      </p:sp>
      <p:pic>
        <p:nvPicPr>
          <p:cNvPr id="140" name="Google Shape;140;p27"/>
          <p:cNvPicPr preferRelativeResize="0"/>
          <p:nvPr/>
        </p:nvPicPr>
        <p:blipFill rotWithShape="1">
          <a:blip r:embed="rId3">
            <a:alphaModFix/>
          </a:blip>
          <a:srcRect b="0" l="0" r="0" t="0"/>
          <a:stretch/>
        </p:blipFill>
        <p:spPr>
          <a:xfrm>
            <a:off x="4740275" y="3657600"/>
            <a:ext cx="2617800" cy="541200"/>
          </a:xfrm>
          <a:prstGeom prst="rect">
            <a:avLst/>
          </a:prstGeom>
          <a:noFill/>
          <a:ln>
            <a:noFill/>
          </a:ln>
        </p:spPr>
      </p:pic>
      <p:graphicFrame>
        <p:nvGraphicFramePr>
          <p:cNvPr id="141" name="Google Shape;141;p27"/>
          <p:cNvGraphicFramePr/>
          <p:nvPr/>
        </p:nvGraphicFramePr>
        <p:xfrm>
          <a:off x="99450" y="2796063"/>
          <a:ext cx="3000000" cy="3000000"/>
        </p:xfrm>
        <a:graphic>
          <a:graphicData uri="http://schemas.openxmlformats.org/drawingml/2006/table">
            <a:tbl>
              <a:tblPr>
                <a:noFill/>
                <a:tableStyleId>{FC3E07B7-E187-443C-9A39-C9863C4F976E}</a:tableStyleId>
              </a:tblPr>
              <a:tblGrid>
                <a:gridCol w="240175"/>
                <a:gridCol w="219050"/>
                <a:gridCol w="219050"/>
                <a:gridCol w="333500"/>
                <a:gridCol w="337925"/>
                <a:gridCol w="271525"/>
                <a:gridCol w="261075"/>
                <a:gridCol w="407275"/>
                <a:gridCol w="219050"/>
                <a:gridCol w="240175"/>
                <a:gridCol w="219300"/>
                <a:gridCol w="219300"/>
              </a:tblGrid>
              <a:tr h="311725">
                <a:tc>
                  <a:txBody>
                    <a:bodyPr/>
                    <a:lstStyle/>
                    <a:p>
                      <a:pPr indent="0" lvl="0" marL="0" marR="0" rtl="0" algn="ctr">
                        <a:spcBef>
                          <a:spcPts val="0"/>
                        </a:spcBef>
                        <a:spcAft>
                          <a:spcPts val="0"/>
                        </a:spcAft>
                        <a:buNone/>
                      </a:pPr>
                      <a:r>
                        <a:rPr lang="en-GB" sz="1600" u="none" cap="none" strike="noStrike"/>
                        <a:t>Doc1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Cat</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solidFill>
                            <a:schemeClr val="dk1"/>
                          </a:solidFill>
                          <a:latin typeface="Arial"/>
                          <a:ea typeface="Arial"/>
                          <a:cs typeface="Arial"/>
                          <a:sym typeface="Arial"/>
                        </a:rPr>
                        <a:t>He</a:t>
                      </a:r>
                      <a:endParaRPr sz="1600" u="none" cap="none" strike="noStrike">
                        <a:solidFill>
                          <a:schemeClr val="dk1"/>
                        </a:solidFill>
                        <a:latin typeface="Arial"/>
                        <a:ea typeface="Arial"/>
                        <a:cs typeface="Arial"/>
                        <a:sym typeface="Arial"/>
                      </a:endParaRPr>
                    </a:p>
                  </a:txBody>
                  <a:tcPr marT="9525" marB="0" marR="9525" marL="9525" anchor="b"/>
                </a:tc>
                <a:tc>
                  <a:txBody>
                    <a:bodyPr/>
                    <a:lstStyle/>
                    <a:p>
                      <a:pPr indent="0" lvl="0" marL="0" marR="0" rtl="0" algn="ctr">
                        <a:spcBef>
                          <a:spcPts val="0"/>
                        </a:spcBef>
                        <a:spcAft>
                          <a:spcPts val="0"/>
                        </a:spcAft>
                        <a:buNone/>
                      </a:pPr>
                      <a:r>
                        <a:rPr lang="en-GB" sz="1600" u="none" cap="none" strike="noStrike"/>
                        <a:t>Parrot</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Rabbit</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Ram</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Ravi</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Shivam</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a</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dog</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has</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and</a:t>
                      </a:r>
                      <a:endParaRPr sz="1600" u="none" cap="none" strike="noStrike"/>
                    </a:p>
                  </a:txBody>
                  <a:tcPr marT="9525" marB="0" marR="9525" marL="9525" anchor="b"/>
                </a:tc>
              </a:tr>
              <a:tr h="215600">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2</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1</a:t>
                      </a:r>
                      <a:endParaRPr sz="1600" u="none" cap="none" strike="noStrike"/>
                    </a:p>
                  </a:txBody>
                  <a:tcPr marT="9525" marB="0" marR="9525" marL="9525" anchor="b"/>
                </a:tc>
              </a:tr>
              <a:tr h="215600">
                <a:tc>
                  <a:txBody>
                    <a:bodyPr/>
                    <a:lstStyle/>
                    <a:p>
                      <a:pPr indent="0" lvl="0" marL="0" marR="0" rtl="0" algn="ctr">
                        <a:spcBef>
                          <a:spcPts val="0"/>
                        </a:spcBef>
                        <a:spcAft>
                          <a:spcPts val="0"/>
                        </a:spcAft>
                        <a:buNone/>
                      </a:pPr>
                      <a:r>
                        <a:rPr lang="en-GB" sz="1600" u="none" cap="none" strike="noStrike"/>
                        <a:t>2</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0</a:t>
                      </a:r>
                      <a:endParaRPr sz="1600" u="none" cap="none" strike="noStrike"/>
                    </a:p>
                  </a:txBody>
                  <a:tcPr marT="9525" marB="0" marR="9525" marL="9525" anchor="b"/>
                </a:tc>
              </a:tr>
              <a:tr h="215600">
                <a:tc>
                  <a:txBody>
                    <a:bodyPr/>
                    <a:lstStyle/>
                    <a:p>
                      <a:pPr indent="0" lvl="0" marL="0" marR="0" rtl="0" algn="ctr">
                        <a:spcBef>
                          <a:spcPts val="0"/>
                        </a:spcBef>
                        <a:spcAft>
                          <a:spcPts val="0"/>
                        </a:spcAft>
                        <a:buNone/>
                      </a:pPr>
                      <a:r>
                        <a:rPr lang="en-GB" sz="1600" u="none" cap="none" strike="noStrike"/>
                        <a:t>3</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a:t>0</a:t>
                      </a:r>
                      <a:endParaRPr sz="1600" u="none" cap="none" strike="noStrike"/>
                    </a:p>
                  </a:txBody>
                  <a:tcPr marT="9525" marB="0" marR="9525" marL="9525" anchor="b"/>
                </a:tc>
              </a:tr>
              <a:tr h="215600">
                <a:tc>
                  <a:txBody>
                    <a:bodyPr/>
                    <a:lstStyle/>
                    <a:p>
                      <a:pPr indent="0" lvl="0" marL="0" marR="0" rtl="0" algn="ctr">
                        <a:spcBef>
                          <a:spcPts val="0"/>
                        </a:spcBef>
                        <a:spcAft>
                          <a:spcPts val="0"/>
                        </a:spcAft>
                        <a:buNone/>
                      </a:pPr>
                      <a:r>
                        <a:rPr lang="en-GB" sz="1600" u="none" cap="none" strike="noStrike"/>
                        <a:t>4</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GB"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b="0" i="0" lang="en-GB" sz="1600" u="none" cap="none" strike="noStrike">
                          <a:solidFill>
                            <a:srgbClr val="000000"/>
                          </a:solidFill>
                          <a:latin typeface="Calibri"/>
                          <a:ea typeface="Calibri"/>
                          <a:cs typeface="Calibri"/>
                          <a:sym typeface="Calibri"/>
                        </a:rPr>
                        <a:t>1</a:t>
                      </a:r>
                      <a:endParaRPr/>
                    </a:p>
                  </a:txBody>
                  <a:tcPr marT="9525" marB="0" marR="9525" marL="9525" anchor="b"/>
                </a:tc>
                <a:tc>
                  <a:txBody>
                    <a:bodyPr/>
                    <a:lstStyle/>
                    <a:p>
                      <a:pPr indent="0" lvl="0" marL="0" marR="0" rtl="0" algn="ctr">
                        <a:spcBef>
                          <a:spcPts val="0"/>
                        </a:spcBef>
                        <a:spcAft>
                          <a:spcPts val="0"/>
                        </a:spcAft>
                        <a:buNone/>
                      </a:pPr>
                      <a:r>
                        <a:rPr lang="en-GB" sz="1600">
                          <a:solidFill>
                            <a:srgbClr val="000000"/>
                          </a:solidFill>
                          <a:latin typeface="Calibri"/>
                          <a:ea typeface="Calibri"/>
                          <a:cs typeface="Calibri"/>
                          <a:sym typeface="Calibri"/>
                        </a:rPr>
                        <a:t>0</a:t>
                      </a:r>
                      <a:endParaRPr b="0" i="0" sz="16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Normalized Term Frequency</a:t>
            </a:r>
            <a:endParaRPr/>
          </a:p>
        </p:txBody>
      </p:sp>
      <p:sp>
        <p:nvSpPr>
          <p:cNvPr id="147" name="Google Shape;147;p28"/>
          <p:cNvSpPr txBox="1"/>
          <p:nvPr>
            <p:ph idx="1" type="body"/>
          </p:nvPr>
        </p:nvSpPr>
        <p:spPr>
          <a:xfrm>
            <a:off x="3194050" y="1538288"/>
            <a:ext cx="5938838" cy="50450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TF calculated is normalized by dividing the term frequency by the square root of sum of the squares of the frequency of all the words occurring in that document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Mathematically it given by:</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342900" lvl="0" marL="342900" marR="0" rtl="0" algn="l">
              <a:spcBef>
                <a:spcPts val="360"/>
              </a:spcBef>
              <a:spcAft>
                <a:spcPts val="0"/>
              </a:spcAft>
              <a:buClr>
                <a:srgbClr val="99CC00"/>
              </a:buClr>
              <a:buFont typeface="Arial"/>
              <a:buNone/>
            </a:pPr>
            <a:r>
              <a:rPr b="0" i="0" lang="en-GB" sz="1800" u="none" cap="none" strike="noStrike">
                <a:solidFill>
                  <a:srgbClr val="003399"/>
                </a:solidFill>
                <a:latin typeface="Arial"/>
                <a:ea typeface="Arial"/>
                <a:cs typeface="Arial"/>
                <a:sym typeface="Arial"/>
              </a:rPr>
              <a:t>Where w</a:t>
            </a:r>
            <a:r>
              <a:rPr b="0" baseline="-25000" i="0" lang="en-GB" sz="1800" u="none" cap="none" strike="noStrike">
                <a:solidFill>
                  <a:srgbClr val="003399"/>
                </a:solidFill>
                <a:latin typeface="Arial"/>
                <a:ea typeface="Arial"/>
                <a:cs typeface="Arial"/>
                <a:sym typeface="Arial"/>
              </a:rPr>
              <a:t>i</a:t>
            </a:r>
            <a:r>
              <a:rPr b="0" i="0" lang="en-GB" sz="1800" u="none" cap="none" strike="noStrike">
                <a:solidFill>
                  <a:srgbClr val="003399"/>
                </a:solidFill>
                <a:latin typeface="Arial"/>
                <a:ea typeface="Arial"/>
                <a:cs typeface="Arial"/>
                <a:sym typeface="Arial"/>
              </a:rPr>
              <a:t> is the frequency of ith word which is belonging to the document d and the document contains n words</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
        <p:nvSpPr>
          <p:cNvPr id="148" name="Google Shape;148;p2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i="0" sz="1000" u="none" cap="none" strike="noStrike">
              <a:solidFill>
                <a:schemeClr val="lt1"/>
              </a:solidFill>
              <a:latin typeface="Arial"/>
              <a:ea typeface="Arial"/>
              <a:cs typeface="Arial"/>
              <a:sym typeface="Arial"/>
            </a:endParaRPr>
          </a:p>
        </p:txBody>
      </p:sp>
      <p:pic>
        <p:nvPicPr>
          <p:cNvPr id="149" name="Google Shape;149;p28"/>
          <p:cNvPicPr preferRelativeResize="0"/>
          <p:nvPr/>
        </p:nvPicPr>
        <p:blipFill rotWithShape="1">
          <a:blip r:embed="rId3">
            <a:alphaModFix/>
          </a:blip>
          <a:srcRect b="0" l="0" r="0" t="0"/>
          <a:stretch/>
        </p:blipFill>
        <p:spPr>
          <a:xfrm>
            <a:off x="4516438" y="3548063"/>
            <a:ext cx="2535300" cy="873000"/>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Example: Calculation of TF-IDF</a:t>
            </a:r>
            <a:endParaRPr/>
          </a:p>
        </p:txBody>
      </p:sp>
      <p:sp>
        <p:nvSpPr>
          <p:cNvPr id="155" name="Google Shape;155;p29"/>
          <p:cNvSpPr txBox="1"/>
          <p:nvPr>
            <p:ph idx="1" type="body"/>
          </p:nvPr>
        </p:nvSpPr>
        <p:spPr>
          <a:xfrm>
            <a:off x="2925763" y="1538288"/>
            <a:ext cx="6165850" cy="51435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Let us look at the previous example</a:t>
            </a:r>
            <a:endParaRPr/>
          </a:p>
          <a:p>
            <a:pPr indent="-285750" lvl="1" marL="742950" marR="0" rtl="0" algn="l">
              <a:spcBef>
                <a:spcPts val="280"/>
              </a:spcBef>
              <a:spcAft>
                <a:spcPts val="0"/>
              </a:spcAft>
              <a:buClr>
                <a:srgbClr val="99CC00"/>
              </a:buClr>
              <a:buSzPts val="2100"/>
              <a:buFont typeface="Arial"/>
              <a:buChar char="•"/>
            </a:pPr>
            <a:r>
              <a:rPr b="0" i="0" lang="en-GB" sz="1400" u="none" cap="none" strike="noStrike">
                <a:solidFill>
                  <a:srgbClr val="003399"/>
                </a:solidFill>
                <a:latin typeface="Arial"/>
                <a:ea typeface="Arial"/>
                <a:cs typeface="Arial"/>
                <a:sym typeface="Arial"/>
              </a:rPr>
              <a:t>Doc1: Ram has a Dog</a:t>
            </a:r>
            <a:endParaRPr/>
          </a:p>
          <a:p>
            <a:pPr indent="-285750" lvl="1" marL="742950" marR="0" rtl="0" algn="l">
              <a:spcBef>
                <a:spcPts val="280"/>
              </a:spcBef>
              <a:spcAft>
                <a:spcPts val="0"/>
              </a:spcAft>
              <a:buClr>
                <a:srgbClr val="99CC00"/>
              </a:buClr>
              <a:buSzPts val="2100"/>
              <a:buFont typeface="Arial"/>
              <a:buChar char="•"/>
            </a:pPr>
            <a:r>
              <a:rPr b="0" i="0" lang="en-GB" sz="1400" u="none" cap="none" strike="noStrike">
                <a:solidFill>
                  <a:srgbClr val="003399"/>
                </a:solidFill>
                <a:latin typeface="Arial"/>
                <a:ea typeface="Arial"/>
                <a:cs typeface="Arial"/>
                <a:sym typeface="Arial"/>
              </a:rPr>
              <a:t>Doc2: Ravi has a Cat</a:t>
            </a:r>
            <a:endParaRPr/>
          </a:p>
          <a:p>
            <a:pPr indent="-285750" lvl="1" marL="742950" marR="0" rtl="0" algn="l">
              <a:spcBef>
                <a:spcPts val="280"/>
              </a:spcBef>
              <a:spcAft>
                <a:spcPts val="0"/>
              </a:spcAft>
              <a:buClr>
                <a:srgbClr val="99CC00"/>
              </a:buClr>
              <a:buSzPts val="2100"/>
              <a:buFont typeface="Arial"/>
              <a:buChar char="•"/>
            </a:pPr>
            <a:r>
              <a:rPr b="0" i="0" lang="en-GB" sz="1400" u="none" cap="none" strike="noStrike">
                <a:solidFill>
                  <a:srgbClr val="003399"/>
                </a:solidFill>
                <a:latin typeface="Arial"/>
                <a:ea typeface="Arial"/>
                <a:cs typeface="Arial"/>
                <a:sym typeface="Arial"/>
              </a:rPr>
              <a:t>Doc3: Shivam has a Parrot</a:t>
            </a:r>
            <a:endParaRPr/>
          </a:p>
          <a:p>
            <a:pPr indent="-285750" lvl="1" marL="742950" marR="0" rtl="0" algn="l">
              <a:spcBef>
                <a:spcPts val="280"/>
              </a:spcBef>
              <a:spcAft>
                <a:spcPts val="0"/>
              </a:spcAft>
              <a:buClr>
                <a:srgbClr val="99CC00"/>
              </a:buClr>
              <a:buSzPts val="2100"/>
              <a:buFont typeface="Arial"/>
              <a:buChar char="•"/>
            </a:pPr>
            <a:r>
              <a:rPr b="0" i="0" lang="en-GB" sz="1400" u="none" cap="none" strike="noStrike">
                <a:solidFill>
                  <a:srgbClr val="003399"/>
                </a:solidFill>
                <a:latin typeface="Arial"/>
                <a:ea typeface="Arial"/>
                <a:cs typeface="Arial"/>
                <a:sym typeface="Arial"/>
              </a:rPr>
              <a:t>Doc4: He has a Rabbit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In Doc1 “Ram” is appearing once and there are 4 words in it with each word having frequency of occurrence 1</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Hence normalized TF</a:t>
            </a:r>
            <a:r>
              <a:rPr b="0" baseline="-25000" i="0" lang="en-GB" sz="1800" u="none" cap="none" strike="noStrike">
                <a:solidFill>
                  <a:srgbClr val="003399"/>
                </a:solidFill>
                <a:latin typeface="Arial"/>
                <a:ea typeface="Arial"/>
                <a:cs typeface="Arial"/>
                <a:sym typeface="Arial"/>
              </a:rPr>
              <a:t>Ram</a:t>
            </a:r>
            <a:r>
              <a:rPr b="0" i="0" lang="en-GB" sz="1800" u="none" cap="none" strike="noStrike">
                <a:solidFill>
                  <a:srgbClr val="003399"/>
                </a:solidFill>
                <a:latin typeface="Arial"/>
                <a:ea typeface="Arial"/>
                <a:cs typeface="Arial"/>
                <a:sym typeface="Arial"/>
              </a:rPr>
              <a:t> is given by</a:t>
            </a:r>
            <a:endParaRPr b="0" baseline="-2500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Since “Ram” is appearing in only one document and there are 4 documents available, IDF</a:t>
            </a:r>
            <a:r>
              <a:rPr b="0" baseline="-25000" i="0" lang="en-GB" sz="1800" u="none" cap="none" strike="noStrike">
                <a:solidFill>
                  <a:srgbClr val="003399"/>
                </a:solidFill>
                <a:latin typeface="Arial"/>
                <a:ea typeface="Arial"/>
                <a:cs typeface="Arial"/>
                <a:sym typeface="Arial"/>
              </a:rPr>
              <a:t>Ram</a:t>
            </a:r>
            <a:r>
              <a:rPr b="0" i="0" lang="en-GB" sz="1800" u="none" cap="none" strike="noStrike">
                <a:solidFill>
                  <a:srgbClr val="003399"/>
                </a:solidFill>
                <a:latin typeface="Arial"/>
                <a:ea typeface="Arial"/>
                <a:cs typeface="Arial"/>
                <a:sym typeface="Arial"/>
              </a:rPr>
              <a:t> is given by</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Hence  non-normalized TF-IDF of Ram is 1*1.3862 = 1.3862</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
        <p:nvSpPr>
          <p:cNvPr id="156" name="Google Shape;156;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i="0" sz="1000" u="none" cap="none" strike="noStrike">
              <a:solidFill>
                <a:schemeClr val="lt1"/>
              </a:solidFill>
              <a:latin typeface="Arial"/>
              <a:ea typeface="Arial"/>
              <a:cs typeface="Arial"/>
              <a:sym typeface="Arial"/>
            </a:endParaRPr>
          </a:p>
        </p:txBody>
      </p:sp>
      <p:pic>
        <p:nvPicPr>
          <p:cNvPr id="157" name="Google Shape;157;p29"/>
          <p:cNvPicPr preferRelativeResize="0"/>
          <p:nvPr/>
        </p:nvPicPr>
        <p:blipFill rotWithShape="1">
          <a:blip r:embed="rId3">
            <a:alphaModFix/>
          </a:blip>
          <a:srcRect b="0" l="0" r="0" t="0"/>
          <a:stretch/>
        </p:blipFill>
        <p:spPr>
          <a:xfrm>
            <a:off x="4276725" y="4867275"/>
            <a:ext cx="3467100" cy="609600"/>
          </a:xfrm>
          <a:prstGeom prst="rect">
            <a:avLst/>
          </a:prstGeom>
          <a:noFill/>
          <a:ln>
            <a:noFill/>
          </a:ln>
        </p:spPr>
      </p:pic>
      <p:sp>
        <p:nvSpPr>
          <p:cNvPr id="158" name="Google Shape;158;p29"/>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i="0" sz="1000" u="none" cap="none" strike="noStrike">
              <a:solidFill>
                <a:schemeClr val="lt1"/>
              </a:solidFill>
              <a:latin typeface="Arial"/>
              <a:ea typeface="Arial"/>
              <a:cs typeface="Arial"/>
              <a:sym typeface="Arial"/>
            </a:endParaRPr>
          </a:p>
        </p:txBody>
      </p:sp>
      <p:pic>
        <p:nvPicPr>
          <p:cNvPr id="159" name="Google Shape;159;p29"/>
          <p:cNvPicPr preferRelativeResize="0"/>
          <p:nvPr/>
        </p:nvPicPr>
        <p:blipFill rotWithShape="1">
          <a:blip r:embed="rId4">
            <a:alphaModFix/>
          </a:blip>
          <a:srcRect b="0" l="0" r="0" t="0"/>
          <a:stretch/>
        </p:blipFill>
        <p:spPr>
          <a:xfrm>
            <a:off x="4694238" y="5508625"/>
            <a:ext cx="2476500" cy="552300"/>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Important concepts in Text Mining</a:t>
            </a:r>
            <a:endParaRPr/>
          </a:p>
        </p:txBody>
      </p:sp>
      <p:sp>
        <p:nvSpPr>
          <p:cNvPr id="165" name="Google Shape;165;p30"/>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Information Retrieval</a:t>
            </a:r>
            <a:endParaRPr/>
          </a:p>
          <a:p>
            <a:pPr indent="-285750" lvl="1" marL="742950" marR="0" rtl="0" algn="l">
              <a:spcBef>
                <a:spcPts val="320"/>
              </a:spcBef>
              <a:spcAft>
                <a:spcPts val="0"/>
              </a:spcAft>
              <a:buClr>
                <a:srgbClr val="99CC00"/>
              </a:buClr>
              <a:buSzPts val="2400"/>
              <a:buFont typeface="Arial"/>
              <a:buChar char="•"/>
            </a:pPr>
            <a:r>
              <a:rPr b="0" i="1" lang="en-GB" sz="1600" u="none" cap="none" strike="noStrike">
                <a:solidFill>
                  <a:srgbClr val="003399"/>
                </a:solidFill>
                <a:latin typeface="Arial"/>
                <a:ea typeface="Arial"/>
                <a:cs typeface="Arial"/>
                <a:sym typeface="Arial"/>
              </a:rPr>
              <a:t>“</a:t>
            </a:r>
            <a:r>
              <a:rPr b="0" i="1" lang="en-GB" sz="1600" u="sng" cap="none" strike="noStrike">
                <a:solidFill>
                  <a:srgbClr val="003399"/>
                </a:solidFill>
                <a:latin typeface="Arial"/>
                <a:ea typeface="Arial"/>
                <a:cs typeface="Arial"/>
                <a:sym typeface="Arial"/>
              </a:rPr>
              <a:t>It is finding the documents </a:t>
            </a:r>
            <a:r>
              <a:rPr b="0" i="1" lang="en-GB" sz="1600" u="none" cap="none" strike="noStrike">
                <a:solidFill>
                  <a:srgbClr val="003399"/>
                </a:solidFill>
                <a:latin typeface="Arial"/>
                <a:ea typeface="Arial"/>
                <a:cs typeface="Arial"/>
                <a:sym typeface="Arial"/>
              </a:rPr>
              <a:t>which contains answers to the question but </a:t>
            </a:r>
            <a:r>
              <a:rPr b="0" i="1" lang="en-GB" sz="1600" u="sng" cap="none" strike="noStrike">
                <a:solidFill>
                  <a:srgbClr val="003399"/>
                </a:solidFill>
                <a:latin typeface="Arial"/>
                <a:ea typeface="Arial"/>
                <a:cs typeface="Arial"/>
                <a:sym typeface="Arial"/>
              </a:rPr>
              <a:t>not the answer itself</a:t>
            </a:r>
            <a:r>
              <a:rPr b="0" i="1" lang="en-GB" sz="1600" u="none" cap="none" strike="noStrike">
                <a:solidFill>
                  <a:srgbClr val="003399"/>
                </a:solidFill>
                <a:latin typeface="Arial"/>
                <a:ea typeface="Arial"/>
                <a:cs typeface="Arial"/>
                <a:sym typeface="Arial"/>
              </a:rPr>
              <a:t> ”</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Natural Language Processing</a:t>
            </a:r>
            <a:endParaRPr/>
          </a:p>
          <a:p>
            <a:pPr indent="-285750" lvl="1" marL="742950" marR="0" rtl="0" algn="l">
              <a:spcBef>
                <a:spcPts val="320"/>
              </a:spcBef>
              <a:spcAft>
                <a:spcPts val="0"/>
              </a:spcAft>
              <a:buClr>
                <a:srgbClr val="99CC00"/>
              </a:buClr>
              <a:buSzPts val="2400"/>
              <a:buFont typeface="Arial"/>
              <a:buChar char="•"/>
            </a:pPr>
            <a:r>
              <a:rPr b="0" i="1" lang="en-GB" sz="1600" u="none" cap="none" strike="noStrike">
                <a:solidFill>
                  <a:srgbClr val="003399"/>
                </a:solidFill>
                <a:latin typeface="Arial"/>
                <a:ea typeface="Arial"/>
                <a:cs typeface="Arial"/>
                <a:sym typeface="Arial"/>
              </a:rPr>
              <a:t>“To achieve better understanding of natural language by use of computers ”</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Information Extraction</a:t>
            </a:r>
            <a:endParaRPr/>
          </a:p>
          <a:p>
            <a:pPr indent="-285750" lvl="1" marL="742950" marR="0" rtl="0" algn="l">
              <a:spcBef>
                <a:spcPts val="320"/>
              </a:spcBef>
              <a:spcAft>
                <a:spcPts val="0"/>
              </a:spcAft>
              <a:buClr>
                <a:srgbClr val="99CC00"/>
              </a:buClr>
              <a:buSzPts val="2400"/>
              <a:buFont typeface="Arial"/>
              <a:buChar char="•"/>
            </a:pPr>
            <a:r>
              <a:rPr b="0" i="1" lang="en-GB" sz="1600" u="none" cap="none" strike="noStrike">
                <a:solidFill>
                  <a:srgbClr val="003399"/>
                </a:solidFill>
                <a:latin typeface="Arial"/>
                <a:ea typeface="Arial"/>
                <a:cs typeface="Arial"/>
                <a:sym typeface="Arial"/>
              </a:rPr>
              <a:t>“Deals with extraction of specific information from text documents ”</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Data Mining in Texts</a:t>
            </a:r>
            <a:endParaRPr/>
          </a:p>
        </p:txBody>
      </p:sp>
      <p:sp>
        <p:nvSpPr>
          <p:cNvPr id="171" name="Google Shape;171;p31"/>
          <p:cNvSpPr txBox="1"/>
          <p:nvPr>
            <p:ph idx="1" type="body"/>
          </p:nvPr>
        </p:nvSpPr>
        <p:spPr>
          <a:xfrm>
            <a:off x="3235325" y="1538288"/>
            <a:ext cx="5332413" cy="4918075"/>
          </a:xfrm>
          <a:prstGeom prst="rect">
            <a:avLst/>
          </a:prstGeom>
          <a:noFill/>
          <a:ln>
            <a:noFill/>
          </a:ln>
        </p:spPr>
        <p:txBody>
          <a:bodyPr anchorCtr="0" anchor="t" bIns="45700" lIns="91425" spcFirstLastPara="1" rIns="91425" wrap="square" tIns="45700">
            <a:noAutofit/>
          </a:bodyPr>
          <a:lstStyle/>
          <a:p>
            <a:pPr indent="-285750" lvl="0" marL="342900" marR="0" rtl="0" algn="l">
              <a:spcBef>
                <a:spcPts val="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Classification</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KNN</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Naïve Bayesian classification</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SVM</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Decision Tree</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Linear Classification</a:t>
            </a:r>
            <a:endParaRPr sz="1800"/>
          </a:p>
          <a:p>
            <a:pPr indent="-285750" lvl="0" marL="342900" marR="0" rtl="0" algn="l">
              <a:spcBef>
                <a:spcPts val="36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Clustering</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K-Mean</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Hierarchical clustering</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Topic modeling</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Semi-supervised clustering</a:t>
            </a:r>
            <a:endParaRPr sz="1800"/>
          </a:p>
          <a:p>
            <a:pPr indent="-285750" lvl="0" marL="342900" marR="0" rtl="0" algn="l">
              <a:spcBef>
                <a:spcPts val="36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Information Extraction</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Hidden Markov Model</a:t>
            </a:r>
            <a:endParaRPr sz="1800"/>
          </a:p>
          <a:p>
            <a:pPr indent="-247650" lvl="1" marL="742950" marR="0" rtl="0" algn="l">
              <a:spcBef>
                <a:spcPts val="32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Conditional Random Field</a:t>
            </a:r>
            <a:endParaRPr sz="1800"/>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idx="12" type="sldNum"/>
          </p:nvPr>
        </p:nvSpPr>
        <p:spPr>
          <a:xfrm>
            <a:off x="6553200" y="6400800"/>
            <a:ext cx="19050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GB"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77" name="Google Shape;177;p32"/>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Mining</a:t>
            </a:r>
            <a:endParaRPr/>
          </a:p>
        </p:txBody>
      </p:sp>
      <p:sp>
        <p:nvSpPr>
          <p:cNvPr id="178" name="Google Shape;178;p32"/>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Typically falls into one of two categories</a:t>
            </a:r>
            <a:endParaRPr/>
          </a:p>
          <a:p>
            <a:pPr indent="-285750" lvl="1" marL="742950" marR="0" rtl="0" algn="l">
              <a:spcBef>
                <a:spcPts val="320"/>
              </a:spcBef>
              <a:spcAft>
                <a:spcPts val="0"/>
              </a:spcAft>
              <a:buClr>
                <a:srgbClr val="99CC00"/>
              </a:buClr>
              <a:buSzPts val="2400"/>
              <a:buFont typeface="Arial"/>
              <a:buChar char="•"/>
            </a:pPr>
            <a:r>
              <a:rPr b="0" i="0" lang="en-GB" sz="1600" u="none" cap="none" strike="noStrike">
                <a:solidFill>
                  <a:srgbClr val="003399"/>
                </a:solidFill>
                <a:latin typeface="Arial"/>
                <a:ea typeface="Arial"/>
                <a:cs typeface="Arial"/>
                <a:sym typeface="Arial"/>
              </a:rPr>
              <a:t>Analysis of text:  I have a bunch of text I am interested in, tell me something about it</a:t>
            </a:r>
            <a:endParaRPr/>
          </a:p>
          <a:p>
            <a:pPr indent="-228600" lvl="2" marL="11430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E.g. sentiment analysis, “buzz” searches</a:t>
            </a:r>
            <a:endParaRPr/>
          </a:p>
          <a:p>
            <a:pPr indent="-285750" lvl="1" marL="742950" marR="0" rtl="0" algn="l">
              <a:spcBef>
                <a:spcPts val="320"/>
              </a:spcBef>
              <a:spcAft>
                <a:spcPts val="0"/>
              </a:spcAft>
              <a:buClr>
                <a:srgbClr val="99CC00"/>
              </a:buClr>
              <a:buSzPts val="2400"/>
              <a:buFont typeface="Arial"/>
              <a:buChar char="•"/>
            </a:pPr>
            <a:r>
              <a:rPr b="0" i="0" lang="en-GB" sz="1600" u="none" cap="none" strike="noStrike">
                <a:solidFill>
                  <a:srgbClr val="003399"/>
                </a:solidFill>
                <a:latin typeface="Arial"/>
                <a:ea typeface="Arial"/>
                <a:cs typeface="Arial"/>
                <a:sym typeface="Arial"/>
              </a:rPr>
              <a:t>Retrieval:  There is a large corpus of text documents, and I want the one closest to a specified query</a:t>
            </a:r>
            <a:endParaRPr/>
          </a:p>
          <a:p>
            <a:pPr indent="-228600" lvl="2" marL="11430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E.g. web search, library catalogs, legal and medical precedent studies</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idx="12" type="sldNum"/>
          </p:nvPr>
        </p:nvSpPr>
        <p:spPr>
          <a:xfrm>
            <a:off x="6553200" y="6400800"/>
            <a:ext cx="19050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GB"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84" name="Google Shape;184;p33"/>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Mining: Analysis</a:t>
            </a:r>
            <a:endParaRPr b="1" i="0" sz="2800" u="none" cap="none" strike="noStrike">
              <a:solidFill>
                <a:schemeClr val="lt1"/>
              </a:solidFill>
              <a:latin typeface="Arial"/>
              <a:ea typeface="Arial"/>
              <a:cs typeface="Arial"/>
              <a:sym typeface="Arial"/>
            </a:endParaRPr>
          </a:p>
        </p:txBody>
      </p:sp>
      <p:sp>
        <p:nvSpPr>
          <p:cNvPr id="185" name="Google Shape;185;p33"/>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Which words are most present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Which words are most surprising</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Which words help </a:t>
            </a:r>
            <a:r>
              <a:rPr b="0" i="1" lang="en-GB" sz="1800" u="none" cap="none" strike="noStrike">
                <a:solidFill>
                  <a:srgbClr val="003399"/>
                </a:solidFill>
                <a:latin typeface="Arial"/>
                <a:ea typeface="Arial"/>
                <a:cs typeface="Arial"/>
                <a:sym typeface="Arial"/>
              </a:rPr>
              <a:t>define</a:t>
            </a:r>
            <a:r>
              <a:rPr b="0" i="0" lang="en-GB" sz="1800" u="none" cap="none" strike="noStrike">
                <a:solidFill>
                  <a:srgbClr val="003399"/>
                </a:solidFill>
                <a:latin typeface="Arial"/>
                <a:ea typeface="Arial"/>
                <a:cs typeface="Arial"/>
                <a:sym typeface="Arial"/>
              </a:rPr>
              <a:t> the document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What are the interesting text phrases?</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What is Text Mining</a:t>
            </a:r>
            <a:endParaRPr b="1" i="0" sz="2800" u="none" cap="none" strike="noStrike">
              <a:solidFill>
                <a:schemeClr val="lt1"/>
              </a:solidFill>
              <a:latin typeface="Arial"/>
              <a:ea typeface="Arial"/>
              <a:cs typeface="Arial"/>
              <a:sym typeface="Arial"/>
            </a:endParaRPr>
          </a:p>
        </p:txBody>
      </p:sp>
      <p:sp>
        <p:nvSpPr>
          <p:cNvPr id="70" name="Google Shape;70;p16"/>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1" lang="en-GB" sz="1800" u="none" cap="none" strike="noStrike">
                <a:solidFill>
                  <a:srgbClr val="003399"/>
                </a:solidFill>
                <a:latin typeface="Arial"/>
                <a:ea typeface="Arial"/>
                <a:cs typeface="Arial"/>
                <a:sym typeface="Arial"/>
              </a:rPr>
              <a:t>“It may be loosely characterized as the process of analyzing text to extract information that is useful for particular purposes”</a:t>
            </a:r>
            <a:endParaRPr/>
          </a:p>
          <a:p>
            <a:pPr indent="-285750" lvl="1" marL="742950" marR="0" rtl="0" algn="l">
              <a:spcBef>
                <a:spcPts val="360"/>
              </a:spcBef>
              <a:spcAft>
                <a:spcPts val="0"/>
              </a:spcAft>
              <a:buClr>
                <a:srgbClr val="99CC00"/>
              </a:buClr>
              <a:buFont typeface="Arial"/>
              <a:buNone/>
            </a:pPr>
            <a:r>
              <a:rPr b="1" i="1" lang="en-GB" sz="1800" u="none" cap="none" strike="noStrike">
                <a:solidFill>
                  <a:srgbClr val="003399"/>
                </a:solidFill>
                <a:latin typeface="Arial"/>
                <a:ea typeface="Arial"/>
                <a:cs typeface="Arial"/>
                <a:sym typeface="Arial"/>
              </a:rPr>
              <a:t>Ian H Witten</a:t>
            </a:r>
            <a:endParaRPr/>
          </a:p>
          <a:p>
            <a:pPr indent="-285750" lvl="1" marL="742950" marR="0" rtl="0" algn="l">
              <a:spcBef>
                <a:spcPts val="360"/>
              </a:spcBef>
              <a:spcAft>
                <a:spcPts val="0"/>
              </a:spcAft>
              <a:buClr>
                <a:srgbClr val="99CC00"/>
              </a:buClr>
              <a:buFont typeface="Arial"/>
              <a:buNone/>
            </a:pPr>
            <a:r>
              <a:rPr b="0" i="1" lang="en-GB" sz="1800" u="none" cap="none" strike="noStrike">
                <a:solidFill>
                  <a:srgbClr val="003399"/>
                </a:solidFill>
                <a:latin typeface="Arial"/>
                <a:ea typeface="Arial"/>
                <a:cs typeface="Arial"/>
                <a:sym typeface="Arial"/>
              </a:rPr>
              <a:t>Computer Science, University of Waikato, Hamilton, New Zealand</a:t>
            </a:r>
            <a:endParaRPr/>
          </a:p>
          <a:p>
            <a:pPr indent="-285750" lvl="1" marL="742950" marR="0" rtl="0" algn="l">
              <a:spcBef>
                <a:spcPts val="360"/>
              </a:spcBef>
              <a:spcAft>
                <a:spcPts val="0"/>
              </a:spcAft>
              <a:buClr>
                <a:srgbClr val="99CC00"/>
              </a:buClr>
              <a:buFont typeface="Arial"/>
              <a:buNone/>
            </a:pPr>
            <a:r>
              <a:t/>
            </a:r>
            <a:endParaRPr b="0" i="1" sz="1800" u="none" cap="none" strike="noStrike">
              <a:solidFill>
                <a:srgbClr val="003399"/>
              </a:solidFill>
              <a:latin typeface="Arial"/>
              <a:ea typeface="Arial"/>
              <a:cs typeface="Arial"/>
              <a:sym typeface="Arial"/>
            </a:endParaRPr>
          </a:p>
          <a:p>
            <a:pPr indent="-342900" lvl="0" marL="342900" marR="0" rtl="0" algn="l">
              <a:spcBef>
                <a:spcPts val="360"/>
              </a:spcBef>
              <a:spcAft>
                <a:spcPts val="0"/>
              </a:spcAft>
              <a:buClr>
                <a:srgbClr val="99CC00"/>
              </a:buClr>
              <a:buSzPts val="2700"/>
              <a:buFont typeface="Arial"/>
              <a:buChar char="•"/>
            </a:pPr>
            <a:r>
              <a:rPr b="0" i="1" lang="en-GB" sz="1800" u="none" cap="none" strike="noStrike">
                <a:solidFill>
                  <a:srgbClr val="003399"/>
                </a:solidFill>
                <a:latin typeface="Arial"/>
                <a:ea typeface="Arial"/>
                <a:cs typeface="Arial"/>
                <a:sym typeface="Arial"/>
              </a:rPr>
              <a:t>The phrase “text mining” is generally used to denote any system that analyzes large quantities of natural language text and detects lexical or linguistic usage patterns in an attempt to extract probably useful (although only probably correct) information</a:t>
            </a:r>
            <a:endParaRPr/>
          </a:p>
          <a:p>
            <a:pPr indent="-285750" lvl="1" marL="742950" marR="0" rtl="0" algn="l">
              <a:spcBef>
                <a:spcPts val="240"/>
              </a:spcBef>
              <a:spcAft>
                <a:spcPts val="0"/>
              </a:spcAft>
              <a:buClr>
                <a:srgbClr val="99CC00"/>
              </a:buClr>
              <a:buSzPts val="1800"/>
              <a:buFont typeface="Arial"/>
              <a:buChar char="•"/>
            </a:pPr>
            <a:r>
              <a:rPr b="1" i="1" lang="en-GB" sz="1200" u="none" cap="none" strike="noStrike">
                <a:solidFill>
                  <a:srgbClr val="003399"/>
                </a:solidFill>
                <a:latin typeface="Arial"/>
                <a:ea typeface="Arial"/>
                <a:cs typeface="Arial"/>
                <a:sym typeface="Arial"/>
              </a:rPr>
              <a:t>Sebastiani, F. (2002) </a:t>
            </a:r>
            <a:r>
              <a:rPr b="0" i="1" lang="en-GB" sz="1200" u="none" cap="none" strike="noStrike">
                <a:solidFill>
                  <a:srgbClr val="003399"/>
                </a:solidFill>
                <a:latin typeface="Arial"/>
                <a:ea typeface="Arial"/>
                <a:cs typeface="Arial"/>
                <a:sym typeface="Arial"/>
              </a:rPr>
              <a:t>“Machine learning in automated text categorization.” ACM Computing Surveys, Vol. 34, No. 1, pp. 1–47</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idx="12" type="sldNum"/>
          </p:nvPr>
        </p:nvSpPr>
        <p:spPr>
          <a:xfrm>
            <a:off x="6553200" y="6400800"/>
            <a:ext cx="19050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GB"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91" name="Google Shape;191;p34"/>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Mining:  Retrieval</a:t>
            </a:r>
            <a:endParaRPr/>
          </a:p>
        </p:txBody>
      </p:sp>
      <p:sp>
        <p:nvSpPr>
          <p:cNvPr id="192" name="Google Shape;192;p34"/>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Find k objects in the corpus of documents which are most similar to my query. </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Can be viewed as “interactive” data mining - query not specified a priori.  </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Main problems of text retrieval:</a:t>
            </a:r>
            <a:endParaRPr/>
          </a:p>
          <a:p>
            <a:pPr indent="-285750" lvl="1" marL="742950" marR="0" rtl="0" algn="l">
              <a:spcBef>
                <a:spcPts val="320"/>
              </a:spcBef>
              <a:spcAft>
                <a:spcPts val="0"/>
              </a:spcAft>
              <a:buClr>
                <a:srgbClr val="99CC00"/>
              </a:buClr>
              <a:buSzPts val="2400"/>
              <a:buFont typeface="Arial"/>
              <a:buChar char="•"/>
            </a:pPr>
            <a:r>
              <a:rPr b="0" i="0" lang="en-GB" sz="1600" u="none" cap="none" strike="noStrike">
                <a:solidFill>
                  <a:srgbClr val="003399"/>
                </a:solidFill>
                <a:latin typeface="Arial"/>
                <a:ea typeface="Arial"/>
                <a:cs typeface="Arial"/>
                <a:sym typeface="Arial"/>
              </a:rPr>
              <a:t>What does “similar” mean?</a:t>
            </a:r>
            <a:endParaRPr/>
          </a:p>
          <a:p>
            <a:pPr indent="-285750" lvl="1" marL="742950" marR="0" rtl="0" algn="l">
              <a:spcBef>
                <a:spcPts val="320"/>
              </a:spcBef>
              <a:spcAft>
                <a:spcPts val="0"/>
              </a:spcAft>
              <a:buClr>
                <a:srgbClr val="99CC00"/>
              </a:buClr>
              <a:buSzPts val="2400"/>
              <a:buFont typeface="Arial"/>
              <a:buChar char="•"/>
            </a:pPr>
            <a:r>
              <a:rPr b="0" i="0" lang="en-GB" sz="1600" u="none" cap="none" strike="noStrike">
                <a:solidFill>
                  <a:srgbClr val="003399"/>
                </a:solidFill>
                <a:latin typeface="Arial"/>
                <a:ea typeface="Arial"/>
                <a:cs typeface="Arial"/>
                <a:sym typeface="Arial"/>
              </a:rPr>
              <a:t>How do I know if I have the right documents? </a:t>
            </a:r>
            <a:endParaRPr/>
          </a:p>
          <a:p>
            <a:pPr indent="-285750" lvl="1" marL="742950" marR="0" rtl="0" algn="l">
              <a:spcBef>
                <a:spcPts val="320"/>
              </a:spcBef>
              <a:spcAft>
                <a:spcPts val="0"/>
              </a:spcAft>
              <a:buClr>
                <a:srgbClr val="99CC00"/>
              </a:buClr>
              <a:buSzPts val="2400"/>
              <a:buFont typeface="Arial"/>
              <a:buChar char="•"/>
            </a:pPr>
            <a:r>
              <a:rPr b="0" i="0" lang="en-GB" sz="1600" u="none" cap="none" strike="noStrike">
                <a:solidFill>
                  <a:srgbClr val="003399"/>
                </a:solidFill>
                <a:latin typeface="Arial"/>
                <a:ea typeface="Arial"/>
                <a:cs typeface="Arial"/>
                <a:sym typeface="Arial"/>
              </a:rPr>
              <a:t>How can I incorporate user feedback?</a:t>
            </a:r>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2" type="sldNum"/>
          </p:nvPr>
        </p:nvSpPr>
        <p:spPr>
          <a:xfrm>
            <a:off x="6553200" y="6400800"/>
            <a:ext cx="19050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GB"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
        <p:nvSpPr>
          <p:cNvPr id="198" name="Google Shape;198;p35"/>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Retrieval: Challenges</a:t>
            </a:r>
            <a:endParaRPr/>
          </a:p>
        </p:txBody>
      </p:sp>
      <p:sp>
        <p:nvSpPr>
          <p:cNvPr id="199" name="Google Shape;199;p35"/>
          <p:cNvSpPr txBox="1"/>
          <p:nvPr>
            <p:ph idx="1" type="body"/>
          </p:nvPr>
        </p:nvSpPr>
        <p:spPr>
          <a:xfrm>
            <a:off x="2197100" y="1612900"/>
            <a:ext cx="67533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Calculating similarity is not obvious - what is the distance between two sentences or queries? </a:t>
            </a:r>
            <a:endParaRPr/>
          </a:p>
          <a:p>
            <a:pPr indent="-342900" lvl="0" marL="342900" marR="0" rtl="0" algn="l">
              <a:lnSpc>
                <a:spcPct val="80000"/>
              </a:lnSpc>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Evaluating retrieval is hard:  what is the “right” answer ? (no ground truth)</a:t>
            </a:r>
            <a:endParaRPr/>
          </a:p>
          <a:p>
            <a:pPr indent="-342900" lvl="0" marL="342900" marR="0" rtl="0" algn="l">
              <a:lnSpc>
                <a:spcPct val="80000"/>
              </a:lnSpc>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User can query things you have not seen before e.g. misspelled, foreign, new terms.</a:t>
            </a:r>
            <a:endParaRPr/>
          </a:p>
          <a:p>
            <a:pPr indent="-342900" lvl="0" marL="342900" marR="0" rtl="0" algn="l">
              <a:lnSpc>
                <a:spcPct val="80000"/>
              </a:lnSpc>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Goal (score function) is different than in classification/regression:  not looking to model all of the data, just get best results for a given user.</a:t>
            </a:r>
            <a:endParaRPr/>
          </a:p>
          <a:p>
            <a:pPr indent="-342900" lvl="0" marL="342900" marR="0" rtl="0" algn="l">
              <a:lnSpc>
                <a:spcPct val="80000"/>
              </a:lnSpc>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Words can hide semantic content</a:t>
            </a:r>
            <a:endParaRPr/>
          </a:p>
          <a:p>
            <a:pPr indent="-285750" lvl="1" marL="742950" marR="0" rtl="0" algn="l">
              <a:lnSpc>
                <a:spcPct val="80000"/>
              </a:lnSpc>
              <a:spcBef>
                <a:spcPts val="320"/>
              </a:spcBef>
              <a:spcAft>
                <a:spcPts val="0"/>
              </a:spcAft>
              <a:buClr>
                <a:srgbClr val="99CC00"/>
              </a:buClr>
              <a:buSzPts val="2400"/>
              <a:buFont typeface="Arial"/>
              <a:buChar char="•"/>
            </a:pPr>
            <a:r>
              <a:rPr b="0" i="0" lang="en-GB" sz="1600" u="none" cap="none" strike="noStrike">
                <a:solidFill>
                  <a:schemeClr val="hlink"/>
                </a:solidFill>
                <a:latin typeface="Arial"/>
                <a:ea typeface="Arial"/>
                <a:cs typeface="Arial"/>
                <a:sym typeface="Arial"/>
              </a:rPr>
              <a:t>Synonymy</a:t>
            </a:r>
            <a:r>
              <a:rPr b="0" i="0" lang="en-GB" sz="1600" u="none" cap="none" strike="noStrike">
                <a:solidFill>
                  <a:srgbClr val="003399"/>
                </a:solidFill>
                <a:latin typeface="Arial"/>
                <a:ea typeface="Arial"/>
                <a:cs typeface="Arial"/>
                <a:sym typeface="Arial"/>
              </a:rPr>
              <a:t>: A keyword </a:t>
            </a:r>
            <a:r>
              <a:rPr b="0" i="1" lang="en-GB" sz="1600" u="none" cap="none" strike="noStrike">
                <a:solidFill>
                  <a:srgbClr val="003399"/>
                </a:solidFill>
                <a:latin typeface="Arial"/>
                <a:ea typeface="Arial"/>
                <a:cs typeface="Arial"/>
                <a:sym typeface="Arial"/>
              </a:rPr>
              <a:t>T</a:t>
            </a:r>
            <a:r>
              <a:rPr b="0" i="0" lang="en-GB" sz="1600" u="none" cap="none" strike="noStrike">
                <a:solidFill>
                  <a:srgbClr val="003399"/>
                </a:solidFill>
                <a:latin typeface="Arial"/>
                <a:ea typeface="Arial"/>
                <a:cs typeface="Arial"/>
                <a:sym typeface="Arial"/>
              </a:rPr>
              <a:t> does not appear anywhere in the document, even though the document is closely related to </a:t>
            </a:r>
            <a:r>
              <a:rPr b="0" i="1" lang="en-GB" sz="1600" u="none" cap="none" strike="noStrike">
                <a:solidFill>
                  <a:srgbClr val="003399"/>
                </a:solidFill>
                <a:latin typeface="Arial"/>
                <a:ea typeface="Arial"/>
                <a:cs typeface="Arial"/>
                <a:sym typeface="Arial"/>
              </a:rPr>
              <a:t>T</a:t>
            </a:r>
            <a:r>
              <a:rPr b="0" i="0" lang="en-GB" sz="1600" u="none" cap="none" strike="noStrike">
                <a:solidFill>
                  <a:srgbClr val="003399"/>
                </a:solidFill>
                <a:latin typeface="Arial"/>
                <a:ea typeface="Arial"/>
                <a:cs typeface="Arial"/>
                <a:sym typeface="Arial"/>
              </a:rPr>
              <a:t>, e.g., data mining</a:t>
            </a:r>
            <a:endParaRPr/>
          </a:p>
          <a:p>
            <a:pPr indent="-285750" lvl="1" marL="742950" marR="0" rtl="0" algn="l">
              <a:lnSpc>
                <a:spcPct val="80000"/>
              </a:lnSpc>
              <a:spcBef>
                <a:spcPts val="320"/>
              </a:spcBef>
              <a:spcAft>
                <a:spcPts val="0"/>
              </a:spcAft>
              <a:buClr>
                <a:srgbClr val="99CC00"/>
              </a:buClr>
              <a:buSzPts val="2400"/>
              <a:buFont typeface="Arial"/>
              <a:buChar char="•"/>
            </a:pPr>
            <a:r>
              <a:rPr b="0" i="0" lang="en-GB" sz="1600" u="none" cap="none" strike="noStrike">
                <a:solidFill>
                  <a:schemeClr val="hlink"/>
                </a:solidFill>
                <a:latin typeface="Arial"/>
                <a:ea typeface="Arial"/>
                <a:cs typeface="Arial"/>
                <a:sym typeface="Arial"/>
              </a:rPr>
              <a:t>Polysemy</a:t>
            </a:r>
            <a:r>
              <a:rPr b="0" i="0" lang="en-GB" sz="1600" u="none" cap="none" strike="noStrike">
                <a:solidFill>
                  <a:srgbClr val="003399"/>
                </a:solidFill>
                <a:latin typeface="Arial"/>
                <a:ea typeface="Arial"/>
                <a:cs typeface="Arial"/>
                <a:sym typeface="Arial"/>
              </a:rPr>
              <a:t>: The same keyword may mean different things in different contexts, e.g., mining				</a:t>
            </a:r>
            <a:endParaRPr/>
          </a:p>
          <a:p>
            <a:pPr indent="-171450" lvl="0" marL="342900" marR="0" rtl="0" algn="l">
              <a:lnSpc>
                <a:spcPct val="80000"/>
              </a:lnSpc>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Do we need text mining?</a:t>
            </a:r>
            <a:endParaRPr/>
          </a:p>
        </p:txBody>
      </p:sp>
      <p:sp>
        <p:nvSpPr>
          <p:cNvPr id="76" name="Google Shape;76;p17"/>
          <p:cNvSpPr txBox="1"/>
          <p:nvPr>
            <p:ph idx="1" type="body"/>
          </p:nvPr>
        </p:nvSpPr>
        <p:spPr>
          <a:xfrm>
            <a:off x="2798763" y="1538288"/>
            <a:ext cx="6165850" cy="508793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Before answering to this question let me ask a few more questions</a:t>
            </a:r>
            <a:endParaRPr/>
          </a:p>
          <a:p>
            <a:pPr indent="-285750" lvl="1" marL="74295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How much time do you need to read a novel like “Gone with the Wind”? A computer with i5 processor can read it within a minute</a:t>
            </a:r>
            <a:endParaRPr/>
          </a:p>
          <a:p>
            <a:pPr indent="-285750" lvl="1" marL="74295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How many web pages can you see and read in a day? A computer program can crawl through thousands of pages a day (depending on the speed of internet connections)</a:t>
            </a:r>
            <a:endParaRPr/>
          </a:p>
          <a:p>
            <a:pPr indent="-285750" lvl="1" marL="74295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How much time do you need to check whether two documents are similar or not? A computer can check similarities among more than 100 documents within 2 minutes</a:t>
            </a:r>
            <a:endParaRPr/>
          </a:p>
          <a:p>
            <a:pPr indent="-285750" lvl="1" marL="74295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How much time do you need to see what the world is twitting about Obama? A computer can give a rough idea in 5 minutes</a:t>
            </a:r>
            <a:endParaRPr/>
          </a:p>
          <a:p>
            <a:pPr indent="-114300" lvl="1" marL="74295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
        <p:nvSpPr>
          <p:cNvPr id="77" name="Google Shape;77;p17"/>
          <p:cNvSpPr txBox="1"/>
          <p:nvPr/>
        </p:nvSpPr>
        <p:spPr>
          <a:xfrm>
            <a:off x="254000" y="1730375"/>
            <a:ext cx="2362200" cy="2246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2000" u="none" cap="none" strike="noStrike">
                <a:solidFill>
                  <a:srgbClr val="FF0000"/>
                </a:solidFill>
                <a:latin typeface="Arial"/>
                <a:ea typeface="Arial"/>
                <a:cs typeface="Arial"/>
                <a:sym typeface="Arial"/>
              </a:rPr>
              <a:t>We do need a process which can read and redirect us to those documents which are of prime interests..!!</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10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1000"/>
                                        <p:tgtEl>
                                          <p:spTgt spid="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2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Can text mining replace a human reader?</a:t>
            </a:r>
            <a:endParaRPr/>
          </a:p>
        </p:txBody>
      </p:sp>
      <p:sp>
        <p:nvSpPr>
          <p:cNvPr id="83" name="Google Shape;83;p18"/>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The answer is still “NO” as of now</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A computer cannot understand the plot of the novel “Gone with the Wind”</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A computer will not understand whether “</a:t>
            </a:r>
            <a:r>
              <a:rPr b="0" i="1" lang="en-GB" sz="1800" u="none" cap="none" strike="noStrike">
                <a:solidFill>
                  <a:srgbClr val="003399"/>
                </a:solidFill>
                <a:latin typeface="Arial"/>
                <a:ea typeface="Arial"/>
                <a:cs typeface="Arial"/>
                <a:sym typeface="Arial"/>
              </a:rPr>
              <a:t>the dog bites the boy” </a:t>
            </a:r>
            <a:r>
              <a:rPr b="0" i="0" lang="en-GB" sz="1800" u="none" cap="none" strike="noStrike">
                <a:solidFill>
                  <a:srgbClr val="003399"/>
                </a:solidFill>
                <a:latin typeface="Arial"/>
                <a:ea typeface="Arial"/>
                <a:cs typeface="Arial"/>
                <a:sym typeface="Arial"/>
              </a:rPr>
              <a:t>or “</a:t>
            </a:r>
            <a:r>
              <a:rPr b="0" i="1" lang="en-GB" sz="1800" u="none" cap="none" strike="noStrike">
                <a:solidFill>
                  <a:srgbClr val="003399"/>
                </a:solidFill>
                <a:latin typeface="Arial"/>
                <a:ea typeface="Arial"/>
                <a:cs typeface="Arial"/>
                <a:sym typeface="Arial"/>
              </a:rPr>
              <a:t>the boy bites the dog</a:t>
            </a:r>
            <a:r>
              <a:rPr b="0" i="0" lang="en-GB" sz="1800" u="none" cap="none" strike="noStrike">
                <a:solidFill>
                  <a:srgbClr val="003399"/>
                </a:solidFill>
                <a:latin typeface="Arial"/>
                <a:ea typeface="Arial"/>
                <a:cs typeface="Arial"/>
                <a:sym typeface="Arial"/>
              </a:rPr>
              <a: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A computer program can crawl over thousands of pages but it may fail to understand the link between the pages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A computer cannot understand “Hinglish” or sms languages which are used quite frequently in social networking sites</a:t>
            </a:r>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000"/>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000"/>
                                        <p:tgtEl>
                                          <p:spTgt spid="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1000"/>
                                        <p:tgtEl>
                                          <p:spTgt spid="8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Then why do we need text mining?</a:t>
            </a:r>
            <a:endParaRPr/>
          </a:p>
        </p:txBody>
      </p:sp>
      <p:sp>
        <p:nvSpPr>
          <p:cNvPr id="89" name="Google Shape;89;p19"/>
          <p:cNvSpPr txBox="1"/>
          <p:nvPr>
            <p:ph idx="1" type="body"/>
          </p:nvPr>
        </p:nvSpPr>
        <p:spPr>
          <a:xfrm>
            <a:off x="2798763" y="1538288"/>
            <a:ext cx="616585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It can help in understanding whether a novel belongs to suspense thriller or love story</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It helps in capturing plagiarism</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It can scan through mail servers and thousands of mails to identify threats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It can go through RSS feeds to capture important news and give automated alerts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It can read thousands of online reviews and blogs to see how topic of discussions have changed over time (say related to Obama)</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Analysis concept</a:t>
            </a:r>
            <a:endParaRPr/>
          </a:p>
        </p:txBody>
      </p:sp>
      <p:sp>
        <p:nvSpPr>
          <p:cNvPr id="95" name="Google Shape;95;p20"/>
          <p:cNvSpPr txBox="1"/>
          <p:nvPr>
            <p:ph idx="1" type="body"/>
          </p:nvPr>
        </p:nvSpPr>
        <p:spPr>
          <a:xfrm>
            <a:off x="2197100" y="1628775"/>
            <a:ext cx="68769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Analyzing text is a difficult task because of linguistic patterns which vary considerably across different languages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However, occurrence of words in relation to other words does give an understanding of the subject as a whole (irrespective of the grammar). </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For example: “A dog had bitten the boy. The boy was taken to hospital. He was given tetanus injection”… In this entire paragraph “dog” has appeared once. The word “boy” has appeared twice, “bitten”, “hospital”, “tetanus” and “injection” has appeared only once. Hence, even if the entire paragraph is not given, we can have some idea what would have happened if these words are given to us.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Mining</a:t>
            </a:r>
            <a:endParaRPr/>
          </a:p>
        </p:txBody>
      </p:sp>
      <p:sp>
        <p:nvSpPr>
          <p:cNvPr id="101" name="Google Shape;101;p21"/>
          <p:cNvSpPr txBox="1"/>
          <p:nvPr>
            <p:ph idx="1" type="body"/>
          </p:nvPr>
        </p:nvSpPr>
        <p:spPr>
          <a:xfrm>
            <a:off x="2197101" y="1538300"/>
            <a:ext cx="676740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It is a relatively new concept and lots of researches are going on to extract specific information from unstructured text documents. </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Text mining involves breaking the texts into either words, or sentences or paragraphs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When the texts are broken down into words, it is called “bag of words” concept. In this concept the linguistic patterns of a text is lost and hence, so far, </a:t>
            </a:r>
            <a:r>
              <a:rPr b="1" i="0" lang="en-GB" sz="1800" u="none" cap="none" strike="noStrike">
                <a:solidFill>
                  <a:srgbClr val="003399"/>
                </a:solidFill>
                <a:latin typeface="Arial"/>
                <a:ea typeface="Arial"/>
                <a:cs typeface="Arial"/>
                <a:sym typeface="Arial"/>
              </a:rPr>
              <a:t>text mining cannot be considered as a substitute of a human reader. But it acts as an aid in choosing what to read thoroughly</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Text Mining</a:t>
            </a:r>
            <a:endParaRPr/>
          </a:p>
        </p:txBody>
      </p:sp>
      <p:sp>
        <p:nvSpPr>
          <p:cNvPr id="107" name="Google Shape;107;p22"/>
          <p:cNvSpPr txBox="1"/>
          <p:nvPr>
            <p:ph idx="1" type="body"/>
          </p:nvPr>
        </p:nvSpPr>
        <p:spPr>
          <a:xfrm>
            <a:off x="2197100" y="1538300"/>
            <a:ext cx="6921600" cy="4038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In “bag of words” concept each unique word acts as a variable and each document acts as a case or respondent</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Texts are broken using “regular expression” or “regex” which can recognize occurrence of characters and it also splits the words based on some particular pattern. In most of the cases, two words are separated using a ‘whitespace’ character and text miners start collecting the words on the basis of splitting the entire texts using these ‘whitespace’ delimiters. This process is called “Tokenization”</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After tokenization, further filtering of texts are done</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Stopwords are removed</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All texts are converted to lower case</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Stemming is done for identifying root words</a:t>
            </a:r>
            <a:endParaRPr/>
          </a:p>
          <a:p>
            <a:pPr indent="-342900" lvl="0" marL="342900" marR="0" rtl="0" algn="l">
              <a:spcBef>
                <a:spcPts val="360"/>
              </a:spcBef>
              <a:spcAft>
                <a:spcPts val="0"/>
              </a:spcAft>
              <a:buClr>
                <a:srgbClr val="99CC00"/>
              </a:buClr>
              <a:buSzPts val="2700"/>
              <a:buFont typeface="Arial"/>
              <a:buChar char="•"/>
            </a:pPr>
            <a:r>
              <a:rPr b="0" i="0" lang="en-GB" sz="1800" u="none" cap="none" strike="noStrike">
                <a:solidFill>
                  <a:srgbClr val="003399"/>
                </a:solidFill>
                <a:latin typeface="Arial"/>
                <a:ea typeface="Arial"/>
                <a:cs typeface="Arial"/>
                <a:sym typeface="Arial"/>
              </a:rPr>
              <a:t>As required, POS tagging and token-filtering are also done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10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1000"/>
                                        <p:tgtEl>
                                          <p:spTgt spid="1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2197100" y="327025"/>
            <a:ext cx="6946900" cy="1017588"/>
          </a:xfrm>
          <a:prstGeom prst="rect">
            <a:avLst/>
          </a:prstGeom>
          <a:solidFill>
            <a:srgbClr val="000080"/>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n-GB" sz="2800" u="none" cap="none" strike="noStrike">
                <a:solidFill>
                  <a:schemeClr val="lt1"/>
                </a:solidFill>
                <a:latin typeface="Arial"/>
                <a:ea typeface="Arial"/>
                <a:cs typeface="Arial"/>
                <a:sym typeface="Arial"/>
              </a:rPr>
              <a:t>Example</a:t>
            </a:r>
            <a:endParaRPr/>
          </a:p>
        </p:txBody>
      </p:sp>
      <p:sp>
        <p:nvSpPr>
          <p:cNvPr id="113" name="Google Shape;113;p23"/>
          <p:cNvSpPr txBox="1"/>
          <p:nvPr>
            <p:ph idx="1" type="body"/>
          </p:nvPr>
        </p:nvSpPr>
        <p:spPr>
          <a:xfrm>
            <a:off x="2197101" y="1538300"/>
            <a:ext cx="6767400" cy="5129100"/>
          </a:xfrm>
          <a:prstGeom prst="rect">
            <a:avLst/>
          </a:prstGeom>
          <a:noFill/>
          <a:ln>
            <a:noFill/>
          </a:ln>
        </p:spPr>
        <p:txBody>
          <a:bodyPr anchorCtr="0" anchor="t" bIns="45700" lIns="91425" spcFirstLastPara="1" rIns="91425" wrap="square" tIns="45700">
            <a:noAutofit/>
          </a:bodyPr>
          <a:lstStyle/>
          <a:p>
            <a:pPr indent="-285750" lvl="0" marL="342900" marR="0" rtl="0" algn="l">
              <a:spcBef>
                <a:spcPts val="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a:t>
            </a:r>
            <a:r>
              <a:rPr b="1" i="0" lang="en-GB" sz="1800" u="none" cap="none" strike="noStrike">
                <a:solidFill>
                  <a:srgbClr val="003399"/>
                </a:solidFill>
                <a:latin typeface="Arial"/>
                <a:ea typeface="Arial"/>
                <a:cs typeface="Arial"/>
                <a:sym typeface="Arial"/>
              </a:rPr>
              <a:t>Sambalpur</a:t>
            </a:r>
            <a:r>
              <a:rPr b="0" i="0" lang="en-GB" sz="1800" u="none" cap="none" strike="noStrike">
                <a:solidFill>
                  <a:srgbClr val="003399"/>
                </a:solidFill>
                <a:latin typeface="Arial"/>
                <a:ea typeface="Arial"/>
                <a:cs typeface="Arial"/>
                <a:sym typeface="Arial"/>
              </a:rPr>
              <a:t> </a:t>
            </a:r>
            <a:r>
              <a:rPr b="1" i="0" lang="en-GB" sz="1800" u="none" cap="none" strike="noStrike">
                <a:solidFill>
                  <a:srgbClr val="003399"/>
                </a:solidFill>
                <a:latin typeface="Arial"/>
                <a:ea typeface="Arial"/>
                <a:cs typeface="Arial"/>
                <a:sym typeface="Arial"/>
              </a:rPr>
              <a:t>University</a:t>
            </a:r>
            <a:r>
              <a:rPr b="0" i="0" lang="en-GB" sz="1800" u="none" cap="none" strike="noStrike">
                <a:solidFill>
                  <a:srgbClr val="003399"/>
                </a:solidFill>
                <a:latin typeface="Arial"/>
                <a:ea typeface="Arial"/>
                <a:cs typeface="Arial"/>
                <a:sym typeface="Arial"/>
              </a:rPr>
              <a:t> will install special </a:t>
            </a:r>
            <a:r>
              <a:rPr b="1" i="0" lang="en-GB" sz="1800" u="none" cap="none" strike="noStrike">
                <a:solidFill>
                  <a:srgbClr val="C00000"/>
                </a:solidFill>
                <a:latin typeface="Arial"/>
                <a:ea typeface="Arial"/>
                <a:cs typeface="Arial"/>
                <a:sym typeface="Arial"/>
              </a:rPr>
              <a:t>software</a:t>
            </a:r>
            <a:r>
              <a:rPr b="0" i="0" lang="en-GB" sz="1800" u="none" cap="none" strike="noStrike">
                <a:solidFill>
                  <a:srgbClr val="003399"/>
                </a:solidFill>
                <a:latin typeface="Arial"/>
                <a:ea typeface="Arial"/>
                <a:cs typeface="Arial"/>
                <a:sym typeface="Arial"/>
              </a:rPr>
              <a:t> to ensure proper verification of the originality of </a:t>
            </a:r>
            <a:r>
              <a:rPr b="1" i="0" lang="en-GB" sz="1800" u="none" cap="none" strike="noStrike">
                <a:solidFill>
                  <a:srgbClr val="FF0000"/>
                </a:solidFill>
                <a:latin typeface="Arial"/>
                <a:ea typeface="Arial"/>
                <a:cs typeface="Arial"/>
                <a:sym typeface="Arial"/>
              </a:rPr>
              <a:t>PhD</a:t>
            </a:r>
            <a:r>
              <a:rPr b="0" i="0" lang="en-GB" sz="1800" u="none" cap="none" strike="noStrike">
                <a:solidFill>
                  <a:srgbClr val="003399"/>
                </a:solidFill>
                <a:latin typeface="Arial"/>
                <a:ea typeface="Arial"/>
                <a:cs typeface="Arial"/>
                <a:sym typeface="Arial"/>
              </a:rPr>
              <a:t> </a:t>
            </a:r>
            <a:r>
              <a:rPr b="1" i="0" lang="en-GB" sz="1800" u="none" cap="none" strike="noStrike">
                <a:solidFill>
                  <a:srgbClr val="00B050"/>
                </a:solidFill>
                <a:latin typeface="Arial"/>
                <a:ea typeface="Arial"/>
                <a:cs typeface="Arial"/>
                <a:sym typeface="Arial"/>
              </a:rPr>
              <a:t>thesis</a:t>
            </a:r>
            <a:r>
              <a:rPr b="0" i="0" lang="en-GB" sz="1800" u="none" cap="none" strike="noStrike">
                <a:solidFill>
                  <a:srgbClr val="003399"/>
                </a:solidFill>
                <a:latin typeface="Arial"/>
                <a:ea typeface="Arial"/>
                <a:cs typeface="Arial"/>
                <a:sym typeface="Arial"/>
              </a:rPr>
              <a:t> during registration of doctorate degrees. This is being done to check allegation of </a:t>
            </a:r>
            <a:r>
              <a:rPr b="1" i="0" lang="en-GB" sz="1800" u="none" cap="none" strike="noStrike">
                <a:solidFill>
                  <a:srgbClr val="FF00FF"/>
                </a:solidFill>
                <a:latin typeface="Arial"/>
                <a:ea typeface="Arial"/>
                <a:cs typeface="Arial"/>
                <a:sym typeface="Arial"/>
              </a:rPr>
              <a:t>plagiarism</a:t>
            </a:r>
            <a:r>
              <a:rPr b="0" i="0" lang="en-GB" sz="1800" u="none" cap="none" strike="noStrike">
                <a:solidFill>
                  <a:srgbClr val="003399"/>
                </a:solidFill>
                <a:latin typeface="Arial"/>
                <a:ea typeface="Arial"/>
                <a:cs typeface="Arial"/>
                <a:sym typeface="Arial"/>
              </a:rPr>
              <a:t> in </a:t>
            </a:r>
            <a:r>
              <a:rPr b="1" i="0" lang="en-GB" sz="1800" u="none" cap="none" strike="noStrike">
                <a:solidFill>
                  <a:srgbClr val="FF0000"/>
                </a:solidFill>
                <a:latin typeface="Arial"/>
                <a:ea typeface="Arial"/>
                <a:cs typeface="Arial"/>
                <a:sym typeface="Arial"/>
              </a:rPr>
              <a:t>PhD</a:t>
            </a:r>
            <a:r>
              <a:rPr b="0" i="0" lang="en-GB" sz="1800" u="none" cap="none" strike="noStrike">
                <a:solidFill>
                  <a:srgbClr val="003399"/>
                </a:solidFill>
                <a:latin typeface="Arial"/>
                <a:ea typeface="Arial"/>
                <a:cs typeface="Arial"/>
                <a:sym typeface="Arial"/>
              </a:rPr>
              <a:t> </a:t>
            </a:r>
            <a:r>
              <a:rPr b="1" i="0" lang="en-GB" sz="1800" u="none" cap="none" strike="noStrike">
                <a:solidFill>
                  <a:srgbClr val="00B050"/>
                </a:solidFill>
                <a:latin typeface="Arial"/>
                <a:ea typeface="Arial"/>
                <a:cs typeface="Arial"/>
                <a:sym typeface="Arial"/>
              </a:rPr>
              <a:t>thesis</a:t>
            </a:r>
            <a:r>
              <a:rPr b="0" i="0" lang="en-GB" sz="1800" u="none" cap="none" strike="noStrike">
                <a:solidFill>
                  <a:srgbClr val="003399"/>
                </a:solidFill>
                <a:latin typeface="Arial"/>
                <a:ea typeface="Arial"/>
                <a:cs typeface="Arial"/>
                <a:sym typeface="Arial"/>
              </a:rPr>
              <a:t> paper, said vice-chancellor of the </a:t>
            </a:r>
            <a:r>
              <a:rPr b="1" i="0" lang="en-GB" sz="1800" u="none" cap="none" strike="noStrike">
                <a:solidFill>
                  <a:srgbClr val="003399"/>
                </a:solidFill>
                <a:latin typeface="Arial"/>
                <a:ea typeface="Arial"/>
                <a:cs typeface="Arial"/>
                <a:sym typeface="Arial"/>
              </a:rPr>
              <a:t>Sambalpur</a:t>
            </a:r>
            <a:r>
              <a:rPr b="0" i="0" lang="en-GB" sz="1800" u="none" cap="none" strike="noStrike">
                <a:solidFill>
                  <a:srgbClr val="003399"/>
                </a:solidFill>
                <a:latin typeface="Arial"/>
                <a:ea typeface="Arial"/>
                <a:cs typeface="Arial"/>
                <a:sym typeface="Arial"/>
              </a:rPr>
              <a:t> </a:t>
            </a:r>
            <a:r>
              <a:rPr b="1" i="0" lang="en-GB" sz="1800" u="none" cap="none" strike="noStrike">
                <a:solidFill>
                  <a:srgbClr val="003399"/>
                </a:solidFill>
                <a:latin typeface="Arial"/>
                <a:ea typeface="Arial"/>
                <a:cs typeface="Arial"/>
                <a:sym typeface="Arial"/>
              </a:rPr>
              <a:t>University</a:t>
            </a:r>
            <a:r>
              <a:rPr b="0" i="0" lang="en-GB" sz="1800" u="none" cap="none" strike="noStrike">
                <a:solidFill>
                  <a:srgbClr val="003399"/>
                </a:solidFill>
                <a:latin typeface="Arial"/>
                <a:ea typeface="Arial"/>
                <a:cs typeface="Arial"/>
                <a:sym typeface="Arial"/>
              </a:rPr>
              <a:t> Prof B C </a:t>
            </a:r>
            <a:r>
              <a:rPr b="1" i="0" lang="en-GB" sz="1800" u="none" cap="none" strike="noStrike">
                <a:solidFill>
                  <a:srgbClr val="000000"/>
                </a:solidFill>
                <a:latin typeface="Arial"/>
                <a:ea typeface="Arial"/>
                <a:cs typeface="Arial"/>
                <a:sym typeface="Arial"/>
              </a:rPr>
              <a:t>Barik</a:t>
            </a:r>
            <a:r>
              <a:rPr b="0" i="0" lang="en-GB" sz="1800" u="none" cap="none" strike="noStrike">
                <a:solidFill>
                  <a:srgbClr val="003399"/>
                </a:solidFill>
                <a:latin typeface="Arial"/>
                <a:ea typeface="Arial"/>
                <a:cs typeface="Arial"/>
                <a:sym typeface="Arial"/>
              </a:rPr>
              <a:t> on Thursday. He said there were allegations against one research scholar. "We have decided to install special </a:t>
            </a:r>
            <a:r>
              <a:rPr b="1" i="0" lang="en-GB" sz="1800" u="none" cap="none" strike="noStrike">
                <a:solidFill>
                  <a:srgbClr val="C00000"/>
                </a:solidFill>
                <a:latin typeface="Arial"/>
                <a:ea typeface="Arial"/>
                <a:cs typeface="Arial"/>
                <a:sym typeface="Arial"/>
              </a:rPr>
              <a:t>software</a:t>
            </a:r>
            <a:r>
              <a:rPr b="0" i="0" lang="en-GB" sz="1800" u="none" cap="none" strike="noStrike">
                <a:solidFill>
                  <a:srgbClr val="003399"/>
                </a:solidFill>
                <a:latin typeface="Arial"/>
                <a:ea typeface="Arial"/>
                <a:cs typeface="Arial"/>
                <a:sym typeface="Arial"/>
              </a:rPr>
              <a:t> to ensure authenticity of </a:t>
            </a:r>
            <a:r>
              <a:rPr b="1" i="0" lang="en-GB" sz="1800" u="none" cap="none" strike="noStrike">
                <a:solidFill>
                  <a:srgbClr val="FF0000"/>
                </a:solidFill>
                <a:latin typeface="Arial"/>
                <a:ea typeface="Arial"/>
                <a:cs typeface="Arial"/>
                <a:sym typeface="Arial"/>
              </a:rPr>
              <a:t>PhD</a:t>
            </a:r>
            <a:r>
              <a:rPr b="0" i="0" lang="en-GB" sz="1800" u="none" cap="none" strike="noStrike">
                <a:solidFill>
                  <a:srgbClr val="003399"/>
                </a:solidFill>
                <a:latin typeface="Arial"/>
                <a:ea typeface="Arial"/>
                <a:cs typeface="Arial"/>
                <a:sym typeface="Arial"/>
              </a:rPr>
              <a:t> </a:t>
            </a:r>
            <a:r>
              <a:rPr b="1" i="0" lang="en-GB" sz="1800" u="none" cap="none" strike="noStrike">
                <a:solidFill>
                  <a:srgbClr val="00B050"/>
                </a:solidFill>
                <a:latin typeface="Arial"/>
                <a:ea typeface="Arial"/>
                <a:cs typeface="Arial"/>
                <a:sym typeface="Arial"/>
              </a:rPr>
              <a:t>thesis</a:t>
            </a:r>
            <a:r>
              <a:rPr b="0" i="0" lang="en-GB" sz="1800" u="none" cap="none" strike="noStrike">
                <a:solidFill>
                  <a:srgbClr val="003399"/>
                </a:solidFill>
                <a:latin typeface="Arial"/>
                <a:ea typeface="Arial"/>
                <a:cs typeface="Arial"/>
                <a:sym typeface="Arial"/>
              </a:rPr>
              <a:t> paper. This is a step to end </a:t>
            </a:r>
            <a:r>
              <a:rPr b="1" i="0" lang="en-GB" sz="1800" u="none" cap="none" strike="noStrike">
                <a:solidFill>
                  <a:srgbClr val="FF00FF"/>
                </a:solidFill>
                <a:latin typeface="Arial"/>
                <a:ea typeface="Arial"/>
                <a:cs typeface="Arial"/>
                <a:sym typeface="Arial"/>
              </a:rPr>
              <a:t>plagiarism</a:t>
            </a:r>
            <a:r>
              <a:rPr b="0" i="0" lang="en-GB" sz="1800" u="none" cap="none" strike="noStrike">
                <a:solidFill>
                  <a:srgbClr val="003399"/>
                </a:solidFill>
                <a:latin typeface="Arial"/>
                <a:ea typeface="Arial"/>
                <a:cs typeface="Arial"/>
                <a:sym typeface="Arial"/>
              </a:rPr>
              <a:t>," said </a:t>
            </a:r>
            <a:r>
              <a:rPr b="1" i="0" lang="en-GB" sz="1800" u="none" cap="none" strike="noStrike">
                <a:solidFill>
                  <a:srgbClr val="000000"/>
                </a:solidFill>
                <a:latin typeface="Arial"/>
                <a:ea typeface="Arial"/>
                <a:cs typeface="Arial"/>
                <a:sym typeface="Arial"/>
              </a:rPr>
              <a:t>Barik</a:t>
            </a:r>
            <a:r>
              <a:rPr b="0" i="0" lang="en-GB" sz="1800" u="none" cap="none" strike="noStrike">
                <a:solidFill>
                  <a:srgbClr val="003399"/>
                </a:solidFill>
                <a:latin typeface="Arial"/>
                <a:ea typeface="Arial"/>
                <a:cs typeface="Arial"/>
                <a:sym typeface="Arial"/>
              </a:rPr>
              <a:t>. He, however, said talk is on to finalize which </a:t>
            </a:r>
            <a:r>
              <a:rPr b="1" i="0" lang="en-GB" sz="1800" u="none" cap="none" strike="noStrike">
                <a:solidFill>
                  <a:srgbClr val="C00000"/>
                </a:solidFill>
                <a:latin typeface="Arial"/>
                <a:ea typeface="Arial"/>
                <a:cs typeface="Arial"/>
                <a:sym typeface="Arial"/>
              </a:rPr>
              <a:t>software</a:t>
            </a:r>
            <a:r>
              <a:rPr b="0" i="0" lang="en-GB" sz="1800" u="none" cap="none" strike="noStrike">
                <a:solidFill>
                  <a:srgbClr val="003399"/>
                </a:solidFill>
                <a:latin typeface="Arial"/>
                <a:ea typeface="Arial"/>
                <a:cs typeface="Arial"/>
                <a:sym typeface="Arial"/>
              </a:rPr>
              <a:t> would be perfect for the work.”</a:t>
            </a:r>
            <a:endParaRPr sz="1800"/>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285750" lvl="0" marL="342900" marR="0" rtl="0" algn="l">
              <a:spcBef>
                <a:spcPts val="36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This text contains 61 different words</a:t>
            </a:r>
            <a:endParaRPr sz="1800"/>
          </a:p>
          <a:p>
            <a:pPr indent="-285750" lvl="0" marL="342900" marR="0" rtl="0" algn="l">
              <a:spcBef>
                <a:spcPts val="36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Some of the important words are highlighted</a:t>
            </a:r>
            <a:endParaRPr sz="1800"/>
          </a:p>
          <a:p>
            <a:pPr indent="-285750" lvl="0" marL="342900" marR="0" rtl="0" algn="l">
              <a:spcBef>
                <a:spcPts val="360"/>
              </a:spcBef>
              <a:spcAft>
                <a:spcPts val="0"/>
              </a:spcAft>
              <a:buClr>
                <a:srgbClr val="99CC00"/>
              </a:buClr>
              <a:buSzPts val="1800"/>
              <a:buFont typeface="Arial"/>
              <a:buChar char="•"/>
            </a:pPr>
            <a:r>
              <a:rPr b="0" i="0" lang="en-GB" sz="1800" u="none" cap="none" strike="noStrike">
                <a:solidFill>
                  <a:srgbClr val="003399"/>
                </a:solidFill>
                <a:latin typeface="Arial"/>
                <a:ea typeface="Arial"/>
                <a:cs typeface="Arial"/>
                <a:sym typeface="Arial"/>
              </a:rPr>
              <a:t>If these highlighted words are given, we can have some idea that some software is there in Sambalpur University which can check PhD thesis for plagiarism</a:t>
            </a:r>
            <a:endParaRPr sz="1800"/>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a:p>
            <a:pPr indent="-171450" lvl="0" marL="342900" marR="0" rtl="0" algn="l">
              <a:spcBef>
                <a:spcPts val="360"/>
              </a:spcBef>
              <a:spcAft>
                <a:spcPts val="0"/>
              </a:spcAft>
              <a:buClr>
                <a:srgbClr val="99CC00"/>
              </a:buClr>
              <a:buSzPts val="2700"/>
              <a:buFont typeface="Arial"/>
              <a:buNone/>
            </a:pPr>
            <a:r>
              <a:t/>
            </a:r>
            <a:endParaRPr b="0" i="0" sz="1800" u="none" cap="none" strike="noStrike">
              <a:solidFill>
                <a:srgbClr val="003399"/>
              </a:solidFill>
              <a:latin typeface="Arial"/>
              <a:ea typeface="Arial"/>
              <a:cs typeface="Arial"/>
              <a:sym typeface="Arial"/>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Default Design">
  <a:themeElements>
    <a:clrScheme name="">
      <a:dk1>
        <a:srgbClr val="000080"/>
      </a:dk1>
      <a:lt1>
        <a:srgbClr val="FFFFFF"/>
      </a:lt1>
      <a:dk2>
        <a:srgbClr val="FFFFFF"/>
      </a:dk2>
      <a:lt2>
        <a:srgbClr val="808080"/>
      </a:lt2>
      <a:accent1>
        <a:srgbClr val="B4D7EB"/>
      </a:accent1>
      <a:accent2>
        <a:srgbClr val="183883"/>
      </a:accent2>
      <a:accent3>
        <a:srgbClr val="FFFFFF"/>
      </a:accent3>
      <a:accent4>
        <a:srgbClr val="00006C"/>
      </a:accent4>
      <a:accent5>
        <a:srgbClr val="D6E8F3"/>
      </a:accent5>
      <a:accent6>
        <a:srgbClr val="153276"/>
      </a:accent6>
      <a:hlink>
        <a:srgbClr val="365B91"/>
      </a:hlink>
      <a:folHlink>
        <a:srgbClr val="97C6E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