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6" r:id="rId8"/>
    <p:sldId id="258" r:id="rId9"/>
    <p:sldId id="268" r:id="rId10"/>
    <p:sldId id="261" r:id="rId11"/>
    <p:sldId id="262" r:id="rId12"/>
    <p:sldId id="263" r:id="rId13"/>
    <p:sldId id="264" r:id="rId14"/>
    <p:sldId id="265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2622" y="1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94EF80-5840-4EAB-AF29-55A40C160663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5B1098C-419A-45D4-9B64-6095571748E2}">
      <dgm:prSet/>
      <dgm:spPr/>
      <dgm:t>
        <a:bodyPr/>
        <a:lstStyle/>
        <a:p>
          <a:r>
            <a:rPr lang="en-US"/>
            <a:t>Model:</a:t>
          </a:r>
        </a:p>
      </dgm:t>
    </dgm:pt>
    <dgm:pt modelId="{F4283A89-594D-44FD-8B2D-D04AB1576E35}" type="parTrans" cxnId="{DF5876A9-9338-465B-86AA-3ED59F3DEC46}">
      <dgm:prSet/>
      <dgm:spPr/>
      <dgm:t>
        <a:bodyPr/>
        <a:lstStyle/>
        <a:p>
          <a:endParaRPr lang="en-US"/>
        </a:p>
      </dgm:t>
    </dgm:pt>
    <dgm:pt modelId="{C2786DF3-0A40-4179-A061-180495ECB20A}" type="sibTrans" cxnId="{DF5876A9-9338-465B-86AA-3ED59F3DEC46}">
      <dgm:prSet/>
      <dgm:spPr/>
      <dgm:t>
        <a:bodyPr/>
        <a:lstStyle/>
        <a:p>
          <a:endParaRPr lang="en-US"/>
        </a:p>
      </dgm:t>
    </dgm:pt>
    <dgm:pt modelId="{2EF27F08-D035-4071-BE2D-E14F7DF75BA9}">
      <dgm:prSet/>
      <dgm:spPr/>
      <dgm:t>
        <a:bodyPr/>
        <a:lstStyle/>
        <a:p>
          <a:r>
            <a:rPr lang="en-US"/>
            <a:t>Keep track of Collection and Lists</a:t>
          </a:r>
        </a:p>
      </dgm:t>
    </dgm:pt>
    <dgm:pt modelId="{DE624D7B-58DB-48B9-89D7-498144D48F8B}" type="parTrans" cxnId="{588893D0-155F-420E-9622-55BEEDCD6311}">
      <dgm:prSet/>
      <dgm:spPr/>
      <dgm:t>
        <a:bodyPr/>
        <a:lstStyle/>
        <a:p>
          <a:endParaRPr lang="en-US"/>
        </a:p>
      </dgm:t>
    </dgm:pt>
    <dgm:pt modelId="{8CB775FB-9538-4F2E-A920-17304F8E1596}" type="sibTrans" cxnId="{588893D0-155F-420E-9622-55BEEDCD6311}">
      <dgm:prSet/>
      <dgm:spPr/>
      <dgm:t>
        <a:bodyPr/>
        <a:lstStyle/>
        <a:p>
          <a:endParaRPr lang="en-US"/>
        </a:p>
      </dgm:t>
    </dgm:pt>
    <dgm:pt modelId="{0AFE5796-9A65-47F6-8FC6-7B778061AFF7}">
      <dgm:prSet/>
      <dgm:spPr/>
      <dgm:t>
        <a:bodyPr/>
        <a:lstStyle/>
        <a:p>
          <a:r>
            <a:rPr lang="en-US"/>
            <a:t>Load animal collection from XML File</a:t>
          </a:r>
        </a:p>
      </dgm:t>
    </dgm:pt>
    <dgm:pt modelId="{CD704E15-A864-42AC-91B7-ADE3CC0F0B1E}" type="parTrans" cxnId="{423EF48C-18AA-470A-B604-B0B543F0D0A9}">
      <dgm:prSet/>
      <dgm:spPr/>
      <dgm:t>
        <a:bodyPr/>
        <a:lstStyle/>
        <a:p>
          <a:endParaRPr lang="en-US"/>
        </a:p>
      </dgm:t>
    </dgm:pt>
    <dgm:pt modelId="{03A3C163-49A5-4525-8260-87C7421069E1}" type="sibTrans" cxnId="{423EF48C-18AA-470A-B604-B0B543F0D0A9}">
      <dgm:prSet/>
      <dgm:spPr/>
      <dgm:t>
        <a:bodyPr/>
        <a:lstStyle/>
        <a:p>
          <a:endParaRPr lang="en-US"/>
        </a:p>
      </dgm:t>
    </dgm:pt>
    <dgm:pt modelId="{8E578091-B313-4EE9-A02E-25E04E1FB43A}">
      <dgm:prSet/>
      <dgm:spPr/>
      <dgm:t>
        <a:bodyPr/>
        <a:lstStyle/>
        <a:p>
          <a:r>
            <a:rPr lang="en-US"/>
            <a:t>Save list to output stream based on specified format</a:t>
          </a:r>
        </a:p>
      </dgm:t>
    </dgm:pt>
    <dgm:pt modelId="{D32F0623-5BBC-423E-A0F0-7BB8A33A15C0}" type="parTrans" cxnId="{A9A53AFB-E1F8-41DD-9D12-50A4C5327C2A}">
      <dgm:prSet/>
      <dgm:spPr/>
      <dgm:t>
        <a:bodyPr/>
        <a:lstStyle/>
        <a:p>
          <a:endParaRPr lang="en-US"/>
        </a:p>
      </dgm:t>
    </dgm:pt>
    <dgm:pt modelId="{64922716-AC95-4B62-8751-BE26AFA7F2BA}" type="sibTrans" cxnId="{A9A53AFB-E1F8-41DD-9D12-50A4C5327C2A}">
      <dgm:prSet/>
      <dgm:spPr/>
      <dgm:t>
        <a:bodyPr/>
        <a:lstStyle/>
        <a:p>
          <a:endParaRPr lang="en-US"/>
        </a:p>
      </dgm:t>
    </dgm:pt>
    <dgm:pt modelId="{4CAF5258-7456-4EE9-A0E2-DEB7CDADE571}">
      <dgm:prSet/>
      <dgm:spPr/>
      <dgm:t>
        <a:bodyPr/>
        <a:lstStyle/>
        <a:p>
          <a:r>
            <a:rPr lang="en-US"/>
            <a:t>Sort list based on column</a:t>
          </a:r>
        </a:p>
      </dgm:t>
    </dgm:pt>
    <dgm:pt modelId="{9558A11C-D880-47C9-8335-24E55378262E}" type="parTrans" cxnId="{5E4123BD-CDEF-4731-B97B-B8CFE7A81782}">
      <dgm:prSet/>
      <dgm:spPr/>
      <dgm:t>
        <a:bodyPr/>
        <a:lstStyle/>
        <a:p>
          <a:endParaRPr lang="en-US"/>
        </a:p>
      </dgm:t>
    </dgm:pt>
    <dgm:pt modelId="{598AABBF-51AB-4EAE-8845-676B165E9AEB}" type="sibTrans" cxnId="{5E4123BD-CDEF-4731-B97B-B8CFE7A81782}">
      <dgm:prSet/>
      <dgm:spPr/>
      <dgm:t>
        <a:bodyPr/>
        <a:lstStyle/>
        <a:p>
          <a:endParaRPr lang="en-US"/>
        </a:p>
      </dgm:t>
    </dgm:pt>
    <dgm:pt modelId="{DBABCC71-A589-4B6B-8936-818D73A27987}">
      <dgm:prSet/>
      <dgm:spPr/>
      <dgm:t>
        <a:bodyPr/>
        <a:lstStyle/>
        <a:p>
          <a:r>
            <a:rPr lang="en-US"/>
            <a:t>Filter list based on criteria</a:t>
          </a:r>
        </a:p>
      </dgm:t>
    </dgm:pt>
    <dgm:pt modelId="{0DB3920C-F710-4338-8DA8-2DAC66CFC881}" type="parTrans" cxnId="{E6FB787D-F4C3-4240-93C5-2C6BBD2C2D34}">
      <dgm:prSet/>
      <dgm:spPr/>
      <dgm:t>
        <a:bodyPr/>
        <a:lstStyle/>
        <a:p>
          <a:endParaRPr lang="en-US"/>
        </a:p>
      </dgm:t>
    </dgm:pt>
    <dgm:pt modelId="{DBF6B061-8B62-4559-A429-EB48AAD230FB}" type="sibTrans" cxnId="{E6FB787D-F4C3-4240-93C5-2C6BBD2C2D34}">
      <dgm:prSet/>
      <dgm:spPr/>
      <dgm:t>
        <a:bodyPr/>
        <a:lstStyle/>
        <a:p>
          <a:endParaRPr lang="en-US"/>
        </a:p>
      </dgm:t>
    </dgm:pt>
    <dgm:pt modelId="{169C59A4-C146-44A4-BF91-503DFEE23825}">
      <dgm:prSet/>
      <dgm:spPr/>
      <dgm:t>
        <a:bodyPr/>
        <a:lstStyle/>
        <a:p>
          <a:r>
            <a:rPr lang="en-US"/>
            <a:t>View:</a:t>
          </a:r>
        </a:p>
      </dgm:t>
    </dgm:pt>
    <dgm:pt modelId="{341C0F89-9C0D-416A-B9AF-BB0C6BDABE11}" type="parTrans" cxnId="{4AB32A1E-0474-4274-A15D-D8E4D375F56F}">
      <dgm:prSet/>
      <dgm:spPr/>
      <dgm:t>
        <a:bodyPr/>
        <a:lstStyle/>
        <a:p>
          <a:endParaRPr lang="en-US"/>
        </a:p>
      </dgm:t>
    </dgm:pt>
    <dgm:pt modelId="{15368F1B-4D37-46F3-9CFC-0DFB1F6FB970}" type="sibTrans" cxnId="{4AB32A1E-0474-4274-A15D-D8E4D375F56F}">
      <dgm:prSet/>
      <dgm:spPr/>
      <dgm:t>
        <a:bodyPr/>
        <a:lstStyle/>
        <a:p>
          <a:endParaRPr lang="en-US"/>
        </a:p>
      </dgm:t>
    </dgm:pt>
    <dgm:pt modelId="{EE18964F-CCC5-4825-865F-E581408E0571}">
      <dgm:prSet/>
      <dgm:spPr/>
      <dgm:t>
        <a:bodyPr/>
        <a:lstStyle/>
        <a:p>
          <a:r>
            <a:rPr lang="en-US"/>
            <a:t>Implement overall application GUI</a:t>
          </a:r>
        </a:p>
      </dgm:t>
    </dgm:pt>
    <dgm:pt modelId="{EC6FADBA-ED92-4CA0-BE53-DF87594B583C}" type="parTrans" cxnId="{8C4E56A4-DE94-4B54-AA19-A5DBCBDACB73}">
      <dgm:prSet/>
      <dgm:spPr/>
      <dgm:t>
        <a:bodyPr/>
        <a:lstStyle/>
        <a:p>
          <a:endParaRPr lang="en-US"/>
        </a:p>
      </dgm:t>
    </dgm:pt>
    <dgm:pt modelId="{439F6875-2C17-48F5-B140-C5CFC062E08B}" type="sibTrans" cxnId="{8C4E56A4-DE94-4B54-AA19-A5DBCBDACB73}">
      <dgm:prSet/>
      <dgm:spPr/>
      <dgm:t>
        <a:bodyPr/>
        <a:lstStyle/>
        <a:p>
          <a:endParaRPr lang="en-US"/>
        </a:p>
      </dgm:t>
    </dgm:pt>
    <dgm:pt modelId="{8D664AFA-BB48-4D87-B8A9-0318B74F8DA4}">
      <dgm:prSet/>
      <dgm:spPr/>
      <dgm:t>
        <a:bodyPr/>
        <a:lstStyle/>
        <a:p>
          <a:r>
            <a:rPr lang="en-US"/>
            <a:t>Listeners for input objects based on actions by user</a:t>
          </a:r>
        </a:p>
      </dgm:t>
    </dgm:pt>
    <dgm:pt modelId="{73F4CAF9-4D3E-4740-A884-63D75F5B5DED}" type="parTrans" cxnId="{BDE8D656-4A73-442A-89A5-6857C44C2829}">
      <dgm:prSet/>
      <dgm:spPr/>
      <dgm:t>
        <a:bodyPr/>
        <a:lstStyle/>
        <a:p>
          <a:endParaRPr lang="en-US"/>
        </a:p>
      </dgm:t>
    </dgm:pt>
    <dgm:pt modelId="{B4E5C7E3-4C88-43BC-8080-C23E387E6676}" type="sibTrans" cxnId="{BDE8D656-4A73-442A-89A5-6857C44C2829}">
      <dgm:prSet/>
      <dgm:spPr/>
      <dgm:t>
        <a:bodyPr/>
        <a:lstStyle/>
        <a:p>
          <a:endParaRPr lang="en-US"/>
        </a:p>
      </dgm:t>
    </dgm:pt>
    <dgm:pt modelId="{E3A74CBD-A6A4-49A7-9669-EE75FFAA623D}">
      <dgm:prSet/>
      <dgm:spPr/>
      <dgm:t>
        <a:bodyPr/>
        <a:lstStyle/>
        <a:p>
          <a:r>
            <a:rPr lang="en-US"/>
            <a:t>Display updated lists</a:t>
          </a:r>
        </a:p>
      </dgm:t>
    </dgm:pt>
    <dgm:pt modelId="{C93E27FA-B995-4479-8C73-285D520BF80A}" type="parTrans" cxnId="{D0C55907-81D9-4111-BAD5-AEA32962AF71}">
      <dgm:prSet/>
      <dgm:spPr/>
      <dgm:t>
        <a:bodyPr/>
        <a:lstStyle/>
        <a:p>
          <a:endParaRPr lang="en-US"/>
        </a:p>
      </dgm:t>
    </dgm:pt>
    <dgm:pt modelId="{A0A56D61-126A-4FAC-9EDD-8AB881D95BE0}" type="sibTrans" cxnId="{D0C55907-81D9-4111-BAD5-AEA32962AF71}">
      <dgm:prSet/>
      <dgm:spPr/>
      <dgm:t>
        <a:bodyPr/>
        <a:lstStyle/>
        <a:p>
          <a:endParaRPr lang="en-US"/>
        </a:p>
      </dgm:t>
    </dgm:pt>
    <dgm:pt modelId="{1DD2FBBC-F44D-4A91-B17A-C0BC7E9C5993}">
      <dgm:prSet/>
      <dgm:spPr/>
      <dgm:t>
        <a:bodyPr/>
        <a:lstStyle/>
        <a:p>
          <a:r>
            <a:rPr lang="en-US"/>
            <a:t>Display error dialog</a:t>
          </a:r>
        </a:p>
      </dgm:t>
    </dgm:pt>
    <dgm:pt modelId="{2A454ABD-E268-47C7-9FA3-7A1C80F428C9}" type="parTrans" cxnId="{F9B0BD07-6B73-4DD0-B72E-00596E27C8A7}">
      <dgm:prSet/>
      <dgm:spPr/>
      <dgm:t>
        <a:bodyPr/>
        <a:lstStyle/>
        <a:p>
          <a:endParaRPr lang="en-US"/>
        </a:p>
      </dgm:t>
    </dgm:pt>
    <dgm:pt modelId="{99CC3556-3946-4B25-ABB4-BCDB01D5C86E}" type="sibTrans" cxnId="{F9B0BD07-6B73-4DD0-B72E-00596E27C8A7}">
      <dgm:prSet/>
      <dgm:spPr/>
      <dgm:t>
        <a:bodyPr/>
        <a:lstStyle/>
        <a:p>
          <a:endParaRPr lang="en-US"/>
        </a:p>
      </dgm:t>
    </dgm:pt>
    <dgm:pt modelId="{F8883E58-C629-4391-B1BB-E9898CC0F927}">
      <dgm:prSet/>
      <dgm:spPr/>
      <dgm:t>
        <a:bodyPr/>
        <a:lstStyle/>
        <a:p>
          <a:r>
            <a:rPr lang="en-CA"/>
            <a:t>Controller:</a:t>
          </a:r>
          <a:endParaRPr lang="en-US"/>
        </a:p>
      </dgm:t>
    </dgm:pt>
    <dgm:pt modelId="{22AC97B2-AC2D-429C-BE7E-652DF52E3431}" type="parTrans" cxnId="{C520C298-FABF-49A0-8154-AE6623F7A300}">
      <dgm:prSet/>
      <dgm:spPr/>
      <dgm:t>
        <a:bodyPr/>
        <a:lstStyle/>
        <a:p>
          <a:endParaRPr lang="en-US"/>
        </a:p>
      </dgm:t>
    </dgm:pt>
    <dgm:pt modelId="{DED71206-7D00-4D09-A5B8-C12B56460ECF}" type="sibTrans" cxnId="{C520C298-FABF-49A0-8154-AE6623F7A300}">
      <dgm:prSet/>
      <dgm:spPr/>
      <dgm:t>
        <a:bodyPr/>
        <a:lstStyle/>
        <a:p>
          <a:endParaRPr lang="en-US"/>
        </a:p>
      </dgm:t>
    </dgm:pt>
    <dgm:pt modelId="{37DFA1FB-BD8E-421E-8377-CAF13BD3BA1C}">
      <dgm:prSet/>
      <dgm:spPr/>
      <dgm:t>
        <a:bodyPr/>
        <a:lstStyle/>
        <a:p>
          <a:r>
            <a:rPr lang="en-CA"/>
            <a:t>Glue logic between View and Model</a:t>
          </a:r>
          <a:endParaRPr lang="en-US"/>
        </a:p>
      </dgm:t>
    </dgm:pt>
    <dgm:pt modelId="{B837C09B-7532-4EB8-A84D-C5A1E6BD3C3F}" type="parTrans" cxnId="{FB1663F2-0CAB-4E4E-A460-7B6A80AB7E14}">
      <dgm:prSet/>
      <dgm:spPr/>
      <dgm:t>
        <a:bodyPr/>
        <a:lstStyle/>
        <a:p>
          <a:endParaRPr lang="en-US"/>
        </a:p>
      </dgm:t>
    </dgm:pt>
    <dgm:pt modelId="{18E9B8E8-6D93-4DF3-A1B8-24B16C39B13B}" type="sibTrans" cxnId="{FB1663F2-0CAB-4E4E-A460-7B6A80AB7E14}">
      <dgm:prSet/>
      <dgm:spPr/>
      <dgm:t>
        <a:bodyPr/>
        <a:lstStyle/>
        <a:p>
          <a:endParaRPr lang="en-US"/>
        </a:p>
      </dgm:t>
    </dgm:pt>
    <dgm:pt modelId="{3F3B0D0D-EFE9-46B5-BAAC-4372127A36D6}">
      <dgm:prSet/>
      <dgm:spPr/>
      <dgm:t>
        <a:bodyPr/>
        <a:lstStyle/>
        <a:p>
          <a:r>
            <a:rPr lang="en-CA"/>
            <a:t>Provide Interface to view for user actions </a:t>
          </a:r>
          <a:endParaRPr lang="en-US"/>
        </a:p>
      </dgm:t>
    </dgm:pt>
    <dgm:pt modelId="{AB846139-3FC3-4A2B-8441-6E895AE310A8}" type="parTrans" cxnId="{DDC8B728-8580-4FF5-A385-A71E52967E13}">
      <dgm:prSet/>
      <dgm:spPr/>
      <dgm:t>
        <a:bodyPr/>
        <a:lstStyle/>
        <a:p>
          <a:endParaRPr lang="en-US"/>
        </a:p>
      </dgm:t>
    </dgm:pt>
    <dgm:pt modelId="{986996F6-26E4-47BB-B710-1EC02FF62231}" type="sibTrans" cxnId="{DDC8B728-8580-4FF5-A385-A71E52967E13}">
      <dgm:prSet/>
      <dgm:spPr/>
      <dgm:t>
        <a:bodyPr/>
        <a:lstStyle/>
        <a:p>
          <a:endParaRPr lang="en-US"/>
        </a:p>
      </dgm:t>
    </dgm:pt>
    <dgm:pt modelId="{2D3E666B-14DE-4951-96B1-BB7BCB45456F}">
      <dgm:prSet/>
      <dgm:spPr/>
      <dgm:t>
        <a:bodyPr/>
        <a:lstStyle/>
        <a:p>
          <a:r>
            <a:rPr lang="en-CA"/>
            <a:t>Interact with model to perform actions on Lists</a:t>
          </a:r>
          <a:endParaRPr lang="en-US"/>
        </a:p>
      </dgm:t>
    </dgm:pt>
    <dgm:pt modelId="{62C2E137-AE69-415A-86A3-773FFD8FB9F3}" type="parTrans" cxnId="{2BC1FF68-F74A-462A-9218-6420DD5DFDF3}">
      <dgm:prSet/>
      <dgm:spPr/>
      <dgm:t>
        <a:bodyPr/>
        <a:lstStyle/>
        <a:p>
          <a:endParaRPr lang="en-US"/>
        </a:p>
      </dgm:t>
    </dgm:pt>
    <dgm:pt modelId="{18013EB1-771C-49E6-9D63-8DE92F32A523}" type="sibTrans" cxnId="{2BC1FF68-F74A-462A-9218-6420DD5DFDF3}">
      <dgm:prSet/>
      <dgm:spPr/>
      <dgm:t>
        <a:bodyPr/>
        <a:lstStyle/>
        <a:p>
          <a:endParaRPr lang="en-US"/>
        </a:p>
      </dgm:t>
    </dgm:pt>
    <dgm:pt modelId="{CCA5AF05-4693-4269-AE18-3E21EB7BADC9}" type="pres">
      <dgm:prSet presAssocID="{FC94EF80-5840-4EAB-AF29-55A40C160663}" presName="Name0" presStyleCnt="0">
        <dgm:presLayoutVars>
          <dgm:dir/>
          <dgm:animLvl val="lvl"/>
          <dgm:resizeHandles val="exact"/>
        </dgm:presLayoutVars>
      </dgm:prSet>
      <dgm:spPr/>
    </dgm:pt>
    <dgm:pt modelId="{4B1A61B7-E153-4153-A95B-D570518F1538}" type="pres">
      <dgm:prSet presAssocID="{D5B1098C-419A-45D4-9B64-6095571748E2}" presName="linNode" presStyleCnt="0"/>
      <dgm:spPr/>
    </dgm:pt>
    <dgm:pt modelId="{AB545760-62A5-453C-983B-7E6EC1F96C44}" type="pres">
      <dgm:prSet presAssocID="{D5B1098C-419A-45D4-9B64-6095571748E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2DC0C49-CB59-43DB-A0EC-170DB5CCFB03}" type="pres">
      <dgm:prSet presAssocID="{D5B1098C-419A-45D4-9B64-6095571748E2}" presName="descendantText" presStyleLbl="alignAccFollowNode1" presStyleIdx="0" presStyleCnt="3">
        <dgm:presLayoutVars>
          <dgm:bulletEnabled val="1"/>
        </dgm:presLayoutVars>
      </dgm:prSet>
      <dgm:spPr/>
    </dgm:pt>
    <dgm:pt modelId="{B4E90C21-7DA0-4A0F-A6FC-048885D75C5D}" type="pres">
      <dgm:prSet presAssocID="{C2786DF3-0A40-4179-A061-180495ECB20A}" presName="sp" presStyleCnt="0"/>
      <dgm:spPr/>
    </dgm:pt>
    <dgm:pt modelId="{D8B93914-94B3-4560-BA4D-432992D257B9}" type="pres">
      <dgm:prSet presAssocID="{169C59A4-C146-44A4-BF91-503DFEE23825}" presName="linNode" presStyleCnt="0"/>
      <dgm:spPr/>
    </dgm:pt>
    <dgm:pt modelId="{632F2073-58A3-4DEE-B41E-EEB866B693A5}" type="pres">
      <dgm:prSet presAssocID="{169C59A4-C146-44A4-BF91-503DFEE23825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B8B43240-B9F3-4BC8-8000-5DF20D6B10E1}" type="pres">
      <dgm:prSet presAssocID="{169C59A4-C146-44A4-BF91-503DFEE23825}" presName="descendantText" presStyleLbl="alignAccFollowNode1" presStyleIdx="1" presStyleCnt="3">
        <dgm:presLayoutVars>
          <dgm:bulletEnabled val="1"/>
        </dgm:presLayoutVars>
      </dgm:prSet>
      <dgm:spPr/>
    </dgm:pt>
    <dgm:pt modelId="{C6E31464-8803-4B61-99A3-B82F20364B6D}" type="pres">
      <dgm:prSet presAssocID="{15368F1B-4D37-46F3-9CFC-0DFB1F6FB970}" presName="sp" presStyleCnt="0"/>
      <dgm:spPr/>
    </dgm:pt>
    <dgm:pt modelId="{92832138-94AE-444F-98B0-5A8FA6371312}" type="pres">
      <dgm:prSet presAssocID="{F8883E58-C629-4391-B1BB-E9898CC0F927}" presName="linNode" presStyleCnt="0"/>
      <dgm:spPr/>
    </dgm:pt>
    <dgm:pt modelId="{53F6D1F8-0AEB-4745-9CBC-6F775CBFD595}" type="pres">
      <dgm:prSet presAssocID="{F8883E58-C629-4391-B1BB-E9898CC0F92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8E2D9903-2FC8-4B35-A8F9-934611685BFA}" type="pres">
      <dgm:prSet presAssocID="{F8883E58-C629-4391-B1BB-E9898CC0F92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A9FFD105-E4FA-4FDB-A86F-EA48E8EE5709}" type="presOf" srcId="{EE18964F-CCC5-4825-865F-E581408E0571}" destId="{B8B43240-B9F3-4BC8-8000-5DF20D6B10E1}" srcOrd="0" destOrd="0" presId="urn:microsoft.com/office/officeart/2005/8/layout/vList5"/>
    <dgm:cxn modelId="{D0C55907-81D9-4111-BAD5-AEA32962AF71}" srcId="{169C59A4-C146-44A4-BF91-503DFEE23825}" destId="{E3A74CBD-A6A4-49A7-9669-EE75FFAA623D}" srcOrd="2" destOrd="0" parTransId="{C93E27FA-B995-4479-8C73-285D520BF80A}" sibTransId="{A0A56D61-126A-4FAC-9EDD-8AB881D95BE0}"/>
    <dgm:cxn modelId="{F9B0BD07-6B73-4DD0-B72E-00596E27C8A7}" srcId="{169C59A4-C146-44A4-BF91-503DFEE23825}" destId="{1DD2FBBC-F44D-4A91-B17A-C0BC7E9C5993}" srcOrd="3" destOrd="0" parTransId="{2A454ABD-E268-47C7-9FA3-7A1C80F428C9}" sibTransId="{99CC3556-3946-4B25-ABB4-BCDB01D5C86E}"/>
    <dgm:cxn modelId="{4AB32A1E-0474-4274-A15D-D8E4D375F56F}" srcId="{FC94EF80-5840-4EAB-AF29-55A40C160663}" destId="{169C59A4-C146-44A4-BF91-503DFEE23825}" srcOrd="1" destOrd="0" parTransId="{341C0F89-9C0D-416A-B9AF-BB0C6BDABE11}" sibTransId="{15368F1B-4D37-46F3-9CFC-0DFB1F6FB970}"/>
    <dgm:cxn modelId="{DDC8B728-8580-4FF5-A385-A71E52967E13}" srcId="{F8883E58-C629-4391-B1BB-E9898CC0F927}" destId="{3F3B0D0D-EFE9-46B5-BAAC-4372127A36D6}" srcOrd="1" destOrd="0" parTransId="{AB846139-3FC3-4A2B-8441-6E895AE310A8}" sibTransId="{986996F6-26E4-47BB-B710-1EC02FF62231}"/>
    <dgm:cxn modelId="{D9461B2F-5048-429D-B93C-43D99F7A5874}" type="presOf" srcId="{169C59A4-C146-44A4-BF91-503DFEE23825}" destId="{632F2073-58A3-4DEE-B41E-EEB866B693A5}" srcOrd="0" destOrd="0" presId="urn:microsoft.com/office/officeart/2005/8/layout/vList5"/>
    <dgm:cxn modelId="{2E8AA831-B9E5-4CB2-B0E0-C4DA9EC5E2FC}" type="presOf" srcId="{E3A74CBD-A6A4-49A7-9669-EE75FFAA623D}" destId="{B8B43240-B9F3-4BC8-8000-5DF20D6B10E1}" srcOrd="0" destOrd="2" presId="urn:microsoft.com/office/officeart/2005/8/layout/vList5"/>
    <dgm:cxn modelId="{2BC1FF68-F74A-462A-9218-6420DD5DFDF3}" srcId="{F8883E58-C629-4391-B1BB-E9898CC0F927}" destId="{2D3E666B-14DE-4951-96B1-BB7BCB45456F}" srcOrd="2" destOrd="0" parTransId="{62C2E137-AE69-415A-86A3-773FFD8FB9F3}" sibTransId="{18013EB1-771C-49E6-9D63-8DE92F32A523}"/>
    <dgm:cxn modelId="{4FE2776A-4177-4C4F-8217-FB4DC9379B38}" type="presOf" srcId="{37DFA1FB-BD8E-421E-8377-CAF13BD3BA1C}" destId="{8E2D9903-2FC8-4B35-A8F9-934611685BFA}" srcOrd="0" destOrd="0" presId="urn:microsoft.com/office/officeart/2005/8/layout/vList5"/>
    <dgm:cxn modelId="{6977026B-3575-4E73-83BD-ABAB377A5955}" type="presOf" srcId="{DBABCC71-A589-4B6B-8936-818D73A27987}" destId="{82DC0C49-CB59-43DB-A0EC-170DB5CCFB03}" srcOrd="0" destOrd="4" presId="urn:microsoft.com/office/officeart/2005/8/layout/vList5"/>
    <dgm:cxn modelId="{5FAB4550-3117-42A3-B382-079DFEFB1E8C}" type="presOf" srcId="{F8883E58-C629-4391-B1BB-E9898CC0F927}" destId="{53F6D1F8-0AEB-4745-9CBC-6F775CBFD595}" srcOrd="0" destOrd="0" presId="urn:microsoft.com/office/officeart/2005/8/layout/vList5"/>
    <dgm:cxn modelId="{BDE8D656-4A73-442A-89A5-6857C44C2829}" srcId="{169C59A4-C146-44A4-BF91-503DFEE23825}" destId="{8D664AFA-BB48-4D87-B8A9-0318B74F8DA4}" srcOrd="1" destOrd="0" parTransId="{73F4CAF9-4D3E-4740-A884-63D75F5B5DED}" sibTransId="{B4E5C7E3-4C88-43BC-8080-C23E387E6676}"/>
    <dgm:cxn modelId="{E6FB787D-F4C3-4240-93C5-2C6BBD2C2D34}" srcId="{D5B1098C-419A-45D4-9B64-6095571748E2}" destId="{DBABCC71-A589-4B6B-8936-818D73A27987}" srcOrd="4" destOrd="0" parTransId="{0DB3920C-F710-4338-8DA8-2DAC66CFC881}" sibTransId="{DBF6B061-8B62-4559-A429-EB48AAD230FB}"/>
    <dgm:cxn modelId="{423EF48C-18AA-470A-B604-B0B543F0D0A9}" srcId="{D5B1098C-419A-45D4-9B64-6095571748E2}" destId="{0AFE5796-9A65-47F6-8FC6-7B778061AFF7}" srcOrd="1" destOrd="0" parTransId="{CD704E15-A864-42AC-91B7-ADE3CC0F0B1E}" sibTransId="{03A3C163-49A5-4525-8260-87C7421069E1}"/>
    <dgm:cxn modelId="{8B44CE90-C833-4686-84B9-20FB3A95D937}" type="presOf" srcId="{0AFE5796-9A65-47F6-8FC6-7B778061AFF7}" destId="{82DC0C49-CB59-43DB-A0EC-170DB5CCFB03}" srcOrd="0" destOrd="1" presId="urn:microsoft.com/office/officeart/2005/8/layout/vList5"/>
    <dgm:cxn modelId="{01F84B91-5F20-4DD6-84F3-0362266FB237}" type="presOf" srcId="{2EF27F08-D035-4071-BE2D-E14F7DF75BA9}" destId="{82DC0C49-CB59-43DB-A0EC-170DB5CCFB03}" srcOrd="0" destOrd="0" presId="urn:microsoft.com/office/officeart/2005/8/layout/vList5"/>
    <dgm:cxn modelId="{C520C298-FABF-49A0-8154-AE6623F7A300}" srcId="{FC94EF80-5840-4EAB-AF29-55A40C160663}" destId="{F8883E58-C629-4391-B1BB-E9898CC0F927}" srcOrd="2" destOrd="0" parTransId="{22AC97B2-AC2D-429C-BE7E-652DF52E3431}" sibTransId="{DED71206-7D00-4D09-A5B8-C12B56460ECF}"/>
    <dgm:cxn modelId="{8C4E56A4-DE94-4B54-AA19-A5DBCBDACB73}" srcId="{169C59A4-C146-44A4-BF91-503DFEE23825}" destId="{EE18964F-CCC5-4825-865F-E581408E0571}" srcOrd="0" destOrd="0" parTransId="{EC6FADBA-ED92-4CA0-BE53-DF87594B583C}" sibTransId="{439F6875-2C17-48F5-B140-C5CFC062E08B}"/>
    <dgm:cxn modelId="{DF5876A9-9338-465B-86AA-3ED59F3DEC46}" srcId="{FC94EF80-5840-4EAB-AF29-55A40C160663}" destId="{D5B1098C-419A-45D4-9B64-6095571748E2}" srcOrd="0" destOrd="0" parTransId="{F4283A89-594D-44FD-8B2D-D04AB1576E35}" sibTransId="{C2786DF3-0A40-4179-A061-180495ECB20A}"/>
    <dgm:cxn modelId="{A45599AA-223C-460D-BD88-2D67973CB0AF}" type="presOf" srcId="{1DD2FBBC-F44D-4A91-B17A-C0BC7E9C5993}" destId="{B8B43240-B9F3-4BC8-8000-5DF20D6B10E1}" srcOrd="0" destOrd="3" presId="urn:microsoft.com/office/officeart/2005/8/layout/vList5"/>
    <dgm:cxn modelId="{3E2579BC-01B2-4AB7-9E23-19C277946BD5}" type="presOf" srcId="{3F3B0D0D-EFE9-46B5-BAAC-4372127A36D6}" destId="{8E2D9903-2FC8-4B35-A8F9-934611685BFA}" srcOrd="0" destOrd="1" presId="urn:microsoft.com/office/officeart/2005/8/layout/vList5"/>
    <dgm:cxn modelId="{5E4123BD-CDEF-4731-B97B-B8CFE7A81782}" srcId="{D5B1098C-419A-45D4-9B64-6095571748E2}" destId="{4CAF5258-7456-4EE9-A0E2-DEB7CDADE571}" srcOrd="3" destOrd="0" parTransId="{9558A11C-D880-47C9-8335-24E55378262E}" sibTransId="{598AABBF-51AB-4EAE-8845-676B165E9AEB}"/>
    <dgm:cxn modelId="{9F88CFC0-2D67-431C-BC3C-B01BDFB09DAB}" type="presOf" srcId="{FC94EF80-5840-4EAB-AF29-55A40C160663}" destId="{CCA5AF05-4693-4269-AE18-3E21EB7BADC9}" srcOrd="0" destOrd="0" presId="urn:microsoft.com/office/officeart/2005/8/layout/vList5"/>
    <dgm:cxn modelId="{A1B61DCC-6DD4-4AA5-AA1C-8501CCC92A7F}" type="presOf" srcId="{8E578091-B313-4EE9-A02E-25E04E1FB43A}" destId="{82DC0C49-CB59-43DB-A0EC-170DB5CCFB03}" srcOrd="0" destOrd="2" presId="urn:microsoft.com/office/officeart/2005/8/layout/vList5"/>
    <dgm:cxn modelId="{2718F8CE-A10C-41C7-BAB5-3C4A1FFE271D}" type="presOf" srcId="{4CAF5258-7456-4EE9-A0E2-DEB7CDADE571}" destId="{82DC0C49-CB59-43DB-A0EC-170DB5CCFB03}" srcOrd="0" destOrd="3" presId="urn:microsoft.com/office/officeart/2005/8/layout/vList5"/>
    <dgm:cxn modelId="{588893D0-155F-420E-9622-55BEEDCD6311}" srcId="{D5B1098C-419A-45D4-9B64-6095571748E2}" destId="{2EF27F08-D035-4071-BE2D-E14F7DF75BA9}" srcOrd="0" destOrd="0" parTransId="{DE624D7B-58DB-48B9-89D7-498144D48F8B}" sibTransId="{8CB775FB-9538-4F2E-A920-17304F8E1596}"/>
    <dgm:cxn modelId="{C48F42D5-6FAD-4446-858F-E87F4FB2B2DC}" type="presOf" srcId="{D5B1098C-419A-45D4-9B64-6095571748E2}" destId="{AB545760-62A5-453C-983B-7E6EC1F96C44}" srcOrd="0" destOrd="0" presId="urn:microsoft.com/office/officeart/2005/8/layout/vList5"/>
    <dgm:cxn modelId="{AB081BE7-9630-4E38-A510-B2A4320FC46A}" type="presOf" srcId="{2D3E666B-14DE-4951-96B1-BB7BCB45456F}" destId="{8E2D9903-2FC8-4B35-A8F9-934611685BFA}" srcOrd="0" destOrd="2" presId="urn:microsoft.com/office/officeart/2005/8/layout/vList5"/>
    <dgm:cxn modelId="{D51263EA-D00D-444D-878E-41F398803216}" type="presOf" srcId="{8D664AFA-BB48-4D87-B8A9-0318B74F8DA4}" destId="{B8B43240-B9F3-4BC8-8000-5DF20D6B10E1}" srcOrd="0" destOrd="1" presId="urn:microsoft.com/office/officeart/2005/8/layout/vList5"/>
    <dgm:cxn modelId="{FB1663F2-0CAB-4E4E-A460-7B6A80AB7E14}" srcId="{F8883E58-C629-4391-B1BB-E9898CC0F927}" destId="{37DFA1FB-BD8E-421E-8377-CAF13BD3BA1C}" srcOrd="0" destOrd="0" parTransId="{B837C09B-7532-4EB8-A84D-C5A1E6BD3C3F}" sibTransId="{18E9B8E8-6D93-4DF3-A1B8-24B16C39B13B}"/>
    <dgm:cxn modelId="{A9A53AFB-E1F8-41DD-9D12-50A4C5327C2A}" srcId="{D5B1098C-419A-45D4-9B64-6095571748E2}" destId="{8E578091-B313-4EE9-A02E-25E04E1FB43A}" srcOrd="2" destOrd="0" parTransId="{D32F0623-5BBC-423E-A0F0-7BB8A33A15C0}" sibTransId="{64922716-AC95-4B62-8751-BE26AFA7F2BA}"/>
    <dgm:cxn modelId="{0BAA3085-C474-4387-A349-6F8D89074ADB}" type="presParOf" srcId="{CCA5AF05-4693-4269-AE18-3E21EB7BADC9}" destId="{4B1A61B7-E153-4153-A95B-D570518F1538}" srcOrd="0" destOrd="0" presId="urn:microsoft.com/office/officeart/2005/8/layout/vList5"/>
    <dgm:cxn modelId="{1A23AA42-1629-421D-BCC0-0283CBE93FB0}" type="presParOf" srcId="{4B1A61B7-E153-4153-A95B-D570518F1538}" destId="{AB545760-62A5-453C-983B-7E6EC1F96C44}" srcOrd="0" destOrd="0" presId="urn:microsoft.com/office/officeart/2005/8/layout/vList5"/>
    <dgm:cxn modelId="{B4850E0B-C8B9-4BF1-A157-EBCE698742EC}" type="presParOf" srcId="{4B1A61B7-E153-4153-A95B-D570518F1538}" destId="{82DC0C49-CB59-43DB-A0EC-170DB5CCFB03}" srcOrd="1" destOrd="0" presId="urn:microsoft.com/office/officeart/2005/8/layout/vList5"/>
    <dgm:cxn modelId="{E32A3A01-0999-48AA-AA87-5C2B08EA2273}" type="presParOf" srcId="{CCA5AF05-4693-4269-AE18-3E21EB7BADC9}" destId="{B4E90C21-7DA0-4A0F-A6FC-048885D75C5D}" srcOrd="1" destOrd="0" presId="urn:microsoft.com/office/officeart/2005/8/layout/vList5"/>
    <dgm:cxn modelId="{346930D1-A69F-438F-9277-DD32BBBB6730}" type="presParOf" srcId="{CCA5AF05-4693-4269-AE18-3E21EB7BADC9}" destId="{D8B93914-94B3-4560-BA4D-432992D257B9}" srcOrd="2" destOrd="0" presId="urn:microsoft.com/office/officeart/2005/8/layout/vList5"/>
    <dgm:cxn modelId="{AC7CBE46-922E-4A1F-B130-F70BE88EF919}" type="presParOf" srcId="{D8B93914-94B3-4560-BA4D-432992D257B9}" destId="{632F2073-58A3-4DEE-B41E-EEB866B693A5}" srcOrd="0" destOrd="0" presId="urn:microsoft.com/office/officeart/2005/8/layout/vList5"/>
    <dgm:cxn modelId="{0B3E6916-B2B0-4AAB-948E-863CECCCB53E}" type="presParOf" srcId="{D8B93914-94B3-4560-BA4D-432992D257B9}" destId="{B8B43240-B9F3-4BC8-8000-5DF20D6B10E1}" srcOrd="1" destOrd="0" presId="urn:microsoft.com/office/officeart/2005/8/layout/vList5"/>
    <dgm:cxn modelId="{98F6E137-F258-46EC-93EF-8618700D7FFF}" type="presParOf" srcId="{CCA5AF05-4693-4269-AE18-3E21EB7BADC9}" destId="{C6E31464-8803-4B61-99A3-B82F20364B6D}" srcOrd="3" destOrd="0" presId="urn:microsoft.com/office/officeart/2005/8/layout/vList5"/>
    <dgm:cxn modelId="{75ABB940-5165-4B25-88AA-BF0BD26CC309}" type="presParOf" srcId="{CCA5AF05-4693-4269-AE18-3E21EB7BADC9}" destId="{92832138-94AE-444F-98B0-5A8FA6371312}" srcOrd="4" destOrd="0" presId="urn:microsoft.com/office/officeart/2005/8/layout/vList5"/>
    <dgm:cxn modelId="{240D690D-E3A4-4DC7-924A-672C4234F9AC}" type="presParOf" srcId="{92832138-94AE-444F-98B0-5A8FA6371312}" destId="{53F6D1F8-0AEB-4745-9CBC-6F775CBFD595}" srcOrd="0" destOrd="0" presId="urn:microsoft.com/office/officeart/2005/8/layout/vList5"/>
    <dgm:cxn modelId="{FB51A07E-463D-42E6-812D-2D684DD6CB6B}" type="presParOf" srcId="{92832138-94AE-444F-98B0-5A8FA6371312}" destId="{8E2D9903-2FC8-4B35-A8F9-934611685BF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B8695F-14D7-49A2-A09C-3F840243C37E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DA5A60-B24F-4BAB-911D-8CC5375B4024}">
      <dgm:prSet/>
      <dgm:spPr/>
      <dgm:t>
        <a:bodyPr/>
        <a:lstStyle/>
        <a:p>
          <a:pPr>
            <a:defRPr b="1"/>
          </a:pPr>
          <a:r>
            <a:rPr lang="en-US"/>
            <a:t>Meet every Tuesday 8pm to 9pm to sync up on progress</a:t>
          </a:r>
        </a:p>
      </dgm:t>
    </dgm:pt>
    <dgm:pt modelId="{5A138C13-3ABC-4472-9C3B-35290A87D79B}" type="parTrans" cxnId="{67C32120-87F4-41FE-84BB-D271D98E7EC4}">
      <dgm:prSet/>
      <dgm:spPr/>
      <dgm:t>
        <a:bodyPr/>
        <a:lstStyle/>
        <a:p>
          <a:endParaRPr lang="en-US"/>
        </a:p>
      </dgm:t>
    </dgm:pt>
    <dgm:pt modelId="{EEB5EF11-3B5A-4E89-9CCE-6957A2F5EAAC}" type="sibTrans" cxnId="{67C32120-87F4-41FE-84BB-D271D98E7EC4}">
      <dgm:prSet/>
      <dgm:spPr/>
      <dgm:t>
        <a:bodyPr/>
        <a:lstStyle/>
        <a:p>
          <a:endParaRPr lang="en-US"/>
        </a:p>
      </dgm:t>
    </dgm:pt>
    <dgm:pt modelId="{C55700A6-2C2E-4D9A-AC11-50EE27776FF9}">
      <dgm:prSet/>
      <dgm:spPr/>
      <dgm:t>
        <a:bodyPr/>
        <a:lstStyle/>
        <a:p>
          <a:r>
            <a:rPr lang="en-US"/>
            <a:t>Tuesday April 1</a:t>
          </a:r>
        </a:p>
      </dgm:t>
    </dgm:pt>
    <dgm:pt modelId="{0B18F58B-90D9-4BE5-A1E7-58273DF2B9A1}" type="parTrans" cxnId="{3A14CAE4-BF27-4FB6-ADAD-73D19AD82ABF}">
      <dgm:prSet/>
      <dgm:spPr/>
      <dgm:t>
        <a:bodyPr/>
        <a:lstStyle/>
        <a:p>
          <a:endParaRPr lang="en-US"/>
        </a:p>
      </dgm:t>
    </dgm:pt>
    <dgm:pt modelId="{B811034D-EDB6-4465-87E1-063BE0CE7D58}" type="sibTrans" cxnId="{3A14CAE4-BF27-4FB6-ADAD-73D19AD82ABF}">
      <dgm:prSet/>
      <dgm:spPr/>
      <dgm:t>
        <a:bodyPr/>
        <a:lstStyle/>
        <a:p>
          <a:endParaRPr lang="en-US"/>
        </a:p>
      </dgm:t>
    </dgm:pt>
    <dgm:pt modelId="{AA730C32-6804-42CF-BD29-B63E90143D2A}">
      <dgm:prSet/>
      <dgm:spPr/>
      <dgm:t>
        <a:bodyPr/>
        <a:lstStyle/>
        <a:p>
          <a:r>
            <a:rPr lang="en-US"/>
            <a:t>Tuesday April 8</a:t>
          </a:r>
        </a:p>
      </dgm:t>
    </dgm:pt>
    <dgm:pt modelId="{CA7B797C-78DC-483F-A559-3ED713468016}" type="parTrans" cxnId="{68BE5CD7-71CB-4ED9-A807-6F8D61EE0B8E}">
      <dgm:prSet/>
      <dgm:spPr/>
      <dgm:t>
        <a:bodyPr/>
        <a:lstStyle/>
        <a:p>
          <a:endParaRPr lang="en-US"/>
        </a:p>
      </dgm:t>
    </dgm:pt>
    <dgm:pt modelId="{6019649D-1377-4B3C-AB7A-8A6FFBAA890A}" type="sibTrans" cxnId="{68BE5CD7-71CB-4ED9-A807-6F8D61EE0B8E}">
      <dgm:prSet/>
      <dgm:spPr/>
      <dgm:t>
        <a:bodyPr/>
        <a:lstStyle/>
        <a:p>
          <a:endParaRPr lang="en-US"/>
        </a:p>
      </dgm:t>
    </dgm:pt>
    <dgm:pt modelId="{0B5CC86E-378B-4EC0-B8AF-7262FDCC6A49}">
      <dgm:prSet/>
      <dgm:spPr/>
      <dgm:t>
        <a:bodyPr/>
        <a:lstStyle/>
        <a:p>
          <a:r>
            <a:rPr lang="en-US"/>
            <a:t>Tuesday April 15</a:t>
          </a:r>
        </a:p>
      </dgm:t>
    </dgm:pt>
    <dgm:pt modelId="{573BBF40-67C1-4CBF-802C-D4F0528CFA47}" type="parTrans" cxnId="{49332166-7103-4590-A964-D76ADE1807E3}">
      <dgm:prSet/>
      <dgm:spPr/>
      <dgm:t>
        <a:bodyPr/>
        <a:lstStyle/>
        <a:p>
          <a:endParaRPr lang="en-US"/>
        </a:p>
      </dgm:t>
    </dgm:pt>
    <dgm:pt modelId="{FFCE676B-A1D6-41E1-87B5-460CB7CCA476}" type="sibTrans" cxnId="{49332166-7103-4590-A964-D76ADE1807E3}">
      <dgm:prSet/>
      <dgm:spPr/>
      <dgm:t>
        <a:bodyPr/>
        <a:lstStyle/>
        <a:p>
          <a:endParaRPr lang="en-US"/>
        </a:p>
      </dgm:t>
    </dgm:pt>
    <dgm:pt modelId="{0108AD36-43F5-45B7-8C1C-EEC116DEF21D}">
      <dgm:prSet/>
      <dgm:spPr/>
      <dgm:t>
        <a:bodyPr/>
        <a:lstStyle/>
        <a:p>
          <a:pPr>
            <a:defRPr b="1"/>
          </a:pPr>
          <a:r>
            <a:rPr lang="en-US"/>
            <a:t>Application Testing</a:t>
          </a:r>
        </a:p>
      </dgm:t>
    </dgm:pt>
    <dgm:pt modelId="{B20ECD54-4E64-4BE6-BFE3-6ADF5D9A393F}" type="parTrans" cxnId="{AAD325F8-5D3A-417E-828A-7A108BE8A674}">
      <dgm:prSet/>
      <dgm:spPr/>
      <dgm:t>
        <a:bodyPr/>
        <a:lstStyle/>
        <a:p>
          <a:endParaRPr lang="en-US"/>
        </a:p>
      </dgm:t>
    </dgm:pt>
    <dgm:pt modelId="{2F8E36DF-3A81-4D61-824D-FA553417BF9D}" type="sibTrans" cxnId="{AAD325F8-5D3A-417E-828A-7A108BE8A674}">
      <dgm:prSet/>
      <dgm:spPr/>
      <dgm:t>
        <a:bodyPr/>
        <a:lstStyle/>
        <a:p>
          <a:endParaRPr lang="en-US"/>
        </a:p>
      </dgm:t>
    </dgm:pt>
    <dgm:pt modelId="{3BE52586-F3C2-4808-857C-0F2477653168}">
      <dgm:prSet/>
      <dgm:spPr/>
      <dgm:t>
        <a:bodyPr/>
        <a:lstStyle/>
        <a:p>
          <a:r>
            <a:rPr lang="en-US"/>
            <a:t>Thursday April 10</a:t>
          </a:r>
        </a:p>
      </dgm:t>
    </dgm:pt>
    <dgm:pt modelId="{8685601F-B70A-4C7D-9BAB-616F2AE0729A}" type="parTrans" cxnId="{3CD84EA9-07E4-4FDA-A520-EBD49905779A}">
      <dgm:prSet/>
      <dgm:spPr/>
      <dgm:t>
        <a:bodyPr/>
        <a:lstStyle/>
        <a:p>
          <a:endParaRPr lang="en-US"/>
        </a:p>
      </dgm:t>
    </dgm:pt>
    <dgm:pt modelId="{36A07ADF-3804-401A-8FFC-AA89534D346E}" type="sibTrans" cxnId="{3CD84EA9-07E4-4FDA-A520-EBD49905779A}">
      <dgm:prSet/>
      <dgm:spPr/>
      <dgm:t>
        <a:bodyPr/>
        <a:lstStyle/>
        <a:p>
          <a:endParaRPr lang="en-US"/>
        </a:p>
      </dgm:t>
    </dgm:pt>
    <dgm:pt modelId="{1EED4504-39AC-4D36-AC33-50976DD8F700}">
      <dgm:prSet/>
      <dgm:spPr/>
      <dgm:t>
        <a:bodyPr/>
        <a:lstStyle/>
        <a:p>
          <a:r>
            <a:rPr lang="en-US"/>
            <a:t>Wednesday April 16</a:t>
          </a:r>
        </a:p>
      </dgm:t>
    </dgm:pt>
    <dgm:pt modelId="{7FDCABAD-BF40-44A6-8425-8213DB027F88}" type="parTrans" cxnId="{BCB982F9-B4BD-4AC8-BF10-CE94915F6A4B}">
      <dgm:prSet/>
      <dgm:spPr/>
      <dgm:t>
        <a:bodyPr/>
        <a:lstStyle/>
        <a:p>
          <a:endParaRPr lang="en-US"/>
        </a:p>
      </dgm:t>
    </dgm:pt>
    <dgm:pt modelId="{4422DC98-1915-4E6A-9233-98BDD459FB90}" type="sibTrans" cxnId="{BCB982F9-B4BD-4AC8-BF10-CE94915F6A4B}">
      <dgm:prSet/>
      <dgm:spPr/>
      <dgm:t>
        <a:bodyPr/>
        <a:lstStyle/>
        <a:p>
          <a:endParaRPr lang="en-US"/>
        </a:p>
      </dgm:t>
    </dgm:pt>
    <dgm:pt modelId="{ED79317F-7EE5-461B-A7C0-8DB5D9F9710D}">
      <dgm:prSet/>
      <dgm:spPr/>
      <dgm:t>
        <a:bodyPr/>
        <a:lstStyle/>
        <a:p>
          <a:pPr>
            <a:defRPr b="1"/>
          </a:pPr>
          <a:r>
            <a:rPr lang="en-US"/>
            <a:t>Project Demo – April 17</a:t>
          </a:r>
        </a:p>
      </dgm:t>
    </dgm:pt>
    <dgm:pt modelId="{7E1ADAC7-EE4C-4182-8849-666E0BC100AA}" type="parTrans" cxnId="{E6854005-41B2-4D10-943F-7E13FC7D1158}">
      <dgm:prSet/>
      <dgm:spPr/>
      <dgm:t>
        <a:bodyPr/>
        <a:lstStyle/>
        <a:p>
          <a:endParaRPr lang="en-US"/>
        </a:p>
      </dgm:t>
    </dgm:pt>
    <dgm:pt modelId="{581989D2-2785-4672-AE22-7F99B66C2593}" type="sibTrans" cxnId="{E6854005-41B2-4D10-943F-7E13FC7D1158}">
      <dgm:prSet/>
      <dgm:spPr/>
      <dgm:t>
        <a:bodyPr/>
        <a:lstStyle/>
        <a:p>
          <a:endParaRPr lang="en-US"/>
        </a:p>
      </dgm:t>
    </dgm:pt>
    <dgm:pt modelId="{4C2C7F1A-A5D1-4B0A-A689-924E9999A0D5}" type="pres">
      <dgm:prSet presAssocID="{91B8695F-14D7-49A2-A09C-3F840243C37E}" presName="root" presStyleCnt="0">
        <dgm:presLayoutVars>
          <dgm:dir/>
          <dgm:resizeHandles val="exact"/>
        </dgm:presLayoutVars>
      </dgm:prSet>
      <dgm:spPr/>
    </dgm:pt>
    <dgm:pt modelId="{F0558768-CB79-4B58-AA1B-CDEF2571C722}" type="pres">
      <dgm:prSet presAssocID="{5BDA5A60-B24F-4BAB-911D-8CC5375B4024}" presName="compNode" presStyleCnt="0"/>
      <dgm:spPr/>
    </dgm:pt>
    <dgm:pt modelId="{5497776F-3966-4737-A737-EC64D43B7407}" type="pres">
      <dgm:prSet presAssocID="{5BDA5A60-B24F-4BAB-911D-8CC5375B40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3F440BC-6F70-4191-9B4A-4742C45FDBBE}" type="pres">
      <dgm:prSet presAssocID="{5BDA5A60-B24F-4BAB-911D-8CC5375B4024}" presName="iconSpace" presStyleCnt="0"/>
      <dgm:spPr/>
    </dgm:pt>
    <dgm:pt modelId="{DC2BED20-C3AD-45FE-B204-21B05E502A71}" type="pres">
      <dgm:prSet presAssocID="{5BDA5A60-B24F-4BAB-911D-8CC5375B4024}" presName="parTx" presStyleLbl="revTx" presStyleIdx="0" presStyleCnt="6">
        <dgm:presLayoutVars>
          <dgm:chMax val="0"/>
          <dgm:chPref val="0"/>
        </dgm:presLayoutVars>
      </dgm:prSet>
      <dgm:spPr/>
    </dgm:pt>
    <dgm:pt modelId="{8027FACD-936A-48AA-9B99-9F3BABF6BCAC}" type="pres">
      <dgm:prSet presAssocID="{5BDA5A60-B24F-4BAB-911D-8CC5375B4024}" presName="txSpace" presStyleCnt="0"/>
      <dgm:spPr/>
    </dgm:pt>
    <dgm:pt modelId="{A966E96F-8990-4DB7-BBBE-2A2C541000C8}" type="pres">
      <dgm:prSet presAssocID="{5BDA5A60-B24F-4BAB-911D-8CC5375B4024}" presName="desTx" presStyleLbl="revTx" presStyleIdx="1" presStyleCnt="6">
        <dgm:presLayoutVars/>
      </dgm:prSet>
      <dgm:spPr/>
    </dgm:pt>
    <dgm:pt modelId="{86317048-CACC-48C0-BE5F-61ED2E3C59D6}" type="pres">
      <dgm:prSet presAssocID="{EEB5EF11-3B5A-4E89-9CCE-6957A2F5EAAC}" presName="sibTrans" presStyleCnt="0"/>
      <dgm:spPr/>
    </dgm:pt>
    <dgm:pt modelId="{D200D8ED-E10C-4429-9519-8EFE53C8A3EE}" type="pres">
      <dgm:prSet presAssocID="{0108AD36-43F5-45B7-8C1C-EEC116DEF21D}" presName="compNode" presStyleCnt="0"/>
      <dgm:spPr/>
    </dgm:pt>
    <dgm:pt modelId="{A2247953-5269-4835-A7E8-F3352907CDAC}" type="pres">
      <dgm:prSet presAssocID="{0108AD36-43F5-45B7-8C1C-EEC116DEF2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0DD2039-D8FF-4013-86B5-2AEA36A5C345}" type="pres">
      <dgm:prSet presAssocID="{0108AD36-43F5-45B7-8C1C-EEC116DEF21D}" presName="iconSpace" presStyleCnt="0"/>
      <dgm:spPr/>
    </dgm:pt>
    <dgm:pt modelId="{01542BF0-B83F-4603-AFA6-D87847BF2F5E}" type="pres">
      <dgm:prSet presAssocID="{0108AD36-43F5-45B7-8C1C-EEC116DEF21D}" presName="parTx" presStyleLbl="revTx" presStyleIdx="2" presStyleCnt="6">
        <dgm:presLayoutVars>
          <dgm:chMax val="0"/>
          <dgm:chPref val="0"/>
        </dgm:presLayoutVars>
      </dgm:prSet>
      <dgm:spPr/>
    </dgm:pt>
    <dgm:pt modelId="{7E7219C2-D70F-499E-9C53-D17956C76F40}" type="pres">
      <dgm:prSet presAssocID="{0108AD36-43F5-45B7-8C1C-EEC116DEF21D}" presName="txSpace" presStyleCnt="0"/>
      <dgm:spPr/>
    </dgm:pt>
    <dgm:pt modelId="{F7CFAA98-5A62-4E7D-9A6E-EF3DB27C1412}" type="pres">
      <dgm:prSet presAssocID="{0108AD36-43F5-45B7-8C1C-EEC116DEF21D}" presName="desTx" presStyleLbl="revTx" presStyleIdx="3" presStyleCnt="6">
        <dgm:presLayoutVars/>
      </dgm:prSet>
      <dgm:spPr/>
    </dgm:pt>
    <dgm:pt modelId="{B62BF8DD-765F-4D83-A961-34B0CDBBECF8}" type="pres">
      <dgm:prSet presAssocID="{2F8E36DF-3A81-4D61-824D-FA553417BF9D}" presName="sibTrans" presStyleCnt="0"/>
      <dgm:spPr/>
    </dgm:pt>
    <dgm:pt modelId="{04E937E6-171C-4946-B345-7E9E9BFF6E7E}" type="pres">
      <dgm:prSet presAssocID="{ED79317F-7EE5-461B-A7C0-8DB5D9F9710D}" presName="compNode" presStyleCnt="0"/>
      <dgm:spPr/>
    </dgm:pt>
    <dgm:pt modelId="{847C3809-6520-4305-A38E-E269089E67C3}" type="pres">
      <dgm:prSet presAssocID="{ED79317F-7EE5-461B-A7C0-8DB5D9F971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jector screen"/>
        </a:ext>
      </dgm:extLst>
    </dgm:pt>
    <dgm:pt modelId="{8E02E47A-0E94-4AC4-B4EF-23E3D00C29FC}" type="pres">
      <dgm:prSet presAssocID="{ED79317F-7EE5-461B-A7C0-8DB5D9F9710D}" presName="iconSpace" presStyleCnt="0"/>
      <dgm:spPr/>
    </dgm:pt>
    <dgm:pt modelId="{5D81DD1F-267A-4B0E-AC51-C3F1256D7ECB}" type="pres">
      <dgm:prSet presAssocID="{ED79317F-7EE5-461B-A7C0-8DB5D9F9710D}" presName="parTx" presStyleLbl="revTx" presStyleIdx="4" presStyleCnt="6">
        <dgm:presLayoutVars>
          <dgm:chMax val="0"/>
          <dgm:chPref val="0"/>
        </dgm:presLayoutVars>
      </dgm:prSet>
      <dgm:spPr/>
    </dgm:pt>
    <dgm:pt modelId="{5389F5FF-8885-4A86-A125-93EC614ACEC0}" type="pres">
      <dgm:prSet presAssocID="{ED79317F-7EE5-461B-A7C0-8DB5D9F9710D}" presName="txSpace" presStyleCnt="0"/>
      <dgm:spPr/>
    </dgm:pt>
    <dgm:pt modelId="{8ABD1760-DABC-4B5E-8869-BDF74404C87A}" type="pres">
      <dgm:prSet presAssocID="{ED79317F-7EE5-461B-A7C0-8DB5D9F9710D}" presName="desTx" presStyleLbl="revTx" presStyleIdx="5" presStyleCnt="6">
        <dgm:presLayoutVars/>
      </dgm:prSet>
      <dgm:spPr/>
    </dgm:pt>
  </dgm:ptLst>
  <dgm:cxnLst>
    <dgm:cxn modelId="{E6854005-41B2-4D10-943F-7E13FC7D1158}" srcId="{91B8695F-14D7-49A2-A09C-3F840243C37E}" destId="{ED79317F-7EE5-461B-A7C0-8DB5D9F9710D}" srcOrd="2" destOrd="0" parTransId="{7E1ADAC7-EE4C-4182-8849-666E0BC100AA}" sibTransId="{581989D2-2785-4672-AE22-7F99B66C2593}"/>
    <dgm:cxn modelId="{67C32120-87F4-41FE-84BB-D271D98E7EC4}" srcId="{91B8695F-14D7-49A2-A09C-3F840243C37E}" destId="{5BDA5A60-B24F-4BAB-911D-8CC5375B4024}" srcOrd="0" destOrd="0" parTransId="{5A138C13-3ABC-4472-9C3B-35290A87D79B}" sibTransId="{EEB5EF11-3B5A-4E89-9CCE-6957A2F5EAAC}"/>
    <dgm:cxn modelId="{F76F325B-1430-474B-8F78-34515250764D}" type="presOf" srcId="{91B8695F-14D7-49A2-A09C-3F840243C37E}" destId="{4C2C7F1A-A5D1-4B0A-A689-924E9999A0D5}" srcOrd="0" destOrd="0" presId="urn:microsoft.com/office/officeart/2018/5/layout/CenteredIconLabelDescriptionList"/>
    <dgm:cxn modelId="{49332166-7103-4590-A964-D76ADE1807E3}" srcId="{5BDA5A60-B24F-4BAB-911D-8CC5375B4024}" destId="{0B5CC86E-378B-4EC0-B8AF-7262FDCC6A49}" srcOrd="2" destOrd="0" parTransId="{573BBF40-67C1-4CBF-802C-D4F0528CFA47}" sibTransId="{FFCE676B-A1D6-41E1-87B5-460CB7CCA476}"/>
    <dgm:cxn modelId="{DC4F5B4B-0824-4CE1-9BEF-AEB8040236D5}" type="presOf" srcId="{3BE52586-F3C2-4808-857C-0F2477653168}" destId="{F7CFAA98-5A62-4E7D-9A6E-EF3DB27C1412}" srcOrd="0" destOrd="0" presId="urn:microsoft.com/office/officeart/2018/5/layout/CenteredIconLabelDescriptionList"/>
    <dgm:cxn modelId="{9B79557D-DD4F-4CA4-A1E7-654CFE76A6F9}" type="presOf" srcId="{0108AD36-43F5-45B7-8C1C-EEC116DEF21D}" destId="{01542BF0-B83F-4603-AFA6-D87847BF2F5E}" srcOrd="0" destOrd="0" presId="urn:microsoft.com/office/officeart/2018/5/layout/CenteredIconLabelDescriptionList"/>
    <dgm:cxn modelId="{5E263E97-FAE7-4A1A-B108-2F45298549C8}" type="presOf" srcId="{AA730C32-6804-42CF-BD29-B63E90143D2A}" destId="{A966E96F-8990-4DB7-BBBE-2A2C541000C8}" srcOrd="0" destOrd="1" presId="urn:microsoft.com/office/officeart/2018/5/layout/CenteredIconLabelDescriptionList"/>
    <dgm:cxn modelId="{D81F939E-86EC-446A-B708-BDC1074C1272}" type="presOf" srcId="{C55700A6-2C2E-4D9A-AC11-50EE27776FF9}" destId="{A966E96F-8990-4DB7-BBBE-2A2C541000C8}" srcOrd="0" destOrd="0" presId="urn:microsoft.com/office/officeart/2018/5/layout/CenteredIconLabelDescriptionList"/>
    <dgm:cxn modelId="{3CD84EA9-07E4-4FDA-A520-EBD49905779A}" srcId="{0108AD36-43F5-45B7-8C1C-EEC116DEF21D}" destId="{3BE52586-F3C2-4808-857C-0F2477653168}" srcOrd="0" destOrd="0" parTransId="{8685601F-B70A-4C7D-9BAB-616F2AE0729A}" sibTransId="{36A07ADF-3804-401A-8FFC-AA89534D346E}"/>
    <dgm:cxn modelId="{DC2017AA-860B-44C7-BCCA-B296ACEC3C78}" type="presOf" srcId="{5BDA5A60-B24F-4BAB-911D-8CC5375B4024}" destId="{DC2BED20-C3AD-45FE-B204-21B05E502A71}" srcOrd="0" destOrd="0" presId="urn:microsoft.com/office/officeart/2018/5/layout/CenteredIconLabelDescriptionList"/>
    <dgm:cxn modelId="{AB4F91AB-4BB0-46B9-BE05-12BFAA53FAD0}" type="presOf" srcId="{1EED4504-39AC-4D36-AC33-50976DD8F700}" destId="{F7CFAA98-5A62-4E7D-9A6E-EF3DB27C1412}" srcOrd="0" destOrd="1" presId="urn:microsoft.com/office/officeart/2018/5/layout/CenteredIconLabelDescriptionList"/>
    <dgm:cxn modelId="{3AB061B7-E863-4499-9115-30AFF710221E}" type="presOf" srcId="{0B5CC86E-378B-4EC0-B8AF-7262FDCC6A49}" destId="{A966E96F-8990-4DB7-BBBE-2A2C541000C8}" srcOrd="0" destOrd="2" presId="urn:microsoft.com/office/officeart/2018/5/layout/CenteredIconLabelDescriptionList"/>
    <dgm:cxn modelId="{04A95CCE-9BD2-432C-A8CA-C6532EC2A3AE}" type="presOf" srcId="{ED79317F-7EE5-461B-A7C0-8DB5D9F9710D}" destId="{5D81DD1F-267A-4B0E-AC51-C3F1256D7ECB}" srcOrd="0" destOrd="0" presId="urn:microsoft.com/office/officeart/2018/5/layout/CenteredIconLabelDescriptionList"/>
    <dgm:cxn modelId="{68BE5CD7-71CB-4ED9-A807-6F8D61EE0B8E}" srcId="{5BDA5A60-B24F-4BAB-911D-8CC5375B4024}" destId="{AA730C32-6804-42CF-BD29-B63E90143D2A}" srcOrd="1" destOrd="0" parTransId="{CA7B797C-78DC-483F-A559-3ED713468016}" sibTransId="{6019649D-1377-4B3C-AB7A-8A6FFBAA890A}"/>
    <dgm:cxn modelId="{3A14CAE4-BF27-4FB6-ADAD-73D19AD82ABF}" srcId="{5BDA5A60-B24F-4BAB-911D-8CC5375B4024}" destId="{C55700A6-2C2E-4D9A-AC11-50EE27776FF9}" srcOrd="0" destOrd="0" parTransId="{0B18F58B-90D9-4BE5-A1E7-58273DF2B9A1}" sibTransId="{B811034D-EDB6-4465-87E1-063BE0CE7D58}"/>
    <dgm:cxn modelId="{AAD325F8-5D3A-417E-828A-7A108BE8A674}" srcId="{91B8695F-14D7-49A2-A09C-3F840243C37E}" destId="{0108AD36-43F5-45B7-8C1C-EEC116DEF21D}" srcOrd="1" destOrd="0" parTransId="{B20ECD54-4E64-4BE6-BFE3-6ADF5D9A393F}" sibTransId="{2F8E36DF-3A81-4D61-824D-FA553417BF9D}"/>
    <dgm:cxn modelId="{BCB982F9-B4BD-4AC8-BF10-CE94915F6A4B}" srcId="{0108AD36-43F5-45B7-8C1C-EEC116DEF21D}" destId="{1EED4504-39AC-4D36-AC33-50976DD8F700}" srcOrd="1" destOrd="0" parTransId="{7FDCABAD-BF40-44A6-8425-8213DB027F88}" sibTransId="{4422DC98-1915-4E6A-9233-98BDD459FB90}"/>
    <dgm:cxn modelId="{DD1A6FDC-D3C4-4F7D-901F-34F78E6F4CC3}" type="presParOf" srcId="{4C2C7F1A-A5D1-4B0A-A689-924E9999A0D5}" destId="{F0558768-CB79-4B58-AA1B-CDEF2571C722}" srcOrd="0" destOrd="0" presId="urn:microsoft.com/office/officeart/2018/5/layout/CenteredIconLabelDescriptionList"/>
    <dgm:cxn modelId="{EB5B98FB-533D-4C4F-835B-525E50E48004}" type="presParOf" srcId="{F0558768-CB79-4B58-AA1B-CDEF2571C722}" destId="{5497776F-3966-4737-A737-EC64D43B7407}" srcOrd="0" destOrd="0" presId="urn:microsoft.com/office/officeart/2018/5/layout/CenteredIconLabelDescriptionList"/>
    <dgm:cxn modelId="{00061B0B-DAFE-41D7-B539-FE9DF3D380AD}" type="presParOf" srcId="{F0558768-CB79-4B58-AA1B-CDEF2571C722}" destId="{93F440BC-6F70-4191-9B4A-4742C45FDBBE}" srcOrd="1" destOrd="0" presId="urn:microsoft.com/office/officeart/2018/5/layout/CenteredIconLabelDescriptionList"/>
    <dgm:cxn modelId="{A1AF42F6-10F6-41D1-B15A-B042458D8A9E}" type="presParOf" srcId="{F0558768-CB79-4B58-AA1B-CDEF2571C722}" destId="{DC2BED20-C3AD-45FE-B204-21B05E502A71}" srcOrd="2" destOrd="0" presId="urn:microsoft.com/office/officeart/2018/5/layout/CenteredIconLabelDescriptionList"/>
    <dgm:cxn modelId="{7497151A-4AEF-484B-83BC-0B16046C2B47}" type="presParOf" srcId="{F0558768-CB79-4B58-AA1B-CDEF2571C722}" destId="{8027FACD-936A-48AA-9B99-9F3BABF6BCAC}" srcOrd="3" destOrd="0" presId="urn:microsoft.com/office/officeart/2018/5/layout/CenteredIconLabelDescriptionList"/>
    <dgm:cxn modelId="{C207BE6A-0D70-450D-8163-808F2FD26A0A}" type="presParOf" srcId="{F0558768-CB79-4B58-AA1B-CDEF2571C722}" destId="{A966E96F-8990-4DB7-BBBE-2A2C541000C8}" srcOrd="4" destOrd="0" presId="urn:microsoft.com/office/officeart/2018/5/layout/CenteredIconLabelDescriptionList"/>
    <dgm:cxn modelId="{9549FB55-0BAF-44F7-BBDB-9CF66A23DBDD}" type="presParOf" srcId="{4C2C7F1A-A5D1-4B0A-A689-924E9999A0D5}" destId="{86317048-CACC-48C0-BE5F-61ED2E3C59D6}" srcOrd="1" destOrd="0" presId="urn:microsoft.com/office/officeart/2018/5/layout/CenteredIconLabelDescriptionList"/>
    <dgm:cxn modelId="{4B9A5E7E-AC9A-4682-9FEE-B2B257994501}" type="presParOf" srcId="{4C2C7F1A-A5D1-4B0A-A689-924E9999A0D5}" destId="{D200D8ED-E10C-4429-9519-8EFE53C8A3EE}" srcOrd="2" destOrd="0" presId="urn:microsoft.com/office/officeart/2018/5/layout/CenteredIconLabelDescriptionList"/>
    <dgm:cxn modelId="{1F6443FE-0FD9-4BD6-90BC-A229DE54BEAF}" type="presParOf" srcId="{D200D8ED-E10C-4429-9519-8EFE53C8A3EE}" destId="{A2247953-5269-4835-A7E8-F3352907CDAC}" srcOrd="0" destOrd="0" presId="urn:microsoft.com/office/officeart/2018/5/layout/CenteredIconLabelDescriptionList"/>
    <dgm:cxn modelId="{D5511E1E-3D16-4F23-BBB6-893604C1507A}" type="presParOf" srcId="{D200D8ED-E10C-4429-9519-8EFE53C8A3EE}" destId="{20DD2039-D8FF-4013-86B5-2AEA36A5C345}" srcOrd="1" destOrd="0" presId="urn:microsoft.com/office/officeart/2018/5/layout/CenteredIconLabelDescriptionList"/>
    <dgm:cxn modelId="{06A03A83-FE4A-4624-854D-02ABA5FC79AF}" type="presParOf" srcId="{D200D8ED-E10C-4429-9519-8EFE53C8A3EE}" destId="{01542BF0-B83F-4603-AFA6-D87847BF2F5E}" srcOrd="2" destOrd="0" presId="urn:microsoft.com/office/officeart/2018/5/layout/CenteredIconLabelDescriptionList"/>
    <dgm:cxn modelId="{FA924AC4-B991-40C2-8CAB-7776D876F695}" type="presParOf" srcId="{D200D8ED-E10C-4429-9519-8EFE53C8A3EE}" destId="{7E7219C2-D70F-499E-9C53-D17956C76F40}" srcOrd="3" destOrd="0" presId="urn:microsoft.com/office/officeart/2018/5/layout/CenteredIconLabelDescriptionList"/>
    <dgm:cxn modelId="{3761F47F-C6AA-48E9-B1CD-4D9FE7FB3460}" type="presParOf" srcId="{D200D8ED-E10C-4429-9519-8EFE53C8A3EE}" destId="{F7CFAA98-5A62-4E7D-9A6E-EF3DB27C1412}" srcOrd="4" destOrd="0" presId="urn:microsoft.com/office/officeart/2018/5/layout/CenteredIconLabelDescriptionList"/>
    <dgm:cxn modelId="{66E30AAF-51B1-426A-BC90-EBB6CF872CF8}" type="presParOf" srcId="{4C2C7F1A-A5D1-4B0A-A689-924E9999A0D5}" destId="{B62BF8DD-765F-4D83-A961-34B0CDBBECF8}" srcOrd="3" destOrd="0" presId="urn:microsoft.com/office/officeart/2018/5/layout/CenteredIconLabelDescriptionList"/>
    <dgm:cxn modelId="{99A48447-F53E-4A85-8DB6-90C620D260F5}" type="presParOf" srcId="{4C2C7F1A-A5D1-4B0A-A689-924E9999A0D5}" destId="{04E937E6-171C-4946-B345-7E9E9BFF6E7E}" srcOrd="4" destOrd="0" presId="urn:microsoft.com/office/officeart/2018/5/layout/CenteredIconLabelDescriptionList"/>
    <dgm:cxn modelId="{3E22FC18-2E15-4B8B-BD59-F31BF7AB5203}" type="presParOf" srcId="{04E937E6-171C-4946-B345-7E9E9BFF6E7E}" destId="{847C3809-6520-4305-A38E-E269089E67C3}" srcOrd="0" destOrd="0" presId="urn:microsoft.com/office/officeart/2018/5/layout/CenteredIconLabelDescriptionList"/>
    <dgm:cxn modelId="{7186DA36-39B4-4613-B64D-C304E49DAA05}" type="presParOf" srcId="{04E937E6-171C-4946-B345-7E9E9BFF6E7E}" destId="{8E02E47A-0E94-4AC4-B4EF-23E3D00C29FC}" srcOrd="1" destOrd="0" presId="urn:microsoft.com/office/officeart/2018/5/layout/CenteredIconLabelDescriptionList"/>
    <dgm:cxn modelId="{7F41B92C-16D5-4131-897C-57EEF1FB8C6B}" type="presParOf" srcId="{04E937E6-171C-4946-B345-7E9E9BFF6E7E}" destId="{5D81DD1F-267A-4B0E-AC51-C3F1256D7ECB}" srcOrd="2" destOrd="0" presId="urn:microsoft.com/office/officeart/2018/5/layout/CenteredIconLabelDescriptionList"/>
    <dgm:cxn modelId="{6E48F8B8-43AF-455D-A3D9-F60020909232}" type="presParOf" srcId="{04E937E6-171C-4946-B345-7E9E9BFF6E7E}" destId="{5389F5FF-8885-4A86-A125-93EC614ACEC0}" srcOrd="3" destOrd="0" presId="urn:microsoft.com/office/officeart/2018/5/layout/CenteredIconLabelDescriptionList"/>
    <dgm:cxn modelId="{1ABCE1F2-F24D-4AB4-A997-BF9C79969502}" type="presParOf" srcId="{04E937E6-171C-4946-B345-7E9E9BFF6E7E}" destId="{8ABD1760-DABC-4B5E-8869-BDF74404C87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078E87-66FC-49C7-9778-83968E53B96B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3C01FC-5FF2-4DB4-9A06-D68344F9AC42}">
      <dgm:prSet/>
      <dgm:spPr/>
      <dgm:t>
        <a:bodyPr/>
        <a:lstStyle/>
        <a:p>
          <a:pPr>
            <a:defRPr b="1"/>
          </a:pPr>
          <a:r>
            <a:rPr lang="en-US"/>
            <a:t>Project Repository</a:t>
          </a:r>
        </a:p>
      </dgm:t>
    </dgm:pt>
    <dgm:pt modelId="{E2BDB948-D462-4144-B202-CC270DA41C91}" type="parTrans" cxnId="{C598C2A0-86FC-4C99-84C4-1ED17BD267C4}">
      <dgm:prSet/>
      <dgm:spPr/>
      <dgm:t>
        <a:bodyPr/>
        <a:lstStyle/>
        <a:p>
          <a:endParaRPr lang="en-US"/>
        </a:p>
      </dgm:t>
    </dgm:pt>
    <dgm:pt modelId="{C9AA2655-25F7-45B0-A558-87F5A850E221}" type="sibTrans" cxnId="{C598C2A0-86FC-4C99-84C4-1ED17BD267C4}">
      <dgm:prSet/>
      <dgm:spPr/>
      <dgm:t>
        <a:bodyPr/>
        <a:lstStyle/>
        <a:p>
          <a:endParaRPr lang="en-US"/>
        </a:p>
      </dgm:t>
    </dgm:pt>
    <dgm:pt modelId="{B51C349D-74D9-40C6-85D6-1B9458BB19FC}">
      <dgm:prSet/>
      <dgm:spPr/>
      <dgm:t>
        <a:bodyPr/>
        <a:lstStyle/>
        <a:p>
          <a:r>
            <a:rPr lang="en-US"/>
            <a:t>https://github.com/Sp25-CS5004-Online-Lionelle/final-project-group-3</a:t>
          </a:r>
        </a:p>
      </dgm:t>
    </dgm:pt>
    <dgm:pt modelId="{AD46E392-1057-4CB7-ACB6-EA8C1379C9E5}" type="parTrans" cxnId="{F36F9B82-2DAB-428F-B41D-B14250B7CAF4}">
      <dgm:prSet/>
      <dgm:spPr/>
      <dgm:t>
        <a:bodyPr/>
        <a:lstStyle/>
        <a:p>
          <a:endParaRPr lang="en-US"/>
        </a:p>
      </dgm:t>
    </dgm:pt>
    <dgm:pt modelId="{10DA6089-9C04-4A13-B096-0E2232CDEAC7}" type="sibTrans" cxnId="{F36F9B82-2DAB-428F-B41D-B14250B7CAF4}">
      <dgm:prSet/>
      <dgm:spPr/>
      <dgm:t>
        <a:bodyPr/>
        <a:lstStyle/>
        <a:p>
          <a:endParaRPr lang="en-US"/>
        </a:p>
      </dgm:t>
    </dgm:pt>
    <dgm:pt modelId="{B7645E30-59D8-4F6B-A8EE-95236A06D66B}">
      <dgm:prSet/>
      <dgm:spPr/>
      <dgm:t>
        <a:bodyPr/>
        <a:lstStyle/>
        <a:p>
          <a:pPr>
            <a:defRPr b="1"/>
          </a:pPr>
          <a:r>
            <a:rPr lang="en-US"/>
            <a:t>Project Planning</a:t>
          </a:r>
        </a:p>
      </dgm:t>
    </dgm:pt>
    <dgm:pt modelId="{7D06FBA4-778D-4AB0-8822-A88B41E3AA9B}" type="parTrans" cxnId="{A8048B6D-7133-46E8-8F98-945E40A2981F}">
      <dgm:prSet/>
      <dgm:spPr/>
      <dgm:t>
        <a:bodyPr/>
        <a:lstStyle/>
        <a:p>
          <a:endParaRPr lang="en-US"/>
        </a:p>
      </dgm:t>
    </dgm:pt>
    <dgm:pt modelId="{0036563D-9433-45FA-BBED-5513753BE926}" type="sibTrans" cxnId="{A8048B6D-7133-46E8-8F98-945E40A2981F}">
      <dgm:prSet/>
      <dgm:spPr/>
      <dgm:t>
        <a:bodyPr/>
        <a:lstStyle/>
        <a:p>
          <a:endParaRPr lang="en-US"/>
        </a:p>
      </dgm:t>
    </dgm:pt>
    <dgm:pt modelId="{C74BC24B-508E-486B-B736-698FEDCEA78E}">
      <dgm:prSet/>
      <dgm:spPr/>
      <dgm:t>
        <a:bodyPr/>
        <a:lstStyle/>
        <a:p>
          <a:r>
            <a:rPr lang="en-US"/>
            <a:t>https://github.com/orgs/Sp25-CS5004-Online-Lionelle/projects/4</a:t>
          </a:r>
        </a:p>
      </dgm:t>
    </dgm:pt>
    <dgm:pt modelId="{7EC92621-B011-4A63-9B87-7EB211D7BCD2}" type="parTrans" cxnId="{FE3811B0-9BDE-4753-A2C2-7F78D60858F0}">
      <dgm:prSet/>
      <dgm:spPr/>
      <dgm:t>
        <a:bodyPr/>
        <a:lstStyle/>
        <a:p>
          <a:endParaRPr lang="en-US"/>
        </a:p>
      </dgm:t>
    </dgm:pt>
    <dgm:pt modelId="{A8B11987-31E1-47C8-9175-6AF1531A4638}" type="sibTrans" cxnId="{FE3811B0-9BDE-4753-A2C2-7F78D60858F0}">
      <dgm:prSet/>
      <dgm:spPr/>
      <dgm:t>
        <a:bodyPr/>
        <a:lstStyle/>
        <a:p>
          <a:endParaRPr lang="en-US"/>
        </a:p>
      </dgm:t>
    </dgm:pt>
    <dgm:pt modelId="{70CB4288-99B6-4B05-8324-90654446744D}" type="pres">
      <dgm:prSet presAssocID="{0B078E87-66FC-49C7-9778-83968E53B96B}" presName="root" presStyleCnt="0">
        <dgm:presLayoutVars>
          <dgm:dir/>
          <dgm:resizeHandles val="exact"/>
        </dgm:presLayoutVars>
      </dgm:prSet>
      <dgm:spPr/>
    </dgm:pt>
    <dgm:pt modelId="{E2462209-A384-4514-81B5-8BDE1E783B5A}" type="pres">
      <dgm:prSet presAssocID="{383C01FC-5FF2-4DB4-9A06-D68344F9AC42}" presName="compNode" presStyleCnt="0"/>
      <dgm:spPr/>
    </dgm:pt>
    <dgm:pt modelId="{02F9FC61-6A87-4047-9CE5-640F42D61BDA}" type="pres">
      <dgm:prSet presAssocID="{383C01FC-5FF2-4DB4-9A06-D68344F9AC4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1DF624CB-78ED-4E09-89CB-8351CA5C8395}" type="pres">
      <dgm:prSet presAssocID="{383C01FC-5FF2-4DB4-9A06-D68344F9AC42}" presName="iconSpace" presStyleCnt="0"/>
      <dgm:spPr/>
    </dgm:pt>
    <dgm:pt modelId="{5D9F2618-8811-477B-A68E-40D9BC812C98}" type="pres">
      <dgm:prSet presAssocID="{383C01FC-5FF2-4DB4-9A06-D68344F9AC42}" presName="parTx" presStyleLbl="revTx" presStyleIdx="0" presStyleCnt="4">
        <dgm:presLayoutVars>
          <dgm:chMax val="0"/>
          <dgm:chPref val="0"/>
        </dgm:presLayoutVars>
      </dgm:prSet>
      <dgm:spPr/>
    </dgm:pt>
    <dgm:pt modelId="{F257B13E-9819-4FE2-99B0-F2D0E5D38C20}" type="pres">
      <dgm:prSet presAssocID="{383C01FC-5FF2-4DB4-9A06-D68344F9AC42}" presName="txSpace" presStyleCnt="0"/>
      <dgm:spPr/>
    </dgm:pt>
    <dgm:pt modelId="{DBD56D74-4E66-4389-BE97-84C2FF1AEDAA}" type="pres">
      <dgm:prSet presAssocID="{383C01FC-5FF2-4DB4-9A06-D68344F9AC42}" presName="desTx" presStyleLbl="revTx" presStyleIdx="1" presStyleCnt="4">
        <dgm:presLayoutVars/>
      </dgm:prSet>
      <dgm:spPr/>
    </dgm:pt>
    <dgm:pt modelId="{7470FE40-1414-4C26-A9D1-E679946C5A72}" type="pres">
      <dgm:prSet presAssocID="{C9AA2655-25F7-45B0-A558-87F5A850E221}" presName="sibTrans" presStyleCnt="0"/>
      <dgm:spPr/>
    </dgm:pt>
    <dgm:pt modelId="{B9CF98F4-B0E0-45A9-841D-060DC5488840}" type="pres">
      <dgm:prSet presAssocID="{B7645E30-59D8-4F6B-A8EE-95236A06D66B}" presName="compNode" presStyleCnt="0"/>
      <dgm:spPr/>
    </dgm:pt>
    <dgm:pt modelId="{97EAE372-E097-444E-9D8F-E906E85C7A9B}" type="pres">
      <dgm:prSet presAssocID="{B7645E30-59D8-4F6B-A8EE-95236A06D6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06F0EE84-1432-41B8-B53C-842A2EBDEA75}" type="pres">
      <dgm:prSet presAssocID="{B7645E30-59D8-4F6B-A8EE-95236A06D66B}" presName="iconSpace" presStyleCnt="0"/>
      <dgm:spPr/>
    </dgm:pt>
    <dgm:pt modelId="{B49E9904-38B5-47B0-8A03-DFFBB131CD67}" type="pres">
      <dgm:prSet presAssocID="{B7645E30-59D8-4F6B-A8EE-95236A06D66B}" presName="parTx" presStyleLbl="revTx" presStyleIdx="2" presStyleCnt="4">
        <dgm:presLayoutVars>
          <dgm:chMax val="0"/>
          <dgm:chPref val="0"/>
        </dgm:presLayoutVars>
      </dgm:prSet>
      <dgm:spPr/>
    </dgm:pt>
    <dgm:pt modelId="{168F76D6-5FBF-441E-A3F2-248212BD0FE9}" type="pres">
      <dgm:prSet presAssocID="{B7645E30-59D8-4F6B-A8EE-95236A06D66B}" presName="txSpace" presStyleCnt="0"/>
      <dgm:spPr/>
    </dgm:pt>
    <dgm:pt modelId="{A3350AF6-0211-43C3-9743-1CA156CF2A9F}" type="pres">
      <dgm:prSet presAssocID="{B7645E30-59D8-4F6B-A8EE-95236A06D66B}" presName="desTx" presStyleLbl="revTx" presStyleIdx="3" presStyleCnt="4">
        <dgm:presLayoutVars/>
      </dgm:prSet>
      <dgm:spPr/>
    </dgm:pt>
  </dgm:ptLst>
  <dgm:cxnLst>
    <dgm:cxn modelId="{5699F027-3852-4504-8DB7-DE9F74CB328C}" type="presOf" srcId="{B7645E30-59D8-4F6B-A8EE-95236A06D66B}" destId="{B49E9904-38B5-47B0-8A03-DFFBB131CD67}" srcOrd="0" destOrd="0" presId="urn:microsoft.com/office/officeart/2018/2/layout/IconLabelDescriptionList"/>
    <dgm:cxn modelId="{5192AC32-4196-45FD-A5EE-E291BB0878C5}" type="presOf" srcId="{B51C349D-74D9-40C6-85D6-1B9458BB19FC}" destId="{DBD56D74-4E66-4389-BE97-84C2FF1AEDAA}" srcOrd="0" destOrd="0" presId="urn:microsoft.com/office/officeart/2018/2/layout/IconLabelDescriptionList"/>
    <dgm:cxn modelId="{4FA0655E-30ED-4FBF-9444-22D69DEF2C18}" type="presOf" srcId="{C74BC24B-508E-486B-B736-698FEDCEA78E}" destId="{A3350AF6-0211-43C3-9743-1CA156CF2A9F}" srcOrd="0" destOrd="0" presId="urn:microsoft.com/office/officeart/2018/2/layout/IconLabelDescriptionList"/>
    <dgm:cxn modelId="{FDB90E67-BFC7-423D-88F1-F403021CC5EA}" type="presOf" srcId="{383C01FC-5FF2-4DB4-9A06-D68344F9AC42}" destId="{5D9F2618-8811-477B-A68E-40D9BC812C98}" srcOrd="0" destOrd="0" presId="urn:microsoft.com/office/officeart/2018/2/layout/IconLabelDescriptionList"/>
    <dgm:cxn modelId="{A8048B6D-7133-46E8-8F98-945E40A2981F}" srcId="{0B078E87-66FC-49C7-9778-83968E53B96B}" destId="{B7645E30-59D8-4F6B-A8EE-95236A06D66B}" srcOrd="1" destOrd="0" parTransId="{7D06FBA4-778D-4AB0-8822-A88B41E3AA9B}" sibTransId="{0036563D-9433-45FA-BBED-5513753BE926}"/>
    <dgm:cxn modelId="{F36F9B82-2DAB-428F-B41D-B14250B7CAF4}" srcId="{383C01FC-5FF2-4DB4-9A06-D68344F9AC42}" destId="{B51C349D-74D9-40C6-85D6-1B9458BB19FC}" srcOrd="0" destOrd="0" parTransId="{AD46E392-1057-4CB7-ACB6-EA8C1379C9E5}" sibTransId="{10DA6089-9C04-4A13-B096-0E2232CDEAC7}"/>
    <dgm:cxn modelId="{C598C2A0-86FC-4C99-84C4-1ED17BD267C4}" srcId="{0B078E87-66FC-49C7-9778-83968E53B96B}" destId="{383C01FC-5FF2-4DB4-9A06-D68344F9AC42}" srcOrd="0" destOrd="0" parTransId="{E2BDB948-D462-4144-B202-CC270DA41C91}" sibTransId="{C9AA2655-25F7-45B0-A558-87F5A850E221}"/>
    <dgm:cxn modelId="{FE3811B0-9BDE-4753-A2C2-7F78D60858F0}" srcId="{B7645E30-59D8-4F6B-A8EE-95236A06D66B}" destId="{C74BC24B-508E-486B-B736-698FEDCEA78E}" srcOrd="0" destOrd="0" parTransId="{7EC92621-B011-4A63-9B87-7EB211D7BCD2}" sibTransId="{A8B11987-31E1-47C8-9175-6AF1531A4638}"/>
    <dgm:cxn modelId="{888A8BD7-2489-4452-8453-3235DF9D5893}" type="presOf" srcId="{0B078E87-66FC-49C7-9778-83968E53B96B}" destId="{70CB4288-99B6-4B05-8324-90654446744D}" srcOrd="0" destOrd="0" presId="urn:microsoft.com/office/officeart/2018/2/layout/IconLabelDescriptionList"/>
    <dgm:cxn modelId="{506DDA34-15C3-47B4-9B95-CD9C5831125B}" type="presParOf" srcId="{70CB4288-99B6-4B05-8324-90654446744D}" destId="{E2462209-A384-4514-81B5-8BDE1E783B5A}" srcOrd="0" destOrd="0" presId="urn:microsoft.com/office/officeart/2018/2/layout/IconLabelDescriptionList"/>
    <dgm:cxn modelId="{49593BF8-A727-4F1C-9F16-BBD1085C0FFB}" type="presParOf" srcId="{E2462209-A384-4514-81B5-8BDE1E783B5A}" destId="{02F9FC61-6A87-4047-9CE5-640F42D61BDA}" srcOrd="0" destOrd="0" presId="urn:microsoft.com/office/officeart/2018/2/layout/IconLabelDescriptionList"/>
    <dgm:cxn modelId="{27D98A7C-99A6-4711-8BA0-8E9935B2E07E}" type="presParOf" srcId="{E2462209-A384-4514-81B5-8BDE1E783B5A}" destId="{1DF624CB-78ED-4E09-89CB-8351CA5C8395}" srcOrd="1" destOrd="0" presId="urn:microsoft.com/office/officeart/2018/2/layout/IconLabelDescriptionList"/>
    <dgm:cxn modelId="{64D2446E-F06C-4C45-BC47-06C5552CC8AE}" type="presParOf" srcId="{E2462209-A384-4514-81B5-8BDE1E783B5A}" destId="{5D9F2618-8811-477B-A68E-40D9BC812C98}" srcOrd="2" destOrd="0" presId="urn:microsoft.com/office/officeart/2018/2/layout/IconLabelDescriptionList"/>
    <dgm:cxn modelId="{57A0E859-C1FD-4E74-9D69-C2ACE82E83AA}" type="presParOf" srcId="{E2462209-A384-4514-81B5-8BDE1E783B5A}" destId="{F257B13E-9819-4FE2-99B0-F2D0E5D38C20}" srcOrd="3" destOrd="0" presId="urn:microsoft.com/office/officeart/2018/2/layout/IconLabelDescriptionList"/>
    <dgm:cxn modelId="{4A771445-1C46-427A-A14A-1A5B248E515D}" type="presParOf" srcId="{E2462209-A384-4514-81B5-8BDE1E783B5A}" destId="{DBD56D74-4E66-4389-BE97-84C2FF1AEDAA}" srcOrd="4" destOrd="0" presId="urn:microsoft.com/office/officeart/2018/2/layout/IconLabelDescriptionList"/>
    <dgm:cxn modelId="{36E0FD66-A086-4067-A91D-7714B2CB1928}" type="presParOf" srcId="{70CB4288-99B6-4B05-8324-90654446744D}" destId="{7470FE40-1414-4C26-A9D1-E679946C5A72}" srcOrd="1" destOrd="0" presId="urn:microsoft.com/office/officeart/2018/2/layout/IconLabelDescriptionList"/>
    <dgm:cxn modelId="{FFF06B9D-FE6C-4F4E-9B50-48CDA70BEAD0}" type="presParOf" srcId="{70CB4288-99B6-4B05-8324-90654446744D}" destId="{B9CF98F4-B0E0-45A9-841D-060DC5488840}" srcOrd="2" destOrd="0" presId="urn:microsoft.com/office/officeart/2018/2/layout/IconLabelDescriptionList"/>
    <dgm:cxn modelId="{4F497074-64E8-46BF-A663-25DC4A69C567}" type="presParOf" srcId="{B9CF98F4-B0E0-45A9-841D-060DC5488840}" destId="{97EAE372-E097-444E-9D8F-E906E85C7A9B}" srcOrd="0" destOrd="0" presId="urn:microsoft.com/office/officeart/2018/2/layout/IconLabelDescriptionList"/>
    <dgm:cxn modelId="{FE600F5B-9794-489A-AAE6-A0EEFCBABF0B}" type="presParOf" srcId="{B9CF98F4-B0E0-45A9-841D-060DC5488840}" destId="{06F0EE84-1432-41B8-B53C-842A2EBDEA75}" srcOrd="1" destOrd="0" presId="urn:microsoft.com/office/officeart/2018/2/layout/IconLabelDescriptionList"/>
    <dgm:cxn modelId="{5D472F52-9969-4C25-B5E2-C50B73539FB7}" type="presParOf" srcId="{B9CF98F4-B0E0-45A9-841D-060DC5488840}" destId="{B49E9904-38B5-47B0-8A03-DFFBB131CD67}" srcOrd="2" destOrd="0" presId="urn:microsoft.com/office/officeart/2018/2/layout/IconLabelDescriptionList"/>
    <dgm:cxn modelId="{FCE68D32-6B94-4279-A2CE-5A04EBCCEA0A}" type="presParOf" srcId="{B9CF98F4-B0E0-45A9-841D-060DC5488840}" destId="{168F76D6-5FBF-441E-A3F2-248212BD0FE9}" srcOrd="3" destOrd="0" presId="urn:microsoft.com/office/officeart/2018/2/layout/IconLabelDescriptionList"/>
    <dgm:cxn modelId="{DDE5CF68-BD77-4ECB-9997-6A6CA03B600F}" type="presParOf" srcId="{B9CF98F4-B0E0-45A9-841D-060DC5488840}" destId="{A3350AF6-0211-43C3-9743-1CA156CF2A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DC0C49-CB59-43DB-A0EC-170DB5CCFB03}">
      <dsp:nvSpPr>
        <dsp:cNvPr id="0" name=""/>
        <dsp:cNvSpPr/>
      </dsp:nvSpPr>
      <dsp:spPr>
        <a:xfrm rot="5400000">
          <a:off x="6589693" y="-26617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Keep track of Collection and Lists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Load animal collection from XML File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Save list to output stream based on specified format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Sort list based on column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Filter list based on criteria</a:t>
          </a:r>
        </a:p>
      </dsp:txBody>
      <dsp:txXfrm rot="-5400000">
        <a:off x="3785616" y="197117"/>
        <a:ext cx="6675221" cy="1012303"/>
      </dsp:txXfrm>
    </dsp:sp>
    <dsp:sp modelId="{AB545760-62A5-453C-983B-7E6EC1F96C44}">
      <dsp:nvSpPr>
        <dsp:cNvPr id="0" name=""/>
        <dsp:cNvSpPr/>
      </dsp:nvSpPr>
      <dsp:spPr>
        <a:xfrm>
          <a:off x="0" y="2124"/>
          <a:ext cx="3785616" cy="14022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Model:</a:t>
          </a:r>
        </a:p>
      </dsp:txBody>
      <dsp:txXfrm>
        <a:off x="68454" y="70578"/>
        <a:ext cx="3648708" cy="1265378"/>
      </dsp:txXfrm>
    </dsp:sp>
    <dsp:sp modelId="{B8B43240-B9F3-4BC8-8000-5DF20D6B10E1}">
      <dsp:nvSpPr>
        <dsp:cNvPr id="0" name=""/>
        <dsp:cNvSpPr/>
      </dsp:nvSpPr>
      <dsp:spPr>
        <a:xfrm rot="5400000">
          <a:off x="6589693" y="-1189323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-5972333"/>
            <a:satOff val="1333"/>
            <a:lumOff val="20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5972333"/>
              <a:satOff val="1333"/>
              <a:lumOff val="2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Implement overall application GUI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Listeners for input objects based on actions by user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Display updated lists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Display error dialog</a:t>
          </a:r>
        </a:p>
      </dsp:txBody>
      <dsp:txXfrm rot="-5400000">
        <a:off x="3785616" y="1669517"/>
        <a:ext cx="6675221" cy="1012303"/>
      </dsp:txXfrm>
    </dsp:sp>
    <dsp:sp modelId="{632F2073-58A3-4DEE-B41E-EEB866B693A5}">
      <dsp:nvSpPr>
        <dsp:cNvPr id="0" name=""/>
        <dsp:cNvSpPr/>
      </dsp:nvSpPr>
      <dsp:spPr>
        <a:xfrm>
          <a:off x="0" y="1474525"/>
          <a:ext cx="3785616" cy="1402286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View:</a:t>
          </a:r>
        </a:p>
      </dsp:txBody>
      <dsp:txXfrm>
        <a:off x="68454" y="1542979"/>
        <a:ext cx="3648708" cy="1265378"/>
      </dsp:txXfrm>
    </dsp:sp>
    <dsp:sp modelId="{8E2D9903-2FC8-4B35-A8F9-934611685BFA}">
      <dsp:nvSpPr>
        <dsp:cNvPr id="0" name=""/>
        <dsp:cNvSpPr/>
      </dsp:nvSpPr>
      <dsp:spPr>
        <a:xfrm rot="5400000">
          <a:off x="6589693" y="283077"/>
          <a:ext cx="1121829" cy="6729984"/>
        </a:xfrm>
        <a:prstGeom prst="round2Same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Glue logic between View and Model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Provide Interface to view for user actions 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kern="1200"/>
            <a:t>Interact with model to perform actions on Lists</a:t>
          </a:r>
          <a:endParaRPr lang="en-US" sz="1200" kern="1200"/>
        </a:p>
      </dsp:txBody>
      <dsp:txXfrm rot="-5400000">
        <a:off x="3785616" y="3141918"/>
        <a:ext cx="6675221" cy="1012303"/>
      </dsp:txXfrm>
    </dsp:sp>
    <dsp:sp modelId="{53F6D1F8-0AEB-4745-9CBC-6F775CBFD595}">
      <dsp:nvSpPr>
        <dsp:cNvPr id="0" name=""/>
        <dsp:cNvSpPr/>
      </dsp:nvSpPr>
      <dsp:spPr>
        <a:xfrm>
          <a:off x="0" y="2946926"/>
          <a:ext cx="3785616" cy="14022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97155" rIns="194310" bIns="97155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5100" kern="1200"/>
            <a:t>Controller:</a:t>
          </a:r>
          <a:endParaRPr lang="en-US" sz="5100" kern="1200"/>
        </a:p>
      </dsp:txBody>
      <dsp:txXfrm>
        <a:off x="68454" y="3015380"/>
        <a:ext cx="3648708" cy="12653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97776F-3966-4737-A737-EC64D43B7407}">
      <dsp:nvSpPr>
        <dsp:cNvPr id="0" name=""/>
        <dsp:cNvSpPr/>
      </dsp:nvSpPr>
      <dsp:spPr>
        <a:xfrm>
          <a:off x="1061437" y="859136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2BED20-C3AD-45FE-B204-21B05E502A71}">
      <dsp:nvSpPr>
        <dsp:cNvPr id="0" name=""/>
        <dsp:cNvSpPr/>
      </dsp:nvSpPr>
      <dsp:spPr>
        <a:xfrm>
          <a:off x="1582" y="210692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Meet every Tuesday 8pm to 9pm to sync up on progress</a:t>
          </a:r>
        </a:p>
      </dsp:txBody>
      <dsp:txXfrm>
        <a:off x="1582" y="2106923"/>
        <a:ext cx="3261093" cy="489164"/>
      </dsp:txXfrm>
    </dsp:sp>
    <dsp:sp modelId="{A966E96F-8990-4DB7-BBBE-2A2C541000C8}">
      <dsp:nvSpPr>
        <dsp:cNvPr id="0" name=""/>
        <dsp:cNvSpPr/>
      </dsp:nvSpPr>
      <dsp:spPr>
        <a:xfrm>
          <a:off x="1582" y="2645578"/>
          <a:ext cx="3261093" cy="68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Tuesday April 1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Tuesday April 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Tuesday April 15</a:t>
          </a:r>
        </a:p>
      </dsp:txBody>
      <dsp:txXfrm>
        <a:off x="1582" y="2645578"/>
        <a:ext cx="3261093" cy="688090"/>
      </dsp:txXfrm>
    </dsp:sp>
    <dsp:sp modelId="{A2247953-5269-4835-A7E8-F3352907CDAC}">
      <dsp:nvSpPr>
        <dsp:cNvPr id="0" name=""/>
        <dsp:cNvSpPr/>
      </dsp:nvSpPr>
      <dsp:spPr>
        <a:xfrm>
          <a:off x="4893223" y="859136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542BF0-B83F-4603-AFA6-D87847BF2F5E}">
      <dsp:nvSpPr>
        <dsp:cNvPr id="0" name=""/>
        <dsp:cNvSpPr/>
      </dsp:nvSpPr>
      <dsp:spPr>
        <a:xfrm>
          <a:off x="3833367" y="210692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Application Testing</a:t>
          </a:r>
        </a:p>
      </dsp:txBody>
      <dsp:txXfrm>
        <a:off x="3833367" y="2106923"/>
        <a:ext cx="3261093" cy="489164"/>
      </dsp:txXfrm>
    </dsp:sp>
    <dsp:sp modelId="{F7CFAA98-5A62-4E7D-9A6E-EF3DB27C1412}">
      <dsp:nvSpPr>
        <dsp:cNvPr id="0" name=""/>
        <dsp:cNvSpPr/>
      </dsp:nvSpPr>
      <dsp:spPr>
        <a:xfrm>
          <a:off x="3833367" y="2645578"/>
          <a:ext cx="3261093" cy="68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Thursday April 10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Wednesday April 16</a:t>
          </a:r>
        </a:p>
      </dsp:txBody>
      <dsp:txXfrm>
        <a:off x="3833367" y="2645578"/>
        <a:ext cx="3261093" cy="688090"/>
      </dsp:txXfrm>
    </dsp:sp>
    <dsp:sp modelId="{847C3809-6520-4305-A38E-E269089E67C3}">
      <dsp:nvSpPr>
        <dsp:cNvPr id="0" name=""/>
        <dsp:cNvSpPr/>
      </dsp:nvSpPr>
      <dsp:spPr>
        <a:xfrm>
          <a:off x="8725008" y="859136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81DD1F-267A-4B0E-AC51-C3F1256D7ECB}">
      <dsp:nvSpPr>
        <dsp:cNvPr id="0" name=""/>
        <dsp:cNvSpPr/>
      </dsp:nvSpPr>
      <dsp:spPr>
        <a:xfrm>
          <a:off x="7665152" y="2106923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Project Demo – April 17</a:t>
          </a:r>
        </a:p>
      </dsp:txBody>
      <dsp:txXfrm>
        <a:off x="7665152" y="2106923"/>
        <a:ext cx="3261093" cy="489164"/>
      </dsp:txXfrm>
    </dsp:sp>
    <dsp:sp modelId="{8ABD1760-DABC-4B5E-8869-BDF74404C87A}">
      <dsp:nvSpPr>
        <dsp:cNvPr id="0" name=""/>
        <dsp:cNvSpPr/>
      </dsp:nvSpPr>
      <dsp:spPr>
        <a:xfrm>
          <a:off x="7665152" y="2645578"/>
          <a:ext cx="3261093" cy="68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9FC61-6A87-4047-9CE5-640F42D61BDA}">
      <dsp:nvSpPr>
        <dsp:cNvPr id="0" name=""/>
        <dsp:cNvSpPr/>
      </dsp:nvSpPr>
      <dsp:spPr>
        <a:xfrm>
          <a:off x="765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9F2618-8811-477B-A68E-40D9BC812C98}">
      <dsp:nvSpPr>
        <dsp:cNvPr id="0" name=""/>
        <dsp:cNvSpPr/>
      </dsp:nvSpPr>
      <dsp:spPr>
        <a:xfrm>
          <a:off x="765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Project Repository</a:t>
          </a:r>
        </a:p>
      </dsp:txBody>
      <dsp:txXfrm>
        <a:off x="765914" y="2321763"/>
        <a:ext cx="4320000" cy="648000"/>
      </dsp:txXfrm>
    </dsp:sp>
    <dsp:sp modelId="{DBD56D74-4E66-4389-BE97-84C2FF1AEDAA}">
      <dsp:nvSpPr>
        <dsp:cNvPr id="0" name=""/>
        <dsp:cNvSpPr/>
      </dsp:nvSpPr>
      <dsp:spPr>
        <a:xfrm>
          <a:off x="765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https://github.com/Sp25-CS5004-Online-Lionelle/final-project-group-3</a:t>
          </a:r>
        </a:p>
      </dsp:txBody>
      <dsp:txXfrm>
        <a:off x="765914" y="3026071"/>
        <a:ext cx="4320000" cy="478032"/>
      </dsp:txXfrm>
    </dsp:sp>
    <dsp:sp modelId="{97EAE372-E097-444E-9D8F-E906E85C7A9B}">
      <dsp:nvSpPr>
        <dsp:cNvPr id="0" name=""/>
        <dsp:cNvSpPr/>
      </dsp:nvSpPr>
      <dsp:spPr>
        <a:xfrm>
          <a:off x="5841914" y="68870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9E9904-38B5-47B0-8A03-DFFBB131CD67}">
      <dsp:nvSpPr>
        <dsp:cNvPr id="0" name=""/>
        <dsp:cNvSpPr/>
      </dsp:nvSpPr>
      <dsp:spPr>
        <a:xfrm>
          <a:off x="5841914" y="2321763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Project Planning</a:t>
          </a:r>
        </a:p>
      </dsp:txBody>
      <dsp:txXfrm>
        <a:off x="5841914" y="2321763"/>
        <a:ext cx="4320000" cy="648000"/>
      </dsp:txXfrm>
    </dsp:sp>
    <dsp:sp modelId="{A3350AF6-0211-43C3-9743-1CA156CF2A9F}">
      <dsp:nvSpPr>
        <dsp:cNvPr id="0" name=""/>
        <dsp:cNvSpPr/>
      </dsp:nvSpPr>
      <dsp:spPr>
        <a:xfrm>
          <a:off x="5841914" y="3026071"/>
          <a:ext cx="4320000" cy="47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https://github.com/orgs/Sp25-CS5004-Online-Lionelle/projects/4</a:t>
          </a:r>
        </a:p>
      </dsp:txBody>
      <dsp:txXfrm>
        <a:off x="5841914" y="3026071"/>
        <a:ext cx="4320000" cy="478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8783-0B91-3B49-F438-73BCB42A38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170C1-CECF-20A9-28BB-7E906F56B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62F52-C4D0-8569-DD6D-66AEB10A1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BDCE2-BE65-8701-545E-4012B193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69E-2C81-79FE-A8C7-4F93B1FC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1068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FE90-63C1-AAAB-B671-A9EABC71F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03D428-F324-F35F-2935-4B6003BAED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D531-E0D5-543F-B086-65D80EB7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52041-B486-5485-C037-37DA87C3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AE3E-B8C0-0D54-56DC-4E011493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873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494EC8-ED88-460C-35A5-554411930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AE094-34BD-122A-D0B0-4CC36E48C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575E7-EF4D-AA9A-7933-FFF20C3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00F4C-870C-8A43-28D2-5047AFBF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439F1-B3E8-415B-3655-07969C76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0838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4549-8303-59E9-99F9-8C032CE8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5DC1-37F0-FC88-AEC8-8BD9E966C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E17FD-3811-A5A6-6CDE-2F076FB8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904DA-E0F2-1934-F75A-B0A793BDF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83868-73BF-5177-A81A-BF461314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28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50AF-EEAD-BC46-1097-F83C3FFB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402C0-0152-00B9-952C-8A1D87B67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E2662-8A77-BCBB-4062-D5F2C366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617FB-CD7B-77A4-B0CF-66CA5A34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AAC37-3F49-E10B-2928-55C11808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06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2A90-4934-EAD7-5748-7D93442F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A2BD-41B3-0D2D-532B-11D29E348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FBB26-C53B-9270-5EB4-DDC1A1055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C3CB3-2593-9E8A-F19D-63D3F050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B25983-7F9B-85FF-7F2E-C7466089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F420B-E28A-1C14-E8AE-A27C95E7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0574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5100-820A-E73D-F411-44CCD45A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A6F53-E62E-BDC4-583F-E7525BC27B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16C9F-1851-B8A9-0248-8C9218C4B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C0C6D-5C25-C6FC-E6CF-2A77A1A5F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118953-B44E-0B04-020B-F8FC3322E2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9BD7-F276-40D4-0EA9-6B2BA5BB5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E1CF6-4EEB-E903-B133-FCB657725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8CFF3-19A5-537C-FA67-6E2EBD40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0947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EB4A-57BF-767B-6641-5DD3ACD8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87C43-7B35-908B-2AFE-7DD1EE20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02B523-44AA-1843-9D02-9312E249D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AA6B1-B6AE-DC31-918B-DC32F81F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57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915F7A-6BB3-14BB-1F30-D7BE98F52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FA6ED-77E0-4AA9-2906-2F1979DA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3A3AC-DCFA-97B4-266C-EC348DD3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437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372CD-503C-8A22-B51A-6E0A939B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D5C2E-307A-F834-991E-E6ABF5243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E115D-67AD-5247-1D0C-6AEC5DBE0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1597C-3400-A94F-B173-4DF603C07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27582-2CBE-974E-F174-841A63BE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35A50-02DE-00CD-01A0-C3021552A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969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664F-D21A-C058-B4AB-FD28A9755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12835-91DA-B80E-3F8D-7551E6E2D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CE4171-13F8-A176-0EB6-E9398CD9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3F1F2A-AB59-BA91-C313-181D9D798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0E3C8F-2201-3995-6EA6-8055D1CF8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42980-1B96-4E4B-DCF7-4C6E48D8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06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0EB46B-C53C-7691-3514-320A86AF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38405-446B-EB24-66E3-BCFC65351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9F136-2C55-5601-B8A8-34690D574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E83D0-78AB-4E31-A134-C0076949FCD6}" type="datetimeFigureOut">
              <a:rPr lang="en-CA" smtClean="0"/>
              <a:t>2025-03-25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FE8D9-DC0C-4ADC-B380-228DFF5615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31DD-FBB3-C6CD-62C3-DEFF08516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971A26-3AAB-4B45-B6A1-704DED1834A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6252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88023-9B5F-3B67-B7E7-51B9C643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br>
              <a:rPr lang="en-US" sz="8100" b="1" dirty="0"/>
            </a:br>
            <a:r>
              <a:rPr lang="en-US" sz="8100" b="1" dirty="0"/>
              <a:t>Animal Jam</a:t>
            </a:r>
            <a:br>
              <a:rPr lang="en-US" sz="8100" dirty="0"/>
            </a:br>
            <a:r>
              <a:rPr lang="en-US" sz="8100" dirty="0"/>
              <a:t>Final Project Proposal</a:t>
            </a:r>
            <a:endParaRPr lang="en-CA" sz="8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51E62-E5F6-465F-082E-6EE1C99E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/>
              <a:t>CS5004 – Group 3</a:t>
            </a:r>
          </a:p>
          <a:p>
            <a:pPr algn="l"/>
            <a:r>
              <a:rPr lang="en-US" sz="2200"/>
              <a:t>Malik Vernon</a:t>
            </a:r>
          </a:p>
          <a:p>
            <a:pPr algn="l"/>
            <a:r>
              <a:rPr lang="en-US" sz="2200"/>
              <a:t>Umer Syed-Quadri</a:t>
            </a:r>
            <a:endParaRPr lang="en-CA" sz="2200"/>
          </a:p>
        </p:txBody>
      </p:sp>
    </p:spTree>
    <p:extLst>
      <p:ext uri="{BB962C8B-B14F-4D97-AF65-F5344CB8AC3E}">
        <p14:creationId xmlns:p14="http://schemas.microsoft.com/office/powerpoint/2010/main" val="74918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81315-F59B-F03B-AA40-D8EF6C24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B6625-AA41-ECBA-B812-33985B93E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Timelines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803E61-E3A1-002F-C3FA-785EBA50D960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Retrieve animal data from online API – March 30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Load animal data into model – April 2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Display collection and favorite list in GUI – April 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Model to save list in specified format – April 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GUI to gather user input for format and sort – April 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Controller to process commands – April 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Model to sort lists – April 9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GUI to save out list to file – April 10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Model to filter and search lists – April 14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GUI for other optional features and stretch goals – April – 15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Feature: Test full application – April 16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Project Demo – April 17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/>
              <a:t>Documentation complete – April 18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880764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49D6D9-3CCE-F9E7-D166-F4BA3B161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97621-7201-EF3B-C463-B99DBCE33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Check-in Schedule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AE228620-7F8B-669D-7204-4D7AC82E1A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024930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577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BFEE-2790-5116-4FA8-71F389D20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79F3C-9F13-3E72-79C4-C23005B92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Links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845E9399-741C-8CD8-1977-4D6CCA38F0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1483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4590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36D039-D885-B887-6FC4-C4030AEA9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923D5-2F5F-5E4E-C957-A0805E9C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Application Features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2CC831-06A4-A879-05E4-77D047960AAB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Required Features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Load animal catalog using xml file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Display full collection or favorite list in GUI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Create favorite list by adding/removing items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Save list in specific format (xml, json, csv)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Optional Features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Sort Collection based on column name, population size, speed, average weight, diet, location</a:t>
            </a:r>
          </a:p>
          <a:p>
            <a:pPr marL="7429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Filter Collection column name, population size, speed, average weight, diet, location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/>
              <a:t>Stretch Goals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/>
              <a:t>Add search feature to lookup animal by 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69551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96504-BEB1-0A6C-F0DE-A472EBBC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46618-38EE-0EE5-307F-7F4E6E153D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9E13B-BEE8-96DF-0CDF-EEC127C7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Model View Controller Design Pattern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4FF289F2-01A2-0CD3-3DC3-327AF7538C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8673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3952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A0ED56-3BD5-78AD-F20D-C833B225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7740E-2AB6-F23B-F670-07F34AA6A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UML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B5C82C-74E0-DAEE-3062-2BE420494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2166" y="666728"/>
            <a:ext cx="4096012" cy="568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913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2865E-0A95-3922-0AB5-C7A77166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GUI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FFE012-8839-D5E3-5DA2-5AECCE207FC0}"/>
              </a:ext>
            </a:extLst>
          </p:cNvPr>
          <p:cNvSpPr txBox="1"/>
          <p:nvPr/>
        </p:nvSpPr>
        <p:spPr>
          <a:xfrm>
            <a:off x="645066" y="2031101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Jpanel</a:t>
            </a:r>
            <a:r>
              <a:rPr lang="en-US" dirty="0"/>
              <a:t> to display full collection – table format with header with scroll bars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Button to add/remove </a:t>
            </a:r>
            <a:r>
              <a:rPr lang="en-US"/>
              <a:t>animals</a:t>
            </a:r>
            <a:r>
              <a:rPr lang="en-US" dirty="0"/>
              <a:t> to/from favorite list</a:t>
            </a: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Button to </a:t>
            </a:r>
            <a:r>
              <a:rPr lang="en-US"/>
              <a:t>view favorite list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Button to remove animals from favorite list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Button to sort the </a:t>
            </a:r>
            <a:r>
              <a:rPr lang="en-US"/>
              <a:t>lists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667E8D-48B4-4263-230F-059B503B6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230198"/>
            <a:ext cx="5628018" cy="41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B2A18-DB63-3699-1D41-07792E7A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408"/>
            <a:ext cx="3721608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/>
              <a:t>Proposed GUI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22B84-DF7B-354B-2757-774818884CE0}"/>
              </a:ext>
            </a:extLst>
          </p:cNvPr>
          <p:cNvSpPr txBox="1"/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Button to view full collection table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Dropdown to select column to sortOn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RadioButton for ascending or descending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Button to filter collection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Dropdown to select column to filter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Textbox for search by 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Button to search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Button to save list to a file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Textbox for output filename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/>
              <a:t>Checkbox for file format</a:t>
            </a:r>
          </a:p>
        </p:txBody>
      </p:sp>
      <p:pic>
        <p:nvPicPr>
          <p:cNvPr id="6" name="Picture 5" descr="A screenshot of a export box&#10;&#10;AI-generated content may be incorrect.">
            <a:extLst>
              <a:ext uri="{FF2B5EF4-FFF2-40B4-BE49-F238E27FC236}">
                <a16:creationId xmlns:a16="http://schemas.microsoft.com/office/drawing/2014/main" id="{893836AF-C0C6-6FDB-9F6D-82D9906A6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250" y="633615"/>
            <a:ext cx="3072384" cy="268833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659141-CBC7-6DFD-6BD5-713FCBB4C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763713"/>
            <a:ext cx="3248352" cy="242814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1CCC88-9A4B-FF49-FC72-82FB34694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744" y="3436664"/>
            <a:ext cx="2803400" cy="2691264"/>
          </a:xfrm>
          <a:prstGeom prst="rect">
            <a:avLst/>
          </a:prstGeom>
        </p:spPr>
      </p:pic>
      <p:pic>
        <p:nvPicPr>
          <p:cNvPr id="8" name="Picture 7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4491847B-0FBD-1D81-DC16-42E44B49F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3887535"/>
            <a:ext cx="3248352" cy="178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8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E7B3F-F887-DF9E-D890-F9614D08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9EB0D1-8951-CD6C-49FA-3C3FA782C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Controller Interface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D1205F-AA87-EFED-82AD-55AC6459CE4C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processOutputFormat(String formatStr)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processOutputFilename(String filename)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processAddToList()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prcessRemoveFromList()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processFilterCmd(String filterStr)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processSortCmd(String sortStr)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processSearchCmd(String searchStr)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5170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D596FA-0E35-67FC-A7BC-EBE6EED97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F3949C-6BB9-F255-910A-8BFDD7F9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Proposed Model Interface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7D43DF7-34E7-33F7-1F8D-7BFE9342C0A7}"/>
              </a:ext>
            </a:extLst>
          </p:cNvPr>
          <p:cNvSpPr txBox="1"/>
          <p:nvPr/>
        </p:nvSpPr>
        <p:spPr>
          <a:xfrm>
            <a:off x="5138928" y="1338729"/>
            <a:ext cx="4795584" cy="41805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loadCollection(String filename)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writeFIle(String filename, Format format)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addToList(AnimalData item)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removeFromList()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filter(String filter, AnimalCol sortOn, boolean ascending)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Default filter = “all”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Default sortOn = AnimalCol.Name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Default ascending = true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search(String name)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512049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A890A-7BE0-C607-FCCF-454B5EED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A1423B-E706-FB04-C344-52A1C9D3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Division of Labor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C552DEF-510B-0802-DB13-E15A82FD0A1C}"/>
              </a:ext>
            </a:extLst>
          </p:cNvPr>
          <p:cNvSpPr txBox="1"/>
          <p:nvPr/>
        </p:nvSpPr>
        <p:spPr>
          <a:xfrm>
            <a:off x="5255260" y="1648870"/>
            <a:ext cx="4702848" cy="3560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View components – Malik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Model components – Umer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Controller components – Umer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Model unit testing – Umer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View testing (screenshots) – Malik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Controller unit test – Umer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File Management - Malik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Manual - Shared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Design Document - Shared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Readme - Shared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352506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2F0151C1D626944B922BB2C9766F0A4" ma:contentTypeVersion="6" ma:contentTypeDescription="Create a new document." ma:contentTypeScope="" ma:versionID="742f4026300d34bed563dffe50bdc86b">
  <xsd:schema xmlns:xsd="http://www.w3.org/2001/XMLSchema" xmlns:xs="http://www.w3.org/2001/XMLSchema" xmlns:p="http://schemas.microsoft.com/office/2006/metadata/properties" xmlns:ns3="19deebb5-e915-4d76-ad32-6afb9d13771a" targetNamespace="http://schemas.microsoft.com/office/2006/metadata/properties" ma:root="true" ma:fieldsID="05fe48b1a2d0d81797a2a0921ecb6637" ns3:_="">
    <xsd:import namespace="19deebb5-e915-4d76-ad32-6afb9d13771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deebb5-e915-4d76-ad32-6afb9d13771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9deebb5-e915-4d76-ad32-6afb9d13771a" xsi:nil="true"/>
  </documentManagement>
</p:properties>
</file>

<file path=customXml/itemProps1.xml><?xml version="1.0" encoding="utf-8"?>
<ds:datastoreItem xmlns:ds="http://schemas.openxmlformats.org/officeDocument/2006/customXml" ds:itemID="{E6CD8502-BC36-43CD-9649-30714AB097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9deebb5-e915-4d76-ad32-6afb9d1377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2F97E21-F64F-454F-9FB1-5B3F91D4B0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61C4B0-679A-4EC7-AFE5-42D9170A782A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19deebb5-e915-4d76-ad32-6afb9d13771a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2929</TotalTime>
  <Words>609</Words>
  <Application>Microsoft Office PowerPoint</Application>
  <PresentationFormat>Widescreen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 Animal Jam Final Project Proposal</vt:lpstr>
      <vt:lpstr>Application Features</vt:lpstr>
      <vt:lpstr>Model View Controller Design Pattern</vt:lpstr>
      <vt:lpstr>Initial UML</vt:lpstr>
      <vt:lpstr>Proposed GUI View</vt:lpstr>
      <vt:lpstr>Proposed GUI View</vt:lpstr>
      <vt:lpstr>Proposed Controller Interface</vt:lpstr>
      <vt:lpstr>Proposed Model Interface</vt:lpstr>
      <vt:lpstr>Division of Labor</vt:lpstr>
      <vt:lpstr>Project Timelines</vt:lpstr>
      <vt:lpstr>Check-in Schedule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Umer Syed-Quadri</dc:creator>
  <cp:lastModifiedBy>Umer Syed-Quadri</cp:lastModifiedBy>
  <cp:revision>7</cp:revision>
  <dcterms:created xsi:type="dcterms:W3CDTF">2025-03-25T20:22:07Z</dcterms:created>
  <dcterms:modified xsi:type="dcterms:W3CDTF">2025-03-27T21:11:43Z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0x01010012F0151C1D626944B922BB2C9766F0A4</vt:lpwstr>
  </property>
</Properties>
</file>