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B0604020202020204" pitchFamily="3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BMhCsIiURyg5fJjJQOoh/DlFE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36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9bd44e5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f9bd44e5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a135ea38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fa135ea38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135ea380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fa135ea380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a135ea38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fa135ea38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f7aed8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f9f7aed8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TestingSumo.com</a:t>
            </a:r>
            <a:endParaRPr sz="14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>
            <a:spLocks noGrp="1"/>
          </p:cNvSpPr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ubTitle" idx="1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sz="14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>
            <a:spLocks noGrp="1"/>
          </p:cNvSpPr>
          <p:nvPr>
            <p:ph type="title"/>
          </p:nvPr>
        </p:nvSpPr>
        <p:spPr>
          <a:xfrm>
            <a:off x="311700" y="423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 b="1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Manage </a:t>
            </a:r>
            <a:r>
              <a:rPr lang="en" sz="3400" b="1">
                <a:latin typeface="Lato"/>
                <a:ea typeface="Lato"/>
                <a:cs typeface="Lato"/>
                <a:sym typeface="Lato"/>
              </a:rPr>
              <a:t>manage </a:t>
            </a:r>
            <a:r>
              <a:rPr lang="en" sz="3400" b="1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and assign roles in jenkins</a:t>
            </a:r>
            <a:endParaRPr sz="7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1800"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4650" y="1418025"/>
            <a:ext cx="4771300" cy="23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5000" b="1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Agenda </a:t>
            </a:r>
            <a:endParaRPr sz="5000" b="1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488350" y="112485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ato"/>
              <a:buChar char="-"/>
            </a:pPr>
            <a:r>
              <a:rPr lang="en" sz="30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Create User</a:t>
            </a:r>
            <a:endParaRPr sz="3000" b="1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Lato"/>
              <a:buChar char="-"/>
            </a:pPr>
            <a:r>
              <a:rPr lang="en" sz="30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Assign Role</a:t>
            </a:r>
            <a:endParaRPr sz="3000" b="1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Lato"/>
              <a:buChar char="-"/>
            </a:pPr>
            <a:r>
              <a:rPr lang="en" sz="30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Manage Access of  Jobs</a:t>
            </a:r>
            <a:endParaRPr sz="3000" b="1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strike="noStrike" cap="none">
              <a:solidFill>
                <a:schemeClr val="accent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9bd44e5f4_0_0"/>
          <p:cNvSpPr txBox="1">
            <a:spLocks noGrp="1"/>
          </p:cNvSpPr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5000" b="1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5000" b="1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gf9bd44e5f4_0_0"/>
          <p:cNvSpPr txBox="1"/>
          <p:nvPr/>
        </p:nvSpPr>
        <p:spPr>
          <a:xfrm>
            <a:off x="488350" y="1124850"/>
            <a:ext cx="7327800" cy="12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don’t want Tester’s to see Dev jobs or vice versa</a:t>
            </a:r>
            <a:endParaRPr sz="2500" b="1" i="0" u="none" strike="noStrike" cap="non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gf9bd44e5f4_0_0"/>
          <p:cNvSpPr txBox="1"/>
          <p:nvPr/>
        </p:nvSpPr>
        <p:spPr>
          <a:xfrm>
            <a:off x="574600" y="2168600"/>
            <a:ext cx="8238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gf9bd44e5f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100" y="2142600"/>
            <a:ext cx="396240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f9bd44e5f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350" y="2284875"/>
            <a:ext cx="3535096" cy="22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a135ea380_1_1"/>
          <p:cNvSpPr txBox="1">
            <a:spLocks noGrp="1"/>
          </p:cNvSpPr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5000" b="1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endParaRPr sz="5000" b="1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gfa135ea380_1_1"/>
          <p:cNvSpPr txBox="1"/>
          <p:nvPr/>
        </p:nvSpPr>
        <p:spPr>
          <a:xfrm>
            <a:off x="488350" y="1124850"/>
            <a:ext cx="7327800" cy="12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Using the Access Matrix - Role Strategy PLUGIN</a:t>
            </a:r>
            <a:endParaRPr sz="2500" b="1" i="0" u="none" strike="noStrike" cap="non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gfa135ea380_1_1"/>
          <p:cNvSpPr txBox="1"/>
          <p:nvPr/>
        </p:nvSpPr>
        <p:spPr>
          <a:xfrm>
            <a:off x="574600" y="2168600"/>
            <a:ext cx="8238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" name="Google Shape;85;gfa135ea380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625" y="2051600"/>
            <a:ext cx="3535096" cy="22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a135ea380_1_9"/>
          <p:cNvSpPr txBox="1">
            <a:spLocks noGrp="1"/>
          </p:cNvSpPr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5000" b="1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endParaRPr sz="5000" b="1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gfa135ea380_1_9"/>
          <p:cNvSpPr txBox="1"/>
          <p:nvPr/>
        </p:nvSpPr>
        <p:spPr>
          <a:xfrm>
            <a:off x="488350" y="1124850"/>
            <a:ext cx="7327800" cy="12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are running Maven project but we get</a:t>
            </a:r>
            <a:endParaRPr sz="2500" b="1" i="0" u="none" strike="noStrike" cap="non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Maven command not found</a:t>
            </a:r>
            <a:endParaRPr sz="2500" b="1" i="0" u="none" strike="noStrike" cap="non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gfa135ea380_1_9"/>
          <p:cNvSpPr txBox="1"/>
          <p:nvPr/>
        </p:nvSpPr>
        <p:spPr>
          <a:xfrm>
            <a:off x="574600" y="2168600"/>
            <a:ext cx="8238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gfa135ea380_1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5288" y="2260475"/>
            <a:ext cx="2428981" cy="22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fa135ea380_1_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025" y="1007200"/>
            <a:ext cx="7521951" cy="362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a135ea380_1_18"/>
          <p:cNvSpPr txBox="1">
            <a:spLocks noGrp="1"/>
          </p:cNvSpPr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5000" b="1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endParaRPr sz="5000" b="1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gfa135ea380_1_18"/>
          <p:cNvSpPr txBox="1"/>
          <p:nvPr/>
        </p:nvSpPr>
        <p:spPr>
          <a:xfrm>
            <a:off x="488350" y="1124850"/>
            <a:ext cx="7327800" cy="12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are running Maven project but we get</a:t>
            </a:r>
            <a:endParaRPr sz="2500" b="1" i="0" u="none" strike="noStrike" cap="non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Maven command not found</a:t>
            </a:r>
            <a:endParaRPr sz="2500" b="1" i="0" u="none" strike="noStrike" cap="non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gfa135ea380_1_18"/>
          <p:cNvSpPr txBox="1"/>
          <p:nvPr/>
        </p:nvSpPr>
        <p:spPr>
          <a:xfrm>
            <a:off x="574600" y="2168600"/>
            <a:ext cx="8238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gfa135ea380_1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8575" y="1124850"/>
            <a:ext cx="6403051" cy="35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9f7aed87b_0_0"/>
          <p:cNvSpPr txBox="1">
            <a:spLocks noGrp="1"/>
          </p:cNvSpPr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700" b="1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Lets See Jenkins Job Demo</a:t>
            </a:r>
            <a:endParaRPr sz="5200" b="1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gf9f7aed87b_0_0"/>
          <p:cNvPicPr preferRelativeResize="0"/>
          <p:nvPr/>
        </p:nvPicPr>
        <p:blipFill rotWithShape="1">
          <a:blip r:embed="rId3">
            <a:alphaModFix/>
          </a:blip>
          <a:srcRect l="22069" r="18332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f9f7aed87b_0_0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Demo Jenkins job</a:t>
            </a:r>
            <a:endParaRPr sz="1700" b="1" i="0" u="none" strike="noStrike" cap="non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On-screen Show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Lato</vt:lpstr>
      <vt:lpstr>Roboto</vt:lpstr>
      <vt:lpstr>Arial</vt:lpstr>
      <vt:lpstr>Simple Light</vt:lpstr>
      <vt:lpstr>Manage manage and assign roles in jenkins </vt:lpstr>
      <vt:lpstr>Agenda </vt:lpstr>
      <vt:lpstr>PROBLEM</vt:lpstr>
      <vt:lpstr>Solution</vt:lpstr>
      <vt:lpstr>Solution</vt:lpstr>
      <vt:lpstr>Solution</vt:lpstr>
      <vt:lpstr>Lets See Jenkins Job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 manage and assign roles in jenkins </dc:title>
  <cp:lastModifiedBy>Rahul Ts</cp:lastModifiedBy>
  <cp:revision>1</cp:revision>
  <dcterms:modified xsi:type="dcterms:W3CDTF">2022-09-19T13:34:26Z</dcterms:modified>
</cp:coreProperties>
</file>