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15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26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2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12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6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6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875DEE-BBF0-4E89-B493-519F58C3859D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1BE9-B21A-4F11-ABFC-BF4D426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43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Minecraft</a:t>
            </a:r>
            <a:br>
              <a:rPr lang="en-US" dirty="0" smtClean="0"/>
            </a:br>
            <a:r>
              <a:rPr lang="en-US" dirty="0" smtClean="0"/>
              <a:t>The Return of the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David </a:t>
            </a:r>
            <a:r>
              <a:rPr lang="en-US" b="1" dirty="0"/>
              <a:t>Patterson, Alexander Crowley, Alvin </a:t>
            </a:r>
            <a:r>
              <a:rPr lang="en-US" b="1" dirty="0" smtClean="0"/>
              <a:t>Koontz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Ambient Occlusion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Water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God 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Lens Flare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Beautification of Minecraft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Documentation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Struggles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Open GLSL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Project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Silent Hill effect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LACK OF DOCUMENTATION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7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Of This </a:t>
            </a:r>
            <a:r>
              <a:rPr lang="en-US" dirty="0"/>
              <a:t>M</a:t>
            </a:r>
            <a:r>
              <a:rPr lang="en-US" dirty="0" smtClean="0"/>
              <a:t>agnificent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40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Minecraft The Return of the Shader</vt:lpstr>
      <vt:lpstr>Goals</vt:lpstr>
      <vt:lpstr>Struggles</vt:lpstr>
      <vt:lpstr>Demo Of This Magnificent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 The Return of the Shader</dc:title>
  <dc:creator>Patterson, David A</dc:creator>
  <cp:lastModifiedBy>Patterson, David A</cp:lastModifiedBy>
  <cp:revision>1</cp:revision>
  <dcterms:created xsi:type="dcterms:W3CDTF">2016-05-19T23:07:37Z</dcterms:created>
  <dcterms:modified xsi:type="dcterms:W3CDTF">2016-05-19T23:13:01Z</dcterms:modified>
</cp:coreProperties>
</file>