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  <p:sldMasterId id="2147483672" r:id="rId8"/>
    <p:sldMasterId id="2147483676" r:id="rId9"/>
    <p:sldMasterId id="2147483680" r:id="rId10"/>
    <p:sldMasterId id="2147483684" r:id="rId11"/>
    <p:sldMasterId id="2147483688" r:id="rId12"/>
    <p:sldMasterId id="2147483692" r:id="rId13"/>
    <p:sldMasterId id="2147483696" r:id="rId14"/>
    <p:sldMasterId id="2147483700" r:id="rId15"/>
    <p:sldMasterId id="2147483704" r:id="rId16"/>
    <p:sldMasterId id="2147483708" r:id="rId17"/>
    <p:sldMasterId id="2147483712" r:id="rId18"/>
    <p:sldMasterId id="2147483716" r:id="rId19"/>
    <p:sldMasterId id="2147483720" r:id="rId20"/>
    <p:sldMasterId id="2147483724" r:id="rId21"/>
    <p:sldMasterId id="2147483728" r:id="rId22"/>
  </p:sldMasterIdLst>
  <p:notesMasterIdLst>
    <p:notesMasterId r:id="rId50"/>
  </p:notesMasterIdLst>
  <p:sldIdLst>
    <p:sldId id="256" r:id="rId23"/>
    <p:sldId id="260" r:id="rId24"/>
    <p:sldId id="261" r:id="rId25"/>
    <p:sldId id="913" r:id="rId26"/>
    <p:sldId id="654" r:id="rId27"/>
    <p:sldId id="262" r:id="rId28"/>
    <p:sldId id="914" r:id="rId29"/>
    <p:sldId id="915" r:id="rId30"/>
    <p:sldId id="916" r:id="rId31"/>
    <p:sldId id="917" r:id="rId32"/>
    <p:sldId id="918" r:id="rId33"/>
    <p:sldId id="919" r:id="rId34"/>
    <p:sldId id="263" r:id="rId35"/>
    <p:sldId id="920" r:id="rId36"/>
    <p:sldId id="922" r:id="rId37"/>
    <p:sldId id="923" r:id="rId38"/>
    <p:sldId id="924" r:id="rId39"/>
    <p:sldId id="925" r:id="rId40"/>
    <p:sldId id="926" r:id="rId41"/>
    <p:sldId id="927" r:id="rId42"/>
    <p:sldId id="929" r:id="rId43"/>
    <p:sldId id="264" r:id="rId44"/>
    <p:sldId id="930" r:id="rId45"/>
    <p:sldId id="931" r:id="rId46"/>
    <p:sldId id="932" r:id="rId47"/>
    <p:sldId id="933" r:id="rId48"/>
    <p:sldId id="934" r:id="rId49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ce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DEC"/>
    <a:srgbClr val="D8D7D7"/>
    <a:srgbClr val="767271"/>
    <a:srgbClr val="78ADEC"/>
    <a:srgbClr val="77ACEC"/>
    <a:srgbClr val="A5E3FF"/>
    <a:srgbClr val="A3B5E3"/>
    <a:srgbClr val="79AEEC"/>
    <a:srgbClr val="A1B3E3"/>
    <a:srgbClr val="84B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>
        <p:scale>
          <a:sx n="66" d="100"/>
          <a:sy n="66" d="100"/>
        </p:scale>
        <p:origin x="1620" y="9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5" Type="http://schemas.openxmlformats.org/officeDocument/2006/relationships/tags" Target="tags/tag57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7.xml"/><Relationship Id="rId48" Type="http://schemas.openxmlformats.org/officeDocument/2006/relationships/slide" Target="slides/slide26.xml"/><Relationship Id="rId47" Type="http://schemas.openxmlformats.org/officeDocument/2006/relationships/slide" Target="slides/slide25.xml"/><Relationship Id="rId46" Type="http://schemas.openxmlformats.org/officeDocument/2006/relationships/slide" Target="slides/slide24.xml"/><Relationship Id="rId45" Type="http://schemas.openxmlformats.org/officeDocument/2006/relationships/slide" Target="slides/slide23.xml"/><Relationship Id="rId44" Type="http://schemas.openxmlformats.org/officeDocument/2006/relationships/slide" Target="slides/slide22.xml"/><Relationship Id="rId43" Type="http://schemas.openxmlformats.org/officeDocument/2006/relationships/slide" Target="slides/slide21.xml"/><Relationship Id="rId42" Type="http://schemas.openxmlformats.org/officeDocument/2006/relationships/slide" Target="slides/slide20.xml"/><Relationship Id="rId41" Type="http://schemas.openxmlformats.org/officeDocument/2006/relationships/slide" Target="slides/slide19.xml"/><Relationship Id="rId40" Type="http://schemas.openxmlformats.org/officeDocument/2006/relationships/slide" Target="slides/slide18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7.xml"/><Relationship Id="rId38" Type="http://schemas.openxmlformats.org/officeDocument/2006/relationships/slide" Target="slides/slide16.xml"/><Relationship Id="rId37" Type="http://schemas.openxmlformats.org/officeDocument/2006/relationships/slide" Target="slides/slide15.xml"/><Relationship Id="rId36" Type="http://schemas.openxmlformats.org/officeDocument/2006/relationships/slide" Target="slides/slide14.xml"/><Relationship Id="rId35" Type="http://schemas.openxmlformats.org/officeDocument/2006/relationships/slide" Target="slides/slide13.xml"/><Relationship Id="rId34" Type="http://schemas.openxmlformats.org/officeDocument/2006/relationships/slide" Target="slides/slide12.xml"/><Relationship Id="rId33" Type="http://schemas.openxmlformats.org/officeDocument/2006/relationships/slide" Target="slides/slide11.xml"/><Relationship Id="rId32" Type="http://schemas.openxmlformats.org/officeDocument/2006/relationships/slide" Target="slides/slide10.xml"/><Relationship Id="rId31" Type="http://schemas.openxmlformats.org/officeDocument/2006/relationships/slide" Target="slides/slide9.xml"/><Relationship Id="rId30" Type="http://schemas.openxmlformats.org/officeDocument/2006/relationships/slide" Target="slides/slide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7.xml"/><Relationship Id="rId28" Type="http://schemas.openxmlformats.org/officeDocument/2006/relationships/slide" Target="slides/slide6.xml"/><Relationship Id="rId27" Type="http://schemas.openxmlformats.org/officeDocument/2006/relationships/slide" Target="slides/slide5.xml"/><Relationship Id="rId26" Type="http://schemas.openxmlformats.org/officeDocument/2006/relationships/slide" Target="slides/slide4.xml"/><Relationship Id="rId25" Type="http://schemas.openxmlformats.org/officeDocument/2006/relationships/slide" Target="slides/slide3.xml"/><Relationship Id="rId24" Type="http://schemas.openxmlformats.org/officeDocument/2006/relationships/slide" Target="slides/slide2.xml"/><Relationship Id="rId23" Type="http://schemas.openxmlformats.org/officeDocument/2006/relationships/slide" Target="slides/slide1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251 832,'3'0,"0"0,0 0,0 0,0 1,0 0,0 0,0 0,0 0,0-1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1479 652,'0'3,"0"1,0-1,0 0,0 0,0 0,0 0,0 0,0 0,0 0,-3-1,0-1,0-1,0 0,0 0,0-1,0-1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1463 694,'3'0,"0"0,0 0,0 0,0 0,0 0,0 0,0 0,0 0,0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1628 554,'1'4,"1"-1,-1 0,0 0,0 0,-1 0,1 0,0 0,-1 0,1 0,1 0,-2 0,1 0,-1 0,0 0,0 0,0 0,0 0,0 0,0 0,0 0,0 0,0-6,0 0,-2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1625 586,'0'3,"0"0,1 0,0 0,0 0,0 0,0 0,1 0,0 0,0 0,1-1,0 0,0-4,-2-1,0 0,1 0,0 0,0 0,0-1,-1 1,0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252 849,'3'0,"0"1,0 0,0 0,0 1,0-1,0-1,0 1,0 0,0-1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250 826,'-3'2,"3"1,-1 0,0 0,1 0,-1 0,1 0,0 0,-1 0,1 0,-1 0,1 0,0 0,0 0,0 0,-1 0,1 0,2 0,1-3,0 1,0 0,0-1,0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1843 710,'3'0,"0"0,0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1902 1067,'3'0,"0"0,0 0,0 0,0 0,0 0,0 0,0 0,0 0,0-1,0 0,0 0,0 1,0 0,0 0,0-1,0 0,0-1,0 2,0 0,0 0,0 0,1-1,-1 1,0-1,0 1,0-1,0 1,0-1,0 1,0 0,0-1,0 0,0 0,0 0,0 1,1-1,-1 0,1 0,-1 0,0 1,0 0,0 0,0-1,0 1,0 0,0 0,0 0,0 0,2 0,-2 0,0 0,0 0,0 0,0 0,0-1,0 1,0-1,0 1,0-1,0 1,0 0,0 0,1 0,-1 0,0 0,0 0,0 0,0-1,0 0,0 0,0 1,0-1,0 0,0 1,0-1,0 1,1 0,-1-1,0 1,0-1,0 1,0-1,0 0,0 1,0 0,1 0,-1-1,0 1,0 0,0-1,0 0,0 1,0 0,0-1,0 1,0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1376 768,'2'-3,"0"0,0 0,1 1,-2-1,2 2,-1-2,0 0,0 0,1 0,-1-1,0 1,1 1,-2-1,1 0,0 0,1 0,-1 0,1 0,-1 0,1 0,-1 0,1 0,0 1,-1-1,0 0,0 0,0-1,0 1,0 0,0 0,0 0,0 0,0 0,1 1,-1-1,1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1469 629,'-3'0,"0"2,0 0,0 0,0 0,0 0,1 1,1 0,-1 0,0 0,1 0,-1 0,2 0,-1 0,1 0,0 0,0 0,0 0,0 0,0 0,0 0,1 1,0-1,1 0,-1 0,2-1,0 0,0 0,0-2,0 0,0 1,0-1,0 0,0 0,0 0,0 0,0 0,0 0,0 0,0 0,0-1,0 0,0-1,0 1,0-1,0 1,0-2,0 1,0 0,-2-1,1 0,0 0,-1 0,1 0,-1 0,0 0,-1 0,1 0,-1 0,0 0,1 0,-1 0,0 0,0 0,0 0,0 0,0 0,0-2,0 2,0 0,0 0,0 0,0 0,0 0,0 0,-2 0,-1-1,0 1,0 2,0 0,0-1,0 1,0 0,0 0,0 1,0-1,0 1,0 0,0 0,0 0,0 1,0 1,0 0,0-1,0 1,0 0,0 1,0-1,0 0,1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1361 738,'-3'0,"0"1,0 0,0 2,-1-1,2 1,0 0,-1 0,1 0,1 0,-1 0,1 0,0 0,0 1,0-1,1 1,-1-1,1 0,0 0,0 0,0 0,0 0,0 0,0 0,1 0,1 0,0 0,-1 0,1 0,1-1,-1 1,1-1,0-1,0 1,0 0,0-1,0-1,0 0,0 0,0 0,1 0,-1 0,0 0,0 0,0-2,1 0,-1 0,-1-1,1 1,-2-1,1 0,-1 0,0 0,0 0,0 0,0 0,0 0,0 0,0 0,0 0,0 0,0 0,0 0,-1 0,1-1,-1 1,0 0,0 0,0 0,-1 0,-2 0,0 0,0 1,1-1,-1 2,0-1,0 1,-1-1,1 1,0 0,0-1,0 2,0 0,0 0,6-1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40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1484 621,'2'0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86CB0-3914-4DF3-A5E2-97AEB6822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D9685-5F14-4982-B659-A3F6154AFD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5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5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5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5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5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5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5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6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5" Type="http://schemas.openxmlformats.org/officeDocument/2006/relationships/theme" Target="../theme/theme10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1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1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12.xml.rels><?xml version="1.0" encoding="UTF-8" standalone="yes"?>
<Relationships xmlns="http://schemas.openxmlformats.org/package/2006/relationships"><Relationship Id="rId5" Type="http://schemas.openxmlformats.org/officeDocument/2006/relationships/theme" Target="../theme/theme12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_rels/slideMaster13.xml.rels><?xml version="1.0" encoding="UTF-8" standalone="yes"?>
<Relationships xmlns="http://schemas.openxmlformats.org/package/2006/relationships"><Relationship Id="rId5" Type="http://schemas.openxmlformats.org/officeDocument/2006/relationships/theme" Target="../theme/theme13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14.xml.rels><?xml version="1.0" encoding="UTF-8" standalone="yes"?>
<Relationships xmlns="http://schemas.openxmlformats.org/package/2006/relationships"><Relationship Id="rId5" Type="http://schemas.openxmlformats.org/officeDocument/2006/relationships/theme" Target="../theme/theme14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15.xml.rels><?xml version="1.0" encoding="UTF-8" standalone="yes"?>
<Relationships xmlns="http://schemas.openxmlformats.org/package/2006/relationships"><Relationship Id="rId5" Type="http://schemas.openxmlformats.org/officeDocument/2006/relationships/theme" Target="../theme/theme15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/Relationships>
</file>

<file path=ppt/slideMasters/_rels/slideMaster16.xml.rels><?xml version="1.0" encoding="UTF-8" standalone="yes"?>
<Relationships xmlns="http://schemas.openxmlformats.org/package/2006/relationships"><Relationship Id="rId5" Type="http://schemas.openxmlformats.org/officeDocument/2006/relationships/theme" Target="../theme/theme16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17.xml.rels><?xml version="1.0" encoding="UTF-8" standalone="yes"?>
<Relationships xmlns="http://schemas.openxmlformats.org/package/2006/relationships"><Relationship Id="rId5" Type="http://schemas.openxmlformats.org/officeDocument/2006/relationships/theme" Target="../theme/theme17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18.xml.rels><?xml version="1.0" encoding="UTF-8" standalone="yes"?>
<Relationships xmlns="http://schemas.openxmlformats.org/package/2006/relationships"><Relationship Id="rId5" Type="http://schemas.openxmlformats.org/officeDocument/2006/relationships/theme" Target="../theme/theme18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/Relationships>
</file>

<file path=ppt/slideMasters/_rels/slideMaster19.xml.rels><?xml version="1.0" encoding="UTF-8" standalone="yes"?>
<Relationships xmlns="http://schemas.openxmlformats.org/package/2006/relationships"><Relationship Id="rId5" Type="http://schemas.openxmlformats.org/officeDocument/2006/relationships/theme" Target="../theme/theme19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20.xml.rels><?xml version="1.0" encoding="UTF-8" standalone="yes"?>
<Relationships xmlns="http://schemas.openxmlformats.org/package/2006/relationships"><Relationship Id="rId5" Type="http://schemas.openxmlformats.org/officeDocument/2006/relationships/theme" Target="../theme/theme20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_rels/slideMaster21.xml.rels><?xml version="1.0" encoding="UTF-8" standalone="yes"?>
<Relationships xmlns="http://schemas.openxmlformats.org/package/2006/relationships"><Relationship Id="rId5" Type="http://schemas.openxmlformats.org/officeDocument/2006/relationships/theme" Target="../theme/theme21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5" Type="http://schemas.openxmlformats.org/officeDocument/2006/relationships/theme" Target="../theme/theme6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5" Type="http://schemas.openxmlformats.org/officeDocument/2006/relationships/theme" Target="../theme/theme7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tags" Target="../tags/tag9.xml"/><Relationship Id="rId4" Type="http://schemas.openxmlformats.org/officeDocument/2006/relationships/image" Target="../media/image17.png"/><Relationship Id="rId3" Type="http://schemas.openxmlformats.org/officeDocument/2006/relationships/tags" Target="../tags/tag8.xml"/><Relationship Id="rId2" Type="http://schemas.openxmlformats.org/officeDocument/2006/relationships/image" Target="../media/image16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20.png"/><Relationship Id="rId3" Type="http://schemas.openxmlformats.org/officeDocument/2006/relationships/tags" Target="../tags/tag11.xml"/><Relationship Id="rId2" Type="http://schemas.openxmlformats.org/officeDocument/2006/relationships/image" Target="../media/image19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1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2.xml"/><Relationship Id="rId8" Type="http://schemas.openxmlformats.org/officeDocument/2006/relationships/image" Target="../media/image25.png"/><Relationship Id="rId7" Type="http://schemas.openxmlformats.org/officeDocument/2006/relationships/customXml" Target="../ink/ink1.xml"/><Relationship Id="rId6" Type="http://schemas.openxmlformats.org/officeDocument/2006/relationships/image" Target="../media/image24.png"/><Relationship Id="rId5" Type="http://schemas.openxmlformats.org/officeDocument/2006/relationships/tags" Target="../tags/tag15.xml"/><Relationship Id="rId4" Type="http://schemas.openxmlformats.org/officeDocument/2006/relationships/image" Target="../media/image23.png"/><Relationship Id="rId3" Type="http://schemas.openxmlformats.org/officeDocument/2006/relationships/tags" Target="../tags/tag14.xml"/><Relationship Id="rId2" Type="http://schemas.openxmlformats.org/officeDocument/2006/relationships/image" Target="../media/image22.png"/><Relationship Id="rId17" Type="http://schemas.openxmlformats.org/officeDocument/2006/relationships/slideLayout" Target="../slideLayouts/slideLayout27.xml"/><Relationship Id="rId16" Type="http://schemas.openxmlformats.org/officeDocument/2006/relationships/image" Target="../media/image29.png"/><Relationship Id="rId15" Type="http://schemas.openxmlformats.org/officeDocument/2006/relationships/customXml" Target="../ink/ink5.xml"/><Relationship Id="rId14" Type="http://schemas.openxmlformats.org/officeDocument/2006/relationships/image" Target="../media/image28.png"/><Relationship Id="rId13" Type="http://schemas.openxmlformats.org/officeDocument/2006/relationships/customXml" Target="../ink/ink4.xml"/><Relationship Id="rId12" Type="http://schemas.openxmlformats.org/officeDocument/2006/relationships/image" Target="../media/image27.png"/><Relationship Id="rId11" Type="http://schemas.openxmlformats.org/officeDocument/2006/relationships/customXml" Target="../ink/ink3.xml"/><Relationship Id="rId10" Type="http://schemas.openxmlformats.org/officeDocument/2006/relationships/image" Target="../media/image26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32.png"/><Relationship Id="rId5" Type="http://schemas.openxmlformats.org/officeDocument/2006/relationships/tags" Target="../tags/tag18.xml"/><Relationship Id="rId4" Type="http://schemas.openxmlformats.org/officeDocument/2006/relationships/image" Target="../media/image31.png"/><Relationship Id="rId3" Type="http://schemas.openxmlformats.org/officeDocument/2006/relationships/tags" Target="../tags/tag17.xml"/><Relationship Id="rId2" Type="http://schemas.openxmlformats.org/officeDocument/2006/relationships/image" Target="../media/image30.png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33.png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image" Target="../media/image37.png"/><Relationship Id="rId7" Type="http://schemas.openxmlformats.org/officeDocument/2006/relationships/tags" Target="../tags/tag23.xml"/><Relationship Id="rId6" Type="http://schemas.openxmlformats.org/officeDocument/2006/relationships/image" Target="../media/image36.png"/><Relationship Id="rId5" Type="http://schemas.openxmlformats.org/officeDocument/2006/relationships/tags" Target="../tags/tag22.xml"/><Relationship Id="rId4" Type="http://schemas.openxmlformats.org/officeDocument/2006/relationships/image" Target="../media/image35.png"/><Relationship Id="rId3" Type="http://schemas.openxmlformats.org/officeDocument/2006/relationships/tags" Target="../tags/tag21.xml"/><Relationship Id="rId2" Type="http://schemas.openxmlformats.org/officeDocument/2006/relationships/image" Target="../media/image34.png"/><Relationship Id="rId13" Type="http://schemas.openxmlformats.org/officeDocument/2006/relationships/slideLayout" Target="../slideLayouts/slideLayout36.xml"/><Relationship Id="rId12" Type="http://schemas.openxmlformats.org/officeDocument/2006/relationships/image" Target="../media/image39.png"/><Relationship Id="rId11" Type="http://schemas.openxmlformats.org/officeDocument/2006/relationships/tags" Target="../tags/tag25.xml"/><Relationship Id="rId10" Type="http://schemas.openxmlformats.org/officeDocument/2006/relationships/image" Target="../media/image38.png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43.png"/><Relationship Id="rId7" Type="http://schemas.openxmlformats.org/officeDocument/2006/relationships/tags" Target="../tags/tag29.xml"/><Relationship Id="rId6" Type="http://schemas.openxmlformats.org/officeDocument/2006/relationships/image" Target="../media/image42.png"/><Relationship Id="rId5" Type="http://schemas.openxmlformats.org/officeDocument/2006/relationships/tags" Target="../tags/tag28.xml"/><Relationship Id="rId4" Type="http://schemas.openxmlformats.org/officeDocument/2006/relationships/image" Target="../media/image41.png"/><Relationship Id="rId31" Type="http://schemas.openxmlformats.org/officeDocument/2006/relationships/slideLayout" Target="../slideLayouts/slideLayout39.xml"/><Relationship Id="rId30" Type="http://schemas.openxmlformats.org/officeDocument/2006/relationships/image" Target="../media/image54.png"/><Relationship Id="rId3" Type="http://schemas.openxmlformats.org/officeDocument/2006/relationships/tags" Target="../tags/tag27.xml"/><Relationship Id="rId29" Type="http://schemas.openxmlformats.org/officeDocument/2006/relationships/customXml" Target="../ink/ink13.xml"/><Relationship Id="rId28" Type="http://schemas.openxmlformats.org/officeDocument/2006/relationships/image" Target="../media/image53.png"/><Relationship Id="rId27" Type="http://schemas.openxmlformats.org/officeDocument/2006/relationships/customXml" Target="../ink/ink12.xml"/><Relationship Id="rId26" Type="http://schemas.openxmlformats.org/officeDocument/2006/relationships/image" Target="../media/image52.png"/><Relationship Id="rId25" Type="http://schemas.openxmlformats.org/officeDocument/2006/relationships/customXml" Target="../ink/ink11.xml"/><Relationship Id="rId24" Type="http://schemas.openxmlformats.org/officeDocument/2006/relationships/image" Target="../media/image51.png"/><Relationship Id="rId23" Type="http://schemas.openxmlformats.org/officeDocument/2006/relationships/customXml" Target="../ink/ink10.xml"/><Relationship Id="rId22" Type="http://schemas.openxmlformats.org/officeDocument/2006/relationships/image" Target="../media/image50.png"/><Relationship Id="rId21" Type="http://schemas.openxmlformats.org/officeDocument/2006/relationships/customXml" Target="../ink/ink9.xml"/><Relationship Id="rId20" Type="http://schemas.openxmlformats.org/officeDocument/2006/relationships/image" Target="../media/image49.png"/><Relationship Id="rId2" Type="http://schemas.openxmlformats.org/officeDocument/2006/relationships/image" Target="../media/image40.png"/><Relationship Id="rId19" Type="http://schemas.openxmlformats.org/officeDocument/2006/relationships/customXml" Target="../ink/ink8.xml"/><Relationship Id="rId18" Type="http://schemas.openxmlformats.org/officeDocument/2006/relationships/image" Target="../media/image48.png"/><Relationship Id="rId17" Type="http://schemas.openxmlformats.org/officeDocument/2006/relationships/customXml" Target="../ink/ink7.xml"/><Relationship Id="rId16" Type="http://schemas.openxmlformats.org/officeDocument/2006/relationships/image" Target="../media/image47.png"/><Relationship Id="rId15" Type="http://schemas.openxmlformats.org/officeDocument/2006/relationships/customXml" Target="../ink/ink6.xml"/><Relationship Id="rId14" Type="http://schemas.openxmlformats.org/officeDocument/2006/relationships/image" Target="../media/image46.png"/><Relationship Id="rId13" Type="http://schemas.openxmlformats.org/officeDocument/2006/relationships/tags" Target="../tags/tag32.xml"/><Relationship Id="rId12" Type="http://schemas.openxmlformats.org/officeDocument/2006/relationships/image" Target="../media/image45.png"/><Relationship Id="rId11" Type="http://schemas.openxmlformats.org/officeDocument/2006/relationships/tags" Target="../tags/tag31.xml"/><Relationship Id="rId10" Type="http://schemas.openxmlformats.org/officeDocument/2006/relationships/image" Target="../media/image44.png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image" Target="../media/image57.png"/><Relationship Id="rId5" Type="http://schemas.openxmlformats.org/officeDocument/2006/relationships/tags" Target="../tags/tag35.xml"/><Relationship Id="rId4" Type="http://schemas.openxmlformats.org/officeDocument/2006/relationships/image" Target="../media/image56.png"/><Relationship Id="rId3" Type="http://schemas.openxmlformats.org/officeDocument/2006/relationships/tags" Target="../tags/tag34.xml"/><Relationship Id="rId2" Type="http://schemas.openxmlformats.org/officeDocument/2006/relationships/image" Target="../media/image55.png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61.png"/><Relationship Id="rId7" Type="http://schemas.openxmlformats.org/officeDocument/2006/relationships/tags" Target="../tags/tag39.xml"/><Relationship Id="rId6" Type="http://schemas.openxmlformats.org/officeDocument/2006/relationships/image" Target="../media/image60.png"/><Relationship Id="rId5" Type="http://schemas.openxmlformats.org/officeDocument/2006/relationships/tags" Target="../tags/tag38.xml"/><Relationship Id="rId4" Type="http://schemas.openxmlformats.org/officeDocument/2006/relationships/image" Target="../media/image59.png"/><Relationship Id="rId3" Type="http://schemas.openxmlformats.org/officeDocument/2006/relationships/tags" Target="../tags/tag37.xml"/><Relationship Id="rId2" Type="http://schemas.openxmlformats.org/officeDocument/2006/relationships/image" Target="../media/image58.png"/><Relationship Id="rId11" Type="http://schemas.openxmlformats.org/officeDocument/2006/relationships/slideLayout" Target="../slideLayouts/slideLayout45.xml"/><Relationship Id="rId10" Type="http://schemas.openxmlformats.org/officeDocument/2006/relationships/image" Target="../media/image62.png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66.png"/><Relationship Id="rId7" Type="http://schemas.openxmlformats.org/officeDocument/2006/relationships/tags" Target="../tags/tag44.xml"/><Relationship Id="rId6" Type="http://schemas.openxmlformats.org/officeDocument/2006/relationships/image" Target="../media/image65.png"/><Relationship Id="rId5" Type="http://schemas.openxmlformats.org/officeDocument/2006/relationships/tags" Target="../tags/tag43.xml"/><Relationship Id="rId4" Type="http://schemas.openxmlformats.org/officeDocument/2006/relationships/image" Target="../media/image64.png"/><Relationship Id="rId3" Type="http://schemas.openxmlformats.org/officeDocument/2006/relationships/tags" Target="../tags/tag42.xml"/><Relationship Id="rId2" Type="http://schemas.openxmlformats.org/officeDocument/2006/relationships/image" Target="../media/image63.png"/><Relationship Id="rId15" Type="http://schemas.openxmlformats.org/officeDocument/2006/relationships/slideLayout" Target="../slideLayouts/slideLayout48.xml"/><Relationship Id="rId14" Type="http://schemas.openxmlformats.org/officeDocument/2006/relationships/image" Target="../media/image69.png"/><Relationship Id="rId13" Type="http://schemas.openxmlformats.org/officeDocument/2006/relationships/tags" Target="../tags/tag47.xml"/><Relationship Id="rId12" Type="http://schemas.openxmlformats.org/officeDocument/2006/relationships/image" Target="../media/image68.png"/><Relationship Id="rId11" Type="http://schemas.openxmlformats.org/officeDocument/2006/relationships/tags" Target="../tags/tag46.xml"/><Relationship Id="rId10" Type="http://schemas.openxmlformats.org/officeDocument/2006/relationships/image" Target="../media/image67.png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1.xml"/><Relationship Id="rId6" Type="http://schemas.openxmlformats.org/officeDocument/2006/relationships/image" Target="../media/image72.png"/><Relationship Id="rId5" Type="http://schemas.openxmlformats.org/officeDocument/2006/relationships/tags" Target="../tags/tag50.xml"/><Relationship Id="rId4" Type="http://schemas.openxmlformats.org/officeDocument/2006/relationships/image" Target="../media/image71.png"/><Relationship Id="rId3" Type="http://schemas.openxmlformats.org/officeDocument/2006/relationships/tags" Target="../tags/tag49.xml"/><Relationship Id="rId2" Type="http://schemas.openxmlformats.org/officeDocument/2006/relationships/image" Target="../media/image70.png"/><Relationship Id="rId1" Type="http://schemas.openxmlformats.org/officeDocument/2006/relationships/tags" Target="../tags/tag48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4.xml"/><Relationship Id="rId4" Type="http://schemas.openxmlformats.org/officeDocument/2006/relationships/image" Target="../media/image74.png"/><Relationship Id="rId3" Type="http://schemas.openxmlformats.org/officeDocument/2006/relationships/tags" Target="../tags/tag52.xml"/><Relationship Id="rId2" Type="http://schemas.openxmlformats.org/officeDocument/2006/relationships/image" Target="../media/image73.png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image" Target="../media/image75.png"/><Relationship Id="rId1" Type="http://schemas.openxmlformats.org/officeDocument/2006/relationships/tags" Target="../tags/tag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image" Target="../media/image76.png"/><Relationship Id="rId1" Type="http://schemas.openxmlformats.org/officeDocument/2006/relationships/tags" Target="../tags/tag54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3.xml"/><Relationship Id="rId4" Type="http://schemas.openxmlformats.org/officeDocument/2006/relationships/image" Target="../media/image78.png"/><Relationship Id="rId3" Type="http://schemas.openxmlformats.org/officeDocument/2006/relationships/tags" Target="../tags/tag56.xml"/><Relationship Id="rId2" Type="http://schemas.openxmlformats.org/officeDocument/2006/relationships/image" Target="../media/image77.png"/><Relationship Id="rId1" Type="http://schemas.openxmlformats.org/officeDocument/2006/relationships/tags" Target="../tags/tag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矩形 690"/>
          <p:cNvSpPr/>
          <p:nvPr/>
        </p:nvSpPr>
        <p:spPr>
          <a:xfrm>
            <a:off x="3566419" y="2703706"/>
            <a:ext cx="5059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767271"/>
                </a:solidFill>
                <a:cs typeface="+mn-ea"/>
                <a:sym typeface="+mn-lt"/>
              </a:rPr>
              <a:t>柔性机制文献汇报</a:t>
            </a:r>
            <a:endParaRPr lang="en-US" altLang="zh-CN" sz="4800" dirty="0">
              <a:solidFill>
                <a:srgbClr val="767271"/>
              </a:solidFill>
              <a:cs typeface="+mn-ea"/>
              <a:sym typeface="+mn-lt"/>
            </a:endParaRPr>
          </a:p>
        </p:txBody>
      </p:sp>
      <p:sp>
        <p:nvSpPr>
          <p:cNvPr id="692" name="矩形 691"/>
          <p:cNvSpPr/>
          <p:nvPr/>
        </p:nvSpPr>
        <p:spPr>
          <a:xfrm>
            <a:off x="3779204" y="3507057"/>
            <a:ext cx="46335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cs typeface="+mn-ea"/>
                <a:sym typeface="+mn-lt"/>
              </a:rPr>
              <a:t>Online Resource Allocation with Limited Flexibility</a:t>
            </a:r>
            <a:endParaRPr lang="en-US" sz="16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3" name="组合 692"/>
          <p:cNvGrpSpPr/>
          <p:nvPr/>
        </p:nvGrpSpPr>
        <p:grpSpPr>
          <a:xfrm>
            <a:off x="5154889" y="3869470"/>
            <a:ext cx="1882224" cy="467688"/>
            <a:chOff x="5154888" y="4272210"/>
            <a:chExt cx="1882224" cy="467688"/>
          </a:xfrm>
        </p:grpSpPr>
        <p:sp>
          <p:nvSpPr>
            <p:cNvPr id="694" name="矩形: 圆角 693"/>
            <p:cNvSpPr/>
            <p:nvPr/>
          </p:nvSpPr>
          <p:spPr>
            <a:xfrm>
              <a:off x="5154888" y="4272210"/>
              <a:ext cx="1882224" cy="467688"/>
            </a:xfrm>
            <a:prstGeom prst="roundRect">
              <a:avLst>
                <a:gd name="adj" fmla="val 50000"/>
              </a:avLst>
            </a:prstGeom>
            <a:solidFill>
              <a:srgbClr val="79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5" name="矩形 694"/>
            <p:cNvSpPr/>
            <p:nvPr/>
          </p:nvSpPr>
          <p:spPr>
            <a:xfrm>
              <a:off x="5547142" y="4275222"/>
              <a:ext cx="10972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李天恺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64300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The Modified Greedy Policy</a:t>
            </a:r>
            <a:endParaRPr lang="en-US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2445" y="2159000"/>
            <a:ext cx="8495665" cy="101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41195" y="3387725"/>
            <a:ext cx="5700395" cy="57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54045" y="4119880"/>
            <a:ext cx="50990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64852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The no-resort Greedy Policy</a:t>
            </a:r>
            <a:endParaRPr lang="en-US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3110" y="1943735"/>
            <a:ext cx="7218680" cy="126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46045" y="3892550"/>
            <a:ext cx="6083300" cy="1023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66592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 primary resource first policy</a:t>
            </a:r>
            <a:endParaRPr lang="en-US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8620" y="2056765"/>
            <a:ext cx="84709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26861" y="2064580"/>
            <a:ext cx="1671629" cy="2728839"/>
            <a:chOff x="5326861" y="1983567"/>
            <a:chExt cx="1671629" cy="2728839"/>
          </a:xfrm>
        </p:grpSpPr>
        <p:grpSp>
          <p:nvGrpSpPr>
            <p:cNvPr id="5" name="组合 4"/>
            <p:cNvGrpSpPr/>
            <p:nvPr/>
          </p:nvGrpSpPr>
          <p:grpSpPr>
            <a:xfrm>
              <a:off x="5326861" y="4312296"/>
              <a:ext cx="1671629" cy="400110"/>
              <a:chOff x="5214441" y="4275222"/>
              <a:chExt cx="1671629" cy="400110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214441" y="4275222"/>
                <a:ext cx="1671629" cy="400110"/>
              </a:xfrm>
              <a:prstGeom prst="roundRect">
                <a:avLst>
                  <a:gd name="adj" fmla="val 50000"/>
                </a:avLst>
              </a:prstGeom>
              <a:solidFill>
                <a:srgbClr val="79AD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25845" y="4276492"/>
                <a:ext cx="1659890" cy="39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PART THREE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405122" y="3197280"/>
              <a:ext cx="138176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767271"/>
                  </a:solidFill>
                  <a:cs typeface="+mn-ea"/>
                  <a:sym typeface="+mn-lt"/>
                </a:rPr>
                <a:t>Proof</a:t>
              </a:r>
              <a:endParaRPr lang="en-US" altLang="zh-CN" sz="40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59679" y="1983567"/>
              <a:ext cx="1072643" cy="1072643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03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14217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proof</a:t>
            </a:r>
            <a:endParaRPr lang="en-US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57045" y="1772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首先我们注意到有：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30650" y="1772920"/>
            <a:ext cx="2101850" cy="40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5295" y="3177540"/>
            <a:ext cx="5365750" cy="1411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37250" y="2584450"/>
            <a:ext cx="5238750" cy="2597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1195070" y="3962400"/>
              <a:ext cx="142875" cy="2349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1195070" y="3962400"/>
                <a:ext cx="142875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1200150" y="4043045"/>
              <a:ext cx="142875" cy="38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1200150" y="4043045"/>
                <a:ext cx="1428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1147445" y="3933825"/>
              <a:ext cx="123825" cy="26162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1147445" y="3933825"/>
                <a:ext cx="123825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8776970" y="3381375"/>
              <a:ext cx="85725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8776970" y="3381375"/>
                <a:ext cx="857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9058275" y="4905375"/>
              <a:ext cx="1466850" cy="17589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9058275" y="4905375"/>
                <a:ext cx="1466850" cy="1758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6415" y="1027430"/>
            <a:ext cx="7645400" cy="197485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082675" y="494665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辅助函数</a:t>
            </a:r>
            <a:endParaRPr lang="zh-CN" altLang="en-US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0355" y="3002280"/>
            <a:ext cx="7443470" cy="34715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20865" y="3297555"/>
            <a:ext cx="513080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31997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Proposition</a:t>
            </a:r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 1</a:t>
            </a:r>
            <a:endParaRPr lang="en-US" altLang="zh-CN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0385" y="1834515"/>
            <a:ext cx="7538085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51568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proof of </a:t>
            </a:r>
            <a:r>
              <a:rPr lang="zh-CN" alt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Proposition</a:t>
            </a:r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 1</a:t>
            </a:r>
            <a:endParaRPr lang="en-US" altLang="zh-CN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9855" y="1430655"/>
            <a:ext cx="3686810" cy="617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79855" y="2047875"/>
            <a:ext cx="5073650" cy="93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97330" y="3091815"/>
            <a:ext cx="4838700" cy="1009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65265" y="2124075"/>
            <a:ext cx="5207000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68730" y="4205605"/>
            <a:ext cx="6129020" cy="2357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29830" y="4942840"/>
            <a:ext cx="3816350" cy="882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51568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proof of </a:t>
            </a:r>
            <a:r>
              <a:rPr lang="zh-CN" alt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Proposition</a:t>
            </a:r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 1</a:t>
            </a:r>
            <a:endParaRPr lang="en-US" altLang="zh-CN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2690" y="1337310"/>
            <a:ext cx="3067050" cy="1123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1295" y="2535555"/>
            <a:ext cx="4806950" cy="1701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50010" y="4377690"/>
            <a:ext cx="5207000" cy="2190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57010" y="1479550"/>
            <a:ext cx="5200650" cy="1098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200265" y="2578100"/>
            <a:ext cx="3568700" cy="996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007860" y="3510280"/>
            <a:ext cx="4298950" cy="2019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112635" y="5584190"/>
            <a:ext cx="1676400" cy="476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6553200" y="3152775"/>
              <a:ext cx="394970" cy="50482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6"/>
            </p:blipFill>
            <p:spPr>
              <a:xfrm>
                <a:off x="6553200" y="3152775"/>
                <a:ext cx="394970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6858000" y="2814320"/>
              <a:ext cx="423545" cy="53848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8"/>
            </p:blipFill>
            <p:spPr>
              <a:xfrm>
                <a:off x="6858000" y="2814320"/>
                <a:ext cx="423545" cy="538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墨迹 16"/>
              <p14:cNvContentPartPr/>
              <p14:nvPr/>
            </p14:nvContentPartPr>
            <p14:xfrm>
              <a:off x="6324600" y="3500120"/>
              <a:ext cx="400050" cy="46228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0"/>
            </p:blipFill>
            <p:spPr>
              <a:xfrm>
                <a:off x="6324600" y="3500120"/>
                <a:ext cx="400050" cy="46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8" name="墨迹 17"/>
              <p14:cNvContentPartPr/>
              <p14:nvPr/>
            </p14:nvContentPartPr>
            <p14:xfrm>
              <a:off x="7067550" y="2957195"/>
              <a:ext cx="9525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2"/>
            </p:blipFill>
            <p:spPr>
              <a:xfrm>
                <a:off x="7067550" y="295719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墨迹 18"/>
              <p14:cNvContentPartPr/>
              <p14:nvPr/>
            </p14:nvContentPartPr>
            <p14:xfrm>
              <a:off x="6943725" y="3105150"/>
              <a:ext cx="99695" cy="16192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4"/>
            </p:blipFill>
            <p:spPr>
              <a:xfrm>
                <a:off x="6943725" y="3105150"/>
                <a:ext cx="9969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" name="墨迹 19"/>
              <p14:cNvContentPartPr/>
              <p14:nvPr/>
            </p14:nvContentPartPr>
            <p14:xfrm>
              <a:off x="6967220" y="3305175"/>
              <a:ext cx="186055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6"/>
            </p:blipFill>
            <p:spPr>
              <a:xfrm>
                <a:off x="6967220" y="3305175"/>
                <a:ext cx="1860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墨迹 20"/>
              <p14:cNvContentPartPr/>
              <p14:nvPr/>
            </p14:nvContentPartPr>
            <p14:xfrm>
              <a:off x="7753350" y="2638425"/>
              <a:ext cx="57150" cy="31877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8"/>
            </p:blipFill>
            <p:spPr>
              <a:xfrm>
                <a:off x="7753350" y="2638425"/>
                <a:ext cx="57150" cy="318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2" name="墨迹 21"/>
              <p14:cNvContentPartPr/>
              <p14:nvPr/>
            </p14:nvContentPartPr>
            <p14:xfrm>
              <a:off x="7738745" y="2790825"/>
              <a:ext cx="152400" cy="1619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0"/>
            </p:blipFill>
            <p:spPr>
              <a:xfrm>
                <a:off x="7738745" y="2790825"/>
                <a:ext cx="152400" cy="1619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51568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proof of </a:t>
            </a:r>
            <a:r>
              <a:rPr lang="zh-CN" alt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Proposition</a:t>
            </a:r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 1</a:t>
            </a:r>
            <a:endParaRPr lang="en-US" altLang="zh-CN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2060" y="1484630"/>
            <a:ext cx="4743450" cy="127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93825" y="3031490"/>
            <a:ext cx="4337050" cy="1517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96060" y="4826000"/>
            <a:ext cx="4489450" cy="121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87060" y="5301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数归即证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6314031" y="1268360"/>
            <a:ext cx="4261517" cy="4346681"/>
            <a:chOff x="6226946" y="1268360"/>
            <a:chExt cx="4261517" cy="4346681"/>
          </a:xfrm>
        </p:grpSpPr>
        <p:sp>
          <p:nvSpPr>
            <p:cNvPr id="3" name="椭圆 2"/>
            <p:cNvSpPr/>
            <p:nvPr/>
          </p:nvSpPr>
          <p:spPr>
            <a:xfrm>
              <a:off x="6226946" y="1268360"/>
              <a:ext cx="830253" cy="830253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1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63298" y="1422099"/>
              <a:ext cx="322516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767271"/>
                  </a:solidFill>
                  <a:cs typeface="+mn-ea"/>
                  <a:sym typeface="+mn-lt"/>
                </a:rPr>
                <a:t>Model Introduction</a:t>
              </a:r>
              <a:endParaRPr lang="en-US" altLang="zh-CN" sz="28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226946" y="2440503"/>
              <a:ext cx="830253" cy="83025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2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63298" y="2594877"/>
              <a:ext cx="21672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767271"/>
                  </a:solidFill>
                  <a:cs typeface="+mn-ea"/>
                  <a:sym typeface="+mn-lt"/>
                </a:rPr>
                <a:t>Main Results</a:t>
              </a:r>
              <a:endParaRPr lang="en-US" altLang="zh-CN" sz="28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226946" y="3612646"/>
              <a:ext cx="830253" cy="830253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3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63298" y="3767020"/>
              <a:ext cx="102171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767271"/>
                  </a:solidFill>
                  <a:cs typeface="+mn-ea"/>
                  <a:sym typeface="+mn-lt"/>
                </a:rPr>
                <a:t>Proof</a:t>
              </a:r>
              <a:endParaRPr lang="en-US" altLang="zh-CN" sz="28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26946" y="4784788"/>
              <a:ext cx="830253" cy="83025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4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63298" y="4939162"/>
              <a:ext cx="27463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767271"/>
                  </a:solidFill>
                  <a:cs typeface="+mn-ea"/>
                  <a:sym typeface="+mn-lt"/>
                </a:rPr>
                <a:t>Numeric Studies</a:t>
              </a:r>
              <a:endParaRPr lang="en-US" altLang="zh-CN" sz="28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02455" y="2352114"/>
            <a:ext cx="2108409" cy="1503746"/>
            <a:chOff x="2386339" y="2910863"/>
            <a:chExt cx="2108409" cy="1503746"/>
          </a:xfrm>
        </p:grpSpPr>
        <p:sp>
          <p:nvSpPr>
            <p:cNvPr id="15" name="文本框 14"/>
            <p:cNvSpPr txBox="1"/>
            <p:nvPr/>
          </p:nvSpPr>
          <p:spPr>
            <a:xfrm>
              <a:off x="2662986" y="2910863"/>
              <a:ext cx="15544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rgbClr val="7BAEED"/>
                  </a:solidFill>
                  <a:cs typeface="+mn-ea"/>
                  <a:sym typeface="+mn-lt"/>
                </a:rPr>
                <a:t>目录</a:t>
              </a:r>
              <a:endParaRPr lang="zh-CN" altLang="en-US" sz="5400" dirty="0">
                <a:solidFill>
                  <a:srgbClr val="7BAEED"/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386339" y="3946921"/>
              <a:ext cx="2108409" cy="467688"/>
              <a:chOff x="5154887" y="4272210"/>
              <a:chExt cx="2108409" cy="467688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5154887" y="4272210"/>
                <a:ext cx="2108409" cy="467688"/>
              </a:xfrm>
              <a:prstGeom prst="roundRect">
                <a:avLst>
                  <a:gd name="adj" fmla="val 50000"/>
                </a:avLst>
              </a:prstGeom>
              <a:solidFill>
                <a:srgbClr val="79AD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312339" y="4275222"/>
                <a:ext cx="17935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39706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proof of </a:t>
            </a:r>
            <a:r>
              <a:rPr 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Thm 1.a</a:t>
            </a:r>
            <a:endParaRPr lang="en-US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1230" y="1347470"/>
            <a:ext cx="4572000" cy="188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96720" y="3429000"/>
            <a:ext cx="325120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93570" y="5191760"/>
            <a:ext cx="2762250" cy="125095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2957195" y="4476750"/>
            <a:ext cx="514350" cy="581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91325" y="5384800"/>
            <a:ext cx="3714750" cy="6667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953000" y="5477510"/>
            <a:ext cx="1419860" cy="53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646545" y="2810510"/>
            <a:ext cx="3905250" cy="1066800"/>
          </a:xfrm>
          <a:prstGeom prst="rect">
            <a:avLst/>
          </a:prstGeom>
        </p:spPr>
      </p:pic>
      <p:sp>
        <p:nvSpPr>
          <p:cNvPr id="13" name="上箭头 12"/>
          <p:cNvSpPr/>
          <p:nvPr/>
        </p:nvSpPr>
        <p:spPr>
          <a:xfrm>
            <a:off x="8227695" y="4094480"/>
            <a:ext cx="654685" cy="11195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33877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find the best ξ</a:t>
            </a:r>
            <a:endParaRPr lang="en-US" altLang="zh-CN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4770" y="1438910"/>
            <a:ext cx="4038600" cy="577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81125" y="2192655"/>
            <a:ext cx="4508500" cy="195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34770" y="4251960"/>
            <a:ext cx="5092700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32145" y="494665"/>
            <a:ext cx="5867400" cy="628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67425" y="1263015"/>
            <a:ext cx="5283200" cy="23495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534150" y="3684270"/>
            <a:ext cx="4349750" cy="1149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74155" y="4754245"/>
            <a:ext cx="50990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174494" y="2064580"/>
            <a:ext cx="3843020" cy="2728839"/>
            <a:chOff x="4174494" y="1983567"/>
            <a:chExt cx="3843020" cy="2728839"/>
          </a:xfrm>
        </p:grpSpPr>
        <p:grpSp>
          <p:nvGrpSpPr>
            <p:cNvPr id="5" name="组合 4"/>
            <p:cNvGrpSpPr/>
            <p:nvPr/>
          </p:nvGrpSpPr>
          <p:grpSpPr>
            <a:xfrm>
              <a:off x="5260186" y="4312296"/>
              <a:ext cx="1671629" cy="400110"/>
              <a:chOff x="5147766" y="4275222"/>
              <a:chExt cx="1671629" cy="400110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147766" y="4275222"/>
                <a:ext cx="1671629" cy="400110"/>
              </a:xfrm>
              <a:prstGeom prst="roundRect">
                <a:avLst>
                  <a:gd name="adj" fmla="val 50000"/>
                </a:avLst>
              </a:prstGeom>
              <a:solidFill>
                <a:srgbClr val="79AD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06160" y="4275222"/>
                <a:ext cx="1554480" cy="39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PART FOUR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174494" y="3197280"/>
              <a:ext cx="384302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767271"/>
                  </a:solidFill>
                  <a:cs typeface="+mn-ea"/>
                  <a:sym typeface="+mn-lt"/>
                </a:rPr>
                <a:t>Numeric Studies</a:t>
              </a:r>
              <a:endParaRPr lang="en-US" altLang="zh-CN" sz="40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59679" y="1983567"/>
              <a:ext cx="1072643" cy="1072643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04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66100" y="3804285"/>
            <a:ext cx="4292600" cy="127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07705" y="2510155"/>
            <a:ext cx="3765550" cy="56515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082675" y="494665"/>
            <a:ext cx="3902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Numeric Studies</a:t>
            </a:r>
            <a:endParaRPr lang="en-US" altLang="zh-CN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1985" y="1599565"/>
            <a:ext cx="7772400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3902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Numeric Studies</a:t>
            </a:r>
            <a:endParaRPr lang="en-US" altLang="zh-CN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4820" y="1578610"/>
            <a:ext cx="8312150" cy="4019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15350" y="2738120"/>
            <a:ext cx="36766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3902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Numeric Studies</a:t>
            </a:r>
            <a:endParaRPr lang="en-US" altLang="zh-CN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4505" y="1694815"/>
            <a:ext cx="7899400" cy="3663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3902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Numeric Studies</a:t>
            </a:r>
            <a:endParaRPr lang="en-US" altLang="zh-CN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4205" y="1720850"/>
            <a:ext cx="797560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3902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Numeric Studies</a:t>
            </a:r>
            <a:endParaRPr lang="en-US" altLang="zh-CN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6575" y="1527175"/>
            <a:ext cx="6687185" cy="4469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08545" y="2021205"/>
            <a:ext cx="4552315" cy="3217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832324" y="2064580"/>
            <a:ext cx="4528185" cy="2728839"/>
            <a:chOff x="3832324" y="1983567"/>
            <a:chExt cx="4528185" cy="2728839"/>
          </a:xfrm>
        </p:grpSpPr>
        <p:grpSp>
          <p:nvGrpSpPr>
            <p:cNvPr id="5" name="组合 4"/>
            <p:cNvGrpSpPr/>
            <p:nvPr/>
          </p:nvGrpSpPr>
          <p:grpSpPr>
            <a:xfrm>
              <a:off x="5260186" y="4312296"/>
              <a:ext cx="1671629" cy="400110"/>
              <a:chOff x="5147766" y="4275222"/>
              <a:chExt cx="1671629" cy="400110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147766" y="4275222"/>
                <a:ext cx="1671629" cy="400110"/>
              </a:xfrm>
              <a:prstGeom prst="roundRect">
                <a:avLst>
                  <a:gd name="adj" fmla="val 50000"/>
                </a:avLst>
              </a:prstGeom>
              <a:solidFill>
                <a:srgbClr val="79AD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72200" y="4275222"/>
                <a:ext cx="14227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PART ONE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3832324" y="3197280"/>
              <a:ext cx="452818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767271"/>
                  </a:solidFill>
                  <a:cs typeface="+mn-ea"/>
                  <a:sym typeface="+mn-lt"/>
                </a:rPr>
                <a:t>Model Introduction</a:t>
              </a:r>
              <a:endParaRPr lang="en-US" altLang="zh-CN" sz="40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59679" y="1983567"/>
              <a:ext cx="1072643" cy="1072643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01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282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7BAEED"/>
                </a:solidFill>
                <a:cs typeface="+mn-ea"/>
                <a:sym typeface="+mn-lt"/>
              </a:rPr>
              <a:t>long-chain</a:t>
            </a:r>
            <a:endParaRPr lang="en-US" altLang="zh-CN" sz="4400" dirty="0">
              <a:solidFill>
                <a:srgbClr val="7BAEED"/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3920" y="1627505"/>
            <a:ext cx="5242560" cy="36023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20560" y="1627505"/>
            <a:ext cx="3265805" cy="3423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2799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ξ-</a:t>
            </a:r>
            <a:r>
              <a:rPr lang="zh-CN" alt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霍尔条件</a:t>
            </a:r>
            <a:endParaRPr lang="zh-CN" altLang="en-US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8215" y="1764665"/>
            <a:ext cx="9915525" cy="2698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87660" y="2064580"/>
            <a:ext cx="3015615" cy="2728839"/>
            <a:chOff x="4587660" y="1983567"/>
            <a:chExt cx="3015615" cy="2728839"/>
          </a:xfrm>
        </p:grpSpPr>
        <p:grpSp>
          <p:nvGrpSpPr>
            <p:cNvPr id="5" name="组合 4"/>
            <p:cNvGrpSpPr/>
            <p:nvPr/>
          </p:nvGrpSpPr>
          <p:grpSpPr>
            <a:xfrm>
              <a:off x="5260186" y="4312296"/>
              <a:ext cx="1671629" cy="400110"/>
              <a:chOff x="5147766" y="4275222"/>
              <a:chExt cx="1671629" cy="400110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147766" y="4275222"/>
                <a:ext cx="1671629" cy="400110"/>
              </a:xfrm>
              <a:prstGeom prst="roundRect">
                <a:avLst>
                  <a:gd name="adj" fmla="val 50000"/>
                </a:avLst>
              </a:prstGeom>
              <a:solidFill>
                <a:srgbClr val="79AD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72200" y="4275222"/>
                <a:ext cx="1482090" cy="39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PART TWO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587660" y="3197280"/>
              <a:ext cx="301561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767271"/>
                  </a:solidFill>
                  <a:cs typeface="+mn-ea"/>
                  <a:sym typeface="+mn-lt"/>
                </a:rPr>
                <a:t>Main Results</a:t>
              </a:r>
              <a:endParaRPr lang="en-US" altLang="zh-CN" sz="40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59679" y="1983567"/>
              <a:ext cx="1072643" cy="1072643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02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30518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Theorem 1.a</a:t>
            </a:r>
            <a:endParaRPr lang="en-US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9955" y="1917065"/>
            <a:ext cx="10680065" cy="2166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3077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Theorem 1.b</a:t>
            </a:r>
            <a:endParaRPr lang="en-US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50670" y="2292350"/>
            <a:ext cx="938657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39579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7BAEED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Some Discussion</a:t>
            </a:r>
            <a:endParaRPr lang="en-US" sz="4400" dirty="0">
              <a:solidFill>
                <a:srgbClr val="7BAEED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5500" y="1670050"/>
            <a:ext cx="10541000" cy="3517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PP_MARK_KEY" val="b56dfe43-ac0a-4f8d-bbc7-6774d1bf4e83"/>
  <p:tag name="COMMONDATA" val="eyJjb3VudCI6MSwiaGRpZCI6IjhjZDk4NTNmMTUzYzUxNmNlOTgxZDVmZTE3YzJiNmExIiwidXNlckNvdW50IjoxfQ=="/>
  <p:tag name="commondata" val="eyJjb3VudCI6MiwiaGRpZCI6IjhjZDk4NTNmMTUzYzUxNmNlOTgxZDVmZTE3YzJiNmExIiwidXNlckNvdW50Ijoy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演示</Application>
  <PresentationFormat>宽屏</PresentationFormat>
  <Paragraphs>96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21</vt:i4>
      </vt:variant>
      <vt:variant>
        <vt:lpstr>幻灯片标题</vt:lpstr>
      </vt:variant>
      <vt:variant>
        <vt:i4>27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Segoe UI</vt:lpstr>
      <vt:lpstr>微软雅黑</vt:lpstr>
      <vt:lpstr>Arial Unicode MS</vt:lpstr>
      <vt:lpstr>等线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10_Office 主题​​</vt:lpstr>
      <vt:lpstr>11_Office 主题​​</vt:lpstr>
      <vt:lpstr>12_Office 主题​​</vt:lpstr>
      <vt:lpstr>13_Office 主题​​</vt:lpstr>
      <vt:lpstr>14_Office 主题​​</vt:lpstr>
      <vt:lpstr>15_Office 主题​​</vt:lpstr>
      <vt:lpstr>17_Office 主题​​</vt:lpstr>
      <vt:lpstr>16_Office 主题​​</vt:lpstr>
      <vt:lpstr>18_Office 主题​​</vt:lpstr>
      <vt:lpstr>19_Office 主题​​</vt:lpstr>
      <vt:lpstr>20_Office 主题​​</vt:lpstr>
      <vt:lpstr>21_Office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58263148@qq.com</dc:creator>
  <cp:lastModifiedBy>恺</cp:lastModifiedBy>
  <cp:revision>195</cp:revision>
  <dcterms:created xsi:type="dcterms:W3CDTF">2020-12-25T02:43:00Z</dcterms:created>
  <dcterms:modified xsi:type="dcterms:W3CDTF">2024-01-27T10:08:51Z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KSOTemplateUUID">
    <vt:lpwstr>v1.0_mb_NDMgzB3zoz8k6qZXUHI1VQ==</vt:lpwstr>
  </property>
  <property fmtid="{D5CDD505-2E9C-101B-9397-08002B2CF9AE}" pid="4" name="ICV">
    <vt:lpwstr>0B12DCF7F577463995E799AFC1226146_13</vt:lpwstr>
  </property>
</Properties>
</file>