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B469F-A493-4B5D-963B-9D800EE0D2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28F457-F336-497D-AD89-8D42DC4EF59D}">
      <dgm:prSet phldrT="[טקסט]"/>
      <dgm:spPr/>
      <dgm:t>
        <a:bodyPr/>
        <a:lstStyle/>
        <a:p>
          <a:pPr rtl="1"/>
          <a:r>
            <a:rPr lang="he-IL" dirty="0"/>
            <a:t>איסוף נתונים</a:t>
          </a:r>
          <a:r>
            <a:rPr lang="en-US" dirty="0"/>
            <a:t> </a:t>
          </a:r>
          <a:r>
            <a:rPr lang="he-IL" dirty="0"/>
            <a:t>בעזרת </a:t>
          </a:r>
          <a:r>
            <a:rPr lang="en-US" dirty="0"/>
            <a:t>python</a:t>
          </a:r>
        </a:p>
      </dgm:t>
    </dgm:pt>
    <dgm:pt modelId="{8B081CEE-209C-482D-9031-F15835076DE5}" type="parTrans" cxnId="{BC9ECDBD-2738-42D8-B480-26949FC56893}">
      <dgm:prSet/>
      <dgm:spPr/>
      <dgm:t>
        <a:bodyPr/>
        <a:lstStyle/>
        <a:p>
          <a:endParaRPr lang="en-US"/>
        </a:p>
      </dgm:t>
    </dgm:pt>
    <dgm:pt modelId="{3D4A8514-B5A7-4A4A-9267-15BD6374C72B}" type="sibTrans" cxnId="{BC9ECDBD-2738-42D8-B480-26949FC56893}">
      <dgm:prSet/>
      <dgm:spPr/>
      <dgm:t>
        <a:bodyPr/>
        <a:lstStyle/>
        <a:p>
          <a:endParaRPr lang="en-US"/>
        </a:p>
      </dgm:t>
    </dgm:pt>
    <dgm:pt modelId="{9725D43C-17B5-4163-B215-442253487EAC}">
      <dgm:prSet phldrT="[טקסט]"/>
      <dgm:spPr/>
      <dgm:t>
        <a:bodyPr/>
        <a:lstStyle/>
        <a:p>
          <a:pPr rtl="1"/>
          <a:r>
            <a:rPr lang="he-IL" dirty="0"/>
            <a:t>שמירת הנתונים בקבצי </a:t>
          </a:r>
          <a:r>
            <a:rPr lang="en-US" dirty="0"/>
            <a:t>json</a:t>
          </a:r>
        </a:p>
      </dgm:t>
    </dgm:pt>
    <dgm:pt modelId="{F256AA15-3E3A-4849-97F7-5F0502F3095E}" type="parTrans" cxnId="{59A285A8-60E3-41C8-AA6E-B4EF772FCB29}">
      <dgm:prSet/>
      <dgm:spPr/>
      <dgm:t>
        <a:bodyPr/>
        <a:lstStyle/>
        <a:p>
          <a:endParaRPr lang="en-US"/>
        </a:p>
      </dgm:t>
    </dgm:pt>
    <dgm:pt modelId="{D50FAF5A-0CEE-4FDA-81DA-CACF3F4CE359}" type="sibTrans" cxnId="{59A285A8-60E3-41C8-AA6E-B4EF772FCB29}">
      <dgm:prSet/>
      <dgm:spPr/>
      <dgm:t>
        <a:bodyPr/>
        <a:lstStyle/>
        <a:p>
          <a:endParaRPr lang="en-US"/>
        </a:p>
      </dgm:t>
    </dgm:pt>
    <dgm:pt modelId="{73A5084C-4084-485E-8BA4-8AFE19553096}">
      <dgm:prSet phldrT="[טקסט]"/>
      <dgm:spPr/>
      <dgm:t>
        <a:bodyPr/>
        <a:lstStyle/>
        <a:p>
          <a:pPr rtl="1"/>
          <a:r>
            <a:rPr lang="he-IL" dirty="0"/>
            <a:t>עיבוד </a:t>
          </a:r>
          <a:r>
            <a:rPr lang="he-IL" dirty="0" smtClean="0"/>
            <a:t>נתונים בעזרת </a:t>
          </a:r>
          <a:r>
            <a:rPr lang="en-US" smtClean="0"/>
            <a:t>python</a:t>
          </a:r>
          <a:r>
            <a:rPr lang="he-IL" smtClean="0"/>
            <a:t> </a:t>
          </a:r>
          <a:endParaRPr lang="en-US" dirty="0"/>
        </a:p>
      </dgm:t>
    </dgm:pt>
    <dgm:pt modelId="{5B430838-4478-4D6B-8E29-106719489C38}" type="parTrans" cxnId="{0C458794-1316-4E69-BA4A-4076FEF89537}">
      <dgm:prSet/>
      <dgm:spPr/>
      <dgm:t>
        <a:bodyPr/>
        <a:lstStyle/>
        <a:p>
          <a:endParaRPr lang="en-US"/>
        </a:p>
      </dgm:t>
    </dgm:pt>
    <dgm:pt modelId="{950E2EFA-5735-4450-9103-9D693009F9D4}" type="sibTrans" cxnId="{0C458794-1316-4E69-BA4A-4076FEF89537}">
      <dgm:prSet/>
      <dgm:spPr/>
      <dgm:t>
        <a:bodyPr/>
        <a:lstStyle/>
        <a:p>
          <a:endParaRPr lang="en-US"/>
        </a:p>
      </dgm:t>
    </dgm:pt>
    <dgm:pt modelId="{C929336F-F23E-4B6C-A2D0-5089FF84B08B}">
      <dgm:prSet phldrT="[טקסט]"/>
      <dgm:spPr/>
      <dgm:t>
        <a:bodyPr/>
        <a:lstStyle/>
        <a:p>
          <a:pPr rtl="1"/>
          <a:r>
            <a:rPr lang="he-IL" dirty="0"/>
            <a:t>שמירת הנתונים המעובדים בקבצי </a:t>
          </a:r>
          <a:r>
            <a:rPr lang="en-US" dirty="0"/>
            <a:t>json</a:t>
          </a:r>
        </a:p>
      </dgm:t>
    </dgm:pt>
    <dgm:pt modelId="{4E00466C-D7CE-41E4-87F0-8B00B5A9D532}" type="parTrans" cxnId="{1103FE0C-C385-4506-8805-91AD062EC215}">
      <dgm:prSet/>
      <dgm:spPr/>
      <dgm:t>
        <a:bodyPr/>
        <a:lstStyle/>
        <a:p>
          <a:endParaRPr lang="en-US"/>
        </a:p>
      </dgm:t>
    </dgm:pt>
    <dgm:pt modelId="{8E99583B-902A-4499-8347-4C92EA314711}" type="sibTrans" cxnId="{1103FE0C-C385-4506-8805-91AD062EC215}">
      <dgm:prSet/>
      <dgm:spPr/>
      <dgm:t>
        <a:bodyPr/>
        <a:lstStyle/>
        <a:p>
          <a:endParaRPr lang="en-US"/>
        </a:p>
      </dgm:t>
    </dgm:pt>
    <dgm:pt modelId="{3C164BD7-C7C0-4BBF-851D-DA0F6A734107}">
      <dgm:prSet phldrT="[טקסט]"/>
      <dgm:spPr/>
      <dgm:t>
        <a:bodyPr/>
        <a:lstStyle/>
        <a:p>
          <a:pPr rtl="1"/>
          <a:r>
            <a:rPr lang="he-IL" dirty="0"/>
            <a:t>הצגת הנתונים בעזרת</a:t>
          </a:r>
          <a:r>
            <a:rPr lang="en-US" dirty="0"/>
            <a:t> python </a:t>
          </a:r>
        </a:p>
      </dgm:t>
    </dgm:pt>
    <dgm:pt modelId="{0E5E64F3-D363-42E2-B5BE-848C2AA06E3C}" type="parTrans" cxnId="{E325EF97-9F0A-44B1-B426-30BDFBF70A6F}">
      <dgm:prSet/>
      <dgm:spPr/>
      <dgm:t>
        <a:bodyPr/>
        <a:lstStyle/>
        <a:p>
          <a:endParaRPr lang="en-US"/>
        </a:p>
      </dgm:t>
    </dgm:pt>
    <dgm:pt modelId="{D6570759-A72A-44A9-98F0-E8064D2150E3}" type="sibTrans" cxnId="{E325EF97-9F0A-44B1-B426-30BDFBF70A6F}">
      <dgm:prSet/>
      <dgm:spPr/>
      <dgm:t>
        <a:bodyPr/>
        <a:lstStyle/>
        <a:p>
          <a:endParaRPr lang="en-US"/>
        </a:p>
      </dgm:t>
    </dgm:pt>
    <dgm:pt modelId="{1ED8B5E2-4FD9-4E24-B720-EECA2040DD07}" type="pres">
      <dgm:prSet presAssocID="{DD3B469F-A493-4B5D-963B-9D800EE0D285}" presName="Name0" presStyleCnt="0">
        <dgm:presLayoutVars>
          <dgm:dir/>
          <dgm:resizeHandles val="exact"/>
        </dgm:presLayoutVars>
      </dgm:prSet>
      <dgm:spPr/>
    </dgm:pt>
    <dgm:pt modelId="{65B18D5F-1C29-4AA9-8F84-08BD5BC6E6F0}" type="pres">
      <dgm:prSet presAssocID="{0128F457-F336-497D-AD89-8D42DC4EF59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C3A3F2-9313-46DB-9EBA-F50D59F28CC3}" type="pres">
      <dgm:prSet presAssocID="{3D4A8514-B5A7-4A4A-9267-15BD6374C72B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107578F9-59A1-4C4D-A44C-997BFA1701EF}" type="pres">
      <dgm:prSet presAssocID="{3D4A8514-B5A7-4A4A-9267-15BD6374C72B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E86D0B39-6C9A-447E-9748-DF655EBD3E3A}" type="pres">
      <dgm:prSet presAssocID="{9725D43C-17B5-4163-B215-442253487E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8A7AA3-2CF7-4DA9-A840-B1A19689A587}" type="pres">
      <dgm:prSet presAssocID="{D50FAF5A-0CEE-4FDA-81DA-CACF3F4CE359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05BC8030-F800-4682-9B5C-501AECBAC9DB}" type="pres">
      <dgm:prSet presAssocID="{D50FAF5A-0CEE-4FDA-81DA-CACF3F4CE359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2523B9E-CE3C-4741-B7BD-AF2CB4297A29}" type="pres">
      <dgm:prSet presAssocID="{73A5084C-4084-485E-8BA4-8AFE1955309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4591D9A-593B-491A-B0A6-B037BC735185}" type="pres">
      <dgm:prSet presAssocID="{950E2EFA-5735-4450-9103-9D693009F9D4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55E67A35-24E6-48C1-B963-446A9B8BBD9D}" type="pres">
      <dgm:prSet presAssocID="{950E2EFA-5735-4450-9103-9D693009F9D4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2A4EEC84-7066-49D1-9F6C-17ED4EB366E9}" type="pres">
      <dgm:prSet presAssocID="{C929336F-F23E-4B6C-A2D0-5089FF84B0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6F1256D-E37A-41D0-B46C-78B4F958C1C1}" type="pres">
      <dgm:prSet presAssocID="{8E99583B-902A-4499-8347-4C92EA314711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42621064-B692-44A4-8B67-98464355809D}" type="pres">
      <dgm:prSet presAssocID="{8E99583B-902A-4499-8347-4C92EA314711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8ECA3CD5-4AD1-49C5-9553-3CCFC6B56053}" type="pres">
      <dgm:prSet presAssocID="{3C164BD7-C7C0-4BBF-851D-DA0F6A7341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0364B34-937B-4192-9AA8-F2BF9F8EA2C0}" type="presOf" srcId="{8E99583B-902A-4499-8347-4C92EA314711}" destId="{36F1256D-E37A-41D0-B46C-78B4F958C1C1}" srcOrd="0" destOrd="0" presId="urn:microsoft.com/office/officeart/2005/8/layout/process1"/>
    <dgm:cxn modelId="{21E7541B-0B7E-4716-B66C-C2F5204FE283}" type="presOf" srcId="{0128F457-F336-497D-AD89-8D42DC4EF59D}" destId="{65B18D5F-1C29-4AA9-8F84-08BD5BC6E6F0}" srcOrd="0" destOrd="0" presId="urn:microsoft.com/office/officeart/2005/8/layout/process1"/>
    <dgm:cxn modelId="{C4922950-A8A6-490B-BCCC-B8A482398530}" type="presOf" srcId="{9725D43C-17B5-4163-B215-442253487EAC}" destId="{E86D0B39-6C9A-447E-9748-DF655EBD3E3A}" srcOrd="0" destOrd="0" presId="urn:microsoft.com/office/officeart/2005/8/layout/process1"/>
    <dgm:cxn modelId="{1521C385-B164-4E2E-9245-9B8FEEE6A8B5}" type="presOf" srcId="{8E99583B-902A-4499-8347-4C92EA314711}" destId="{42621064-B692-44A4-8B67-98464355809D}" srcOrd="1" destOrd="0" presId="urn:microsoft.com/office/officeart/2005/8/layout/process1"/>
    <dgm:cxn modelId="{51882B1C-1A47-45F1-82AF-F4AFFD5EFE6E}" type="presOf" srcId="{C929336F-F23E-4B6C-A2D0-5089FF84B08B}" destId="{2A4EEC84-7066-49D1-9F6C-17ED4EB366E9}" srcOrd="0" destOrd="0" presId="urn:microsoft.com/office/officeart/2005/8/layout/process1"/>
    <dgm:cxn modelId="{59A285A8-60E3-41C8-AA6E-B4EF772FCB29}" srcId="{DD3B469F-A493-4B5D-963B-9D800EE0D285}" destId="{9725D43C-17B5-4163-B215-442253487EAC}" srcOrd="1" destOrd="0" parTransId="{F256AA15-3E3A-4849-97F7-5F0502F3095E}" sibTransId="{D50FAF5A-0CEE-4FDA-81DA-CACF3F4CE359}"/>
    <dgm:cxn modelId="{FD1C5FB3-33C3-48D6-8EB8-1FFBFD6962CB}" type="presOf" srcId="{DD3B469F-A493-4B5D-963B-9D800EE0D285}" destId="{1ED8B5E2-4FD9-4E24-B720-EECA2040DD07}" srcOrd="0" destOrd="0" presId="urn:microsoft.com/office/officeart/2005/8/layout/process1"/>
    <dgm:cxn modelId="{0C458794-1316-4E69-BA4A-4076FEF89537}" srcId="{DD3B469F-A493-4B5D-963B-9D800EE0D285}" destId="{73A5084C-4084-485E-8BA4-8AFE19553096}" srcOrd="2" destOrd="0" parTransId="{5B430838-4478-4D6B-8E29-106719489C38}" sibTransId="{950E2EFA-5735-4450-9103-9D693009F9D4}"/>
    <dgm:cxn modelId="{F2BBFBD0-E468-4406-8D3F-15BFF302D463}" type="presOf" srcId="{73A5084C-4084-485E-8BA4-8AFE19553096}" destId="{F2523B9E-CE3C-4741-B7BD-AF2CB4297A29}" srcOrd="0" destOrd="0" presId="urn:microsoft.com/office/officeart/2005/8/layout/process1"/>
    <dgm:cxn modelId="{BC9ECDBD-2738-42D8-B480-26949FC56893}" srcId="{DD3B469F-A493-4B5D-963B-9D800EE0D285}" destId="{0128F457-F336-497D-AD89-8D42DC4EF59D}" srcOrd="0" destOrd="0" parTransId="{8B081CEE-209C-482D-9031-F15835076DE5}" sibTransId="{3D4A8514-B5A7-4A4A-9267-15BD6374C72B}"/>
    <dgm:cxn modelId="{1103FE0C-C385-4506-8805-91AD062EC215}" srcId="{DD3B469F-A493-4B5D-963B-9D800EE0D285}" destId="{C929336F-F23E-4B6C-A2D0-5089FF84B08B}" srcOrd="3" destOrd="0" parTransId="{4E00466C-D7CE-41E4-87F0-8B00B5A9D532}" sibTransId="{8E99583B-902A-4499-8347-4C92EA314711}"/>
    <dgm:cxn modelId="{E325EF97-9F0A-44B1-B426-30BDFBF70A6F}" srcId="{DD3B469F-A493-4B5D-963B-9D800EE0D285}" destId="{3C164BD7-C7C0-4BBF-851D-DA0F6A734107}" srcOrd="4" destOrd="0" parTransId="{0E5E64F3-D363-42E2-B5BE-848C2AA06E3C}" sibTransId="{D6570759-A72A-44A9-98F0-E8064D2150E3}"/>
    <dgm:cxn modelId="{CB72ED51-DFC1-4CD9-831F-A53FC3E1651B}" type="presOf" srcId="{D50FAF5A-0CEE-4FDA-81DA-CACF3F4CE359}" destId="{A78A7AA3-2CF7-4DA9-A840-B1A19689A587}" srcOrd="0" destOrd="0" presId="urn:microsoft.com/office/officeart/2005/8/layout/process1"/>
    <dgm:cxn modelId="{741BBB14-FA96-40A0-BE4A-28E339459F4A}" type="presOf" srcId="{3C164BD7-C7C0-4BBF-851D-DA0F6A734107}" destId="{8ECA3CD5-4AD1-49C5-9553-3CCFC6B56053}" srcOrd="0" destOrd="0" presId="urn:microsoft.com/office/officeart/2005/8/layout/process1"/>
    <dgm:cxn modelId="{5C13517B-7A69-4930-9A1E-5EFFD8E56DD8}" type="presOf" srcId="{950E2EFA-5735-4450-9103-9D693009F9D4}" destId="{74591D9A-593B-491A-B0A6-B037BC735185}" srcOrd="0" destOrd="0" presId="urn:microsoft.com/office/officeart/2005/8/layout/process1"/>
    <dgm:cxn modelId="{479EA2CF-F8C8-4D53-BA48-AF9D5EE8593D}" type="presOf" srcId="{3D4A8514-B5A7-4A4A-9267-15BD6374C72B}" destId="{107578F9-59A1-4C4D-A44C-997BFA1701EF}" srcOrd="1" destOrd="0" presId="urn:microsoft.com/office/officeart/2005/8/layout/process1"/>
    <dgm:cxn modelId="{7F75FBE5-B9FB-4132-8255-F817B7961DF6}" type="presOf" srcId="{D50FAF5A-0CEE-4FDA-81DA-CACF3F4CE359}" destId="{05BC8030-F800-4682-9B5C-501AECBAC9DB}" srcOrd="1" destOrd="0" presId="urn:microsoft.com/office/officeart/2005/8/layout/process1"/>
    <dgm:cxn modelId="{4F3814E7-C0D2-4AA3-A4E3-2280B59CE477}" type="presOf" srcId="{950E2EFA-5735-4450-9103-9D693009F9D4}" destId="{55E67A35-24E6-48C1-B963-446A9B8BBD9D}" srcOrd="1" destOrd="0" presId="urn:microsoft.com/office/officeart/2005/8/layout/process1"/>
    <dgm:cxn modelId="{2A641D4E-F48D-4184-84FC-E2AA747023C8}" type="presOf" srcId="{3D4A8514-B5A7-4A4A-9267-15BD6374C72B}" destId="{EFC3A3F2-9313-46DB-9EBA-F50D59F28CC3}" srcOrd="0" destOrd="0" presId="urn:microsoft.com/office/officeart/2005/8/layout/process1"/>
    <dgm:cxn modelId="{496B80B6-E9F5-4251-95A4-82C601FACBE8}" type="presParOf" srcId="{1ED8B5E2-4FD9-4E24-B720-EECA2040DD07}" destId="{65B18D5F-1C29-4AA9-8F84-08BD5BC6E6F0}" srcOrd="0" destOrd="0" presId="urn:microsoft.com/office/officeart/2005/8/layout/process1"/>
    <dgm:cxn modelId="{981F7E5E-DFFC-4B15-A7CC-905A32A2126F}" type="presParOf" srcId="{1ED8B5E2-4FD9-4E24-B720-EECA2040DD07}" destId="{EFC3A3F2-9313-46DB-9EBA-F50D59F28CC3}" srcOrd="1" destOrd="0" presId="urn:microsoft.com/office/officeart/2005/8/layout/process1"/>
    <dgm:cxn modelId="{D323F6CB-C82B-4302-BEC8-47792F57E30C}" type="presParOf" srcId="{EFC3A3F2-9313-46DB-9EBA-F50D59F28CC3}" destId="{107578F9-59A1-4C4D-A44C-997BFA1701EF}" srcOrd="0" destOrd="0" presId="urn:microsoft.com/office/officeart/2005/8/layout/process1"/>
    <dgm:cxn modelId="{9CAE94BE-161C-4EB4-A713-6B1B488F45F0}" type="presParOf" srcId="{1ED8B5E2-4FD9-4E24-B720-EECA2040DD07}" destId="{E86D0B39-6C9A-447E-9748-DF655EBD3E3A}" srcOrd="2" destOrd="0" presId="urn:microsoft.com/office/officeart/2005/8/layout/process1"/>
    <dgm:cxn modelId="{18F7E48A-AFA2-422A-8F22-D368F04B6DB5}" type="presParOf" srcId="{1ED8B5E2-4FD9-4E24-B720-EECA2040DD07}" destId="{A78A7AA3-2CF7-4DA9-A840-B1A19689A587}" srcOrd="3" destOrd="0" presId="urn:microsoft.com/office/officeart/2005/8/layout/process1"/>
    <dgm:cxn modelId="{FD695E46-0108-4701-A91C-B306AB031966}" type="presParOf" srcId="{A78A7AA3-2CF7-4DA9-A840-B1A19689A587}" destId="{05BC8030-F800-4682-9B5C-501AECBAC9DB}" srcOrd="0" destOrd="0" presId="urn:microsoft.com/office/officeart/2005/8/layout/process1"/>
    <dgm:cxn modelId="{B2A19DB6-616F-4B25-BEF0-1FA29E795013}" type="presParOf" srcId="{1ED8B5E2-4FD9-4E24-B720-EECA2040DD07}" destId="{F2523B9E-CE3C-4741-B7BD-AF2CB4297A29}" srcOrd="4" destOrd="0" presId="urn:microsoft.com/office/officeart/2005/8/layout/process1"/>
    <dgm:cxn modelId="{C828B66D-5901-4124-AD45-C9CE1A237D5A}" type="presParOf" srcId="{1ED8B5E2-4FD9-4E24-B720-EECA2040DD07}" destId="{74591D9A-593B-491A-B0A6-B037BC735185}" srcOrd="5" destOrd="0" presId="urn:microsoft.com/office/officeart/2005/8/layout/process1"/>
    <dgm:cxn modelId="{83A0F863-F562-4260-A433-3AF2F79EFBD3}" type="presParOf" srcId="{74591D9A-593B-491A-B0A6-B037BC735185}" destId="{55E67A35-24E6-48C1-B963-446A9B8BBD9D}" srcOrd="0" destOrd="0" presId="urn:microsoft.com/office/officeart/2005/8/layout/process1"/>
    <dgm:cxn modelId="{556DF38C-5F32-4802-8901-AD45AC98DC70}" type="presParOf" srcId="{1ED8B5E2-4FD9-4E24-B720-EECA2040DD07}" destId="{2A4EEC84-7066-49D1-9F6C-17ED4EB366E9}" srcOrd="6" destOrd="0" presId="urn:microsoft.com/office/officeart/2005/8/layout/process1"/>
    <dgm:cxn modelId="{7F750A4C-943F-49FD-9A4F-2E3FE0E460DF}" type="presParOf" srcId="{1ED8B5E2-4FD9-4E24-B720-EECA2040DD07}" destId="{36F1256D-E37A-41D0-B46C-78B4F958C1C1}" srcOrd="7" destOrd="0" presId="urn:microsoft.com/office/officeart/2005/8/layout/process1"/>
    <dgm:cxn modelId="{F738035D-976A-4E33-800E-C9049CC044CC}" type="presParOf" srcId="{36F1256D-E37A-41D0-B46C-78B4F958C1C1}" destId="{42621064-B692-44A4-8B67-98464355809D}" srcOrd="0" destOrd="0" presId="urn:microsoft.com/office/officeart/2005/8/layout/process1"/>
    <dgm:cxn modelId="{8C687AB3-3429-4789-A013-9F79228AD12D}" type="presParOf" srcId="{1ED8B5E2-4FD9-4E24-B720-EECA2040DD07}" destId="{8ECA3CD5-4AD1-49C5-9553-3CCFC6B5605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18D5F-1C29-4AA9-8F84-08BD5BC6E6F0}">
      <dsp:nvSpPr>
        <dsp:cNvPr id="0" name=""/>
        <dsp:cNvSpPr/>
      </dsp:nvSpPr>
      <dsp:spPr>
        <a:xfrm>
          <a:off x="5208" y="1424533"/>
          <a:ext cx="1614785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איסוף נתונים</a:t>
          </a:r>
          <a:r>
            <a:rPr lang="en-US" sz="1800" kern="1200" dirty="0"/>
            <a:t> </a:t>
          </a:r>
          <a:r>
            <a:rPr lang="he-IL" sz="1800" kern="1200" dirty="0"/>
            <a:t>בעזרת </a:t>
          </a:r>
          <a:r>
            <a:rPr lang="en-US" sz="1800" kern="1200" dirty="0"/>
            <a:t>python</a:t>
          </a:r>
        </a:p>
      </dsp:txBody>
      <dsp:txXfrm>
        <a:off x="33585" y="1452910"/>
        <a:ext cx="1558031" cy="912117"/>
      </dsp:txXfrm>
    </dsp:sp>
    <dsp:sp modelId="{EFC3A3F2-9313-46DB-9EBA-F50D59F28CC3}">
      <dsp:nvSpPr>
        <dsp:cNvPr id="0" name=""/>
        <dsp:cNvSpPr/>
      </dsp:nvSpPr>
      <dsp:spPr>
        <a:xfrm>
          <a:off x="1781472" y="1708735"/>
          <a:ext cx="342334" cy="4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81472" y="1788828"/>
        <a:ext cx="239634" cy="240280"/>
      </dsp:txXfrm>
    </dsp:sp>
    <dsp:sp modelId="{E86D0B39-6C9A-447E-9748-DF655EBD3E3A}">
      <dsp:nvSpPr>
        <dsp:cNvPr id="0" name=""/>
        <dsp:cNvSpPr/>
      </dsp:nvSpPr>
      <dsp:spPr>
        <a:xfrm>
          <a:off x="2265908" y="1424533"/>
          <a:ext cx="1614785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שמירת הנתונים בקבצי </a:t>
          </a:r>
          <a:r>
            <a:rPr lang="en-US" sz="1800" kern="1200" dirty="0"/>
            <a:t>json</a:t>
          </a:r>
        </a:p>
      </dsp:txBody>
      <dsp:txXfrm>
        <a:off x="2294285" y="1452910"/>
        <a:ext cx="1558031" cy="912117"/>
      </dsp:txXfrm>
    </dsp:sp>
    <dsp:sp modelId="{A78A7AA3-2CF7-4DA9-A840-B1A19689A587}">
      <dsp:nvSpPr>
        <dsp:cNvPr id="0" name=""/>
        <dsp:cNvSpPr/>
      </dsp:nvSpPr>
      <dsp:spPr>
        <a:xfrm>
          <a:off x="4042171" y="1708735"/>
          <a:ext cx="342334" cy="4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42171" y="1788828"/>
        <a:ext cx="239634" cy="240280"/>
      </dsp:txXfrm>
    </dsp:sp>
    <dsp:sp modelId="{F2523B9E-CE3C-4741-B7BD-AF2CB4297A29}">
      <dsp:nvSpPr>
        <dsp:cNvPr id="0" name=""/>
        <dsp:cNvSpPr/>
      </dsp:nvSpPr>
      <dsp:spPr>
        <a:xfrm>
          <a:off x="4526607" y="1424533"/>
          <a:ext cx="1614785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עיבוד </a:t>
          </a:r>
          <a:r>
            <a:rPr lang="he-IL" sz="1800" kern="1200" dirty="0" smtClean="0"/>
            <a:t>נתונים בעזרת </a:t>
          </a:r>
          <a:r>
            <a:rPr lang="en-US" sz="1800" kern="1200" smtClean="0"/>
            <a:t>python</a:t>
          </a:r>
          <a:r>
            <a:rPr lang="he-IL" sz="1800" kern="1200" smtClean="0"/>
            <a:t> </a:t>
          </a:r>
          <a:endParaRPr lang="en-US" sz="1800" kern="1200" dirty="0"/>
        </a:p>
      </dsp:txBody>
      <dsp:txXfrm>
        <a:off x="4554984" y="1452910"/>
        <a:ext cx="1558031" cy="912117"/>
      </dsp:txXfrm>
    </dsp:sp>
    <dsp:sp modelId="{74591D9A-593B-491A-B0A6-B037BC735185}">
      <dsp:nvSpPr>
        <dsp:cNvPr id="0" name=""/>
        <dsp:cNvSpPr/>
      </dsp:nvSpPr>
      <dsp:spPr>
        <a:xfrm>
          <a:off x="6302871" y="1708735"/>
          <a:ext cx="342334" cy="4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02871" y="1788828"/>
        <a:ext cx="239634" cy="240280"/>
      </dsp:txXfrm>
    </dsp:sp>
    <dsp:sp modelId="{2A4EEC84-7066-49D1-9F6C-17ED4EB366E9}">
      <dsp:nvSpPr>
        <dsp:cNvPr id="0" name=""/>
        <dsp:cNvSpPr/>
      </dsp:nvSpPr>
      <dsp:spPr>
        <a:xfrm>
          <a:off x="6787306" y="1424533"/>
          <a:ext cx="1614785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שמירת הנתונים המעובדים בקבצי </a:t>
          </a:r>
          <a:r>
            <a:rPr lang="en-US" sz="1800" kern="1200" dirty="0"/>
            <a:t>json</a:t>
          </a:r>
        </a:p>
      </dsp:txBody>
      <dsp:txXfrm>
        <a:off x="6815683" y="1452910"/>
        <a:ext cx="1558031" cy="912117"/>
      </dsp:txXfrm>
    </dsp:sp>
    <dsp:sp modelId="{36F1256D-E37A-41D0-B46C-78B4F958C1C1}">
      <dsp:nvSpPr>
        <dsp:cNvPr id="0" name=""/>
        <dsp:cNvSpPr/>
      </dsp:nvSpPr>
      <dsp:spPr>
        <a:xfrm>
          <a:off x="8563570" y="1708735"/>
          <a:ext cx="342334" cy="4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563570" y="1788828"/>
        <a:ext cx="239634" cy="240280"/>
      </dsp:txXfrm>
    </dsp:sp>
    <dsp:sp modelId="{8ECA3CD5-4AD1-49C5-9553-3CCFC6B56053}">
      <dsp:nvSpPr>
        <dsp:cNvPr id="0" name=""/>
        <dsp:cNvSpPr/>
      </dsp:nvSpPr>
      <dsp:spPr>
        <a:xfrm>
          <a:off x="9048005" y="1424533"/>
          <a:ext cx="1614785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הצגת הנתונים בעזרת</a:t>
          </a:r>
          <a:r>
            <a:rPr lang="en-US" sz="1800" kern="1200" dirty="0"/>
            <a:t> python </a:t>
          </a:r>
        </a:p>
      </dsp:txBody>
      <dsp:txXfrm>
        <a:off x="9076382" y="1452910"/>
        <a:ext cx="1558031" cy="912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5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D0DC1-BBD6-4ED4-B0CB-EB35DCB73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LEAGUE OF STATS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E6B5CF-2951-405A-B85B-B9D405B2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אדם וולפסון</a:t>
            </a:r>
            <a:endParaRPr lang="en-US" dirty="0"/>
          </a:p>
        </p:txBody>
      </p:sp>
      <p:sp>
        <p:nvSpPr>
          <p:cNvPr id="1033" name="Freeform: Shape 78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30" name="Picture 6" descr="League of Legends">
            <a:extLst>
              <a:ext uri="{FF2B5EF4-FFF2-40B4-BE49-F238E27FC236}">
                <a16:creationId xmlns:a16="http://schemas.microsoft.com/office/drawing/2014/main" id="{EF2DEA32-9180-4349-8B53-B53B96EE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/>
          <a:stretch/>
        </p:blipFill>
        <p:spPr bwMode="auto">
          <a:xfrm>
            <a:off x="-2" y="1345166"/>
            <a:ext cx="6095999" cy="34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D4637B-15F8-4EAC-A214-16CA222D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מטרת הפרויקט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0BB56-4247-4CE0-A780-D7EF819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לתת למשתמש נתונים לגבי הדמויות במשחק</a:t>
            </a:r>
          </a:p>
          <a:p>
            <a:pPr algn="r" rtl="1"/>
            <a:r>
              <a:rPr lang="he-IL" dirty="0"/>
              <a:t>לתת למשתמש נתונים לגבי המשחקים האחרונים שלו</a:t>
            </a:r>
          </a:p>
          <a:p>
            <a:pPr algn="r" rtl="1"/>
            <a:r>
              <a:rPr lang="he-IL" dirty="0"/>
              <a:t>לתת למשתמש הארות לגבי המשחקים האחרונים שלו</a:t>
            </a:r>
          </a:p>
        </p:txBody>
      </p:sp>
    </p:spTree>
    <p:extLst>
      <p:ext uri="{BB962C8B-B14F-4D97-AF65-F5344CB8AC3E}">
        <p14:creationId xmlns:p14="http://schemas.microsoft.com/office/powerpoint/2010/main" val="60128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5EEFF3-CB2A-4114-8A3F-FEFCF358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מושגים רקע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DBB8BA-75C3-4CA9-A14E-78ED5CA2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League of Legends</a:t>
            </a:r>
            <a:r>
              <a:rPr lang="he-IL" sz="2000" dirty="0"/>
              <a:t> - משחק שבו שתי קבוצות של חמישה שחקנים מנסות להרוס את המבנה הראשי של הקבוצה </a:t>
            </a:r>
            <a:r>
              <a:rPr lang="he-IL" sz="2000" dirty="0" smtClean="0"/>
              <a:t>היריבה </a:t>
            </a:r>
            <a:r>
              <a:rPr lang="he-IL" sz="2000" dirty="0"/>
              <a:t>במהלך המשחק אפשר להרוג יריבים לקנות פריטים להרוג ועוד.</a:t>
            </a:r>
          </a:p>
          <a:p>
            <a:pPr algn="r" rtl="1"/>
            <a:r>
              <a:rPr lang="en-US" sz="2000" dirty="0"/>
              <a:t>KDA</a:t>
            </a:r>
            <a:r>
              <a:rPr lang="he-IL" sz="2000" dirty="0"/>
              <a:t> –ראשי תיבות של </a:t>
            </a:r>
            <a:r>
              <a:rPr lang="en-US" sz="2000" dirty="0"/>
              <a:t>kill death assist</a:t>
            </a:r>
            <a:r>
              <a:rPr lang="he-IL" sz="2000" dirty="0"/>
              <a:t> </a:t>
            </a:r>
          </a:p>
          <a:p>
            <a:pPr algn="r" rtl="1"/>
            <a:r>
              <a:rPr lang="en-US" sz="2000" dirty="0"/>
              <a:t>Vision</a:t>
            </a:r>
            <a:r>
              <a:rPr lang="he-IL" sz="2000" dirty="0"/>
              <a:t>- במפה של </a:t>
            </a:r>
            <a:r>
              <a:rPr lang="en-US" sz="2000" dirty="0"/>
              <a:t>league of legends </a:t>
            </a:r>
            <a:r>
              <a:rPr lang="he-IL" sz="2000" dirty="0"/>
              <a:t> ישנם אזורים חשוכים וכאשר מאירים אותם ה</a:t>
            </a:r>
            <a:r>
              <a:rPr lang="en-US" sz="2000" dirty="0"/>
              <a:t>vision score</a:t>
            </a:r>
            <a:r>
              <a:rPr lang="he-IL" sz="2000" dirty="0"/>
              <a:t> עולה</a:t>
            </a:r>
            <a:endParaRPr lang="en-US" sz="2000" dirty="0"/>
          </a:p>
          <a:p>
            <a:pPr algn="r" rtl="1"/>
            <a:r>
              <a:rPr lang="en-US" sz="2000" dirty="0"/>
              <a:t>CS</a:t>
            </a:r>
            <a:r>
              <a:rPr lang="he-IL" sz="2000" dirty="0"/>
              <a:t>-</a:t>
            </a:r>
            <a:r>
              <a:rPr lang="en-US" sz="2000" dirty="0"/>
              <a:t>creep score</a:t>
            </a:r>
            <a:r>
              <a:rPr lang="he-IL" sz="2000" dirty="0"/>
              <a:t> במהלך המשחק ישנם בוטים שמזדמנים כול פעם שאתה הורג </a:t>
            </a:r>
            <a:r>
              <a:rPr lang="he-IL" sz="2000" dirty="0" err="1"/>
              <a:t>בוט</a:t>
            </a:r>
            <a:r>
              <a:rPr lang="he-IL" sz="2000" dirty="0"/>
              <a:t> ה</a:t>
            </a:r>
            <a:r>
              <a:rPr lang="en-US" sz="2000" dirty="0"/>
              <a:t>cs</a:t>
            </a:r>
            <a:r>
              <a:rPr lang="he-IL" sz="2000" dirty="0"/>
              <a:t> שלך עולה </a:t>
            </a:r>
          </a:p>
          <a:p>
            <a:pPr algn="r" rtl="1"/>
            <a:endParaRPr lang="he-IL" sz="20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4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04178-4C7C-4245-AC50-F92C06FD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57200"/>
            <a:ext cx="10668000" cy="1524000"/>
          </a:xfrm>
        </p:spPr>
        <p:txBody>
          <a:bodyPr/>
          <a:lstStyle/>
          <a:p>
            <a:pPr algn="r" rtl="1"/>
            <a:r>
              <a:rPr lang="he-IL" dirty="0"/>
              <a:t>הפתרון שלי </a:t>
            </a:r>
            <a:endParaRPr lang="en-US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34D85646-640C-42BB-8AC6-80A67D7B2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71105"/>
              </p:ext>
            </p:extLst>
          </p:nvPr>
        </p:nvGraphicFramePr>
        <p:xfrm>
          <a:off x="762000" y="2286000"/>
          <a:ext cx="10668000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375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124</Words>
  <Application>Microsoft Office PowerPoint</Application>
  <PresentationFormat>מסך רחב</PresentationFormat>
  <Paragraphs>17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LEAGUE OF STATS </vt:lpstr>
      <vt:lpstr>מטרת הפרויקט </vt:lpstr>
      <vt:lpstr>מושגים רקע</vt:lpstr>
      <vt:lpstr>הפתרון שלי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STATS </dc:title>
  <dc:creator>adam wolfson</dc:creator>
  <cp:lastModifiedBy>student</cp:lastModifiedBy>
  <cp:revision>19</cp:revision>
  <dcterms:created xsi:type="dcterms:W3CDTF">2021-06-02T15:13:33Z</dcterms:created>
  <dcterms:modified xsi:type="dcterms:W3CDTF">2021-06-03T10:38:48Z</dcterms:modified>
</cp:coreProperties>
</file>