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70" r:id="rId9"/>
    <p:sldId id="271" r:id="rId10"/>
    <p:sldId id="262" r:id="rId11"/>
    <p:sldId id="263" r:id="rId12"/>
    <p:sldId id="278" r:id="rId13"/>
    <p:sldId id="272" r:id="rId14"/>
    <p:sldId id="273" r:id="rId15"/>
    <p:sldId id="279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2" autoAdjust="0"/>
    <p:restoredTop sz="94714"/>
  </p:normalViewPr>
  <p:slideViewPr>
    <p:cSldViewPr snapToGrid="0">
      <p:cViewPr varScale="1">
        <p:scale>
          <a:sx n="151" d="100"/>
          <a:sy n="151" d="100"/>
        </p:scale>
        <p:origin x="2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0C810-319F-FB4B-BE36-E0953180E32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251E-A72F-AB49-A597-9A001034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E59B-F1D8-004A-80B6-8482D9FB30F6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BD51-E7D9-D54F-9767-DA3D498DEB57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00C1-7A86-1C41-B796-FF86BC48FCE6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6B72-E85A-0C40-AC47-20BD74845F44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7D3E-D326-6945-8D76-C5F8F2CDD445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BEA-3869-A64B-88DD-D80778AE0954}" type="datetime1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DAD-72AC-484D-9FD6-BD4EF6E67010}" type="datetime1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1E27-DDF7-F147-871B-CF9B546B50EF}" type="datetime1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BFD3-1530-E54F-8061-3C23C4B7D657}" type="datetime1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C7CB-8B8B-0F4C-BBF2-92CFA6AB6394}" type="datetime1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72A-50BA-C346-9D26-95CAB533944F}" type="datetime1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0984-7B5E-584B-8286-FD334BC122F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6433"/>
            <a:ext cx="9144000" cy="568132"/>
          </a:xfrm>
        </p:spPr>
        <p:txBody>
          <a:bodyPr anchor="ctr"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4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12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4901" y="3392141"/>
            <a:ext cx="4280597" cy="84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GV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: TS.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endParaRPr lang="en-US" sz="16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462734"/>
            <a:ext cx="9144000" cy="56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52619"/>
              </p:ext>
            </p:extLst>
          </p:nvPr>
        </p:nvGraphicFramePr>
        <p:xfrm>
          <a:off x="2114281" y="4829577"/>
          <a:ext cx="4915438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8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20160092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Phùng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20160782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Hưng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Quốc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20163403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B9283-C228-AC42-9468-F61E53A8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2.1.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Use Case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2.2.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Use Case</a:t>
            </a:r>
          </a:p>
          <a:p>
            <a:pPr marL="0" indent="0">
              <a:buNone/>
            </a:pPr>
            <a:r>
              <a:rPr lang="en-US" dirty="0"/>
              <a:t>2.3.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4AF7-7332-CB47-9FB1-C7AF06AA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5C0BE-6956-314B-AE78-95446830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29" y="1498599"/>
            <a:ext cx="5461341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2.2.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Use Case</a:t>
            </a:r>
          </a:p>
          <a:p>
            <a:pPr marL="0" indent="0">
              <a:buNone/>
            </a:pPr>
            <a:r>
              <a:rPr lang="en-US" dirty="0"/>
              <a:t>2.3.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4AF7-7332-CB47-9FB1-C7AF06AA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6700D-1D6E-DF49-9B71-E094581B638B}"/>
              </a:ext>
            </a:extLst>
          </p:cNvPr>
          <p:cNvSpPr txBox="1"/>
          <p:nvPr/>
        </p:nvSpPr>
        <p:spPr>
          <a:xfrm>
            <a:off x="220664" y="3471283"/>
            <a:ext cx="30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-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A685D-A382-5E4F-8C9B-4F81A005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73" y="1207937"/>
            <a:ext cx="5604472" cy="52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8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4AF7-7332-CB47-9FB1-C7AF06AA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6700D-1D6E-DF49-9B71-E094581B638B}"/>
              </a:ext>
            </a:extLst>
          </p:cNvPr>
          <p:cNvSpPr txBox="1"/>
          <p:nvPr/>
        </p:nvSpPr>
        <p:spPr>
          <a:xfrm>
            <a:off x="2713830" y="1254115"/>
            <a:ext cx="398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–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rạp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0A8F4-E066-CD44-8D97-C5435240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5" y="1802518"/>
            <a:ext cx="8280400" cy="45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2.2.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Use Case</a:t>
            </a:r>
          </a:p>
          <a:p>
            <a:pPr marL="0" indent="0">
              <a:buNone/>
            </a:pPr>
            <a:r>
              <a:rPr lang="en-US" b="1" dirty="0"/>
              <a:t>2.3.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4AF7-7332-CB47-9FB1-C7AF06AA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6700D-1D6E-DF49-9B71-E094581B638B}"/>
              </a:ext>
            </a:extLst>
          </p:cNvPr>
          <p:cNvSpPr txBox="1"/>
          <p:nvPr/>
        </p:nvSpPr>
        <p:spPr>
          <a:xfrm>
            <a:off x="2800481" y="1555303"/>
            <a:ext cx="35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–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2B848-4F2C-B14D-BB41-A3B8EF5C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241691"/>
            <a:ext cx="8441267" cy="33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4AF7-7332-CB47-9FB1-C7AF06AA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6700D-1D6E-DF49-9B71-E094581B638B}"/>
              </a:ext>
            </a:extLst>
          </p:cNvPr>
          <p:cNvSpPr txBox="1"/>
          <p:nvPr/>
        </p:nvSpPr>
        <p:spPr>
          <a:xfrm>
            <a:off x="2729193" y="1448478"/>
            <a:ext cx="354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–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4DAC8-5CC1-214F-8103-87520E49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0" y="2277811"/>
            <a:ext cx="8382165" cy="37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55802"/>
            <a:ext cx="8026400" cy="454803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67BD-3139-5549-B067-B437D799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3.1.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-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gói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3.2.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3.3. Prototype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55802"/>
            <a:ext cx="8026400" cy="454803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E537-E2EB-5B47-8EB4-82FB8393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1357-4979-AA47-BE22-C095653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3DDE-3147-824D-88BC-10135D2C16D4}"/>
              </a:ext>
            </a:extLst>
          </p:cNvPr>
          <p:cNvSpPr txBox="1"/>
          <p:nvPr/>
        </p:nvSpPr>
        <p:spPr>
          <a:xfrm>
            <a:off x="3964516" y="1407582"/>
            <a:ext cx="10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63C40-7056-DF40-884E-7555E52B0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82" y="1946248"/>
            <a:ext cx="5791835" cy="36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3.2.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-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3.3. Prototype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1357-4979-AA47-BE22-C095653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3DDE-3147-824D-88BC-10135D2C16D4}"/>
              </a:ext>
            </a:extLst>
          </p:cNvPr>
          <p:cNvSpPr txBox="1"/>
          <p:nvPr/>
        </p:nvSpPr>
        <p:spPr>
          <a:xfrm>
            <a:off x="2750449" y="1282699"/>
            <a:ext cx="350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797A6-F5E0-204D-85C9-B09AD117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54" y="1652031"/>
            <a:ext cx="6228292" cy="49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0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3.2.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3.3. Prototype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3.3. Prototype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1357-4979-AA47-BE22-C095653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3DDE-3147-824D-88BC-10135D2C16D4}"/>
              </a:ext>
            </a:extLst>
          </p:cNvPr>
          <p:cNvSpPr txBox="1"/>
          <p:nvPr/>
        </p:nvSpPr>
        <p:spPr>
          <a:xfrm>
            <a:off x="6457950" y="3244334"/>
            <a:ext cx="248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pPr algn="ctr"/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68963-82D2-5242-8717-012D0072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38248"/>
            <a:ext cx="5275341" cy="54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7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3.3. Prototype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1357-4979-AA47-BE22-C095653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3DDE-3147-824D-88BC-10135D2C16D4}"/>
              </a:ext>
            </a:extLst>
          </p:cNvPr>
          <p:cNvSpPr txBox="1"/>
          <p:nvPr/>
        </p:nvSpPr>
        <p:spPr>
          <a:xfrm>
            <a:off x="6457950" y="3345935"/>
            <a:ext cx="21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rạp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F5A65-0779-D845-BC57-5CDFC8CA0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238248"/>
            <a:ext cx="5634526" cy="54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3.3. Prototype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1357-4979-AA47-BE22-C095653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3DDE-3147-824D-88BC-10135D2C16D4}"/>
              </a:ext>
            </a:extLst>
          </p:cNvPr>
          <p:cNvSpPr txBox="1"/>
          <p:nvPr/>
        </p:nvSpPr>
        <p:spPr>
          <a:xfrm>
            <a:off x="3008841" y="1236145"/>
            <a:ext cx="31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Admin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CAD25-7854-3D48-869B-670DE8E8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" y="1701668"/>
            <a:ext cx="7171267" cy="46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01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55802"/>
            <a:ext cx="8026400" cy="454803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67BD-3139-5549-B067-B437D799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* </a:t>
            </a:r>
            <a:r>
              <a:rPr lang="en-US" b="1" dirty="0" err="1">
                <a:sym typeface="Wingdings" pitchFamily="2" charset="2"/>
              </a:rPr>
              <a:t>Kết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quả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đạt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được</a:t>
            </a:r>
            <a:r>
              <a:rPr lang="en-US" b="1" dirty="0">
                <a:sym typeface="Wingdings" pitchFamily="2" charset="2"/>
              </a:rPr>
              <a:t>: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*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cải</a:t>
            </a:r>
            <a:r>
              <a:rPr lang="en-US" b="1" dirty="0"/>
              <a:t> </a:t>
            </a:r>
            <a:r>
              <a:rPr lang="en-US" b="1" dirty="0" err="1"/>
              <a:t>thiện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ra </a:t>
            </a:r>
            <a:r>
              <a:rPr lang="en-US" dirty="0" err="1"/>
              <a:t>làm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2CB2-BE52-C042-87A4-24A34A8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C28C9-8F50-5446-9EE5-C9550948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AE88B-0857-A247-9948-A4D224DFFB64}"/>
              </a:ext>
            </a:extLst>
          </p:cNvPr>
          <p:cNvSpPr/>
          <p:nvPr/>
        </p:nvSpPr>
        <p:spPr>
          <a:xfrm>
            <a:off x="1224379" y="2036002"/>
            <a:ext cx="78010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ơn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thầy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bạn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đã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lắng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nghe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7B57-D811-FA47-92C6-B0F3A55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3 – 5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55%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1 </a:t>
            </a:r>
            <a:r>
              <a:rPr lang="en-US" dirty="0" err="1"/>
              <a:t>tháng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1.5 – 2 </a:t>
            </a:r>
            <a:r>
              <a:rPr lang="en-US" dirty="0" err="1"/>
              <a:t>lần</a:t>
            </a:r>
            <a:r>
              <a:rPr lang="en-US" dirty="0"/>
              <a:t> 1 </a:t>
            </a:r>
            <a:r>
              <a:rPr lang="en-US" dirty="0" err="1"/>
              <a:t>tháng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2FC40-CF4E-8245-8FAD-5672EDDA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1" y="2834351"/>
            <a:ext cx="5422017" cy="33572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E6E89-EC00-624D-A73D-BE951DD5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9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mọc</a:t>
            </a:r>
            <a:r>
              <a:rPr lang="en-US" dirty="0"/>
              <a:t> ra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IMDb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F628D-CF3C-BD40-A26F-7C44EFD1A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31" y="2573181"/>
            <a:ext cx="1303738" cy="56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6B04B-21ED-2745-8B11-7A264984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64" y="2444941"/>
            <a:ext cx="830580" cy="82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1BCCD-C863-B443-A4FF-B61D70BA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39" y="2573181"/>
            <a:ext cx="1448518" cy="60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238AD6-83C4-8344-9C89-AA70D0143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52" y="2233802"/>
            <a:ext cx="1233500" cy="12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8A9CF8-490E-BE4A-AE17-4AE03A190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088" y="4494882"/>
            <a:ext cx="4080123" cy="179638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3746D16-0502-E44E-9A03-6C7DA586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Nhóm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quyết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tài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”</a:t>
            </a:r>
            <a:r>
              <a:rPr lang="en-US" b="1" dirty="0" err="1">
                <a:sym typeface="Wingdings" pitchFamily="2" charset="2"/>
              </a:rPr>
              <a:t>Xây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dựng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hệ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thống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Cổng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thông</a:t>
            </a:r>
            <a:r>
              <a:rPr lang="en-US" b="1" dirty="0">
                <a:sym typeface="Wingdings" pitchFamily="2" charset="2"/>
              </a:rPr>
              <a:t> tin </a:t>
            </a:r>
            <a:r>
              <a:rPr lang="en-US" b="1" dirty="0" err="1">
                <a:sym typeface="Wingdings" pitchFamily="2" charset="2"/>
              </a:rPr>
              <a:t>về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phim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chiếu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rạp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tại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Việt</a:t>
            </a:r>
            <a:r>
              <a:rPr lang="en-US" b="1" dirty="0">
                <a:sym typeface="Wingdings" pitchFamily="2" charset="2"/>
              </a:rPr>
              <a:t> Nam”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thống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quyết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vấn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review </a:t>
            </a:r>
            <a:r>
              <a:rPr lang="en-US" dirty="0" err="1"/>
              <a:t>phim</a:t>
            </a:r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rạp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40B888-C8FE-6A40-A622-0FBCF7DD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1FA1-2BF2-3D4F-82EF-A72F9793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rạp</a:t>
            </a:r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rạp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rạp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1357-4979-AA47-BE22-C095653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55802"/>
            <a:ext cx="8026400" cy="454803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67BD-3139-5549-B067-B437D799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0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160</TotalTime>
  <Words>908</Words>
  <Application>Microsoft Macintosh PowerPoint</Application>
  <PresentationFormat>On-screen Show (4:3)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PHÂN TÍCH THIẾT KẾ HỆ THỐNG</vt:lpstr>
      <vt:lpstr>Mục lục</vt:lpstr>
      <vt:lpstr>1. Tổng quan đề tài</vt:lpstr>
      <vt:lpstr>1.1 Giới thiệu bài toán</vt:lpstr>
      <vt:lpstr>1.1 Giới thiệu bài toán (tiếp)</vt:lpstr>
      <vt:lpstr>1.1 Giới thiệu bài toán (tiếp)</vt:lpstr>
      <vt:lpstr>1. Tổng quan đề tài</vt:lpstr>
      <vt:lpstr>1.2 Phạm vi giải quyết</vt:lpstr>
      <vt:lpstr>Mục lục</vt:lpstr>
      <vt:lpstr>2. Phân tích yêu cầu</vt:lpstr>
      <vt:lpstr>2.1. Sơ đồ Use Case tổng quan</vt:lpstr>
      <vt:lpstr>2. Phân tích yêu cầu</vt:lpstr>
      <vt:lpstr>2.2. Sơ đồ lớp</vt:lpstr>
      <vt:lpstr>2.2. Sơ đồ lớp</vt:lpstr>
      <vt:lpstr>2. Phân tích yêu cầu</vt:lpstr>
      <vt:lpstr>2.3. Sơ đồ trình tự</vt:lpstr>
      <vt:lpstr>2.3. Sơ đồ trình tự</vt:lpstr>
      <vt:lpstr>Mục lục</vt:lpstr>
      <vt:lpstr>3. Thiết kế hệ thống</vt:lpstr>
      <vt:lpstr>3.1. Kiến trúc tổng thể</vt:lpstr>
      <vt:lpstr>3. Thiết kế hệ thống</vt:lpstr>
      <vt:lpstr>3.2. Sơ đồ thực thể – quan hệ (ERD)</vt:lpstr>
      <vt:lpstr>3. Thiết kế hệ thống</vt:lpstr>
      <vt:lpstr>3.3. Prototype giao diện</vt:lpstr>
      <vt:lpstr>3.3. Prototype giao diện</vt:lpstr>
      <vt:lpstr>3.3. Prototype giao diện</vt:lpstr>
      <vt:lpstr>Mục lục</vt:lpstr>
      <vt:lpstr>4. 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Microsoft Office User</cp:lastModifiedBy>
  <cp:revision>28</cp:revision>
  <dcterms:created xsi:type="dcterms:W3CDTF">2016-07-25T07:53:11Z</dcterms:created>
  <dcterms:modified xsi:type="dcterms:W3CDTF">2019-05-20T16:24:04Z</dcterms:modified>
</cp:coreProperties>
</file>