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36433"/>
            <a:ext cx="9144000" cy="568132"/>
          </a:xfrm>
        </p:spPr>
        <p:txBody>
          <a:bodyPr anchor="ctr"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lang="en-US" sz="4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12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4901" y="3392141"/>
            <a:ext cx="4280597" cy="84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GV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: TS.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endParaRPr lang="en-US" sz="16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462734"/>
            <a:ext cx="9144000" cy="56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52619"/>
              </p:ext>
            </p:extLst>
          </p:nvPr>
        </p:nvGraphicFramePr>
        <p:xfrm>
          <a:off x="2114281" y="4829577"/>
          <a:ext cx="4915438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8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20160092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Phùng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20160782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Hưng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Quốc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20163403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55802"/>
            <a:ext cx="8026400" cy="454803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91</TotalTime>
  <Words>91</Words>
  <Application>Microsoft Macintosh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PHÂN TÍCH THIẾT KẾ HỆ THỐNG</vt:lpstr>
      <vt:lpstr>Mục lục</vt:lpstr>
      <vt:lpstr>1. Tổng quan đề tài</vt:lpstr>
      <vt:lpstr>1.1 Giới thiệu bài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Microsoft Office User</cp:lastModifiedBy>
  <cp:revision>12</cp:revision>
  <dcterms:created xsi:type="dcterms:W3CDTF">2016-07-25T07:53:11Z</dcterms:created>
  <dcterms:modified xsi:type="dcterms:W3CDTF">2019-05-20T05:35:51Z</dcterms:modified>
</cp:coreProperties>
</file>