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2039"/>
            <a:ext cx="9144000" cy="1289185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12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21225"/>
            <a:ext cx="9144000" cy="145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GV </a:t>
            </a:r>
            <a:r>
              <a:rPr lang="en-US" sz="24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TS. </a:t>
            </a:r>
            <a:r>
              <a:rPr lang="en-US" sz="24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sz="32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46395"/>
            <a:ext cx="9144000" cy="1815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sz="32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52619"/>
              </p:ext>
            </p:extLst>
          </p:nvPr>
        </p:nvGraphicFramePr>
        <p:xfrm>
          <a:off x="2114281" y="4829577"/>
          <a:ext cx="491543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719"/>
                <a:gridCol w="2457719"/>
              </a:tblGrid>
              <a:tr h="33828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20160092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Phùng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20160782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20162789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Hưng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20162025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Quốc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20163403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87</TotalTime>
  <Words>64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PHÂN TÍCH THIẾT KẾ HỆ THỐNG </vt:lpstr>
      <vt:lpstr>Mục lục</vt:lpstr>
      <vt:lpstr>1. Tổng quan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Q Tối Thượng</cp:lastModifiedBy>
  <cp:revision>11</cp:revision>
  <dcterms:created xsi:type="dcterms:W3CDTF">2016-07-25T07:53:11Z</dcterms:created>
  <dcterms:modified xsi:type="dcterms:W3CDTF">2019-05-18T17:31:39Z</dcterms:modified>
</cp:coreProperties>
</file>