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5" r:id="rId5"/>
    <p:sldId id="259" r:id="rId6"/>
    <p:sldId id="260" r:id="rId7"/>
    <p:sldId id="266" r:id="rId8"/>
    <p:sldId id="269" r:id="rId9"/>
    <p:sldId id="268" r:id="rId10"/>
    <p:sldId id="270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40374-ADE8-41BE-9FCB-E95A20BEEB6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E3536D26-453B-4E26-B4B8-CB924A57BEA3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WCS</a:t>
          </a:r>
          <a:endParaRPr lang="ko-KR" altLang="en-US" b="1" dirty="0"/>
        </a:p>
      </dgm:t>
    </dgm:pt>
    <dgm:pt modelId="{87359AA6-D096-4144-B525-837972547487}" type="parTrans" cxnId="{C84AF86C-7743-4671-A55A-DE8EC0082B15}">
      <dgm:prSet/>
      <dgm:spPr/>
      <dgm:t>
        <a:bodyPr/>
        <a:lstStyle/>
        <a:p>
          <a:pPr latinLnBrk="1"/>
          <a:endParaRPr lang="ko-KR" altLang="en-US"/>
        </a:p>
      </dgm:t>
    </dgm:pt>
    <dgm:pt modelId="{049667EC-DE78-4FD8-9AB0-0381F293E3FA}" type="sibTrans" cxnId="{C84AF86C-7743-4671-A55A-DE8EC0082B15}">
      <dgm:prSet/>
      <dgm:spPr/>
      <dgm:t>
        <a:bodyPr/>
        <a:lstStyle/>
        <a:p>
          <a:pPr latinLnBrk="1"/>
          <a:endParaRPr lang="ko-KR" altLang="en-US"/>
        </a:p>
      </dgm:t>
    </dgm:pt>
    <dgm:pt modelId="{71403A17-7633-40C1-9DD1-F48010F1D42F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WMS</a:t>
          </a:r>
          <a:endParaRPr lang="ko-KR" altLang="en-US" b="1" dirty="0"/>
        </a:p>
      </dgm:t>
    </dgm:pt>
    <dgm:pt modelId="{67B5E8E2-6CE7-461C-9A6F-1A373D6519D6}" type="parTrans" cxnId="{FAF56295-6EA4-43D9-8F62-3555F0380F83}">
      <dgm:prSet/>
      <dgm:spPr/>
      <dgm:t>
        <a:bodyPr/>
        <a:lstStyle/>
        <a:p>
          <a:pPr latinLnBrk="1"/>
          <a:endParaRPr lang="ko-KR" altLang="en-US"/>
        </a:p>
      </dgm:t>
    </dgm:pt>
    <dgm:pt modelId="{086E3947-CE65-401E-BE6A-4133465ADE09}" type="sibTrans" cxnId="{FAF56295-6EA4-43D9-8F62-3555F0380F83}">
      <dgm:prSet/>
      <dgm:spPr/>
      <dgm:t>
        <a:bodyPr/>
        <a:lstStyle/>
        <a:p>
          <a:pPr latinLnBrk="1"/>
          <a:endParaRPr lang="ko-KR" altLang="en-US"/>
        </a:p>
      </dgm:t>
    </dgm:pt>
    <dgm:pt modelId="{A2184906-6E96-4BFF-A216-2CDCC29C7387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WES</a:t>
          </a:r>
          <a:endParaRPr lang="ko-KR" altLang="en-US" b="1" dirty="0"/>
        </a:p>
      </dgm:t>
    </dgm:pt>
    <dgm:pt modelId="{A5E20DB2-7C06-40E4-92CD-7C620C12834B}" type="parTrans" cxnId="{03808C10-DE17-4885-98B6-4D550AB48776}">
      <dgm:prSet/>
      <dgm:spPr/>
      <dgm:t>
        <a:bodyPr/>
        <a:lstStyle/>
        <a:p>
          <a:pPr latinLnBrk="1"/>
          <a:endParaRPr lang="ko-KR" altLang="en-US"/>
        </a:p>
      </dgm:t>
    </dgm:pt>
    <dgm:pt modelId="{E6903F04-4159-4A80-B6F4-6219F3E817D4}" type="sibTrans" cxnId="{03808C10-DE17-4885-98B6-4D550AB48776}">
      <dgm:prSet/>
      <dgm:spPr/>
      <dgm:t>
        <a:bodyPr/>
        <a:lstStyle/>
        <a:p>
          <a:pPr latinLnBrk="1"/>
          <a:endParaRPr lang="ko-KR" altLang="en-US"/>
        </a:p>
      </dgm:t>
    </dgm:pt>
    <dgm:pt modelId="{F5800B0D-DBFD-46C6-B468-75CC55379768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설비 자동화</a:t>
          </a:r>
          <a:endParaRPr lang="ko-KR" altLang="en-US" dirty="0"/>
        </a:p>
      </dgm:t>
    </dgm:pt>
    <dgm:pt modelId="{635337F6-6FA1-4204-A496-DC577A4EA034}" type="parTrans" cxnId="{D95F334F-FC08-4B06-9F87-C1D1C5130939}">
      <dgm:prSet/>
      <dgm:spPr/>
      <dgm:t>
        <a:bodyPr/>
        <a:lstStyle/>
        <a:p>
          <a:pPr latinLnBrk="1"/>
          <a:endParaRPr lang="ko-KR" altLang="en-US"/>
        </a:p>
      </dgm:t>
    </dgm:pt>
    <dgm:pt modelId="{858E93E1-8B88-40AB-9CB2-2DFDE67A31F2}" type="sibTrans" cxnId="{D95F334F-FC08-4B06-9F87-C1D1C5130939}">
      <dgm:prSet/>
      <dgm:spPr/>
      <dgm:t>
        <a:bodyPr/>
        <a:lstStyle/>
        <a:p>
          <a:pPr latinLnBrk="1"/>
          <a:endParaRPr lang="ko-KR" altLang="en-US"/>
        </a:p>
      </dgm:t>
    </dgm:pt>
    <dgm:pt modelId="{457308CD-8D94-4D65-ABB6-F4DBD4292B5A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운영 간소화</a:t>
          </a:r>
          <a:endParaRPr lang="ko-KR" altLang="en-US" dirty="0"/>
        </a:p>
      </dgm:t>
    </dgm:pt>
    <dgm:pt modelId="{8E129A2C-705F-4E7B-A2DB-8FD53FD20047}" type="parTrans" cxnId="{71298D5B-0F8F-4A19-8225-25A992FE7F3F}">
      <dgm:prSet/>
      <dgm:spPr/>
      <dgm:t>
        <a:bodyPr/>
        <a:lstStyle/>
        <a:p>
          <a:pPr latinLnBrk="1"/>
          <a:endParaRPr lang="ko-KR" altLang="en-US"/>
        </a:p>
      </dgm:t>
    </dgm:pt>
    <dgm:pt modelId="{31E781C3-6691-411E-A777-E8FF0E17C6D1}" type="sibTrans" cxnId="{71298D5B-0F8F-4A19-8225-25A992FE7F3F}">
      <dgm:prSet/>
      <dgm:spPr/>
      <dgm:t>
        <a:bodyPr/>
        <a:lstStyle/>
        <a:p>
          <a:pPr latinLnBrk="1"/>
          <a:endParaRPr lang="ko-KR" altLang="en-US"/>
        </a:p>
      </dgm:t>
    </dgm:pt>
    <dgm:pt modelId="{D394152D-0036-4447-9299-97FF6C305010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시스템 최적화</a:t>
          </a:r>
          <a:endParaRPr lang="ko-KR" altLang="en-US" dirty="0"/>
        </a:p>
      </dgm:t>
    </dgm:pt>
    <dgm:pt modelId="{F3A8BC52-E7F2-4D91-9F17-E67D9A03C8BD}" type="parTrans" cxnId="{46FD4F7C-F410-477E-A876-9AAF1F37B5D4}">
      <dgm:prSet/>
      <dgm:spPr/>
      <dgm:t>
        <a:bodyPr/>
        <a:lstStyle/>
        <a:p>
          <a:pPr latinLnBrk="1"/>
          <a:endParaRPr lang="ko-KR" altLang="en-US"/>
        </a:p>
      </dgm:t>
    </dgm:pt>
    <dgm:pt modelId="{C91E8421-6DD9-46FC-AD05-759DEAA8ECA2}" type="sibTrans" cxnId="{46FD4F7C-F410-477E-A876-9AAF1F37B5D4}">
      <dgm:prSet/>
      <dgm:spPr/>
      <dgm:t>
        <a:bodyPr/>
        <a:lstStyle/>
        <a:p>
          <a:pPr latinLnBrk="1"/>
          <a:endParaRPr lang="ko-KR" altLang="en-US"/>
        </a:p>
      </dgm:t>
    </dgm:pt>
    <dgm:pt modelId="{B7501A83-673F-48D3-901C-1A5638320F98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실시간 자원 제어</a:t>
          </a:r>
          <a:endParaRPr lang="ko-KR" altLang="en-US" dirty="0"/>
        </a:p>
      </dgm:t>
    </dgm:pt>
    <dgm:pt modelId="{BAF783B5-6488-4B87-9BF3-CC8B669A2DA2}" type="parTrans" cxnId="{9CCCD6CB-005D-4480-BD18-DBE2B45800DD}">
      <dgm:prSet/>
      <dgm:spPr/>
      <dgm:t>
        <a:bodyPr/>
        <a:lstStyle/>
        <a:p>
          <a:pPr latinLnBrk="1"/>
          <a:endParaRPr lang="ko-KR" altLang="en-US"/>
        </a:p>
      </dgm:t>
    </dgm:pt>
    <dgm:pt modelId="{77800786-83DB-45ED-8704-04AD81BC9665}" type="sibTrans" cxnId="{9CCCD6CB-005D-4480-BD18-DBE2B45800DD}">
      <dgm:prSet/>
      <dgm:spPr/>
      <dgm:t>
        <a:bodyPr/>
        <a:lstStyle/>
        <a:p>
          <a:pPr latinLnBrk="1"/>
          <a:endParaRPr lang="ko-KR" altLang="en-US"/>
        </a:p>
      </dgm:t>
    </dgm:pt>
    <dgm:pt modelId="{45FE60E3-5329-4FC6-BF52-2E8D5F6E393C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9E26B424-6F55-4A71-BF93-43F2E15A1DD7}" type="parTrans" cxnId="{1872435F-7E44-4DB1-86C1-89469AD16A32}">
      <dgm:prSet/>
      <dgm:spPr/>
      <dgm:t>
        <a:bodyPr/>
        <a:lstStyle/>
        <a:p>
          <a:pPr latinLnBrk="1"/>
          <a:endParaRPr lang="ko-KR" altLang="en-US"/>
        </a:p>
      </dgm:t>
    </dgm:pt>
    <dgm:pt modelId="{D8E4B919-6F3E-44A4-A58C-CD0CCD6C9492}" type="sibTrans" cxnId="{1872435F-7E44-4DB1-86C1-89469AD16A32}">
      <dgm:prSet/>
      <dgm:spPr/>
      <dgm:t>
        <a:bodyPr/>
        <a:lstStyle/>
        <a:p>
          <a:pPr latinLnBrk="1"/>
          <a:endParaRPr lang="ko-KR" altLang="en-US"/>
        </a:p>
      </dgm:t>
    </dgm:pt>
    <dgm:pt modelId="{286E7E16-A8BE-464F-BA00-DB570C2B0AB3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제어 명령 생성</a:t>
          </a:r>
          <a:endParaRPr lang="ko-KR" altLang="en-US" dirty="0"/>
        </a:p>
      </dgm:t>
    </dgm:pt>
    <dgm:pt modelId="{718FBCBD-3AB4-48C2-81D2-71EA7BCA7744}" type="parTrans" cxnId="{643184E1-C9B8-4702-AB78-D119F8CA500D}">
      <dgm:prSet/>
      <dgm:spPr/>
      <dgm:t>
        <a:bodyPr/>
        <a:lstStyle/>
        <a:p>
          <a:pPr latinLnBrk="1"/>
          <a:endParaRPr lang="ko-KR" altLang="en-US"/>
        </a:p>
      </dgm:t>
    </dgm:pt>
    <dgm:pt modelId="{CB42638A-034D-4692-8DDC-76AD77C29BEB}" type="sibTrans" cxnId="{643184E1-C9B8-4702-AB78-D119F8CA500D}">
      <dgm:prSet/>
      <dgm:spPr/>
      <dgm:t>
        <a:bodyPr/>
        <a:lstStyle/>
        <a:p>
          <a:pPr latinLnBrk="1"/>
          <a:endParaRPr lang="ko-KR" altLang="en-US"/>
        </a:p>
      </dgm:t>
    </dgm:pt>
    <dgm:pt modelId="{CDBD3D8E-3522-4951-9FF8-0D8486CBEAF3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8DB145C8-1D1A-4E60-A01D-3CE136F64F76}" type="parTrans" cxnId="{717CCFC6-DF4F-4529-84A6-A6A4E73EDEA1}">
      <dgm:prSet/>
      <dgm:spPr/>
      <dgm:t>
        <a:bodyPr/>
        <a:lstStyle/>
        <a:p>
          <a:pPr latinLnBrk="1"/>
          <a:endParaRPr lang="ko-KR" altLang="en-US"/>
        </a:p>
      </dgm:t>
    </dgm:pt>
    <dgm:pt modelId="{28F75634-104C-4200-B3F8-641EBF3C8931}" type="sibTrans" cxnId="{717CCFC6-DF4F-4529-84A6-A6A4E73EDEA1}">
      <dgm:prSet/>
      <dgm:spPr/>
      <dgm:t>
        <a:bodyPr/>
        <a:lstStyle/>
        <a:p>
          <a:pPr latinLnBrk="1"/>
          <a:endParaRPr lang="ko-KR" altLang="en-US"/>
        </a:p>
      </dgm:t>
    </dgm:pt>
    <dgm:pt modelId="{1F5CB5FF-85F2-4F33-BD67-4C99B6B76D3B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운영 계획 </a:t>
          </a:r>
          <a:r>
            <a:rPr lang="en-US" altLang="ko-KR" dirty="0" smtClean="0"/>
            <a:t>&amp;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F2E51F6F-9907-4AF4-89EF-5C151FB53009}" type="parTrans" cxnId="{6EA6E512-FFF6-49BD-B23D-BE834808BCBE}">
      <dgm:prSet/>
      <dgm:spPr/>
      <dgm:t>
        <a:bodyPr/>
        <a:lstStyle/>
        <a:p>
          <a:pPr latinLnBrk="1"/>
          <a:endParaRPr lang="ko-KR" altLang="en-US"/>
        </a:p>
      </dgm:t>
    </dgm:pt>
    <dgm:pt modelId="{4EA8AD30-241D-4E18-8B51-D192124A966A}" type="sibTrans" cxnId="{6EA6E512-FFF6-49BD-B23D-BE834808BCBE}">
      <dgm:prSet/>
      <dgm:spPr/>
      <dgm:t>
        <a:bodyPr/>
        <a:lstStyle/>
        <a:p>
          <a:pPr latinLnBrk="1"/>
          <a:endParaRPr lang="ko-KR" altLang="en-US"/>
        </a:p>
      </dgm:t>
    </dgm:pt>
    <dgm:pt modelId="{6651E0AF-CE0F-4162-B8DB-468E33360625}" type="pres">
      <dgm:prSet presAssocID="{15340374-ADE8-41BE-9FCB-E95A20BEEB6C}" presName="compositeShape" presStyleCnt="0">
        <dgm:presLayoutVars>
          <dgm:chMax val="7"/>
          <dgm:dir/>
          <dgm:resizeHandles val="exact"/>
        </dgm:presLayoutVars>
      </dgm:prSet>
      <dgm:spPr/>
    </dgm:pt>
    <dgm:pt modelId="{28279656-3B19-4C60-B0CB-CC9D49852849}" type="pres">
      <dgm:prSet presAssocID="{E3536D26-453B-4E26-B4B8-CB924A57BEA3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522B831-3FD9-46A4-8BBC-6881DC1BD5F6}" type="pres">
      <dgm:prSet presAssocID="{E3536D26-453B-4E26-B4B8-CB924A57BE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F6218-954C-4A34-8C2E-74C8F0FF1D71}" type="pres">
      <dgm:prSet presAssocID="{71403A17-7633-40C1-9DD1-F48010F1D42F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1417630-0DF0-46E2-8BE3-3ADBF55A5E74}" type="pres">
      <dgm:prSet presAssocID="{71403A17-7633-40C1-9DD1-F48010F1D42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D1994B-08EB-499F-8D8D-6B697550A969}" type="pres">
      <dgm:prSet presAssocID="{A2184906-6E96-4BFF-A216-2CDCC29C7387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8B2F5E-0CD2-4EE1-A20B-E04095427357}" type="pres">
      <dgm:prSet presAssocID="{A2184906-6E96-4BFF-A216-2CDCC29C738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872435F-7E44-4DB1-86C1-89469AD16A32}" srcId="{71403A17-7633-40C1-9DD1-F48010F1D42F}" destId="{45FE60E3-5329-4FC6-BF52-2E8D5F6E393C}" srcOrd="2" destOrd="0" parTransId="{9E26B424-6F55-4A71-BF93-43F2E15A1DD7}" sibTransId="{D8E4B919-6F3E-44A4-A58C-CD0CCD6C9492}"/>
    <dgm:cxn modelId="{E853CAB3-0BDC-4A64-AC3B-7B50CD4CE8D2}" type="presOf" srcId="{CDBD3D8E-3522-4951-9FF8-0D8486CBEAF3}" destId="{4522B831-3FD9-46A4-8BBC-6881DC1BD5F6}" srcOrd="1" destOrd="2" presId="urn:microsoft.com/office/officeart/2005/8/layout/venn1"/>
    <dgm:cxn modelId="{81D5E39D-560B-48FD-A79F-A200E3614BFB}" type="presOf" srcId="{F5800B0D-DBFD-46C6-B468-75CC55379768}" destId="{4522B831-3FD9-46A4-8BBC-6881DC1BD5F6}" srcOrd="1" destOrd="1" presId="urn:microsoft.com/office/officeart/2005/8/layout/venn1"/>
    <dgm:cxn modelId="{020DE9EC-A35A-4F45-9BAB-D3D823B0CB55}" type="presOf" srcId="{45FE60E3-5329-4FC6-BF52-2E8D5F6E393C}" destId="{3F2F6218-954C-4A34-8C2E-74C8F0FF1D71}" srcOrd="0" destOrd="3" presId="urn:microsoft.com/office/officeart/2005/8/layout/venn1"/>
    <dgm:cxn modelId="{6C932DDB-2F5F-4FD9-AC45-1ED8B572AA69}" type="presOf" srcId="{286E7E16-A8BE-464F-BA00-DB570C2B0AB3}" destId="{B8D1994B-08EB-499F-8D8D-6B697550A969}" srcOrd="0" destOrd="3" presId="urn:microsoft.com/office/officeart/2005/8/layout/venn1"/>
    <dgm:cxn modelId="{696B3D13-4F41-49A1-BC08-EB7FA8E03E97}" type="presOf" srcId="{71403A17-7633-40C1-9DD1-F48010F1D42F}" destId="{C1417630-0DF0-46E2-8BE3-3ADBF55A5E74}" srcOrd="1" destOrd="0" presId="urn:microsoft.com/office/officeart/2005/8/layout/venn1"/>
    <dgm:cxn modelId="{03808C10-DE17-4885-98B6-4D550AB48776}" srcId="{15340374-ADE8-41BE-9FCB-E95A20BEEB6C}" destId="{A2184906-6E96-4BFF-A216-2CDCC29C7387}" srcOrd="2" destOrd="0" parTransId="{A5E20DB2-7C06-40E4-92CD-7C620C12834B}" sibTransId="{E6903F04-4159-4A80-B6F4-6219F3E817D4}"/>
    <dgm:cxn modelId="{A5F849D4-095B-45AD-9C34-EF648DF90319}" type="presOf" srcId="{1F5CB5FF-85F2-4F33-BD67-4C99B6B76D3B}" destId="{3F2F6218-954C-4A34-8C2E-74C8F0FF1D71}" srcOrd="0" destOrd="1" presId="urn:microsoft.com/office/officeart/2005/8/layout/venn1"/>
    <dgm:cxn modelId="{46FD4F7C-F410-477E-A876-9AAF1F37B5D4}" srcId="{A2184906-6E96-4BFF-A216-2CDCC29C7387}" destId="{D394152D-0036-4447-9299-97FF6C305010}" srcOrd="1" destOrd="0" parTransId="{F3A8BC52-E7F2-4D91-9F17-E67D9A03C8BD}" sibTransId="{C91E8421-6DD9-46FC-AD05-759DEAA8ECA2}"/>
    <dgm:cxn modelId="{6EA6E512-FFF6-49BD-B23D-BE834808BCBE}" srcId="{71403A17-7633-40C1-9DD1-F48010F1D42F}" destId="{1F5CB5FF-85F2-4F33-BD67-4C99B6B76D3B}" srcOrd="0" destOrd="0" parTransId="{F2E51F6F-9907-4AF4-89EF-5C151FB53009}" sibTransId="{4EA8AD30-241D-4E18-8B51-D192124A966A}"/>
    <dgm:cxn modelId="{71298D5B-0F8F-4A19-8225-25A992FE7F3F}" srcId="{71403A17-7633-40C1-9DD1-F48010F1D42F}" destId="{457308CD-8D94-4D65-ABB6-F4DBD4292B5A}" srcOrd="1" destOrd="0" parTransId="{8E129A2C-705F-4E7B-A2DB-8FD53FD20047}" sibTransId="{31E781C3-6691-411E-A777-E8FF0E17C6D1}"/>
    <dgm:cxn modelId="{422F0330-C025-4A10-85B6-92DFB1F6B1EB}" type="presOf" srcId="{E3536D26-453B-4E26-B4B8-CB924A57BEA3}" destId="{28279656-3B19-4C60-B0CB-CC9D49852849}" srcOrd="0" destOrd="0" presId="urn:microsoft.com/office/officeart/2005/8/layout/venn1"/>
    <dgm:cxn modelId="{9C84ECAA-8D57-44F9-AE50-2D1A997329D7}" type="presOf" srcId="{B7501A83-673F-48D3-901C-1A5638320F98}" destId="{9F8B2F5E-0CD2-4EE1-A20B-E04095427357}" srcOrd="1" destOrd="1" presId="urn:microsoft.com/office/officeart/2005/8/layout/venn1"/>
    <dgm:cxn modelId="{07F8E6AA-B4DE-4D2B-AB16-FD6C01C8EA98}" type="presOf" srcId="{F5800B0D-DBFD-46C6-B468-75CC55379768}" destId="{28279656-3B19-4C60-B0CB-CC9D49852849}" srcOrd="0" destOrd="1" presId="urn:microsoft.com/office/officeart/2005/8/layout/venn1"/>
    <dgm:cxn modelId="{825ABFBB-D125-43C6-91B1-90E8FA8C9BA8}" type="presOf" srcId="{D394152D-0036-4447-9299-97FF6C305010}" destId="{9F8B2F5E-0CD2-4EE1-A20B-E04095427357}" srcOrd="1" destOrd="2" presId="urn:microsoft.com/office/officeart/2005/8/layout/venn1"/>
    <dgm:cxn modelId="{9CCCD6CB-005D-4480-BD18-DBE2B45800DD}" srcId="{A2184906-6E96-4BFF-A216-2CDCC29C7387}" destId="{B7501A83-673F-48D3-901C-1A5638320F98}" srcOrd="0" destOrd="0" parTransId="{BAF783B5-6488-4B87-9BF3-CC8B669A2DA2}" sibTransId="{77800786-83DB-45ED-8704-04AD81BC9665}"/>
    <dgm:cxn modelId="{7271D029-7630-47A8-9F1C-3DFA97F37A01}" type="presOf" srcId="{A2184906-6E96-4BFF-A216-2CDCC29C7387}" destId="{B8D1994B-08EB-499F-8D8D-6B697550A969}" srcOrd="0" destOrd="0" presId="urn:microsoft.com/office/officeart/2005/8/layout/venn1"/>
    <dgm:cxn modelId="{FAF56295-6EA4-43D9-8F62-3555F0380F83}" srcId="{15340374-ADE8-41BE-9FCB-E95A20BEEB6C}" destId="{71403A17-7633-40C1-9DD1-F48010F1D42F}" srcOrd="1" destOrd="0" parTransId="{67B5E8E2-6CE7-461C-9A6F-1A373D6519D6}" sibTransId="{086E3947-CE65-401E-BE6A-4133465ADE09}"/>
    <dgm:cxn modelId="{C84AF86C-7743-4671-A55A-DE8EC0082B15}" srcId="{15340374-ADE8-41BE-9FCB-E95A20BEEB6C}" destId="{E3536D26-453B-4E26-B4B8-CB924A57BEA3}" srcOrd="0" destOrd="0" parTransId="{87359AA6-D096-4144-B525-837972547487}" sibTransId="{049667EC-DE78-4FD8-9AB0-0381F293E3FA}"/>
    <dgm:cxn modelId="{1A740AE2-370D-4532-82A9-2B87964A9B96}" type="presOf" srcId="{1F5CB5FF-85F2-4F33-BD67-4C99B6B76D3B}" destId="{C1417630-0DF0-46E2-8BE3-3ADBF55A5E74}" srcOrd="1" destOrd="1" presId="urn:microsoft.com/office/officeart/2005/8/layout/venn1"/>
    <dgm:cxn modelId="{A36AC054-93EE-4C58-AAAF-32A4F4D37229}" type="presOf" srcId="{71403A17-7633-40C1-9DD1-F48010F1D42F}" destId="{3F2F6218-954C-4A34-8C2E-74C8F0FF1D71}" srcOrd="0" destOrd="0" presId="urn:microsoft.com/office/officeart/2005/8/layout/venn1"/>
    <dgm:cxn modelId="{EC3C6870-978B-4CEE-8B1A-CFAC3D3FDA3C}" type="presOf" srcId="{286E7E16-A8BE-464F-BA00-DB570C2B0AB3}" destId="{9F8B2F5E-0CD2-4EE1-A20B-E04095427357}" srcOrd="1" destOrd="3" presId="urn:microsoft.com/office/officeart/2005/8/layout/venn1"/>
    <dgm:cxn modelId="{BE6117D3-2FAC-432A-B42A-046602E9D6CB}" type="presOf" srcId="{457308CD-8D94-4D65-ABB6-F4DBD4292B5A}" destId="{C1417630-0DF0-46E2-8BE3-3ADBF55A5E74}" srcOrd="1" destOrd="2" presId="urn:microsoft.com/office/officeart/2005/8/layout/venn1"/>
    <dgm:cxn modelId="{F7800975-CDAC-4274-B8DD-B2EF385C0EC3}" type="presOf" srcId="{D394152D-0036-4447-9299-97FF6C305010}" destId="{B8D1994B-08EB-499F-8D8D-6B697550A969}" srcOrd="0" destOrd="2" presId="urn:microsoft.com/office/officeart/2005/8/layout/venn1"/>
    <dgm:cxn modelId="{643184E1-C9B8-4702-AB78-D119F8CA500D}" srcId="{A2184906-6E96-4BFF-A216-2CDCC29C7387}" destId="{286E7E16-A8BE-464F-BA00-DB570C2B0AB3}" srcOrd="2" destOrd="0" parTransId="{718FBCBD-3AB4-48C2-81D2-71EA7BCA7744}" sibTransId="{CB42638A-034D-4692-8DDC-76AD77C29BEB}"/>
    <dgm:cxn modelId="{7A7F530B-2A9A-4E4C-9861-B05567EC4B0B}" type="presOf" srcId="{457308CD-8D94-4D65-ABB6-F4DBD4292B5A}" destId="{3F2F6218-954C-4A34-8C2E-74C8F0FF1D71}" srcOrd="0" destOrd="2" presId="urn:microsoft.com/office/officeart/2005/8/layout/venn1"/>
    <dgm:cxn modelId="{AD1B2CC9-6EDE-41D7-A451-36BCCCE405D3}" type="presOf" srcId="{E3536D26-453B-4E26-B4B8-CB924A57BEA3}" destId="{4522B831-3FD9-46A4-8BBC-6881DC1BD5F6}" srcOrd="1" destOrd="0" presId="urn:microsoft.com/office/officeart/2005/8/layout/venn1"/>
    <dgm:cxn modelId="{A0810127-8366-4173-A3EC-E82FEDFCAD09}" type="presOf" srcId="{15340374-ADE8-41BE-9FCB-E95A20BEEB6C}" destId="{6651E0AF-CE0F-4162-B8DB-468E33360625}" srcOrd="0" destOrd="0" presId="urn:microsoft.com/office/officeart/2005/8/layout/venn1"/>
    <dgm:cxn modelId="{D1DAB7D9-5B22-4EDE-8638-53F24C8B99D2}" type="presOf" srcId="{A2184906-6E96-4BFF-A216-2CDCC29C7387}" destId="{9F8B2F5E-0CD2-4EE1-A20B-E04095427357}" srcOrd="1" destOrd="0" presId="urn:microsoft.com/office/officeart/2005/8/layout/venn1"/>
    <dgm:cxn modelId="{717CCFC6-DF4F-4529-84A6-A6A4E73EDEA1}" srcId="{E3536D26-453B-4E26-B4B8-CB924A57BEA3}" destId="{CDBD3D8E-3522-4951-9FF8-0D8486CBEAF3}" srcOrd="1" destOrd="0" parTransId="{8DB145C8-1D1A-4E60-A01D-3CE136F64F76}" sibTransId="{28F75634-104C-4200-B3F8-641EBF3C8931}"/>
    <dgm:cxn modelId="{0E7FF733-D484-40BF-8AF8-CA9B9062131A}" type="presOf" srcId="{B7501A83-673F-48D3-901C-1A5638320F98}" destId="{B8D1994B-08EB-499F-8D8D-6B697550A969}" srcOrd="0" destOrd="1" presId="urn:microsoft.com/office/officeart/2005/8/layout/venn1"/>
    <dgm:cxn modelId="{D95F334F-FC08-4B06-9F87-C1D1C5130939}" srcId="{E3536D26-453B-4E26-B4B8-CB924A57BEA3}" destId="{F5800B0D-DBFD-46C6-B468-75CC55379768}" srcOrd="0" destOrd="0" parTransId="{635337F6-6FA1-4204-A496-DC577A4EA034}" sibTransId="{858E93E1-8B88-40AB-9CB2-2DFDE67A31F2}"/>
    <dgm:cxn modelId="{F620EB41-558D-4764-B7DC-5F7653C9A2E0}" type="presOf" srcId="{45FE60E3-5329-4FC6-BF52-2E8D5F6E393C}" destId="{C1417630-0DF0-46E2-8BE3-3ADBF55A5E74}" srcOrd="1" destOrd="3" presId="urn:microsoft.com/office/officeart/2005/8/layout/venn1"/>
    <dgm:cxn modelId="{10302CE5-8019-4AF0-926C-51A3AAB4FDAD}" type="presOf" srcId="{CDBD3D8E-3522-4951-9FF8-0D8486CBEAF3}" destId="{28279656-3B19-4C60-B0CB-CC9D49852849}" srcOrd="0" destOrd="2" presId="urn:microsoft.com/office/officeart/2005/8/layout/venn1"/>
    <dgm:cxn modelId="{C5F881AC-DF2F-43A8-9F7B-E42F52D4D439}" type="presParOf" srcId="{6651E0AF-CE0F-4162-B8DB-468E33360625}" destId="{28279656-3B19-4C60-B0CB-CC9D49852849}" srcOrd="0" destOrd="0" presId="urn:microsoft.com/office/officeart/2005/8/layout/venn1"/>
    <dgm:cxn modelId="{30C2E55D-50CE-4468-927A-4775B9CF2F1B}" type="presParOf" srcId="{6651E0AF-CE0F-4162-B8DB-468E33360625}" destId="{4522B831-3FD9-46A4-8BBC-6881DC1BD5F6}" srcOrd="1" destOrd="0" presId="urn:microsoft.com/office/officeart/2005/8/layout/venn1"/>
    <dgm:cxn modelId="{EAAE165D-5E1B-4F00-A91C-C1E275DECB2F}" type="presParOf" srcId="{6651E0AF-CE0F-4162-B8DB-468E33360625}" destId="{3F2F6218-954C-4A34-8C2E-74C8F0FF1D71}" srcOrd="2" destOrd="0" presId="urn:microsoft.com/office/officeart/2005/8/layout/venn1"/>
    <dgm:cxn modelId="{D64080BC-C7FE-45A7-9662-DBFDC2246140}" type="presParOf" srcId="{6651E0AF-CE0F-4162-B8DB-468E33360625}" destId="{C1417630-0DF0-46E2-8BE3-3ADBF55A5E74}" srcOrd="3" destOrd="0" presId="urn:microsoft.com/office/officeart/2005/8/layout/venn1"/>
    <dgm:cxn modelId="{8CEA9D14-C53B-4EEC-A48F-E403C0CD2EFE}" type="presParOf" srcId="{6651E0AF-CE0F-4162-B8DB-468E33360625}" destId="{B8D1994B-08EB-499F-8D8D-6B697550A969}" srcOrd="4" destOrd="0" presId="urn:microsoft.com/office/officeart/2005/8/layout/venn1"/>
    <dgm:cxn modelId="{82531E6C-002D-4E61-9BE5-7F255BA8B6B4}" type="presParOf" srcId="{6651E0AF-CE0F-4162-B8DB-468E33360625}" destId="{9F8B2F5E-0CD2-4EE1-A20B-E0409542735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79656-3B19-4C60-B0CB-CC9D49852849}">
      <dsp:nvSpPr>
        <dsp:cNvPr id="0" name=""/>
        <dsp:cNvSpPr/>
      </dsp:nvSpPr>
      <dsp:spPr>
        <a:xfrm>
          <a:off x="2108834" y="58578"/>
          <a:ext cx="2811780" cy="2811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WCS</a:t>
          </a:r>
          <a:endParaRPr lang="ko-KR" altLang="en-US" sz="21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설비 자동화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2483738" y="550640"/>
        <a:ext cx="2061972" cy="1265301"/>
      </dsp:txXfrm>
    </dsp:sp>
    <dsp:sp modelId="{3F2F6218-954C-4A34-8C2E-74C8F0FF1D71}">
      <dsp:nvSpPr>
        <dsp:cNvPr id="0" name=""/>
        <dsp:cNvSpPr/>
      </dsp:nvSpPr>
      <dsp:spPr>
        <a:xfrm>
          <a:off x="3123418" y="1815941"/>
          <a:ext cx="2811780" cy="2811780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WMS</a:t>
          </a:r>
          <a:endParaRPr lang="ko-KR" altLang="en-US" sz="21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운영 계획 </a:t>
          </a:r>
          <a:r>
            <a:rPr lang="en-US" altLang="ko-KR" sz="1600" kern="1200" dirty="0" smtClean="0"/>
            <a:t>&amp; </a:t>
          </a:r>
          <a:r>
            <a:rPr lang="ko-KR" altLang="en-US" sz="1600" kern="1200" dirty="0" smtClean="0"/>
            <a:t>실행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운영 간소화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3983355" y="2542317"/>
        <a:ext cx="1687068" cy="1546479"/>
      </dsp:txXfrm>
    </dsp:sp>
    <dsp:sp modelId="{B8D1994B-08EB-499F-8D8D-6B697550A969}">
      <dsp:nvSpPr>
        <dsp:cNvPr id="0" name=""/>
        <dsp:cNvSpPr/>
      </dsp:nvSpPr>
      <dsp:spPr>
        <a:xfrm>
          <a:off x="1094251" y="1815941"/>
          <a:ext cx="2811780" cy="281178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WES</a:t>
          </a:r>
          <a:endParaRPr lang="ko-KR" altLang="en-US" sz="21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실시간 자원 제어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시스템 최적화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제어 명령 생성</a:t>
          </a:r>
          <a:endParaRPr lang="ko-KR" altLang="en-US" sz="1600" kern="1200" dirty="0"/>
        </a:p>
      </dsp:txBody>
      <dsp:txXfrm>
        <a:off x="1359026" y="2542317"/>
        <a:ext cx="1687068" cy="15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5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3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9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18EF-AF9F-43F7-8C5C-CC604C6A12F3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17252" y="2616200"/>
            <a:ext cx="5507648" cy="3806825"/>
          </a:xfrm>
          <a:prstGeom prst="roundRect">
            <a:avLst>
              <a:gd name="adj" fmla="val 2017"/>
            </a:avLst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+mj-lt"/>
              </a:rPr>
              <a:t>창고</a:t>
            </a:r>
            <a:r>
              <a:rPr lang="en-US" altLang="ko-KR" sz="4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4000" b="1" dirty="0" smtClean="0">
                <a:solidFill>
                  <a:schemeClr val="tx1"/>
                </a:solidFill>
                <a:latin typeface="+mj-lt"/>
              </a:rPr>
              <a:t>전산 관리 시스템</a:t>
            </a:r>
            <a:endParaRPr lang="ko-KR" alt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717155" y="831850"/>
            <a:ext cx="6496438" cy="4829175"/>
          </a:xfrm>
          <a:prstGeom prst="roundRect">
            <a:avLst>
              <a:gd name="adj" fmla="val 8824"/>
            </a:avLst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4800" b="1" dirty="0" err="1" smtClean="0">
                <a:solidFill>
                  <a:schemeClr val="tx1"/>
                </a:solidFill>
              </a:rPr>
              <a:t>DTw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개념</a:t>
            </a:r>
            <a:endParaRPr lang="ko-KR" altLang="en-US" sz="3200" dirty="0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837671855"/>
              </p:ext>
            </p:extLst>
          </p:nvPr>
        </p:nvGraphicFramePr>
        <p:xfrm>
          <a:off x="2450649" y="831850"/>
          <a:ext cx="702945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2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15303"/>
              </p:ext>
            </p:extLst>
          </p:nvPr>
        </p:nvGraphicFramePr>
        <p:xfrm>
          <a:off x="0" y="576218"/>
          <a:ext cx="12192000" cy="628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5271772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493340063"/>
                    </a:ext>
                  </a:extLst>
                </a:gridCol>
              </a:tblGrid>
              <a:tr h="62817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7000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2641" y="111972"/>
            <a:ext cx="695538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</a:t>
            </a:r>
            <a:r>
              <a:rPr lang="en-US" altLang="ko-KR" sz="3200" dirty="0" smtClean="0"/>
              <a:t>(MICUBE</a:t>
            </a:r>
            <a:r>
              <a:rPr lang="ko-KR" altLang="en-US" sz="3200" dirty="0" smtClean="0"/>
              <a:t> 추가 협의 필요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2641" y="576218"/>
            <a:ext cx="5634140" cy="6256422"/>
            <a:chOff x="2682546" y="260351"/>
            <a:chExt cx="6826908" cy="6256422"/>
          </a:xfrm>
        </p:grpSpPr>
        <p:grpSp>
          <p:nvGrpSpPr>
            <p:cNvPr id="9" name="그룹 8"/>
            <p:cNvGrpSpPr/>
            <p:nvPr/>
          </p:nvGrpSpPr>
          <p:grpSpPr>
            <a:xfrm>
              <a:off x="2682546" y="260351"/>
              <a:ext cx="6826908" cy="6256422"/>
              <a:chOff x="1120029" y="-1377642"/>
              <a:chExt cx="9936751" cy="7970307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1122592" y="652300"/>
                <a:ext cx="4964529" cy="5940365"/>
              </a:xfrm>
              <a:prstGeom prst="roundRect">
                <a:avLst>
                  <a:gd name="adj" fmla="val 2978"/>
                </a:avLst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2000" b="1" dirty="0" err="1" smtClean="0">
                    <a:solidFill>
                      <a:sysClr val="windowText" lastClr="000000"/>
                    </a:solidFill>
                  </a:rPr>
                  <a:t>DTw</a:t>
                </a:r>
                <a:endParaRPr lang="ko-KR" altLang="en-US" sz="2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6087800" y="652299"/>
                <a:ext cx="4968980" cy="5940366"/>
              </a:xfrm>
              <a:prstGeom prst="roundRect">
                <a:avLst>
                  <a:gd name="adj" fmla="val 2550"/>
                </a:avLst>
              </a:prstGeom>
              <a:noFill/>
              <a:ln w="285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r>
                  <a:rPr lang="en-US" altLang="ko-KR" sz="2000" b="1" dirty="0" smtClean="0">
                    <a:solidFill>
                      <a:schemeClr val="tx1"/>
                    </a:solidFill>
                  </a:rPr>
                  <a:t>Real World</a:t>
                </a: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1564516" y="1352866"/>
                <a:ext cx="1708249" cy="501060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2000" b="1" dirty="0" smtClean="0"/>
                  <a:t>Sim.</a:t>
                </a:r>
              </a:p>
              <a:p>
                <a:pPr algn="ctr"/>
                <a:endParaRPr lang="en-US" altLang="ko-KR" sz="2000" b="1" dirty="0" smtClean="0"/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en-US" altLang="ko-KR" sz="1400" b="1" dirty="0" err="1" smtClean="0"/>
                  <a:t>RoboDK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714688" y="4710954"/>
                <a:ext cx="4758307" cy="163293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/>
                  <a:t>WCS </a:t>
                </a:r>
              </a:p>
              <a:p>
                <a:pPr algn="ctr"/>
                <a:r>
                  <a:rPr lang="en-US" altLang="ko-KR" sz="2000" b="1" dirty="0" smtClean="0"/>
                  <a:t>(SPS)</a:t>
                </a:r>
                <a:endParaRPr lang="ko-KR" altLang="en-US" sz="2000" b="1" dirty="0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3714690" y="3448483"/>
                <a:ext cx="4758305" cy="87702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M/W</a:t>
                </a:r>
              </a:p>
              <a:p>
                <a:pPr algn="ctr"/>
                <a:r>
                  <a:rPr lang="en-US" altLang="ko-KR" sz="1600" b="1" dirty="0" smtClean="0"/>
                  <a:t>(SPS)</a:t>
                </a:r>
                <a:endParaRPr lang="ko-KR" altLang="en-US" sz="1600" b="1" dirty="0"/>
              </a:p>
            </p:txBody>
          </p:sp>
          <p:sp>
            <p:nvSpPr>
              <p:cNvPr id="79" name="왼쪽 화살표 78"/>
              <p:cNvSpPr/>
              <p:nvPr/>
            </p:nvSpPr>
            <p:spPr>
              <a:xfrm>
                <a:off x="3009937" y="5518219"/>
                <a:ext cx="1462504" cy="784238"/>
              </a:xfrm>
              <a:prstGeom prst="leftArrow">
                <a:avLst>
                  <a:gd name="adj1" fmla="val 50000"/>
                  <a:gd name="adj2" fmla="val 4212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설비 제어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오른쪽 화살표 79"/>
              <p:cNvSpPr/>
              <p:nvPr/>
            </p:nvSpPr>
            <p:spPr>
              <a:xfrm>
                <a:off x="3010618" y="4802998"/>
                <a:ext cx="1461824" cy="784715"/>
              </a:xfrm>
              <a:prstGeom prst="rightArrow">
                <a:avLst>
                  <a:gd name="adj1" fmla="val 50000"/>
                  <a:gd name="adj2" fmla="val 51305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050" b="1" dirty="0" smtClean="0"/>
                  <a:t>가상 물리 정보</a:t>
                </a:r>
                <a:endParaRPr lang="ko-KR" altLang="en-US" sz="1050" b="1" dirty="0"/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3714688" y="1071293"/>
                <a:ext cx="4758307" cy="2116268"/>
                <a:chOff x="5323903" y="2634868"/>
                <a:chExt cx="3187039" cy="4392752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323903" y="2634868"/>
                  <a:ext cx="3187039" cy="4392752"/>
                </a:xfrm>
                <a:prstGeom prst="roundRect">
                  <a:avLst>
                    <a:gd name="adj" fmla="val 6334"/>
                  </a:avLst>
                </a:prstGeom>
                <a:solidFill>
                  <a:srgbClr val="FFFFFF">
                    <a:alpha val="70000"/>
                  </a:srgbClr>
                </a:solidFill>
                <a:ln w="2857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b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tx1"/>
                      </a:solidFill>
                    </a:rPr>
                    <a:t>창고 전산 관리 </a:t>
                  </a:r>
                  <a:r>
                    <a:rPr lang="en-US" altLang="ko-KR" sz="1100" b="1" dirty="0" smtClean="0">
                      <a:solidFill>
                        <a:schemeClr val="tx1"/>
                      </a:solidFill>
                    </a:rPr>
                    <a:t>S/W</a:t>
                  </a:r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616076" y="5173416"/>
                  <a:ext cx="2596172" cy="1166272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/>
                    <a:t>DB</a:t>
                  </a:r>
                  <a:endParaRPr lang="ko-KR" altLang="en-US" sz="1600" b="1" dirty="0"/>
                </a:p>
              </p:txBody>
            </p:sp>
          </p:grpSp>
          <p:sp>
            <p:nvSpPr>
              <p:cNvPr id="86" name="위쪽 화살표 85"/>
              <p:cNvSpPr/>
              <p:nvPr/>
            </p:nvSpPr>
            <p:spPr>
              <a:xfrm rot="10800000">
                <a:off x="4084734" y="4003583"/>
                <a:ext cx="1204378" cy="859687"/>
              </a:xfrm>
              <a:prstGeom prst="up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제어 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정보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아래쪽 화살표 86"/>
              <p:cNvSpPr/>
              <p:nvPr/>
            </p:nvSpPr>
            <p:spPr>
              <a:xfrm rot="10800000">
                <a:off x="6970738" y="4051981"/>
                <a:ext cx="1118366" cy="859687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제어 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결과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위쪽 화살표 87"/>
              <p:cNvSpPr/>
              <p:nvPr/>
            </p:nvSpPr>
            <p:spPr>
              <a:xfrm rot="10800000">
                <a:off x="4077754" y="2734458"/>
                <a:ext cx="1204378" cy="860400"/>
              </a:xfrm>
              <a:prstGeom prst="up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위치 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정보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아래쪽 화살표 88"/>
              <p:cNvSpPr/>
              <p:nvPr/>
            </p:nvSpPr>
            <p:spPr>
              <a:xfrm rot="10800000">
                <a:off x="6976710" y="2817240"/>
                <a:ext cx="1118366" cy="860400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제어 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결과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8978693" y="1352867"/>
                <a:ext cx="1708249" cy="50106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2000" b="1" dirty="0" smtClean="0"/>
                  <a:t>PLC</a:t>
                </a:r>
                <a:endParaRPr lang="ko-KR" altLang="en-US" sz="2000" b="1" dirty="0"/>
              </a:p>
            </p:txBody>
          </p:sp>
          <p:sp>
            <p:nvSpPr>
              <p:cNvPr id="91" name="왼쪽 화살표 90"/>
              <p:cNvSpPr/>
              <p:nvPr/>
            </p:nvSpPr>
            <p:spPr>
              <a:xfrm>
                <a:off x="7704258" y="4803236"/>
                <a:ext cx="1461932" cy="784238"/>
              </a:xfrm>
              <a:prstGeom prst="leftArrow">
                <a:avLst>
                  <a:gd name="adj1" fmla="val 50000"/>
                  <a:gd name="adj2" fmla="val 45916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050" b="1" dirty="0" smtClean="0"/>
                  <a:t>실제 </a:t>
                </a:r>
                <a:r>
                  <a:rPr lang="ko-KR" altLang="en-US" sz="1050" b="1" dirty="0"/>
                  <a:t>물리 </a:t>
                </a:r>
                <a:r>
                  <a:rPr lang="ko-KR" altLang="en-US" sz="1050" b="1" dirty="0" smtClean="0"/>
                  <a:t>정보</a:t>
                </a:r>
                <a:endParaRPr lang="ko-KR" altLang="en-US" sz="1050" b="1" dirty="0"/>
              </a:p>
            </p:txBody>
          </p:sp>
          <p:sp>
            <p:nvSpPr>
              <p:cNvPr id="92" name="오른쪽 화살표 91"/>
              <p:cNvSpPr/>
              <p:nvPr/>
            </p:nvSpPr>
            <p:spPr>
              <a:xfrm>
                <a:off x="7703578" y="5515168"/>
                <a:ext cx="1461932" cy="7842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설비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제어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왼쪽 화살표 93"/>
              <p:cNvSpPr/>
              <p:nvPr/>
            </p:nvSpPr>
            <p:spPr>
              <a:xfrm>
                <a:off x="7704258" y="3480122"/>
                <a:ext cx="1461932" cy="784238"/>
              </a:xfrm>
              <a:prstGeom prst="lef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상품</a:t>
                </a:r>
                <a:r>
                  <a:rPr lang="en-US" altLang="ko-KR" sz="1050" b="1" dirty="0"/>
                  <a:t> </a:t>
                </a:r>
                <a:r>
                  <a:rPr lang="ko-KR" altLang="en-US" sz="1050" b="1" dirty="0"/>
                  <a:t>위치 정보</a:t>
                </a:r>
              </a:p>
            </p:txBody>
          </p:sp>
          <p:sp>
            <p:nvSpPr>
              <p:cNvPr id="95" name="오른쪽 화살표 94"/>
              <p:cNvSpPr/>
              <p:nvPr/>
            </p:nvSpPr>
            <p:spPr>
              <a:xfrm>
                <a:off x="3010618" y="3502758"/>
                <a:ext cx="1461825" cy="784238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050" b="1" dirty="0" smtClean="0"/>
                  <a:t>상품</a:t>
                </a:r>
                <a:r>
                  <a:rPr lang="en-US" altLang="ko-KR" sz="1050" b="1" dirty="0" smtClean="0"/>
                  <a:t> </a:t>
                </a:r>
                <a:r>
                  <a:rPr lang="ko-KR" altLang="en-US" sz="1050" b="1" dirty="0" smtClean="0"/>
                  <a:t>위치 정보</a:t>
                </a:r>
                <a:endParaRPr lang="ko-KR" altLang="en-US" sz="1050" b="1" dirty="0"/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1120029" y="-1377642"/>
                <a:ext cx="9934189" cy="1552447"/>
                <a:chOff x="5561045" y="3384247"/>
                <a:chExt cx="2799184" cy="3643370"/>
              </a:xfrm>
            </p:grpSpPr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561045" y="3384247"/>
                  <a:ext cx="2799184" cy="3643370"/>
                </a:xfrm>
                <a:prstGeom prst="roundRect">
                  <a:avLst>
                    <a:gd name="adj" fmla="val 6334"/>
                  </a:avLst>
                </a:prstGeom>
                <a:solidFill>
                  <a:srgbClr val="FFFFFF">
                    <a:alpha val="70000"/>
                  </a:srgbClr>
                </a:solidFill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t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</a:rPr>
                    <a:t>유저 인터페이스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689429" y="4335681"/>
                  <a:ext cx="847009" cy="1318727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 smtClean="0"/>
                    <a:t>왭</a:t>
                  </a:r>
                  <a:r>
                    <a:rPr lang="ko-KR" altLang="en-US" sz="1600" dirty="0" smtClean="0"/>
                    <a:t> </a:t>
                  </a:r>
                  <a:endParaRPr lang="ko-KR" altLang="en-US" sz="1600" dirty="0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7382592" y="4335681"/>
                  <a:ext cx="847009" cy="1344744"/>
                </a:xfrm>
                <a:prstGeom prst="roundRect">
                  <a:avLst>
                    <a:gd name="adj" fmla="val 0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smtClean="0"/>
                    <a:t>기타</a:t>
                  </a:r>
                  <a:r>
                    <a:rPr lang="en-US" altLang="ko-KR" sz="1600" dirty="0" smtClean="0"/>
                    <a:t> …</a:t>
                  </a:r>
                  <a:endParaRPr lang="ko-KR" altLang="en-US" sz="1600" dirty="0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689429" y="5659130"/>
                  <a:ext cx="2540172" cy="116627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/>
                    <a:t>API</a:t>
                  </a:r>
                  <a:endParaRPr lang="ko-KR" altLang="en-US" sz="1600" b="1" dirty="0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6536439" y="4335681"/>
                  <a:ext cx="846153" cy="1294646"/>
                </a:xfrm>
                <a:prstGeom prst="roundRect">
                  <a:avLst>
                    <a:gd name="adj" fmla="val 0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/>
                    <a:t>HMI</a:t>
                  </a:r>
                  <a:endParaRPr lang="ko-KR" altLang="en-US" sz="1600" dirty="0"/>
                </a:p>
              </p:txBody>
            </p:sp>
          </p:grpSp>
          <p:sp>
            <p:nvSpPr>
              <p:cNvPr id="102" name="위쪽/아래쪽 화살표 101"/>
              <p:cNvSpPr/>
              <p:nvPr/>
            </p:nvSpPr>
            <p:spPr>
              <a:xfrm>
                <a:off x="5610805" y="114441"/>
                <a:ext cx="946822" cy="738729"/>
              </a:xfrm>
              <a:prstGeom prst="upDownArrow">
                <a:avLst>
                  <a:gd name="adj1" fmla="val 50000"/>
                  <a:gd name="adj2" fmla="val 3352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4764871" y="2277355"/>
              <a:ext cx="2662260" cy="862985"/>
            </a:xfrm>
            <a:prstGeom prst="rect">
              <a:avLst/>
            </a:prstGeom>
            <a:gradFill>
              <a:gsLst>
                <a:gs pos="50000">
                  <a:srgbClr val="5B9BD5"/>
                </a:gs>
                <a:gs pos="50000">
                  <a:srgbClr val="70AD47"/>
                </a:gs>
              </a:gsLst>
              <a:lin ang="1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288000" rIns="144000" bIns="252000" numCol="2" spcCol="72000" rtlCol="0" anchor="ctr">
              <a:noAutofit/>
            </a:bodyPr>
            <a:lstStyle/>
            <a:p>
              <a:pPr algn="ctr"/>
              <a:r>
                <a:rPr lang="en-US" altLang="ko-KR" sz="1400" b="1" dirty="0" smtClean="0"/>
                <a:t>WES</a:t>
              </a:r>
            </a:p>
            <a:p>
              <a:pPr algn="ctr"/>
              <a:r>
                <a:rPr lang="en-US" altLang="ko-KR" sz="1400" b="1" dirty="0" smtClean="0"/>
                <a:t>(</a:t>
              </a:r>
              <a:r>
                <a:rPr lang="ko-KR" altLang="en-US" sz="1400" b="1" dirty="0" smtClean="0"/>
                <a:t>구성 필요</a:t>
              </a:r>
              <a:r>
                <a:rPr lang="en-US" altLang="ko-KR" sz="1400" b="1" dirty="0" smtClean="0"/>
                <a:t>)</a:t>
              </a:r>
              <a:r>
                <a:rPr lang="en-US" altLang="ko-KR" sz="1400" b="1" dirty="0"/>
                <a:t> </a:t>
              </a:r>
            </a:p>
            <a:p>
              <a:pPr algn="ctr"/>
              <a:r>
                <a:rPr lang="en-US" altLang="ko-KR" sz="1400" b="1" dirty="0" smtClean="0"/>
                <a:t>WMS</a:t>
              </a:r>
              <a:endParaRPr lang="en-US" altLang="ko-KR" sz="1400" b="1" dirty="0"/>
            </a:p>
            <a:p>
              <a:pPr algn="ctr"/>
              <a:r>
                <a:rPr lang="en-US" altLang="ko-KR" sz="1400" b="1" dirty="0" smtClean="0"/>
                <a:t>(</a:t>
              </a:r>
              <a:r>
                <a:rPr lang="en-US" altLang="ko-KR" sz="1400" b="1" dirty="0" err="1" smtClean="0"/>
                <a:t>Odoo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285726" y="576218"/>
            <a:ext cx="5634140" cy="6256422"/>
            <a:chOff x="2682546" y="260351"/>
            <a:chExt cx="6826908" cy="62564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682546" y="260351"/>
              <a:ext cx="6826908" cy="6256422"/>
              <a:chOff x="1120029" y="-1377642"/>
              <a:chExt cx="9936751" cy="7970307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1122592" y="652300"/>
                <a:ext cx="4964529" cy="5940365"/>
              </a:xfrm>
              <a:prstGeom prst="roundRect">
                <a:avLst>
                  <a:gd name="adj" fmla="val 2978"/>
                </a:avLst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2000" b="1" dirty="0" err="1" smtClean="0">
                    <a:solidFill>
                      <a:sysClr val="windowText" lastClr="000000"/>
                    </a:solidFill>
                  </a:rPr>
                  <a:t>DTw</a:t>
                </a:r>
                <a:endParaRPr lang="ko-KR" altLang="en-US" sz="2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087800" y="652299"/>
                <a:ext cx="4968980" cy="5940366"/>
              </a:xfrm>
              <a:prstGeom prst="roundRect">
                <a:avLst>
                  <a:gd name="adj" fmla="val 2550"/>
                </a:avLst>
              </a:prstGeom>
              <a:noFill/>
              <a:ln w="285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r>
                  <a:rPr lang="en-US" altLang="ko-KR" sz="2000" b="1" dirty="0" smtClean="0">
                    <a:solidFill>
                      <a:schemeClr val="tx1"/>
                    </a:solidFill>
                  </a:rPr>
                  <a:t>Real World</a:t>
                </a: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1564516" y="1352866"/>
                <a:ext cx="1708249" cy="501060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2000" b="1" dirty="0" smtClean="0"/>
                  <a:t>Sim.</a:t>
                </a:r>
              </a:p>
              <a:p>
                <a:pPr algn="ctr"/>
                <a:endParaRPr lang="en-US" altLang="ko-KR" sz="2000" b="1" dirty="0" smtClean="0"/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en-US" altLang="ko-KR" sz="1400" b="1" dirty="0" err="1" smtClean="0"/>
                  <a:t>RoboDK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3714689" y="3448480"/>
                <a:ext cx="4758305" cy="157004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M/W (DB API)</a:t>
                </a:r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ko-KR" altLang="en-US" sz="1600" b="1" dirty="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3714688" y="4035044"/>
                <a:ext cx="4758307" cy="23088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/>
                  <a:t>WCS </a:t>
                </a:r>
              </a:p>
              <a:p>
                <a:pPr algn="ctr"/>
                <a:r>
                  <a:rPr lang="en-US" altLang="ko-KR" sz="2000" b="1" dirty="0" smtClean="0"/>
                  <a:t>(</a:t>
                </a:r>
                <a:r>
                  <a:rPr lang="en-US" altLang="ko-KR" sz="2000" b="1" dirty="0" smtClean="0"/>
                  <a:t>SPS+MICUBE)</a:t>
                </a:r>
                <a:endParaRPr lang="ko-KR" altLang="en-US" sz="2000" b="1" dirty="0"/>
              </a:p>
            </p:txBody>
          </p:sp>
          <p:sp>
            <p:nvSpPr>
              <p:cNvPr id="41" name="왼쪽 화살표 40"/>
              <p:cNvSpPr/>
              <p:nvPr/>
            </p:nvSpPr>
            <p:spPr>
              <a:xfrm>
                <a:off x="3043534" y="5142056"/>
                <a:ext cx="1462504" cy="784238"/>
              </a:xfrm>
              <a:prstGeom prst="leftArrow">
                <a:avLst>
                  <a:gd name="adj1" fmla="val 50000"/>
                  <a:gd name="adj2" fmla="val 4212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설비 제어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3044215" y="4232687"/>
                <a:ext cx="1461825" cy="784715"/>
              </a:xfrm>
              <a:prstGeom prst="rightArrow">
                <a:avLst>
                  <a:gd name="adj1" fmla="val 50000"/>
                  <a:gd name="adj2" fmla="val 51305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050" b="1" dirty="0" smtClean="0"/>
                  <a:t>가상 물리 정보</a:t>
                </a:r>
                <a:endParaRPr lang="ko-KR" altLang="en-US" sz="1050" b="1" dirty="0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3714688" y="1071293"/>
                <a:ext cx="4758307" cy="2116268"/>
                <a:chOff x="5323903" y="2634868"/>
                <a:chExt cx="3187039" cy="4392752"/>
              </a:xfrm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5323903" y="2634868"/>
                  <a:ext cx="3187039" cy="4392752"/>
                </a:xfrm>
                <a:prstGeom prst="roundRect">
                  <a:avLst>
                    <a:gd name="adj" fmla="val 6334"/>
                  </a:avLst>
                </a:prstGeom>
                <a:solidFill>
                  <a:srgbClr val="FFFFFF">
                    <a:alpha val="70000"/>
                  </a:srgbClr>
                </a:solidFill>
                <a:ln w="2857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b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tx1"/>
                      </a:solidFill>
                    </a:rPr>
                    <a:t>창고 전산 관리 </a:t>
                  </a:r>
                  <a:r>
                    <a:rPr lang="en-US" altLang="ko-KR" sz="1100" b="1" dirty="0" smtClean="0">
                      <a:solidFill>
                        <a:schemeClr val="tx1"/>
                      </a:solidFill>
                    </a:rPr>
                    <a:t>S/W</a:t>
                  </a:r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5616076" y="5173416"/>
                  <a:ext cx="2596172" cy="1166272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/>
                    <a:t>DB</a:t>
                  </a:r>
                  <a:endParaRPr lang="ko-KR" altLang="en-US" sz="1600" b="1" dirty="0"/>
                </a:p>
              </p:txBody>
            </p:sp>
          </p:grpSp>
          <p:sp>
            <p:nvSpPr>
              <p:cNvPr id="46" name="위쪽 화살표 45"/>
              <p:cNvSpPr/>
              <p:nvPr/>
            </p:nvSpPr>
            <p:spPr>
              <a:xfrm rot="10800000">
                <a:off x="4077754" y="2734458"/>
                <a:ext cx="1204378" cy="860400"/>
              </a:xfrm>
              <a:prstGeom prst="up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위치 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정보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아래쪽 화살표 46"/>
              <p:cNvSpPr/>
              <p:nvPr/>
            </p:nvSpPr>
            <p:spPr>
              <a:xfrm rot="10800000">
                <a:off x="6976710" y="2817240"/>
                <a:ext cx="1118366" cy="860400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제어 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결과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8978693" y="1352867"/>
                <a:ext cx="1708249" cy="50106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2000" b="1" dirty="0" smtClean="0"/>
                  <a:t>PLC</a:t>
                </a:r>
                <a:endParaRPr lang="ko-KR" altLang="en-US" sz="2000" b="1" dirty="0"/>
              </a:p>
            </p:txBody>
          </p:sp>
          <p:sp>
            <p:nvSpPr>
              <p:cNvPr id="49" name="왼쪽 화살표 48"/>
              <p:cNvSpPr/>
              <p:nvPr/>
            </p:nvSpPr>
            <p:spPr>
              <a:xfrm>
                <a:off x="7737855" y="4269328"/>
                <a:ext cx="1461932" cy="784238"/>
              </a:xfrm>
              <a:prstGeom prst="leftArrow">
                <a:avLst>
                  <a:gd name="adj1" fmla="val 50000"/>
                  <a:gd name="adj2" fmla="val 45916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050" b="1" dirty="0" smtClean="0"/>
                  <a:t>실제 </a:t>
                </a:r>
                <a:r>
                  <a:rPr lang="ko-KR" altLang="en-US" sz="1050" b="1" dirty="0"/>
                  <a:t>물리 </a:t>
                </a:r>
                <a:r>
                  <a:rPr lang="ko-KR" altLang="en-US" sz="1050" b="1" dirty="0" smtClean="0"/>
                  <a:t>정보</a:t>
                </a:r>
                <a:endParaRPr lang="ko-KR" altLang="en-US" sz="1050" b="1" dirty="0"/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7737176" y="5139005"/>
                <a:ext cx="1461932" cy="7842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설비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제어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1120029" y="-1377642"/>
                <a:ext cx="9934189" cy="1552447"/>
                <a:chOff x="5561045" y="3384247"/>
                <a:chExt cx="2799184" cy="3643370"/>
              </a:xfrm>
            </p:grpSpPr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5561045" y="3384247"/>
                  <a:ext cx="2799184" cy="3643370"/>
                </a:xfrm>
                <a:prstGeom prst="roundRect">
                  <a:avLst>
                    <a:gd name="adj" fmla="val 6334"/>
                  </a:avLst>
                </a:prstGeom>
                <a:solidFill>
                  <a:srgbClr val="FFFFFF">
                    <a:alpha val="70000"/>
                  </a:srgbClr>
                </a:solidFill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t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</a:rPr>
                    <a:t>유저 인터페이스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5689429" y="4335681"/>
                  <a:ext cx="847009" cy="1318727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 smtClean="0"/>
                    <a:t>왭</a:t>
                  </a:r>
                  <a:r>
                    <a:rPr lang="ko-KR" altLang="en-US" sz="1600" dirty="0" smtClean="0"/>
                    <a:t> </a:t>
                  </a:r>
                  <a:endParaRPr lang="ko-KR" altLang="en-US" sz="1600" dirty="0"/>
                </a:p>
              </p:txBody>
            </p:sp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7382592" y="4335681"/>
                  <a:ext cx="847009" cy="1344744"/>
                </a:xfrm>
                <a:prstGeom prst="roundRect">
                  <a:avLst>
                    <a:gd name="adj" fmla="val 0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smtClean="0"/>
                    <a:t>기타</a:t>
                  </a:r>
                  <a:r>
                    <a:rPr lang="en-US" altLang="ko-KR" sz="1600" dirty="0" smtClean="0"/>
                    <a:t> …</a:t>
                  </a:r>
                  <a:endParaRPr lang="ko-KR" altLang="en-US" sz="1600" dirty="0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5689429" y="5659130"/>
                  <a:ext cx="2540172" cy="116627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/>
                    <a:t>API</a:t>
                  </a:r>
                  <a:endParaRPr lang="ko-KR" altLang="en-US" sz="1600" b="1" dirty="0"/>
                </a:p>
              </p:txBody>
            </p:sp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6536439" y="4335681"/>
                  <a:ext cx="846153" cy="1294646"/>
                </a:xfrm>
                <a:prstGeom prst="roundRect">
                  <a:avLst>
                    <a:gd name="adj" fmla="val 0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/>
                    <a:t>HMI</a:t>
                  </a:r>
                  <a:endParaRPr lang="ko-KR" altLang="en-US" sz="1600" dirty="0"/>
                </a:p>
              </p:txBody>
            </p:sp>
          </p:grpSp>
          <p:sp>
            <p:nvSpPr>
              <p:cNvPr id="54" name="위쪽/아래쪽 화살표 53"/>
              <p:cNvSpPr/>
              <p:nvPr/>
            </p:nvSpPr>
            <p:spPr>
              <a:xfrm>
                <a:off x="5627604" y="114441"/>
                <a:ext cx="946822" cy="738729"/>
              </a:xfrm>
              <a:prstGeom prst="upDownArrow">
                <a:avLst>
                  <a:gd name="adj1" fmla="val 50000"/>
                  <a:gd name="adj2" fmla="val 3352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764871" y="2277355"/>
              <a:ext cx="2662260" cy="862985"/>
            </a:xfrm>
            <a:prstGeom prst="rect">
              <a:avLst/>
            </a:prstGeom>
            <a:gradFill>
              <a:gsLst>
                <a:gs pos="50000">
                  <a:srgbClr val="5B9BD5"/>
                </a:gs>
                <a:gs pos="50000">
                  <a:srgbClr val="70AD47"/>
                </a:gs>
              </a:gsLst>
              <a:lin ang="1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288000" rIns="144000" bIns="252000" numCol="2" spcCol="72000" rtlCol="0" anchor="ctr">
              <a:noAutofit/>
            </a:bodyPr>
            <a:lstStyle/>
            <a:p>
              <a:pPr algn="ctr"/>
              <a:r>
                <a:rPr lang="en-US" altLang="ko-KR" sz="1400" b="1" dirty="0" smtClean="0"/>
                <a:t>WES</a:t>
              </a:r>
            </a:p>
            <a:p>
              <a:pPr algn="ctr"/>
              <a:r>
                <a:rPr lang="en-US" altLang="ko-KR" sz="1400" b="1" dirty="0" smtClean="0"/>
                <a:t>(</a:t>
              </a:r>
              <a:r>
                <a:rPr lang="ko-KR" altLang="en-US" sz="1400" b="1" dirty="0" smtClean="0"/>
                <a:t>구성 필요</a:t>
              </a:r>
              <a:r>
                <a:rPr lang="en-US" altLang="ko-KR" sz="1400" b="1" dirty="0" smtClean="0"/>
                <a:t>)</a:t>
              </a:r>
              <a:r>
                <a:rPr lang="en-US" altLang="ko-KR" sz="1400" b="1" dirty="0"/>
                <a:t> </a:t>
              </a:r>
            </a:p>
            <a:p>
              <a:pPr algn="ctr"/>
              <a:r>
                <a:rPr lang="en-US" altLang="ko-KR" sz="1400" b="1" dirty="0" smtClean="0"/>
                <a:t>WMS</a:t>
              </a:r>
              <a:endParaRPr lang="en-US" altLang="ko-KR" sz="1400" b="1" dirty="0"/>
            </a:p>
            <a:p>
              <a:pPr algn="ctr"/>
              <a:r>
                <a:rPr lang="en-US" altLang="ko-KR" sz="1400" b="1" dirty="0" smtClean="0"/>
                <a:t>(</a:t>
              </a:r>
              <a:r>
                <a:rPr lang="en-US" altLang="ko-KR" sz="1400" b="1" dirty="0" err="1" smtClean="0"/>
                <a:t>Odoo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</p:grpSp>
      <p:sp>
        <p:nvSpPr>
          <p:cNvPr id="63" name="오른쪽 화살표 62"/>
          <p:cNvSpPr/>
          <p:nvPr/>
        </p:nvSpPr>
        <p:spPr>
          <a:xfrm>
            <a:off x="5774420" y="3506962"/>
            <a:ext cx="627998" cy="4202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9871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772444" y="439861"/>
            <a:ext cx="4878953" cy="6294875"/>
            <a:chOff x="74815" y="564035"/>
            <a:chExt cx="9027620" cy="629487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4815" y="2218501"/>
              <a:ext cx="9027620" cy="4266951"/>
            </a:xfrm>
            <a:prstGeom prst="roundRect">
              <a:avLst>
                <a:gd name="adj" fmla="val 614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WCS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대체 처리 4"/>
            <p:cNvSpPr/>
            <p:nvPr/>
          </p:nvSpPr>
          <p:spPr>
            <a:xfrm>
              <a:off x="324194" y="564035"/>
              <a:ext cx="1313409" cy="611880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시작</a:t>
              </a:r>
              <a:endParaRPr lang="ko-KR" altLang="en-US" sz="1200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007080" y="56550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명령 대기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반복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4007080" y="421456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이동 명령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생성</a:t>
              </a:r>
              <a:endParaRPr lang="ko-KR" altLang="en-US" sz="1200" dirty="0"/>
            </a:p>
          </p:txBody>
        </p:sp>
        <p:sp>
          <p:nvSpPr>
            <p:cNvPr id="8" name="순서도: 데이터 7"/>
            <p:cNvSpPr/>
            <p:nvPr/>
          </p:nvSpPr>
          <p:spPr>
            <a:xfrm>
              <a:off x="324195" y="2334840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제품 등록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 여부 </a:t>
              </a:r>
              <a:endParaRPr lang="en-US" altLang="ko-KR" sz="1200" dirty="0" smtClean="0"/>
            </a:p>
          </p:txBody>
        </p:sp>
        <p:sp>
          <p:nvSpPr>
            <p:cNvPr id="9" name="순서도: 데이터 8"/>
            <p:cNvSpPr/>
            <p:nvPr/>
          </p:nvSpPr>
          <p:spPr>
            <a:xfrm>
              <a:off x="7539644" y="2334840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재고 보유 여부</a:t>
              </a:r>
              <a:endParaRPr lang="ko-KR" altLang="en-US" sz="1200" dirty="0"/>
            </a:p>
          </p:txBody>
        </p:sp>
        <p:sp>
          <p:nvSpPr>
            <p:cNvPr id="10" name="순서도: 자기 디스크 9"/>
            <p:cNvSpPr/>
            <p:nvPr/>
          </p:nvSpPr>
          <p:spPr>
            <a:xfrm>
              <a:off x="2165637" y="1522623"/>
              <a:ext cx="1313410" cy="59227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제품 등록 정보</a:t>
              </a:r>
              <a:endParaRPr lang="ko-KR" altLang="en-US" sz="1200" dirty="0"/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324195" y="3174424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공간 탐색</a:t>
              </a:r>
              <a:endParaRPr lang="ko-KR" altLang="en-US" sz="1200" dirty="0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007079" y="5009226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err="1" smtClean="0"/>
                <a:t>제어부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동작</a:t>
              </a:r>
              <a:endParaRPr lang="ko-KR" altLang="en-US" sz="1200" dirty="0"/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5773361" y="1522623"/>
              <a:ext cx="1313410" cy="59227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재고 위치 정보</a:t>
              </a:r>
              <a:endParaRPr lang="ko-KR" altLang="en-US" sz="1200" dirty="0"/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2166641" y="56550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초기화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>
              <a:stCxn id="5" idx="3"/>
              <a:endCxn id="14" idx="1"/>
            </p:cNvCxnSpPr>
            <p:nvPr/>
          </p:nvCxnSpPr>
          <p:spPr>
            <a:xfrm flipV="1">
              <a:off x="1637603" y="862680"/>
              <a:ext cx="529038" cy="729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4" idx="3"/>
              <a:endCxn id="6" idx="1"/>
            </p:cNvCxnSpPr>
            <p:nvPr/>
          </p:nvCxnSpPr>
          <p:spPr>
            <a:xfrm>
              <a:off x="3480051" y="862680"/>
              <a:ext cx="527029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6" idx="2"/>
              <a:endCxn id="8" idx="1"/>
            </p:cNvCxnSpPr>
            <p:nvPr/>
          </p:nvCxnSpPr>
          <p:spPr>
            <a:xfrm rot="5400000">
              <a:off x="2234853" y="-94093"/>
              <a:ext cx="1174981" cy="3682885"/>
            </a:xfrm>
            <a:prstGeom prst="bentConnector3">
              <a:avLst>
                <a:gd name="adj1" fmla="val 24059"/>
              </a:avLst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6" idx="2"/>
              <a:endCxn id="9" idx="0"/>
            </p:cNvCxnSpPr>
            <p:nvPr/>
          </p:nvCxnSpPr>
          <p:spPr>
            <a:xfrm rot="16200000" flipH="1">
              <a:off x="5908247" y="-84604"/>
              <a:ext cx="1174981" cy="3663905"/>
            </a:xfrm>
            <a:prstGeom prst="bentConnector3">
              <a:avLst>
                <a:gd name="adj1" fmla="val 24059"/>
              </a:avLst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8" idx="4"/>
              <a:endCxn id="10" idx="3"/>
            </p:cNvCxnSpPr>
            <p:nvPr/>
          </p:nvCxnSpPr>
          <p:spPr>
            <a:xfrm rot="5400000" flipH="1" flipV="1">
              <a:off x="1495512" y="1600290"/>
              <a:ext cx="812217" cy="1841442"/>
            </a:xfrm>
            <a:prstGeom prst="bentConnector3">
              <a:avLst>
                <a:gd name="adj1" fmla="val -6567"/>
              </a:avLst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8" idx="4"/>
              <a:endCxn id="11" idx="0"/>
            </p:cNvCxnSpPr>
            <p:nvPr/>
          </p:nvCxnSpPr>
          <p:spPr>
            <a:xfrm>
              <a:off x="980900" y="2927119"/>
              <a:ext cx="0" cy="247305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9" idx="4"/>
              <a:endCxn id="26" idx="1"/>
            </p:cNvCxnSpPr>
            <p:nvPr/>
          </p:nvCxnSpPr>
          <p:spPr>
            <a:xfrm>
              <a:off x="8196349" y="2927119"/>
              <a:ext cx="0" cy="107428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5773361" y="3388332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데이터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갱신</a:t>
              </a:r>
              <a:endParaRPr lang="ko-KR" altLang="en-US" sz="1200" dirty="0"/>
            </a:p>
          </p:txBody>
        </p:sp>
        <p:cxnSp>
          <p:nvCxnSpPr>
            <p:cNvPr id="23" name="직선 화살표 연결선 22"/>
            <p:cNvCxnSpPr>
              <a:stCxn id="7" idx="2"/>
              <a:endCxn id="12" idx="0"/>
            </p:cNvCxnSpPr>
            <p:nvPr/>
          </p:nvCxnSpPr>
          <p:spPr>
            <a:xfrm flipH="1">
              <a:off x="4663784" y="4808919"/>
              <a:ext cx="1" cy="200307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26" idx="4"/>
              <a:endCxn id="7" idx="0"/>
            </p:cNvCxnSpPr>
            <p:nvPr/>
          </p:nvCxnSpPr>
          <p:spPr>
            <a:xfrm rot="5400000" flipH="1">
              <a:off x="6240508" y="2637837"/>
              <a:ext cx="379118" cy="3532564"/>
            </a:xfrm>
            <a:prstGeom prst="bentConnector5">
              <a:avLst>
                <a:gd name="adj1" fmla="val -60298"/>
                <a:gd name="adj2" fmla="val 75453"/>
                <a:gd name="adj3" fmla="val 134169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데이터 24"/>
            <p:cNvSpPr/>
            <p:nvPr/>
          </p:nvSpPr>
          <p:spPr>
            <a:xfrm>
              <a:off x="324195" y="4001399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배치 가능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여부</a:t>
              </a:r>
              <a:endParaRPr lang="ko-KR" altLang="en-US" sz="1200" dirty="0"/>
            </a:p>
          </p:txBody>
        </p:sp>
        <p:sp>
          <p:nvSpPr>
            <p:cNvPr id="26" name="순서도: 데이터 25"/>
            <p:cNvSpPr/>
            <p:nvPr/>
          </p:nvSpPr>
          <p:spPr>
            <a:xfrm>
              <a:off x="7539644" y="4001399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픽업 가능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여부</a:t>
              </a:r>
              <a:endParaRPr lang="ko-KR" altLang="en-US" sz="1200" dirty="0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4007080" y="3388333"/>
              <a:ext cx="1313410" cy="594359"/>
            </a:xfrm>
            <a:prstGeom prst="flowChartProcess">
              <a:avLst/>
            </a:prstGeom>
            <a:solidFill>
              <a:srgbClr val="FF99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재고 정리</a:t>
              </a:r>
              <a:endParaRPr lang="ko-KR" altLang="en-US" sz="1200" dirty="0"/>
            </a:p>
          </p:txBody>
        </p:sp>
        <p:cxnSp>
          <p:nvCxnSpPr>
            <p:cNvPr id="28" name="꺾인 연결선 27"/>
            <p:cNvCxnSpPr>
              <a:stCxn id="12" idx="2"/>
              <a:endCxn id="22" idx="2"/>
            </p:cNvCxnSpPr>
            <p:nvPr/>
          </p:nvCxnSpPr>
          <p:spPr>
            <a:xfrm rot="5400000" flipH="1" flipV="1">
              <a:off x="4736478" y="3909997"/>
              <a:ext cx="1620894" cy="1766282"/>
            </a:xfrm>
            <a:prstGeom prst="bentConnector3">
              <a:avLst>
                <a:gd name="adj1" fmla="val -3333"/>
              </a:avLst>
            </a:prstGeom>
            <a:ln w="31750">
              <a:headEnd w="lg" len="med"/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26" idx="2"/>
              <a:endCxn id="27" idx="0"/>
            </p:cNvCxnSpPr>
            <p:nvPr/>
          </p:nvCxnSpPr>
          <p:spPr>
            <a:xfrm rot="10800000">
              <a:off x="4663785" y="3388333"/>
              <a:ext cx="3007200" cy="909206"/>
            </a:xfrm>
            <a:prstGeom prst="bentConnector4">
              <a:avLst>
                <a:gd name="adj1" fmla="val 14599"/>
                <a:gd name="adj2" fmla="val 125143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7" idx="3"/>
              <a:endCxn id="22" idx="1"/>
            </p:cNvCxnSpPr>
            <p:nvPr/>
          </p:nvCxnSpPr>
          <p:spPr>
            <a:xfrm flipV="1">
              <a:off x="5320490" y="3685512"/>
              <a:ext cx="452871" cy="1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5" idx="5"/>
              <a:endCxn id="27" idx="0"/>
            </p:cNvCxnSpPr>
            <p:nvPr/>
          </p:nvCxnSpPr>
          <p:spPr>
            <a:xfrm flipV="1">
              <a:off x="1506264" y="3388333"/>
              <a:ext cx="3157521" cy="909206"/>
            </a:xfrm>
            <a:prstGeom prst="bentConnector4">
              <a:avLst>
                <a:gd name="adj1" fmla="val 20363"/>
                <a:gd name="adj2" fmla="val 125143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2" idx="0"/>
              <a:endCxn id="13" idx="3"/>
            </p:cNvCxnSpPr>
            <p:nvPr/>
          </p:nvCxnSpPr>
          <p:spPr>
            <a:xfrm flipV="1">
              <a:off x="6430066" y="2114902"/>
              <a:ext cx="0" cy="127343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5" idx="4"/>
              <a:endCxn id="7" idx="0"/>
            </p:cNvCxnSpPr>
            <p:nvPr/>
          </p:nvCxnSpPr>
          <p:spPr>
            <a:xfrm rot="5400000" flipH="1" flipV="1">
              <a:off x="2632783" y="2562676"/>
              <a:ext cx="379118" cy="3682885"/>
            </a:xfrm>
            <a:prstGeom prst="bentConnector5">
              <a:avLst>
                <a:gd name="adj1" fmla="val -60298"/>
                <a:gd name="adj2" fmla="val 75035"/>
                <a:gd name="adj3" fmla="val 132158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1" idx="2"/>
              <a:endCxn id="25" idx="1"/>
            </p:cNvCxnSpPr>
            <p:nvPr/>
          </p:nvCxnSpPr>
          <p:spPr>
            <a:xfrm>
              <a:off x="980900" y="3768783"/>
              <a:ext cx="0" cy="232616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7" idx="2"/>
              <a:endCxn id="7" idx="0"/>
            </p:cNvCxnSpPr>
            <p:nvPr/>
          </p:nvCxnSpPr>
          <p:spPr>
            <a:xfrm>
              <a:off x="4663785" y="3982692"/>
              <a:ext cx="0" cy="231868"/>
            </a:xfrm>
            <a:prstGeom prst="straightConnector1">
              <a:avLst/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3" idx="2"/>
              <a:endCxn id="10" idx="4"/>
            </p:cNvCxnSpPr>
            <p:nvPr/>
          </p:nvCxnSpPr>
          <p:spPr>
            <a:xfrm flipH="1">
              <a:off x="3479047" y="1818763"/>
              <a:ext cx="2294314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13" idx="4"/>
              <a:endCxn id="9" idx="1"/>
            </p:cNvCxnSpPr>
            <p:nvPr/>
          </p:nvCxnSpPr>
          <p:spPr>
            <a:xfrm>
              <a:off x="7086771" y="1818763"/>
              <a:ext cx="1109578" cy="516077"/>
            </a:xfrm>
            <a:prstGeom prst="bentConnector2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10" idx="2"/>
              <a:endCxn id="8" idx="0"/>
            </p:cNvCxnSpPr>
            <p:nvPr/>
          </p:nvCxnSpPr>
          <p:spPr>
            <a:xfrm rot="10800000" flipV="1">
              <a:off x="1112241" y="1818762"/>
              <a:ext cx="1053396" cy="516077"/>
            </a:xfrm>
            <a:prstGeom prst="bentConnector2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연결자 38"/>
            <p:cNvSpPr/>
            <p:nvPr/>
          </p:nvSpPr>
          <p:spPr>
            <a:xfrm>
              <a:off x="4514846" y="6661508"/>
              <a:ext cx="297874" cy="162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0" name="직선 화살표 연결선 39"/>
            <p:cNvCxnSpPr>
              <a:stCxn id="12" idx="2"/>
              <a:endCxn id="61" idx="1"/>
            </p:cNvCxnSpPr>
            <p:nvPr/>
          </p:nvCxnSpPr>
          <p:spPr>
            <a:xfrm flipH="1">
              <a:off x="4663783" y="5603585"/>
              <a:ext cx="1" cy="194020"/>
            </a:xfrm>
            <a:prstGeom prst="straightConnector1">
              <a:avLst/>
            </a:prstGeom>
            <a:ln w="31750">
              <a:solidFill>
                <a:schemeClr val="accent5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연결자 40"/>
            <p:cNvSpPr/>
            <p:nvPr/>
          </p:nvSpPr>
          <p:spPr>
            <a:xfrm>
              <a:off x="6281128" y="778836"/>
              <a:ext cx="297874" cy="162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2" name="직선 화살표 연결선 41"/>
            <p:cNvCxnSpPr>
              <a:stCxn id="41" idx="2"/>
              <a:endCxn id="6" idx="3"/>
            </p:cNvCxnSpPr>
            <p:nvPr/>
          </p:nvCxnSpPr>
          <p:spPr>
            <a:xfrm flipH="1">
              <a:off x="5320490" y="859836"/>
              <a:ext cx="960638" cy="284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09948" y="6674244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반복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2920" y="2734576"/>
              <a:ext cx="12894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 - </a:t>
              </a:r>
              <a:r>
                <a:rPr lang="ko-KR" altLang="en-US" sz="1200" dirty="0" smtClean="0"/>
                <a:t>등록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17722" y="2363335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</a:t>
              </a:r>
              <a:endParaRPr lang="ko-KR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40292" y="409373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88054" y="409373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7398" y="462217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YES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39644" y="462217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YES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00156" y="2916316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YES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2627" y="2941808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YES</a:t>
              </a:r>
              <a:endParaRPr lang="ko-KR" alt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22831" y="123855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입고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01576" y="123158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출고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18780" y="1849755"/>
              <a:ext cx="106593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업데이트</a:t>
              </a:r>
              <a:endParaRPr lang="ko-KR" altLang="en-US" sz="1200" dirty="0"/>
            </a:p>
          </p:txBody>
        </p:sp>
        <p:cxnSp>
          <p:nvCxnSpPr>
            <p:cNvPr id="55" name="꺾인 연결선 54"/>
            <p:cNvCxnSpPr>
              <a:stCxn id="61" idx="5"/>
              <a:endCxn id="26" idx="0"/>
            </p:cNvCxnSpPr>
            <p:nvPr/>
          </p:nvCxnSpPr>
          <p:spPr>
            <a:xfrm flipV="1">
              <a:off x="5189147" y="4001399"/>
              <a:ext cx="3138543" cy="2092346"/>
            </a:xfrm>
            <a:prstGeom prst="bentConnector4">
              <a:avLst>
                <a:gd name="adj1" fmla="val 121432"/>
                <a:gd name="adj2" fmla="val 107350"/>
              </a:avLst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>
              <a:stCxn id="61" idx="2"/>
              <a:endCxn id="25" idx="0"/>
            </p:cNvCxnSpPr>
            <p:nvPr/>
          </p:nvCxnSpPr>
          <p:spPr>
            <a:xfrm rot="10800000">
              <a:off x="1112241" y="4001399"/>
              <a:ext cx="3026178" cy="2092346"/>
            </a:xfrm>
            <a:prstGeom prst="bentConnector4">
              <a:avLst>
                <a:gd name="adj1" fmla="val 130074"/>
                <a:gd name="adj2" fmla="val 107350"/>
              </a:avLst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33900" y="740042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반복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7122938" y="2549624"/>
              <a:ext cx="297874" cy="162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9" name="직선 화살표 연결선 58"/>
            <p:cNvCxnSpPr>
              <a:stCxn id="9" idx="2"/>
              <a:endCxn id="58" idx="6"/>
            </p:cNvCxnSpPr>
            <p:nvPr/>
          </p:nvCxnSpPr>
          <p:spPr>
            <a:xfrm flipH="1" flipV="1">
              <a:off x="7420811" y="2630624"/>
              <a:ext cx="250174" cy="356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96566" y="2532317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반복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61" name="순서도: 데이터 60"/>
            <p:cNvSpPr/>
            <p:nvPr/>
          </p:nvSpPr>
          <p:spPr>
            <a:xfrm>
              <a:off x="4007078" y="5797605"/>
              <a:ext cx="1313410" cy="592279"/>
            </a:xfrm>
            <a:prstGeom prst="flowChartInputOutput">
              <a:avLst/>
            </a:prstGeom>
            <a:solidFill>
              <a:srgbClr val="FF99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미션 완료 여부 </a:t>
              </a:r>
              <a:endParaRPr lang="en-US" altLang="ko-KR" sz="120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26889" y="6671634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YES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>
              <a:stCxn id="61" idx="4"/>
              <a:endCxn id="39" idx="0"/>
            </p:cNvCxnSpPr>
            <p:nvPr/>
          </p:nvCxnSpPr>
          <p:spPr>
            <a:xfrm>
              <a:off x="4663784" y="6389884"/>
              <a:ext cx="0" cy="271624"/>
            </a:xfrm>
            <a:prstGeom prst="straightConnector1">
              <a:avLst/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70682" y="5904955"/>
              <a:ext cx="135068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 - </a:t>
              </a:r>
              <a:r>
                <a:rPr lang="ko-KR" altLang="en-US" sz="1200" dirty="0" smtClean="0"/>
                <a:t>입고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37925" y="5897295"/>
              <a:ext cx="135068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 - </a:t>
              </a:r>
              <a:r>
                <a:rPr lang="ko-KR" altLang="en-US" sz="1200" dirty="0" smtClean="0"/>
                <a:t>출고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60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2641" y="111972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1" y="807881"/>
            <a:ext cx="9467856" cy="55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44321" y="797475"/>
            <a:ext cx="9485606" cy="5560914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계획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월 중순</a:t>
            </a:r>
            <a:endParaRPr lang="ko-KR" altLang="en-US" sz="3200" dirty="0"/>
          </a:p>
        </p:txBody>
      </p:sp>
      <p:pic>
        <p:nvPicPr>
          <p:cNvPr id="195" name="그림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00" y="799200"/>
            <a:ext cx="6755466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계획 </a:t>
            </a:r>
            <a:r>
              <a:rPr lang="en-US" altLang="ko-KR" sz="3200" dirty="0" smtClean="0"/>
              <a:t>: 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1" y="797475"/>
            <a:ext cx="9485606" cy="55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4600" y="540327"/>
            <a:ext cx="6515100" cy="6123928"/>
          </a:xfrm>
          <a:prstGeom prst="roundRect">
            <a:avLst>
              <a:gd name="adj" fmla="val 9734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400" b="1" dirty="0" smtClean="0">
                <a:solidFill>
                  <a:sysClr val="windowText" lastClr="000000"/>
                </a:solidFill>
              </a:rPr>
              <a:t>M/W</a:t>
            </a:r>
            <a:endParaRPr lang="en-US" altLang="ko-KR" sz="5400" b="1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3200" dirty="0" smtClean="0">
                <a:solidFill>
                  <a:sysClr val="windowText" lastClr="000000"/>
                </a:solidFill>
              </a:rPr>
              <a:t>WCS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작업 결과 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-&gt; DB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연동</a:t>
            </a:r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3200" dirty="0" smtClean="0">
                <a:solidFill>
                  <a:sysClr val="windowText" lastClr="000000"/>
                </a:solidFill>
              </a:rPr>
              <a:t>작업자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/WES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명령 수신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r>
              <a:rPr lang="ko-KR" altLang="en-US" sz="3200" dirty="0" smtClean="0">
                <a:solidFill>
                  <a:sysClr val="windowText" lastClr="000000"/>
                </a:solidFill>
              </a:rPr>
              <a:t>작업 명령 생성 및 결과 수신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2967" y="540327"/>
            <a:ext cx="1946824" cy="3993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제어부</a:t>
            </a:r>
            <a:endParaRPr lang="en-US" altLang="ko-KR" sz="3200" b="1" dirty="0" smtClean="0"/>
          </a:p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2400" dirty="0" smtClean="0"/>
              <a:t>시뮬</a:t>
            </a:r>
            <a:r>
              <a:rPr lang="ko-KR" altLang="en-US" sz="2400" dirty="0"/>
              <a:t>레</a:t>
            </a:r>
            <a:r>
              <a:rPr lang="ko-KR" altLang="en-US" sz="2400" dirty="0" smtClean="0"/>
              <a:t>이션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RoboDK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실세계</a:t>
            </a:r>
            <a:endParaRPr lang="en-US" altLang="ko-KR" sz="2400" dirty="0"/>
          </a:p>
          <a:p>
            <a:pPr algn="ctr"/>
            <a:r>
              <a:rPr lang="en-US" altLang="ko-KR" sz="2400" dirty="0" smtClean="0"/>
              <a:t>PLC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2967" y="5074072"/>
            <a:ext cx="1946824" cy="15316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WCS</a:t>
            </a:r>
            <a:r>
              <a:rPr lang="en-US" altLang="ko-KR" sz="2800" b="1" dirty="0" smtClean="0"/>
              <a:t> </a:t>
            </a:r>
          </a:p>
          <a:p>
            <a:pPr algn="ctr"/>
            <a:r>
              <a:rPr lang="en-US" altLang="ko-KR" sz="2800" dirty="0" smtClean="0"/>
              <a:t>(MICUBE)</a:t>
            </a:r>
            <a:endParaRPr lang="ko-KR" altLang="en-US" sz="2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9493271" y="540327"/>
            <a:ext cx="2546329" cy="6123928"/>
            <a:chOff x="8421057" y="3342762"/>
            <a:chExt cx="3618543" cy="221251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8421057" y="3342762"/>
              <a:ext cx="3618543" cy="2212516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S/W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587021" y="4088662"/>
              <a:ext cx="1638781" cy="1275077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WES</a:t>
              </a:r>
            </a:p>
            <a:p>
              <a:pPr algn="ctr"/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구성 </a:t>
              </a:r>
              <a:endParaRPr lang="en-US" altLang="ko-KR" sz="2000" dirty="0" smtClean="0"/>
            </a:p>
            <a:p>
              <a:pPr algn="ctr"/>
              <a:r>
                <a:rPr lang="ko-KR" altLang="en-US" sz="2000" dirty="0" smtClean="0"/>
                <a:t>필요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0225802" y="4088661"/>
              <a:ext cx="1644934" cy="1275077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WMS</a:t>
              </a:r>
            </a:p>
            <a:p>
              <a:pPr algn="ctr"/>
              <a:r>
                <a:rPr lang="en-US" altLang="ko-KR" sz="2000" dirty="0" smtClean="0"/>
                <a:t>(Open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Source)</a:t>
              </a:r>
              <a:endParaRPr lang="ko-KR" altLang="en-US" sz="20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587021" y="3501239"/>
              <a:ext cx="3283715" cy="58742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DB</a:t>
              </a:r>
              <a:endParaRPr lang="ko-KR" altLang="en-US" sz="3200" b="1" dirty="0"/>
            </a:p>
          </p:txBody>
        </p:sp>
      </p:grpSp>
      <p:sp>
        <p:nvSpPr>
          <p:cNvPr id="11" name="왼쪽/오른쪽 화살표 10"/>
          <p:cNvSpPr/>
          <p:nvPr/>
        </p:nvSpPr>
        <p:spPr>
          <a:xfrm>
            <a:off x="1885950" y="5448300"/>
            <a:ext cx="88265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>
            <a:off x="8584819" y="3433920"/>
            <a:ext cx="1111271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590851" y="2074720"/>
            <a:ext cx="1111271" cy="53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/아래쪽 화살표 22"/>
          <p:cNvSpPr/>
          <p:nvPr/>
        </p:nvSpPr>
        <p:spPr>
          <a:xfrm>
            <a:off x="776341" y="4341946"/>
            <a:ext cx="600075" cy="9239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8975" y="540327"/>
            <a:ext cx="8810625" cy="3288723"/>
          </a:xfrm>
          <a:prstGeom prst="roundRect">
            <a:avLst>
              <a:gd name="adj" fmla="val 9734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400" b="1" dirty="0" smtClean="0">
                <a:solidFill>
                  <a:sysClr val="windowText" lastClr="000000"/>
                </a:solidFill>
              </a:rPr>
              <a:t>WCS</a:t>
            </a:r>
            <a:endParaRPr lang="en-US" altLang="ko-KR" sz="3200" b="1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3200" dirty="0" smtClean="0">
                <a:solidFill>
                  <a:sysClr val="windowText" lastClr="000000"/>
                </a:solidFill>
              </a:rPr>
              <a:t>M/W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명령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수신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제어부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모드버스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통신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) </a:t>
            </a:r>
          </a:p>
          <a:p>
            <a:pPr lvl="0">
              <a:lnSpc>
                <a:spcPct val="150000"/>
              </a:lnSpc>
            </a:pPr>
            <a:r>
              <a:rPr lang="ko-KR" altLang="en-US" sz="3200" dirty="0" smtClean="0">
                <a:solidFill>
                  <a:sysClr val="windowText" lastClr="000000"/>
                </a:solidFill>
              </a:rPr>
              <a:t>제어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로직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스택형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갠트리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배치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FILO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최적화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ysClr val="windowText" lastClr="000000"/>
                </a:solidFill>
              </a:rPr>
              <a:t>작업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결과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수신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-&gt; M/W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전달</a:t>
            </a:r>
            <a:endParaRPr lang="en-US" altLang="ko-KR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6225" y="540329"/>
            <a:ext cx="2541587" cy="58257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 smtClean="0"/>
              <a:t>제어부</a:t>
            </a:r>
            <a:endParaRPr lang="en-US" altLang="ko-KR" sz="4000" b="1" dirty="0" smtClean="0"/>
          </a:p>
          <a:p>
            <a:pPr algn="ctr"/>
            <a:endParaRPr lang="en-US" altLang="ko-KR" sz="3200" b="1" dirty="0" smtClean="0"/>
          </a:p>
          <a:p>
            <a:pPr algn="ctr"/>
            <a:r>
              <a:rPr lang="ko-KR" altLang="en-US" sz="3200" dirty="0" smtClean="0"/>
              <a:t>시뮬</a:t>
            </a:r>
            <a:r>
              <a:rPr lang="ko-KR" altLang="en-US" sz="3200" dirty="0"/>
              <a:t>레</a:t>
            </a:r>
            <a:r>
              <a:rPr lang="ko-KR" altLang="en-US" sz="3200" dirty="0" smtClean="0"/>
              <a:t>이션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RoboDK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dirty="0" err="1" smtClean="0"/>
              <a:t>실세계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PLC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28975" y="3936131"/>
            <a:ext cx="8810625" cy="6150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M/W</a:t>
            </a:r>
          </a:p>
          <a:p>
            <a:pPr algn="ctr"/>
            <a:r>
              <a:rPr lang="en-US" altLang="ko-KR" sz="2000" dirty="0" smtClean="0"/>
              <a:t>(SPS)</a:t>
            </a:r>
            <a:endParaRPr lang="ko-KR" altLang="en-US" sz="2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228975" y="4648199"/>
            <a:ext cx="8810625" cy="1717885"/>
            <a:chOff x="8421057" y="3342762"/>
            <a:chExt cx="3618543" cy="221251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421057" y="3342762"/>
              <a:ext cx="3618543" cy="2212516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S/W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587021" y="4088662"/>
              <a:ext cx="1645264" cy="99609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WES</a:t>
              </a:r>
            </a:p>
            <a:p>
              <a:pPr algn="ctr"/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구성 필요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232285" y="4088662"/>
              <a:ext cx="1638450" cy="996092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WMS</a:t>
              </a:r>
            </a:p>
            <a:p>
              <a:pPr algn="ctr"/>
              <a:r>
                <a:rPr lang="en-US" altLang="ko-KR" sz="2000" dirty="0" smtClean="0"/>
                <a:t>(Open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Source)</a:t>
              </a:r>
              <a:endParaRPr lang="ko-KR" altLang="en-US" sz="20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587021" y="3501239"/>
              <a:ext cx="3283715" cy="58742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DB</a:t>
              </a:r>
              <a:endParaRPr lang="ko-KR" altLang="en-US" sz="2800" b="1" dirty="0"/>
            </a:p>
          </p:txBody>
        </p:sp>
      </p:grpSp>
      <p:sp>
        <p:nvSpPr>
          <p:cNvPr id="2" name="왼쪽 화살표 1"/>
          <p:cNvSpPr/>
          <p:nvPr/>
        </p:nvSpPr>
        <p:spPr>
          <a:xfrm>
            <a:off x="2641600" y="1803111"/>
            <a:ext cx="685800" cy="8702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641600" y="3105004"/>
            <a:ext cx="6858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5390844" y="3634633"/>
            <a:ext cx="49043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/아래쪽 화살표 20"/>
          <p:cNvSpPr/>
          <p:nvPr/>
        </p:nvSpPr>
        <p:spPr>
          <a:xfrm>
            <a:off x="9633744" y="4325429"/>
            <a:ext cx="418994" cy="6451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53120" y="379931"/>
            <a:ext cx="9027620" cy="6394652"/>
            <a:chOff x="74815" y="564035"/>
            <a:chExt cx="9027620" cy="639465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4815" y="2218501"/>
              <a:ext cx="9027620" cy="4266951"/>
            </a:xfrm>
            <a:prstGeom prst="roundRect">
              <a:avLst>
                <a:gd name="adj" fmla="val 614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WCS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대체 처리 4"/>
            <p:cNvSpPr/>
            <p:nvPr/>
          </p:nvSpPr>
          <p:spPr>
            <a:xfrm>
              <a:off x="324194" y="564035"/>
              <a:ext cx="1313409" cy="611880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시작</a:t>
              </a:r>
              <a:endParaRPr lang="ko-KR" altLang="en-US" sz="1400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007080" y="56550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명령 대기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반복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4007080" y="421456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이동 명령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생성</a:t>
              </a:r>
              <a:endParaRPr lang="ko-KR" altLang="en-US" sz="1400" dirty="0"/>
            </a:p>
          </p:txBody>
        </p:sp>
        <p:sp>
          <p:nvSpPr>
            <p:cNvPr id="8" name="순서도: 데이터 7"/>
            <p:cNvSpPr/>
            <p:nvPr/>
          </p:nvSpPr>
          <p:spPr>
            <a:xfrm>
              <a:off x="324195" y="2334840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제품 등록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 여부 </a:t>
              </a:r>
              <a:endParaRPr lang="en-US" altLang="ko-KR" sz="1400" dirty="0" smtClean="0"/>
            </a:p>
          </p:txBody>
        </p:sp>
        <p:sp>
          <p:nvSpPr>
            <p:cNvPr id="9" name="순서도: 데이터 8"/>
            <p:cNvSpPr/>
            <p:nvPr/>
          </p:nvSpPr>
          <p:spPr>
            <a:xfrm>
              <a:off x="7539644" y="2334840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재고 보유 여부</a:t>
              </a:r>
              <a:endParaRPr lang="ko-KR" altLang="en-US" sz="1400" dirty="0"/>
            </a:p>
          </p:txBody>
        </p:sp>
        <p:sp>
          <p:nvSpPr>
            <p:cNvPr id="10" name="순서도: 자기 디스크 9"/>
            <p:cNvSpPr/>
            <p:nvPr/>
          </p:nvSpPr>
          <p:spPr>
            <a:xfrm>
              <a:off x="2165637" y="1522623"/>
              <a:ext cx="1313410" cy="59227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제품 등록 정보</a:t>
              </a:r>
              <a:endParaRPr lang="ko-KR" altLang="en-US" sz="1400" dirty="0"/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324195" y="3174424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공간 탐색</a:t>
              </a:r>
              <a:endParaRPr lang="ko-KR" altLang="en-US" sz="1400" dirty="0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007079" y="5009226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err="1" smtClean="0"/>
                <a:t>제어부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동작</a:t>
              </a:r>
              <a:endParaRPr lang="ko-KR" altLang="en-US" sz="1400" dirty="0"/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5773361" y="1522623"/>
              <a:ext cx="1313410" cy="59227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재고 위치 정보</a:t>
              </a:r>
              <a:endParaRPr lang="ko-KR" altLang="en-US" sz="1400" dirty="0"/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2166641" y="56550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초기화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5" idx="3"/>
              <a:endCxn id="14" idx="1"/>
            </p:cNvCxnSpPr>
            <p:nvPr/>
          </p:nvCxnSpPr>
          <p:spPr>
            <a:xfrm flipV="1">
              <a:off x="1637603" y="862680"/>
              <a:ext cx="529038" cy="729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4" idx="3"/>
              <a:endCxn id="6" idx="1"/>
            </p:cNvCxnSpPr>
            <p:nvPr/>
          </p:nvCxnSpPr>
          <p:spPr>
            <a:xfrm>
              <a:off x="3480051" y="862680"/>
              <a:ext cx="527029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6" idx="2"/>
              <a:endCxn id="8" idx="1"/>
            </p:cNvCxnSpPr>
            <p:nvPr/>
          </p:nvCxnSpPr>
          <p:spPr>
            <a:xfrm rot="5400000">
              <a:off x="2234853" y="-94093"/>
              <a:ext cx="1174981" cy="3682885"/>
            </a:xfrm>
            <a:prstGeom prst="bentConnector3">
              <a:avLst>
                <a:gd name="adj1" fmla="val 24059"/>
              </a:avLst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6" idx="2"/>
              <a:endCxn id="9" idx="0"/>
            </p:cNvCxnSpPr>
            <p:nvPr/>
          </p:nvCxnSpPr>
          <p:spPr>
            <a:xfrm rot="16200000" flipH="1">
              <a:off x="5908247" y="-84604"/>
              <a:ext cx="1174981" cy="3663905"/>
            </a:xfrm>
            <a:prstGeom prst="bentConnector3">
              <a:avLst>
                <a:gd name="adj1" fmla="val 24059"/>
              </a:avLst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8" idx="4"/>
              <a:endCxn id="10" idx="3"/>
            </p:cNvCxnSpPr>
            <p:nvPr/>
          </p:nvCxnSpPr>
          <p:spPr>
            <a:xfrm rot="5400000" flipH="1" flipV="1">
              <a:off x="1495512" y="1600290"/>
              <a:ext cx="812217" cy="1841442"/>
            </a:xfrm>
            <a:prstGeom prst="bentConnector3">
              <a:avLst>
                <a:gd name="adj1" fmla="val -6567"/>
              </a:avLst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8" idx="4"/>
              <a:endCxn id="11" idx="0"/>
            </p:cNvCxnSpPr>
            <p:nvPr/>
          </p:nvCxnSpPr>
          <p:spPr>
            <a:xfrm>
              <a:off x="980900" y="2927119"/>
              <a:ext cx="0" cy="247305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9" idx="4"/>
              <a:endCxn id="26" idx="1"/>
            </p:cNvCxnSpPr>
            <p:nvPr/>
          </p:nvCxnSpPr>
          <p:spPr>
            <a:xfrm>
              <a:off x="8196349" y="2927119"/>
              <a:ext cx="0" cy="107428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5773361" y="3388332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데이터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갱신</a:t>
              </a:r>
              <a:endParaRPr lang="ko-KR" altLang="en-US" sz="1400" dirty="0"/>
            </a:p>
          </p:txBody>
        </p:sp>
        <p:cxnSp>
          <p:nvCxnSpPr>
            <p:cNvPr id="23" name="직선 화살표 연결선 22"/>
            <p:cNvCxnSpPr>
              <a:stCxn id="7" idx="2"/>
              <a:endCxn id="12" idx="0"/>
            </p:cNvCxnSpPr>
            <p:nvPr/>
          </p:nvCxnSpPr>
          <p:spPr>
            <a:xfrm flipH="1">
              <a:off x="4663784" y="4808919"/>
              <a:ext cx="1" cy="200307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26" idx="4"/>
              <a:endCxn id="7" idx="0"/>
            </p:cNvCxnSpPr>
            <p:nvPr/>
          </p:nvCxnSpPr>
          <p:spPr>
            <a:xfrm rot="5400000" flipH="1">
              <a:off x="6240508" y="2637837"/>
              <a:ext cx="379118" cy="3532564"/>
            </a:xfrm>
            <a:prstGeom prst="bentConnector5">
              <a:avLst>
                <a:gd name="adj1" fmla="val -60298"/>
                <a:gd name="adj2" fmla="val 75453"/>
                <a:gd name="adj3" fmla="val 134169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데이터 24"/>
            <p:cNvSpPr/>
            <p:nvPr/>
          </p:nvSpPr>
          <p:spPr>
            <a:xfrm>
              <a:off x="324195" y="4001399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배치 가능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여부</a:t>
              </a:r>
              <a:endParaRPr lang="ko-KR" altLang="en-US" sz="1400" dirty="0"/>
            </a:p>
          </p:txBody>
        </p:sp>
        <p:sp>
          <p:nvSpPr>
            <p:cNvPr id="26" name="순서도: 데이터 25"/>
            <p:cNvSpPr/>
            <p:nvPr/>
          </p:nvSpPr>
          <p:spPr>
            <a:xfrm>
              <a:off x="7539644" y="4001399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픽업 가능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여부</a:t>
              </a:r>
              <a:endParaRPr lang="ko-KR" altLang="en-US" sz="1400" dirty="0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4007080" y="3388333"/>
              <a:ext cx="1313410" cy="594359"/>
            </a:xfrm>
            <a:prstGeom prst="flowChartProcess">
              <a:avLst/>
            </a:prstGeom>
            <a:solidFill>
              <a:srgbClr val="FF99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재고 정리</a:t>
              </a:r>
              <a:endParaRPr lang="ko-KR" altLang="en-US" sz="1400" dirty="0"/>
            </a:p>
          </p:txBody>
        </p:sp>
        <p:cxnSp>
          <p:nvCxnSpPr>
            <p:cNvPr id="28" name="꺾인 연결선 27"/>
            <p:cNvCxnSpPr>
              <a:stCxn id="12" idx="2"/>
              <a:endCxn id="22" idx="2"/>
            </p:cNvCxnSpPr>
            <p:nvPr/>
          </p:nvCxnSpPr>
          <p:spPr>
            <a:xfrm rot="5400000" flipH="1" flipV="1">
              <a:off x="4736478" y="3909997"/>
              <a:ext cx="1620894" cy="1766282"/>
            </a:xfrm>
            <a:prstGeom prst="bentConnector3">
              <a:avLst>
                <a:gd name="adj1" fmla="val -3333"/>
              </a:avLst>
            </a:prstGeom>
            <a:ln w="31750">
              <a:headEnd w="lg" len="med"/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26" idx="2"/>
              <a:endCxn id="27" idx="0"/>
            </p:cNvCxnSpPr>
            <p:nvPr/>
          </p:nvCxnSpPr>
          <p:spPr>
            <a:xfrm rot="10800000">
              <a:off x="4663785" y="3388333"/>
              <a:ext cx="3007200" cy="909206"/>
            </a:xfrm>
            <a:prstGeom prst="bentConnector4">
              <a:avLst>
                <a:gd name="adj1" fmla="val 14599"/>
                <a:gd name="adj2" fmla="val 125143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7" idx="3"/>
              <a:endCxn id="22" idx="1"/>
            </p:cNvCxnSpPr>
            <p:nvPr/>
          </p:nvCxnSpPr>
          <p:spPr>
            <a:xfrm flipV="1">
              <a:off x="5320490" y="3685512"/>
              <a:ext cx="452871" cy="1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5" idx="5"/>
              <a:endCxn id="27" idx="0"/>
            </p:cNvCxnSpPr>
            <p:nvPr/>
          </p:nvCxnSpPr>
          <p:spPr>
            <a:xfrm flipV="1">
              <a:off x="1506264" y="3388333"/>
              <a:ext cx="3157521" cy="909206"/>
            </a:xfrm>
            <a:prstGeom prst="bentConnector4">
              <a:avLst>
                <a:gd name="adj1" fmla="val 23042"/>
                <a:gd name="adj2" fmla="val 125143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2" idx="0"/>
              <a:endCxn id="13" idx="3"/>
            </p:cNvCxnSpPr>
            <p:nvPr/>
          </p:nvCxnSpPr>
          <p:spPr>
            <a:xfrm flipV="1">
              <a:off x="6430066" y="2114902"/>
              <a:ext cx="0" cy="127343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5" idx="4"/>
              <a:endCxn id="7" idx="0"/>
            </p:cNvCxnSpPr>
            <p:nvPr/>
          </p:nvCxnSpPr>
          <p:spPr>
            <a:xfrm rot="5400000" flipH="1" flipV="1">
              <a:off x="2632783" y="2562676"/>
              <a:ext cx="379118" cy="3682885"/>
            </a:xfrm>
            <a:prstGeom prst="bentConnector5">
              <a:avLst>
                <a:gd name="adj1" fmla="val -60298"/>
                <a:gd name="adj2" fmla="val 75035"/>
                <a:gd name="adj3" fmla="val 132158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1" idx="2"/>
              <a:endCxn id="25" idx="1"/>
            </p:cNvCxnSpPr>
            <p:nvPr/>
          </p:nvCxnSpPr>
          <p:spPr>
            <a:xfrm>
              <a:off x="980900" y="3768783"/>
              <a:ext cx="0" cy="232616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7" idx="2"/>
              <a:endCxn id="7" idx="0"/>
            </p:cNvCxnSpPr>
            <p:nvPr/>
          </p:nvCxnSpPr>
          <p:spPr>
            <a:xfrm>
              <a:off x="4663785" y="3982692"/>
              <a:ext cx="0" cy="231868"/>
            </a:xfrm>
            <a:prstGeom prst="straightConnector1">
              <a:avLst/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3" idx="2"/>
              <a:endCxn id="10" idx="4"/>
            </p:cNvCxnSpPr>
            <p:nvPr/>
          </p:nvCxnSpPr>
          <p:spPr>
            <a:xfrm flipH="1">
              <a:off x="3479047" y="1818763"/>
              <a:ext cx="2294314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13" idx="4"/>
              <a:endCxn id="9" idx="1"/>
            </p:cNvCxnSpPr>
            <p:nvPr/>
          </p:nvCxnSpPr>
          <p:spPr>
            <a:xfrm>
              <a:off x="7086771" y="1818763"/>
              <a:ext cx="1109578" cy="516077"/>
            </a:xfrm>
            <a:prstGeom prst="bentConnector2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10" idx="2"/>
              <a:endCxn id="8" idx="0"/>
            </p:cNvCxnSpPr>
            <p:nvPr/>
          </p:nvCxnSpPr>
          <p:spPr>
            <a:xfrm rot="10800000" flipV="1">
              <a:off x="1112241" y="1818762"/>
              <a:ext cx="1053396" cy="516077"/>
            </a:xfrm>
            <a:prstGeom prst="bentConnector2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연결자 38"/>
            <p:cNvSpPr/>
            <p:nvPr/>
          </p:nvSpPr>
          <p:spPr>
            <a:xfrm>
              <a:off x="4514846" y="6661508"/>
              <a:ext cx="297873" cy="29717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12" idx="2"/>
              <a:endCxn id="61" idx="1"/>
            </p:cNvCxnSpPr>
            <p:nvPr/>
          </p:nvCxnSpPr>
          <p:spPr>
            <a:xfrm flipH="1">
              <a:off x="4663783" y="5603585"/>
              <a:ext cx="1" cy="194020"/>
            </a:xfrm>
            <a:prstGeom prst="straightConnector1">
              <a:avLst/>
            </a:prstGeom>
            <a:ln w="31750">
              <a:solidFill>
                <a:schemeClr val="accent5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연결자 40"/>
            <p:cNvSpPr/>
            <p:nvPr/>
          </p:nvSpPr>
          <p:spPr>
            <a:xfrm>
              <a:off x="6281129" y="718992"/>
              <a:ext cx="297873" cy="29717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>
              <a:stCxn id="41" idx="2"/>
              <a:endCxn id="6" idx="3"/>
            </p:cNvCxnSpPr>
            <p:nvPr/>
          </p:nvCxnSpPr>
          <p:spPr>
            <a:xfrm flipH="1" flipV="1">
              <a:off x="5320490" y="862680"/>
              <a:ext cx="960639" cy="490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09948" y="6674244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 smtClean="0"/>
                <a:t>반복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2918" y="2658479"/>
              <a:ext cx="114489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 - </a:t>
              </a:r>
              <a:r>
                <a:rPr lang="ko-KR" altLang="en-US" dirty="0" smtClean="0"/>
                <a:t>등록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25114" y="2296728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00446" y="4020539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05472" y="4014253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98785" y="4494054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40792" y="4494053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00156" y="2916316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7791" y="2914609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24615" y="1169118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 smtClean="0"/>
                <a:t>입고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27308" y="1155459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 smtClean="0"/>
                <a:t>출고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90119" y="1941502"/>
              <a:ext cx="106593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mtClean="0"/>
                <a:t>업데이트</a:t>
              </a:r>
              <a:endParaRPr lang="ko-KR" altLang="en-US" dirty="0"/>
            </a:p>
          </p:txBody>
        </p:sp>
        <p:cxnSp>
          <p:nvCxnSpPr>
            <p:cNvPr id="55" name="꺾인 연결선 54"/>
            <p:cNvCxnSpPr>
              <a:stCxn id="61" idx="5"/>
              <a:endCxn id="26" idx="0"/>
            </p:cNvCxnSpPr>
            <p:nvPr/>
          </p:nvCxnSpPr>
          <p:spPr>
            <a:xfrm flipV="1">
              <a:off x="5189147" y="4001399"/>
              <a:ext cx="3138543" cy="2092346"/>
            </a:xfrm>
            <a:prstGeom prst="bentConnector4">
              <a:avLst>
                <a:gd name="adj1" fmla="val 121432"/>
                <a:gd name="adj2" fmla="val 107350"/>
              </a:avLst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>
              <a:stCxn id="61" idx="2"/>
              <a:endCxn id="25" idx="0"/>
            </p:cNvCxnSpPr>
            <p:nvPr/>
          </p:nvCxnSpPr>
          <p:spPr>
            <a:xfrm rot="10800000">
              <a:off x="1112241" y="4001399"/>
              <a:ext cx="3026178" cy="2092346"/>
            </a:xfrm>
            <a:prstGeom prst="bentConnector4">
              <a:avLst>
                <a:gd name="adj1" fmla="val 130074"/>
                <a:gd name="adj2" fmla="val 107350"/>
              </a:avLst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33900" y="740042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 smtClean="0"/>
                <a:t>반복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7038021" y="2479177"/>
              <a:ext cx="297873" cy="29717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/>
            <p:cNvCxnSpPr>
              <a:stCxn id="9" idx="2"/>
              <a:endCxn id="58" idx="6"/>
            </p:cNvCxnSpPr>
            <p:nvPr/>
          </p:nvCxnSpPr>
          <p:spPr>
            <a:xfrm flipH="1" flipV="1">
              <a:off x="7335894" y="2627767"/>
              <a:ext cx="335091" cy="321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86004" y="2492509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 smtClean="0"/>
                <a:t>반복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1" name="순서도: 데이터 60"/>
            <p:cNvSpPr/>
            <p:nvPr/>
          </p:nvSpPr>
          <p:spPr>
            <a:xfrm>
              <a:off x="4007078" y="5797605"/>
              <a:ext cx="1313410" cy="592279"/>
            </a:xfrm>
            <a:prstGeom prst="flowChartInputOutput">
              <a:avLst/>
            </a:prstGeom>
            <a:solidFill>
              <a:srgbClr val="FF99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미션 완료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 여부 </a:t>
              </a:r>
              <a:endParaRPr lang="en-US" altLang="ko-KR" sz="140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26889" y="6671634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cxnSp>
          <p:nvCxnSpPr>
            <p:cNvPr id="63" name="직선 화살표 연결선 62"/>
            <p:cNvCxnSpPr>
              <a:stCxn id="61" idx="4"/>
              <a:endCxn id="39" idx="0"/>
            </p:cNvCxnSpPr>
            <p:nvPr/>
          </p:nvCxnSpPr>
          <p:spPr>
            <a:xfrm>
              <a:off x="4663783" y="6389884"/>
              <a:ext cx="0" cy="271624"/>
            </a:xfrm>
            <a:prstGeom prst="straightConnector1">
              <a:avLst/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953678" y="5789060"/>
              <a:ext cx="11654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 - </a:t>
              </a:r>
              <a:r>
                <a:rPr lang="ko-KR" altLang="en-US" dirty="0" smtClean="0"/>
                <a:t>입고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20922" y="5781400"/>
              <a:ext cx="11654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 - </a:t>
              </a:r>
              <a:r>
                <a:rPr lang="ko-KR" altLang="en-US" dirty="0" smtClean="0"/>
                <a:t>출고</a:t>
              </a:r>
              <a:endParaRPr lang="ko-KR" altLang="en-US" dirty="0"/>
            </a:p>
          </p:txBody>
        </p:sp>
      </p:grpSp>
      <p:sp>
        <p:nvSpPr>
          <p:cNvPr id="66" name="제목 9"/>
          <p:cNvSpPr>
            <a:spLocks noGrp="1"/>
          </p:cNvSpPr>
          <p:nvPr>
            <p:ph type="title"/>
          </p:nvPr>
        </p:nvSpPr>
        <p:spPr>
          <a:xfrm>
            <a:off x="-2598" y="10932"/>
            <a:ext cx="2455718" cy="737999"/>
          </a:xfrm>
        </p:spPr>
        <p:txBody>
          <a:bodyPr>
            <a:noAutofit/>
          </a:bodyPr>
          <a:lstStyle/>
          <a:p>
            <a:r>
              <a:rPr lang="ko-KR" altLang="en-US" sz="3200" dirty="0" err="1" smtClean="0"/>
              <a:t>플로우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차트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356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2641" y="111972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22592" y="652300"/>
            <a:ext cx="4964532" cy="5940365"/>
          </a:xfrm>
          <a:prstGeom prst="roundRect">
            <a:avLst>
              <a:gd name="adj" fmla="val 2978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 dirty="0" err="1" smtClean="0">
                <a:solidFill>
                  <a:sysClr val="windowText" lastClr="000000"/>
                </a:solidFill>
              </a:rPr>
              <a:t>DTw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87802" y="652299"/>
            <a:ext cx="4968978" cy="5940366"/>
          </a:xfrm>
          <a:prstGeom prst="roundRect">
            <a:avLst>
              <a:gd name="adj" fmla="val 2550"/>
            </a:avLst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4000" b="1" dirty="0" smtClean="0">
                <a:solidFill>
                  <a:schemeClr val="tx1"/>
                </a:solidFill>
              </a:rPr>
              <a:t>Real World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564516" y="1352867"/>
            <a:ext cx="1708249" cy="5010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Sim.</a:t>
            </a:r>
          </a:p>
          <a:p>
            <a:pPr algn="ctr"/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RoboDK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68747" y="4852150"/>
            <a:ext cx="4156245" cy="13248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WCS </a:t>
            </a:r>
          </a:p>
          <a:p>
            <a:pPr algn="ctr"/>
            <a:r>
              <a:rPr lang="en-US" altLang="ko-KR" sz="2400" b="1" dirty="0" smtClean="0"/>
              <a:t>(SPS)</a:t>
            </a:r>
            <a:endParaRPr lang="ko-KR" altLang="en-US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68747" y="3548543"/>
            <a:ext cx="4179233" cy="6587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M/W</a:t>
            </a:r>
          </a:p>
          <a:p>
            <a:pPr algn="ctr"/>
            <a:r>
              <a:rPr lang="en-US" altLang="ko-KR" b="1" dirty="0" smtClean="0"/>
              <a:t>(SPS)</a:t>
            </a:r>
            <a:endParaRPr lang="ko-KR" altLang="en-US" b="1" dirty="0"/>
          </a:p>
        </p:txBody>
      </p:sp>
      <p:sp>
        <p:nvSpPr>
          <p:cNvPr id="11" name="왼쪽 화살표 10"/>
          <p:cNvSpPr/>
          <p:nvPr/>
        </p:nvSpPr>
        <p:spPr>
          <a:xfrm>
            <a:off x="3030355" y="5475781"/>
            <a:ext cx="1314953" cy="86810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설비 제어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031805" y="4763631"/>
            <a:ext cx="1314953" cy="8681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/>
              <a:t>가상 물리 정보</a:t>
            </a:r>
            <a:endParaRPr lang="ko-KR" altLang="en-US" sz="1200" b="1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068747" y="1071293"/>
            <a:ext cx="4179233" cy="2116268"/>
            <a:chOff x="5561045" y="2634868"/>
            <a:chExt cx="2799184" cy="4392752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561045" y="2634868"/>
              <a:ext cx="2799184" cy="4392752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S/W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689429" y="2910690"/>
              <a:ext cx="1223947" cy="22820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WES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구성 필요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913376" y="2910688"/>
              <a:ext cx="1316225" cy="2282011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WMS</a:t>
              </a:r>
            </a:p>
            <a:p>
              <a:pPr algn="ctr"/>
              <a:r>
                <a:rPr lang="en-US" altLang="ko-KR" dirty="0" smtClean="0"/>
                <a:t>(Open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Source)</a:t>
              </a:r>
              <a:endParaRPr lang="ko-KR" altLang="en-US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689429" y="5171403"/>
              <a:ext cx="2540172" cy="1166273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DB</a:t>
              </a:r>
              <a:endParaRPr lang="ko-KR" altLang="en-US" b="1" dirty="0"/>
            </a:p>
          </p:txBody>
        </p:sp>
      </p:grpSp>
      <p:sp>
        <p:nvSpPr>
          <p:cNvPr id="32" name="위쪽 화살표 31"/>
          <p:cNvSpPr/>
          <p:nvPr/>
        </p:nvSpPr>
        <p:spPr>
          <a:xfrm rot="10800000">
            <a:off x="4177895" y="4075203"/>
            <a:ext cx="1204378" cy="85968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7013546" y="4075203"/>
            <a:ext cx="1118366" cy="85968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위쪽 화살표 36"/>
          <p:cNvSpPr/>
          <p:nvPr/>
        </p:nvSpPr>
        <p:spPr>
          <a:xfrm rot="10800000">
            <a:off x="4177895" y="2782524"/>
            <a:ext cx="1204378" cy="8604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위치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아래쪽 화살표 37"/>
          <p:cNvSpPr/>
          <p:nvPr/>
        </p:nvSpPr>
        <p:spPr>
          <a:xfrm rot="10800000">
            <a:off x="7018111" y="2769008"/>
            <a:ext cx="1118366" cy="860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978693" y="1352867"/>
            <a:ext cx="1708249" cy="5010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PLC</a:t>
            </a:r>
            <a:endParaRPr lang="ko-KR" altLang="en-US" sz="2400" b="1" dirty="0"/>
          </a:p>
        </p:txBody>
      </p:sp>
      <p:sp>
        <p:nvSpPr>
          <p:cNvPr id="40" name="왼쪽 화살표 39"/>
          <p:cNvSpPr/>
          <p:nvPr/>
        </p:nvSpPr>
        <p:spPr>
          <a:xfrm>
            <a:off x="7883823" y="4750610"/>
            <a:ext cx="1314953" cy="86810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/>
              <a:t>실제 </a:t>
            </a:r>
            <a:r>
              <a:rPr lang="ko-KR" altLang="en-US" sz="1200" b="1" dirty="0"/>
              <a:t>물리 </a:t>
            </a:r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sp>
        <p:nvSpPr>
          <p:cNvPr id="41" name="오른쪽 화살표 40"/>
          <p:cNvSpPr/>
          <p:nvPr/>
        </p:nvSpPr>
        <p:spPr>
          <a:xfrm>
            <a:off x="7883823" y="5476284"/>
            <a:ext cx="1314953" cy="8681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설비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61105" y="1191900"/>
            <a:ext cx="3792523" cy="1099391"/>
          </a:xfrm>
          <a:prstGeom prst="rect">
            <a:avLst/>
          </a:prstGeom>
          <a:gradFill>
            <a:gsLst>
              <a:gs pos="50000">
                <a:srgbClr val="5B9BD5"/>
              </a:gs>
              <a:gs pos="50000">
                <a:srgbClr val="70AD47"/>
              </a:gs>
            </a:gsLst>
            <a:lin ang="1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288000" rIns="144000" bIns="252000" numCol="2" spcCol="72000" rtlCol="0" anchor="ctr">
            <a:normAutofit fontScale="55000" lnSpcReduction="20000"/>
          </a:bodyPr>
          <a:lstStyle/>
          <a:p>
            <a:pPr algn="ctr"/>
            <a:r>
              <a:rPr lang="en-US" altLang="ko-KR" sz="3600" b="1" dirty="0" smtClean="0"/>
              <a:t>WES</a:t>
            </a:r>
          </a:p>
          <a:p>
            <a:pPr algn="ctr"/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구성 필요</a:t>
            </a:r>
            <a:r>
              <a:rPr lang="en-US" altLang="ko-KR" sz="3600" b="1" dirty="0" smtClean="0"/>
              <a:t>)</a:t>
            </a:r>
            <a:r>
              <a:rPr lang="en-US" altLang="ko-KR" sz="3600" b="1" dirty="0"/>
              <a:t> </a:t>
            </a:r>
          </a:p>
          <a:p>
            <a:pPr algn="ctr"/>
            <a:r>
              <a:rPr lang="en-US" altLang="ko-KR" sz="3600" b="1" dirty="0" smtClean="0"/>
              <a:t>WMS</a:t>
            </a:r>
            <a:endParaRPr lang="en-US" altLang="ko-KR" sz="3600" b="1" dirty="0"/>
          </a:p>
          <a:p>
            <a:pPr algn="ctr"/>
            <a:r>
              <a:rPr lang="en-US" altLang="ko-KR" sz="3600" b="1" dirty="0" smtClean="0"/>
              <a:t>(</a:t>
            </a:r>
            <a:r>
              <a:rPr lang="en-US" altLang="ko-KR" sz="3600" b="1" dirty="0" err="1" smtClean="0"/>
              <a:t>Odoo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6" name="왼쪽 화살표 15"/>
          <p:cNvSpPr/>
          <p:nvPr/>
        </p:nvSpPr>
        <p:spPr>
          <a:xfrm>
            <a:off x="7883822" y="3465474"/>
            <a:ext cx="1314953" cy="78511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/>
              <a:t>상품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위치 정보</a:t>
            </a:r>
          </a:p>
        </p:txBody>
      </p:sp>
      <p:sp>
        <p:nvSpPr>
          <p:cNvPr id="33" name="오른쪽 화살표 32"/>
          <p:cNvSpPr/>
          <p:nvPr/>
        </p:nvSpPr>
        <p:spPr>
          <a:xfrm>
            <a:off x="3030355" y="3465164"/>
            <a:ext cx="1299685" cy="78542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/>
              <a:t>상품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위치 정보</a:t>
            </a:r>
            <a:endParaRPr lang="ko-KR" altLang="en-US" sz="12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120029" y="-1377642"/>
            <a:ext cx="9934189" cy="1552447"/>
            <a:chOff x="5561045" y="3384247"/>
            <a:chExt cx="2799184" cy="364337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561045" y="3384247"/>
              <a:ext cx="2799184" cy="3643370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유저 인터페이스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689429" y="4324461"/>
              <a:ext cx="847009" cy="132704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왭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382592" y="4335681"/>
              <a:ext cx="847009" cy="1344744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기타</a:t>
              </a:r>
              <a:r>
                <a:rPr lang="en-US" altLang="ko-KR" dirty="0" smtClean="0"/>
                <a:t> …</a:t>
              </a:r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89429" y="5659130"/>
              <a:ext cx="2540172" cy="1166273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API</a:t>
              </a:r>
              <a:endParaRPr lang="ko-KR" altLang="en-US" b="1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536439" y="4335681"/>
              <a:ext cx="846153" cy="1294646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HMI</a:t>
              </a:r>
              <a:endParaRPr lang="ko-KR" altLang="en-US" dirty="0"/>
            </a:p>
          </p:txBody>
        </p:sp>
      </p:grpSp>
      <p:sp>
        <p:nvSpPr>
          <p:cNvPr id="3" name="위쪽/아래쪽 화살표 2"/>
          <p:cNvSpPr/>
          <p:nvPr/>
        </p:nvSpPr>
        <p:spPr>
          <a:xfrm>
            <a:off x="5619031" y="29641"/>
            <a:ext cx="946822" cy="738728"/>
          </a:xfrm>
          <a:prstGeom prst="upDownArrow">
            <a:avLst>
              <a:gd name="adj1" fmla="val 50000"/>
              <a:gd name="adj2" fmla="val 3352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37369" y="1082289"/>
            <a:ext cx="5687359" cy="5368016"/>
            <a:chOff x="841457" y="1192017"/>
            <a:chExt cx="5422183" cy="5368016"/>
          </a:xfrm>
        </p:grpSpPr>
        <p:grpSp>
          <p:nvGrpSpPr>
            <p:cNvPr id="22" name="그룹 21"/>
            <p:cNvGrpSpPr/>
            <p:nvPr/>
          </p:nvGrpSpPr>
          <p:grpSpPr>
            <a:xfrm>
              <a:off x="2532415" y="1192017"/>
              <a:ext cx="3731225" cy="5368012"/>
              <a:chOff x="2532415" y="1192017"/>
              <a:chExt cx="6135336" cy="5368012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2532415" y="1192017"/>
                <a:ext cx="6135336" cy="2628501"/>
              </a:xfrm>
              <a:prstGeom prst="roundRect">
                <a:avLst>
                  <a:gd name="adj" fmla="val 973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bIns="0"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b="1" dirty="0" smtClean="0">
                    <a:solidFill>
                      <a:sysClr val="windowText" lastClr="000000"/>
                    </a:solidFill>
                  </a:rPr>
                  <a:t>WCS</a:t>
                </a:r>
                <a:endParaRPr lang="en-US" altLang="ko-KR" sz="1600" b="1" dirty="0" smtClean="0">
                  <a:solidFill>
                    <a:sysClr val="windowText" lastClr="000000"/>
                  </a:solidFill>
                </a:endParaRPr>
              </a:p>
              <a:p>
                <a:pPr marL="180000" lvl="0" indent="-1800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M/W 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명령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수신 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-&gt; </a:t>
                </a:r>
                <a:r>
                  <a:rPr lang="ko-KR" altLang="en-US" sz="1400" spc="-100" dirty="0" err="1" smtClean="0">
                    <a:solidFill>
                      <a:sysClr val="windowText" lastClr="000000"/>
                    </a:solidFill>
                  </a:rPr>
                  <a:t>제어부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 명령 전달 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(</a:t>
                </a:r>
                <a:r>
                  <a:rPr lang="ko-KR" altLang="en-US" sz="1400" spc="-100" dirty="0" err="1" smtClean="0">
                    <a:solidFill>
                      <a:sysClr val="windowText" lastClr="000000"/>
                    </a:solidFill>
                  </a:rPr>
                  <a:t>모드버스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360000" lvl="1" indent="-1800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제어 </a:t>
                </a:r>
                <a:r>
                  <a:rPr lang="ko-KR" altLang="en-US" sz="1400" spc="-100" dirty="0" err="1" smtClean="0">
                    <a:solidFill>
                      <a:sysClr val="windowText" lastClr="000000"/>
                    </a:solidFill>
                  </a:rPr>
                  <a:t>로직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: </a:t>
                </a:r>
                <a:r>
                  <a:rPr lang="ko-KR" altLang="en-US" sz="1400" spc="-100" dirty="0" err="1" smtClean="0">
                    <a:solidFill>
                      <a:sysClr val="windowText" lastClr="000000"/>
                    </a:solidFill>
                  </a:rPr>
                  <a:t>스택형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(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갠트리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)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 배치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(FILO)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 최적화</a:t>
                </a:r>
                <a:endParaRPr lang="en-US" altLang="ko-KR" sz="1400" spc="-100" dirty="0" smtClean="0">
                  <a:solidFill>
                    <a:sysClr val="windowText" lastClr="000000"/>
                  </a:solidFill>
                </a:endParaRPr>
              </a:p>
              <a:p>
                <a:pPr marL="180000" indent="-1800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작업 </a:t>
                </a:r>
                <a:r>
                  <a:rPr lang="ko-KR" altLang="en-US" sz="1400" spc="-100" dirty="0">
                    <a:solidFill>
                      <a:sysClr val="windowText" lastClr="000000"/>
                    </a:solidFill>
                  </a:rPr>
                  <a:t>결과 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수신 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-&gt; M/W </a:t>
                </a:r>
                <a:r>
                  <a:rPr lang="ko-KR" altLang="en-US" sz="1400" spc="-100" dirty="0">
                    <a:solidFill>
                      <a:sysClr val="windowText" lastClr="000000"/>
                    </a:solidFill>
                  </a:rPr>
                  <a:t>전달</a:t>
                </a:r>
                <a:endParaRPr lang="en-US" altLang="ko-KR" sz="2800" spc="-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2532415" y="4071842"/>
                <a:ext cx="6135336" cy="56675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/>
                  <a:t>M/W</a:t>
                </a:r>
              </a:p>
              <a:p>
                <a:pPr algn="ctr"/>
                <a:r>
                  <a:rPr lang="en-US" altLang="ko-KR" dirty="0" smtClean="0"/>
                  <a:t>(SPS)</a:t>
                </a:r>
                <a:endParaRPr lang="ko-KR" altLang="en-US" dirty="0"/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2532415" y="4804756"/>
                <a:ext cx="6135336" cy="1755273"/>
                <a:chOff x="8421057" y="3101835"/>
                <a:chExt cx="3618543" cy="2453443"/>
              </a:xfrm>
            </p:grpSpPr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8421057" y="3101835"/>
                  <a:ext cx="3618543" cy="2453443"/>
                </a:xfrm>
                <a:prstGeom prst="roundRect">
                  <a:avLst>
                    <a:gd name="adj" fmla="val 6334"/>
                  </a:avLst>
                </a:prstGeom>
                <a:solidFill>
                  <a:srgbClr val="FFFFFF">
                    <a:alpha val="70000"/>
                  </a:srgbClr>
                </a:solidFill>
                <a:ln w="2857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b"/>
                <a:lstStyle/>
                <a:p>
                  <a:pPr algn="ctr"/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창고 전산 관리 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S/W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8587021" y="3895553"/>
                  <a:ext cx="1645264" cy="1189202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/>
                    <a:t>WES</a:t>
                  </a:r>
                </a:p>
                <a:p>
                  <a:pPr algn="ctr"/>
                  <a:r>
                    <a:rPr lang="en-US" altLang="ko-KR" dirty="0" smtClean="0"/>
                    <a:t>(</a:t>
                  </a:r>
                  <a:r>
                    <a:rPr lang="ko-KR" altLang="en-US" dirty="0" smtClean="0"/>
                    <a:t>구성 필요</a:t>
                  </a:r>
                  <a:r>
                    <a:rPr lang="en-US" altLang="ko-KR" dirty="0" smtClean="0"/>
                    <a:t>)</a:t>
                  </a:r>
                  <a:endParaRPr lang="ko-KR" altLang="en-US" dirty="0"/>
                </a:p>
              </p:txBody>
            </p:sp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10232285" y="3895553"/>
                  <a:ext cx="1638450" cy="1189202"/>
                </a:xfrm>
                <a:prstGeom prst="roundRect">
                  <a:avLst>
                    <a:gd name="adj" fmla="val 0"/>
                  </a:avLst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/>
                    <a:t>WMS</a:t>
                  </a:r>
                </a:p>
                <a:p>
                  <a:pPr algn="ctr"/>
                  <a:r>
                    <a:rPr lang="en-US" altLang="ko-KR" dirty="0" smtClean="0"/>
                    <a:t>(Open</a:t>
                  </a:r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Source)</a:t>
                  </a:r>
                  <a:endParaRPr lang="ko-KR" altLang="en-US" dirty="0"/>
                </a:p>
              </p:txBody>
            </p:sp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8588470" y="3308130"/>
                  <a:ext cx="3283715" cy="587422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/>
                    <a:t>DB</a:t>
                  </a:r>
                  <a:endParaRPr lang="ko-KR" altLang="en-US" sz="2400" b="1" dirty="0"/>
                </a:p>
              </p:txBody>
            </p:sp>
          </p:grpSp>
          <p:sp>
            <p:nvSpPr>
              <p:cNvPr id="29" name="오른쪽 화살표 28"/>
              <p:cNvSpPr/>
              <p:nvPr/>
            </p:nvSpPr>
            <p:spPr>
              <a:xfrm rot="5400000">
                <a:off x="3896434" y="3569778"/>
                <a:ext cx="552746" cy="7500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위쪽/아래쪽 화살표 29"/>
              <p:cNvSpPr/>
              <p:nvPr/>
            </p:nvSpPr>
            <p:spPr>
              <a:xfrm>
                <a:off x="6823501" y="4412992"/>
                <a:ext cx="642683" cy="622989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841457" y="1192019"/>
              <a:ext cx="1404641" cy="53680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800" b="1" dirty="0" err="1" smtClean="0"/>
                <a:t>제어부</a:t>
              </a:r>
              <a:endParaRPr lang="en-US" altLang="ko-KR" sz="2800" b="1" dirty="0" smtClean="0"/>
            </a:p>
            <a:p>
              <a:pPr algn="ctr"/>
              <a:endParaRPr lang="en-US" altLang="ko-KR" sz="2000" b="1" dirty="0" smtClean="0"/>
            </a:p>
            <a:p>
              <a:pPr algn="ctr"/>
              <a:r>
                <a:rPr lang="ko-KR" altLang="en-US" sz="2000" dirty="0" smtClean="0"/>
                <a:t>시뮬</a:t>
              </a:r>
              <a:r>
                <a:rPr lang="ko-KR" altLang="en-US" sz="2000" dirty="0"/>
                <a:t>레</a:t>
              </a:r>
              <a:r>
                <a:rPr lang="ko-KR" altLang="en-US" sz="2000" dirty="0" smtClean="0"/>
                <a:t>이션</a:t>
              </a:r>
              <a:r>
                <a:rPr lang="en-US" altLang="ko-KR" sz="2000" dirty="0" smtClean="0"/>
                <a:t> </a:t>
              </a:r>
              <a:r>
                <a:rPr lang="en-US" altLang="ko-KR" sz="2000" dirty="0" err="1" smtClean="0"/>
                <a:t>RoboDK</a:t>
              </a:r>
              <a:endParaRPr lang="en-US" altLang="ko-KR" sz="2000" dirty="0" smtClean="0"/>
            </a:p>
            <a:p>
              <a:pPr algn="ctr"/>
              <a:endParaRPr lang="en-US" altLang="ko-KR" sz="2000" dirty="0" smtClean="0"/>
            </a:p>
            <a:p>
              <a:pPr algn="ctr"/>
              <a:r>
                <a:rPr lang="ko-KR" altLang="en-US" sz="2000" dirty="0" err="1" smtClean="0"/>
                <a:t>실세계</a:t>
              </a:r>
              <a:r>
                <a:rPr lang="ko-KR" altLang="en-US" sz="2000" dirty="0" smtClean="0"/>
                <a:t> </a:t>
              </a:r>
              <a:endParaRPr lang="en-US" altLang="ko-KR" sz="2000" dirty="0" smtClean="0"/>
            </a:p>
            <a:p>
              <a:pPr algn="ctr"/>
              <a:r>
                <a:rPr lang="en-US" altLang="ko-KR" sz="2000" dirty="0" smtClean="0"/>
                <a:t>PLC</a:t>
              </a:r>
              <a:endParaRPr lang="ko-KR" altLang="en-US" sz="2000" dirty="0"/>
            </a:p>
          </p:txBody>
        </p:sp>
        <p:sp>
          <p:nvSpPr>
            <p:cNvPr id="24" name="왼쪽 화살표 23"/>
            <p:cNvSpPr/>
            <p:nvPr/>
          </p:nvSpPr>
          <p:spPr>
            <a:xfrm>
              <a:off x="2110574" y="2380388"/>
              <a:ext cx="477561" cy="80186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2169314" y="3976537"/>
              <a:ext cx="477561" cy="7881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7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고양">
      <a:majorFont>
        <a:latin typeface="고양일산 R"/>
        <a:ea typeface="고양일산 R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529</Words>
  <Application>Microsoft Office PowerPoint</Application>
  <PresentationFormat>와이드스크린</PresentationFormat>
  <Paragraphs>266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고양일산 R</vt:lpstr>
      <vt:lpstr>Arial</vt:lpstr>
      <vt:lpstr>Wingdings</vt:lpstr>
      <vt:lpstr>나눔고딕</vt:lpstr>
      <vt:lpstr>Office 테마</vt:lpstr>
      <vt:lpstr>시스템 개념</vt:lpstr>
      <vt:lpstr>시스템 구성</vt:lpstr>
      <vt:lpstr>시스템 구성 계획 : 2월 중순</vt:lpstr>
      <vt:lpstr>시스템 구성 계획 : </vt:lpstr>
      <vt:lpstr>시스템 세부 구성 – M/W</vt:lpstr>
      <vt:lpstr>시스템 세부 구성 – M/W</vt:lpstr>
      <vt:lpstr>플로우 차트</vt:lpstr>
      <vt:lpstr>시스템 구성</vt:lpstr>
      <vt:lpstr>시스템 세부 구성 – M/W</vt:lpstr>
      <vt:lpstr>시스템 구성 (MICUBE 추가 협의 필요)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개념</dc:title>
  <dc:creator>MaRoonLee</dc:creator>
  <cp:lastModifiedBy>MaRoonLee</cp:lastModifiedBy>
  <cp:revision>62</cp:revision>
  <dcterms:created xsi:type="dcterms:W3CDTF">2024-01-17T03:39:55Z</dcterms:created>
  <dcterms:modified xsi:type="dcterms:W3CDTF">2024-05-06T23:59:53Z</dcterms:modified>
</cp:coreProperties>
</file>