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5B9BD5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340374-ADE8-41BE-9FCB-E95A20BEEB6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E3536D26-453B-4E26-B4B8-CB924A57BEA3}">
      <dgm:prSet phldrT="[텍스트]"/>
      <dgm:spPr>
        <a:solidFill>
          <a:schemeClr val="accent4">
            <a:hueOff val="0"/>
            <a:satOff val="0"/>
            <a:lumOff val="0"/>
            <a:alpha val="65000"/>
          </a:schemeClr>
        </a:solidFill>
      </dgm:spPr>
      <dgm:t>
        <a:bodyPr/>
        <a:lstStyle/>
        <a:p>
          <a:pPr latinLnBrk="1"/>
          <a:r>
            <a:rPr lang="en-US" altLang="ko-KR" b="1" dirty="0" smtClean="0"/>
            <a:t>WCS</a:t>
          </a:r>
          <a:endParaRPr lang="ko-KR" altLang="en-US" b="1" dirty="0"/>
        </a:p>
      </dgm:t>
    </dgm:pt>
    <dgm:pt modelId="{87359AA6-D096-4144-B525-837972547487}" type="parTrans" cxnId="{C84AF86C-7743-4671-A55A-DE8EC0082B15}">
      <dgm:prSet/>
      <dgm:spPr/>
      <dgm:t>
        <a:bodyPr/>
        <a:lstStyle/>
        <a:p>
          <a:pPr latinLnBrk="1"/>
          <a:endParaRPr lang="ko-KR" altLang="en-US"/>
        </a:p>
      </dgm:t>
    </dgm:pt>
    <dgm:pt modelId="{049667EC-DE78-4FD8-9AB0-0381F293E3FA}" type="sibTrans" cxnId="{C84AF86C-7743-4671-A55A-DE8EC0082B15}">
      <dgm:prSet/>
      <dgm:spPr/>
      <dgm:t>
        <a:bodyPr/>
        <a:lstStyle/>
        <a:p>
          <a:pPr latinLnBrk="1"/>
          <a:endParaRPr lang="ko-KR" altLang="en-US"/>
        </a:p>
      </dgm:t>
    </dgm:pt>
    <dgm:pt modelId="{71403A17-7633-40C1-9DD1-F48010F1D42F}">
      <dgm:prSet phldrT="[텍스트]"/>
      <dgm:spPr>
        <a:solidFill>
          <a:schemeClr val="accent4">
            <a:hueOff val="5197846"/>
            <a:satOff val="-23984"/>
            <a:lumOff val="883"/>
            <a:alpha val="65000"/>
          </a:schemeClr>
        </a:solidFill>
      </dgm:spPr>
      <dgm:t>
        <a:bodyPr/>
        <a:lstStyle/>
        <a:p>
          <a:pPr latinLnBrk="1"/>
          <a:r>
            <a:rPr lang="en-US" altLang="ko-KR" b="1" dirty="0" smtClean="0"/>
            <a:t>WMS</a:t>
          </a:r>
          <a:endParaRPr lang="ko-KR" altLang="en-US" b="1" dirty="0"/>
        </a:p>
      </dgm:t>
    </dgm:pt>
    <dgm:pt modelId="{67B5E8E2-6CE7-461C-9A6F-1A373D6519D6}" type="parTrans" cxnId="{FAF56295-6EA4-43D9-8F62-3555F0380F83}">
      <dgm:prSet/>
      <dgm:spPr/>
      <dgm:t>
        <a:bodyPr/>
        <a:lstStyle/>
        <a:p>
          <a:pPr latinLnBrk="1"/>
          <a:endParaRPr lang="ko-KR" altLang="en-US"/>
        </a:p>
      </dgm:t>
    </dgm:pt>
    <dgm:pt modelId="{086E3947-CE65-401E-BE6A-4133465ADE09}" type="sibTrans" cxnId="{FAF56295-6EA4-43D9-8F62-3555F0380F83}">
      <dgm:prSet/>
      <dgm:spPr/>
      <dgm:t>
        <a:bodyPr/>
        <a:lstStyle/>
        <a:p>
          <a:pPr latinLnBrk="1"/>
          <a:endParaRPr lang="ko-KR" altLang="en-US"/>
        </a:p>
      </dgm:t>
    </dgm:pt>
    <dgm:pt modelId="{A2184906-6E96-4BFF-A216-2CDCC29C7387}">
      <dgm:prSet phldrT="[텍스트]"/>
      <dgm:spPr>
        <a:solidFill>
          <a:schemeClr val="accent4">
            <a:hueOff val="10395692"/>
            <a:satOff val="-47968"/>
            <a:lumOff val="1765"/>
            <a:alpha val="65000"/>
          </a:schemeClr>
        </a:solidFill>
      </dgm:spPr>
      <dgm:t>
        <a:bodyPr/>
        <a:lstStyle/>
        <a:p>
          <a:pPr latinLnBrk="1"/>
          <a:r>
            <a:rPr lang="en-US" altLang="ko-KR" b="1" dirty="0" smtClean="0"/>
            <a:t>WES</a:t>
          </a:r>
          <a:endParaRPr lang="ko-KR" altLang="en-US" b="1" dirty="0"/>
        </a:p>
      </dgm:t>
    </dgm:pt>
    <dgm:pt modelId="{A5E20DB2-7C06-40E4-92CD-7C620C12834B}" type="parTrans" cxnId="{03808C10-DE17-4885-98B6-4D550AB48776}">
      <dgm:prSet/>
      <dgm:spPr/>
      <dgm:t>
        <a:bodyPr/>
        <a:lstStyle/>
        <a:p>
          <a:pPr latinLnBrk="1"/>
          <a:endParaRPr lang="ko-KR" altLang="en-US"/>
        </a:p>
      </dgm:t>
    </dgm:pt>
    <dgm:pt modelId="{E6903F04-4159-4A80-B6F4-6219F3E817D4}" type="sibTrans" cxnId="{03808C10-DE17-4885-98B6-4D550AB48776}">
      <dgm:prSet/>
      <dgm:spPr/>
      <dgm:t>
        <a:bodyPr/>
        <a:lstStyle/>
        <a:p>
          <a:pPr latinLnBrk="1"/>
          <a:endParaRPr lang="ko-KR" altLang="en-US"/>
        </a:p>
      </dgm:t>
    </dgm:pt>
    <dgm:pt modelId="{F5800B0D-DBFD-46C6-B468-75CC55379768}">
      <dgm:prSet phldrT="[텍스트]"/>
      <dgm:spPr>
        <a:solidFill>
          <a:schemeClr val="accent4">
            <a:hueOff val="0"/>
            <a:satOff val="0"/>
            <a:lumOff val="0"/>
            <a:alpha val="6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설비 자동화</a:t>
          </a:r>
          <a:endParaRPr lang="ko-KR" altLang="en-US" dirty="0"/>
        </a:p>
      </dgm:t>
    </dgm:pt>
    <dgm:pt modelId="{635337F6-6FA1-4204-A496-DC577A4EA034}" type="parTrans" cxnId="{D95F334F-FC08-4B06-9F87-C1D1C5130939}">
      <dgm:prSet/>
      <dgm:spPr/>
      <dgm:t>
        <a:bodyPr/>
        <a:lstStyle/>
        <a:p>
          <a:pPr latinLnBrk="1"/>
          <a:endParaRPr lang="ko-KR" altLang="en-US"/>
        </a:p>
      </dgm:t>
    </dgm:pt>
    <dgm:pt modelId="{858E93E1-8B88-40AB-9CB2-2DFDE67A31F2}" type="sibTrans" cxnId="{D95F334F-FC08-4B06-9F87-C1D1C5130939}">
      <dgm:prSet/>
      <dgm:spPr/>
      <dgm:t>
        <a:bodyPr/>
        <a:lstStyle/>
        <a:p>
          <a:pPr latinLnBrk="1"/>
          <a:endParaRPr lang="ko-KR" altLang="en-US"/>
        </a:p>
      </dgm:t>
    </dgm:pt>
    <dgm:pt modelId="{457308CD-8D94-4D65-ABB6-F4DBD4292B5A}">
      <dgm:prSet phldrT="[텍스트]"/>
      <dgm:spPr>
        <a:solidFill>
          <a:schemeClr val="accent4">
            <a:hueOff val="5197846"/>
            <a:satOff val="-23984"/>
            <a:lumOff val="883"/>
            <a:alpha val="6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운영 간소화</a:t>
          </a:r>
          <a:endParaRPr lang="ko-KR" altLang="en-US" dirty="0"/>
        </a:p>
      </dgm:t>
    </dgm:pt>
    <dgm:pt modelId="{8E129A2C-705F-4E7B-A2DB-8FD53FD20047}" type="parTrans" cxnId="{71298D5B-0F8F-4A19-8225-25A992FE7F3F}">
      <dgm:prSet/>
      <dgm:spPr/>
      <dgm:t>
        <a:bodyPr/>
        <a:lstStyle/>
        <a:p>
          <a:pPr latinLnBrk="1"/>
          <a:endParaRPr lang="ko-KR" altLang="en-US"/>
        </a:p>
      </dgm:t>
    </dgm:pt>
    <dgm:pt modelId="{31E781C3-6691-411E-A777-E8FF0E17C6D1}" type="sibTrans" cxnId="{71298D5B-0F8F-4A19-8225-25A992FE7F3F}">
      <dgm:prSet/>
      <dgm:spPr/>
      <dgm:t>
        <a:bodyPr/>
        <a:lstStyle/>
        <a:p>
          <a:pPr latinLnBrk="1"/>
          <a:endParaRPr lang="ko-KR" altLang="en-US"/>
        </a:p>
      </dgm:t>
    </dgm:pt>
    <dgm:pt modelId="{D394152D-0036-4447-9299-97FF6C305010}">
      <dgm:prSet phldrT="[텍스트]"/>
      <dgm:spPr>
        <a:solidFill>
          <a:schemeClr val="accent4">
            <a:hueOff val="10395692"/>
            <a:satOff val="-47968"/>
            <a:lumOff val="1765"/>
            <a:alpha val="6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시스템 최적화</a:t>
          </a:r>
          <a:endParaRPr lang="ko-KR" altLang="en-US" dirty="0"/>
        </a:p>
      </dgm:t>
    </dgm:pt>
    <dgm:pt modelId="{F3A8BC52-E7F2-4D91-9F17-E67D9A03C8BD}" type="parTrans" cxnId="{46FD4F7C-F410-477E-A876-9AAF1F37B5D4}">
      <dgm:prSet/>
      <dgm:spPr/>
      <dgm:t>
        <a:bodyPr/>
        <a:lstStyle/>
        <a:p>
          <a:pPr latinLnBrk="1"/>
          <a:endParaRPr lang="ko-KR" altLang="en-US"/>
        </a:p>
      </dgm:t>
    </dgm:pt>
    <dgm:pt modelId="{C91E8421-6DD9-46FC-AD05-759DEAA8ECA2}" type="sibTrans" cxnId="{46FD4F7C-F410-477E-A876-9AAF1F37B5D4}">
      <dgm:prSet/>
      <dgm:spPr/>
      <dgm:t>
        <a:bodyPr/>
        <a:lstStyle/>
        <a:p>
          <a:pPr latinLnBrk="1"/>
          <a:endParaRPr lang="ko-KR" altLang="en-US"/>
        </a:p>
      </dgm:t>
    </dgm:pt>
    <dgm:pt modelId="{B7501A83-673F-48D3-901C-1A5638320F98}">
      <dgm:prSet phldrT="[텍스트]"/>
      <dgm:spPr>
        <a:solidFill>
          <a:schemeClr val="accent4">
            <a:hueOff val="10395692"/>
            <a:satOff val="-47968"/>
            <a:lumOff val="1765"/>
            <a:alpha val="6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실시간 자원 제어</a:t>
          </a:r>
          <a:endParaRPr lang="ko-KR" altLang="en-US" dirty="0"/>
        </a:p>
      </dgm:t>
    </dgm:pt>
    <dgm:pt modelId="{BAF783B5-6488-4B87-9BF3-CC8B669A2DA2}" type="parTrans" cxnId="{9CCCD6CB-005D-4480-BD18-DBE2B45800DD}">
      <dgm:prSet/>
      <dgm:spPr/>
      <dgm:t>
        <a:bodyPr/>
        <a:lstStyle/>
        <a:p>
          <a:pPr latinLnBrk="1"/>
          <a:endParaRPr lang="ko-KR" altLang="en-US"/>
        </a:p>
      </dgm:t>
    </dgm:pt>
    <dgm:pt modelId="{77800786-83DB-45ED-8704-04AD81BC9665}" type="sibTrans" cxnId="{9CCCD6CB-005D-4480-BD18-DBE2B45800DD}">
      <dgm:prSet/>
      <dgm:spPr/>
      <dgm:t>
        <a:bodyPr/>
        <a:lstStyle/>
        <a:p>
          <a:pPr latinLnBrk="1"/>
          <a:endParaRPr lang="ko-KR" altLang="en-US"/>
        </a:p>
      </dgm:t>
    </dgm:pt>
    <dgm:pt modelId="{45FE60E3-5329-4FC6-BF52-2E8D5F6E393C}">
      <dgm:prSet phldrT="[텍스트]"/>
      <dgm:spPr>
        <a:solidFill>
          <a:schemeClr val="accent4">
            <a:hueOff val="5197846"/>
            <a:satOff val="-23984"/>
            <a:lumOff val="883"/>
            <a:alpha val="65000"/>
          </a:schemeClr>
        </a:solidFill>
      </dgm:spPr>
      <dgm:t>
        <a:bodyPr/>
        <a:lstStyle/>
        <a:p>
          <a:pPr latinLnBrk="1"/>
          <a:endParaRPr lang="ko-KR" altLang="en-US" dirty="0"/>
        </a:p>
      </dgm:t>
    </dgm:pt>
    <dgm:pt modelId="{9E26B424-6F55-4A71-BF93-43F2E15A1DD7}" type="parTrans" cxnId="{1872435F-7E44-4DB1-86C1-89469AD16A32}">
      <dgm:prSet/>
      <dgm:spPr/>
      <dgm:t>
        <a:bodyPr/>
        <a:lstStyle/>
        <a:p>
          <a:pPr latinLnBrk="1"/>
          <a:endParaRPr lang="ko-KR" altLang="en-US"/>
        </a:p>
      </dgm:t>
    </dgm:pt>
    <dgm:pt modelId="{D8E4B919-6F3E-44A4-A58C-CD0CCD6C9492}" type="sibTrans" cxnId="{1872435F-7E44-4DB1-86C1-89469AD16A32}">
      <dgm:prSet/>
      <dgm:spPr/>
      <dgm:t>
        <a:bodyPr/>
        <a:lstStyle/>
        <a:p>
          <a:pPr latinLnBrk="1"/>
          <a:endParaRPr lang="ko-KR" altLang="en-US"/>
        </a:p>
      </dgm:t>
    </dgm:pt>
    <dgm:pt modelId="{286E7E16-A8BE-464F-BA00-DB570C2B0AB3}">
      <dgm:prSet phldrT="[텍스트]"/>
      <dgm:spPr>
        <a:solidFill>
          <a:schemeClr val="accent4">
            <a:hueOff val="10395692"/>
            <a:satOff val="-47968"/>
            <a:lumOff val="1765"/>
            <a:alpha val="6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제어 명령 생성</a:t>
          </a:r>
          <a:endParaRPr lang="ko-KR" altLang="en-US" dirty="0"/>
        </a:p>
      </dgm:t>
    </dgm:pt>
    <dgm:pt modelId="{718FBCBD-3AB4-48C2-81D2-71EA7BCA7744}" type="parTrans" cxnId="{643184E1-C9B8-4702-AB78-D119F8CA500D}">
      <dgm:prSet/>
      <dgm:spPr/>
      <dgm:t>
        <a:bodyPr/>
        <a:lstStyle/>
        <a:p>
          <a:pPr latinLnBrk="1"/>
          <a:endParaRPr lang="ko-KR" altLang="en-US"/>
        </a:p>
      </dgm:t>
    </dgm:pt>
    <dgm:pt modelId="{CB42638A-034D-4692-8DDC-76AD77C29BEB}" type="sibTrans" cxnId="{643184E1-C9B8-4702-AB78-D119F8CA500D}">
      <dgm:prSet/>
      <dgm:spPr/>
      <dgm:t>
        <a:bodyPr/>
        <a:lstStyle/>
        <a:p>
          <a:pPr latinLnBrk="1"/>
          <a:endParaRPr lang="ko-KR" altLang="en-US"/>
        </a:p>
      </dgm:t>
    </dgm:pt>
    <dgm:pt modelId="{CDBD3D8E-3522-4951-9FF8-0D8486CBEAF3}">
      <dgm:prSet phldrT="[텍스트]"/>
      <dgm:spPr>
        <a:solidFill>
          <a:schemeClr val="accent4">
            <a:hueOff val="0"/>
            <a:satOff val="0"/>
            <a:lumOff val="0"/>
            <a:alpha val="65000"/>
          </a:schemeClr>
        </a:solidFill>
      </dgm:spPr>
      <dgm:t>
        <a:bodyPr/>
        <a:lstStyle/>
        <a:p>
          <a:pPr latinLnBrk="1"/>
          <a:endParaRPr lang="ko-KR" altLang="en-US" dirty="0"/>
        </a:p>
      </dgm:t>
    </dgm:pt>
    <dgm:pt modelId="{8DB145C8-1D1A-4E60-A01D-3CE136F64F76}" type="parTrans" cxnId="{717CCFC6-DF4F-4529-84A6-A6A4E73EDEA1}">
      <dgm:prSet/>
      <dgm:spPr/>
      <dgm:t>
        <a:bodyPr/>
        <a:lstStyle/>
        <a:p>
          <a:pPr latinLnBrk="1"/>
          <a:endParaRPr lang="ko-KR" altLang="en-US"/>
        </a:p>
      </dgm:t>
    </dgm:pt>
    <dgm:pt modelId="{28F75634-104C-4200-B3F8-641EBF3C8931}" type="sibTrans" cxnId="{717CCFC6-DF4F-4529-84A6-A6A4E73EDEA1}">
      <dgm:prSet/>
      <dgm:spPr/>
      <dgm:t>
        <a:bodyPr/>
        <a:lstStyle/>
        <a:p>
          <a:pPr latinLnBrk="1"/>
          <a:endParaRPr lang="ko-KR" altLang="en-US"/>
        </a:p>
      </dgm:t>
    </dgm:pt>
    <dgm:pt modelId="{1F5CB5FF-85F2-4F33-BD67-4C99B6B76D3B}">
      <dgm:prSet phldrT="[텍스트]"/>
      <dgm:spPr>
        <a:solidFill>
          <a:schemeClr val="accent4">
            <a:hueOff val="5197846"/>
            <a:satOff val="-23984"/>
            <a:lumOff val="883"/>
            <a:alpha val="6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운영 계획 </a:t>
          </a:r>
          <a:r>
            <a:rPr lang="en-US" altLang="ko-KR" dirty="0" smtClean="0"/>
            <a:t>&amp; </a:t>
          </a:r>
          <a:r>
            <a:rPr lang="ko-KR" altLang="en-US" dirty="0" smtClean="0"/>
            <a:t>실행</a:t>
          </a:r>
          <a:endParaRPr lang="ko-KR" altLang="en-US" dirty="0"/>
        </a:p>
      </dgm:t>
    </dgm:pt>
    <dgm:pt modelId="{F2E51F6F-9907-4AF4-89EF-5C151FB53009}" type="parTrans" cxnId="{6EA6E512-FFF6-49BD-B23D-BE834808BCBE}">
      <dgm:prSet/>
      <dgm:spPr/>
      <dgm:t>
        <a:bodyPr/>
        <a:lstStyle/>
        <a:p>
          <a:pPr latinLnBrk="1"/>
          <a:endParaRPr lang="ko-KR" altLang="en-US"/>
        </a:p>
      </dgm:t>
    </dgm:pt>
    <dgm:pt modelId="{4EA8AD30-241D-4E18-8B51-D192124A966A}" type="sibTrans" cxnId="{6EA6E512-FFF6-49BD-B23D-BE834808BCBE}">
      <dgm:prSet/>
      <dgm:spPr/>
      <dgm:t>
        <a:bodyPr/>
        <a:lstStyle/>
        <a:p>
          <a:pPr latinLnBrk="1"/>
          <a:endParaRPr lang="ko-KR" altLang="en-US"/>
        </a:p>
      </dgm:t>
    </dgm:pt>
    <dgm:pt modelId="{6651E0AF-CE0F-4162-B8DB-468E33360625}" type="pres">
      <dgm:prSet presAssocID="{15340374-ADE8-41BE-9FCB-E95A20BEEB6C}" presName="compositeShape" presStyleCnt="0">
        <dgm:presLayoutVars>
          <dgm:chMax val="7"/>
          <dgm:dir/>
          <dgm:resizeHandles val="exact"/>
        </dgm:presLayoutVars>
      </dgm:prSet>
      <dgm:spPr/>
    </dgm:pt>
    <dgm:pt modelId="{28279656-3B19-4C60-B0CB-CC9D49852849}" type="pres">
      <dgm:prSet presAssocID="{E3536D26-453B-4E26-B4B8-CB924A57BEA3}" presName="circ1" presStyleLbl="venn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522B831-3FD9-46A4-8BBC-6881DC1BD5F6}" type="pres">
      <dgm:prSet presAssocID="{E3536D26-453B-4E26-B4B8-CB924A57BEA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2F6218-954C-4A34-8C2E-74C8F0FF1D71}" type="pres">
      <dgm:prSet presAssocID="{71403A17-7633-40C1-9DD1-F48010F1D42F}" presName="circ2" presStyleLbl="venn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C1417630-0DF0-46E2-8BE3-3ADBF55A5E74}" type="pres">
      <dgm:prSet presAssocID="{71403A17-7633-40C1-9DD1-F48010F1D42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D1994B-08EB-499F-8D8D-6B697550A969}" type="pres">
      <dgm:prSet presAssocID="{A2184906-6E96-4BFF-A216-2CDCC29C7387}" presName="circ3" presStyleLbl="venn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F8B2F5E-0CD2-4EE1-A20B-E04095427357}" type="pres">
      <dgm:prSet presAssocID="{A2184906-6E96-4BFF-A216-2CDCC29C738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96B3D13-4F41-49A1-BC08-EB7FA8E03E97}" type="presOf" srcId="{71403A17-7633-40C1-9DD1-F48010F1D42F}" destId="{C1417630-0DF0-46E2-8BE3-3ADBF55A5E74}" srcOrd="1" destOrd="0" presId="urn:microsoft.com/office/officeart/2005/8/layout/venn1"/>
    <dgm:cxn modelId="{07F8E6AA-B4DE-4D2B-AB16-FD6C01C8EA98}" type="presOf" srcId="{F5800B0D-DBFD-46C6-B468-75CC55379768}" destId="{28279656-3B19-4C60-B0CB-CC9D49852849}" srcOrd="0" destOrd="1" presId="urn:microsoft.com/office/officeart/2005/8/layout/venn1"/>
    <dgm:cxn modelId="{643184E1-C9B8-4702-AB78-D119F8CA500D}" srcId="{A2184906-6E96-4BFF-A216-2CDCC29C7387}" destId="{286E7E16-A8BE-464F-BA00-DB570C2B0AB3}" srcOrd="2" destOrd="0" parTransId="{718FBCBD-3AB4-48C2-81D2-71EA7BCA7744}" sibTransId="{CB42638A-034D-4692-8DDC-76AD77C29BEB}"/>
    <dgm:cxn modelId="{422F0330-C025-4A10-85B6-92DFB1F6B1EB}" type="presOf" srcId="{E3536D26-453B-4E26-B4B8-CB924A57BEA3}" destId="{28279656-3B19-4C60-B0CB-CC9D49852849}" srcOrd="0" destOrd="0" presId="urn:microsoft.com/office/officeart/2005/8/layout/venn1"/>
    <dgm:cxn modelId="{A0810127-8366-4173-A3EC-E82FEDFCAD09}" type="presOf" srcId="{15340374-ADE8-41BE-9FCB-E95A20BEEB6C}" destId="{6651E0AF-CE0F-4162-B8DB-468E33360625}" srcOrd="0" destOrd="0" presId="urn:microsoft.com/office/officeart/2005/8/layout/venn1"/>
    <dgm:cxn modelId="{FAF56295-6EA4-43D9-8F62-3555F0380F83}" srcId="{15340374-ADE8-41BE-9FCB-E95A20BEEB6C}" destId="{71403A17-7633-40C1-9DD1-F48010F1D42F}" srcOrd="1" destOrd="0" parTransId="{67B5E8E2-6CE7-461C-9A6F-1A373D6519D6}" sibTransId="{086E3947-CE65-401E-BE6A-4133465ADE09}"/>
    <dgm:cxn modelId="{03808C10-DE17-4885-98B6-4D550AB48776}" srcId="{15340374-ADE8-41BE-9FCB-E95A20BEEB6C}" destId="{A2184906-6E96-4BFF-A216-2CDCC29C7387}" srcOrd="2" destOrd="0" parTransId="{A5E20DB2-7C06-40E4-92CD-7C620C12834B}" sibTransId="{E6903F04-4159-4A80-B6F4-6219F3E817D4}"/>
    <dgm:cxn modelId="{9C84ECAA-8D57-44F9-AE50-2D1A997329D7}" type="presOf" srcId="{B7501A83-673F-48D3-901C-1A5638320F98}" destId="{9F8B2F5E-0CD2-4EE1-A20B-E04095427357}" srcOrd="1" destOrd="1" presId="urn:microsoft.com/office/officeart/2005/8/layout/venn1"/>
    <dgm:cxn modelId="{1872435F-7E44-4DB1-86C1-89469AD16A32}" srcId="{71403A17-7633-40C1-9DD1-F48010F1D42F}" destId="{45FE60E3-5329-4FC6-BF52-2E8D5F6E393C}" srcOrd="2" destOrd="0" parTransId="{9E26B424-6F55-4A71-BF93-43F2E15A1DD7}" sibTransId="{D8E4B919-6F3E-44A4-A58C-CD0CCD6C9492}"/>
    <dgm:cxn modelId="{F7800975-CDAC-4274-B8DD-B2EF385C0EC3}" type="presOf" srcId="{D394152D-0036-4447-9299-97FF6C305010}" destId="{B8D1994B-08EB-499F-8D8D-6B697550A969}" srcOrd="0" destOrd="2" presId="urn:microsoft.com/office/officeart/2005/8/layout/venn1"/>
    <dgm:cxn modelId="{E853CAB3-0BDC-4A64-AC3B-7B50CD4CE8D2}" type="presOf" srcId="{CDBD3D8E-3522-4951-9FF8-0D8486CBEAF3}" destId="{4522B831-3FD9-46A4-8BBC-6881DC1BD5F6}" srcOrd="1" destOrd="2" presId="urn:microsoft.com/office/officeart/2005/8/layout/venn1"/>
    <dgm:cxn modelId="{71298D5B-0F8F-4A19-8225-25A992FE7F3F}" srcId="{71403A17-7633-40C1-9DD1-F48010F1D42F}" destId="{457308CD-8D94-4D65-ABB6-F4DBD4292B5A}" srcOrd="1" destOrd="0" parTransId="{8E129A2C-705F-4E7B-A2DB-8FD53FD20047}" sibTransId="{31E781C3-6691-411E-A777-E8FF0E17C6D1}"/>
    <dgm:cxn modelId="{EC3C6870-978B-4CEE-8B1A-CFAC3D3FDA3C}" type="presOf" srcId="{286E7E16-A8BE-464F-BA00-DB570C2B0AB3}" destId="{9F8B2F5E-0CD2-4EE1-A20B-E04095427357}" srcOrd="1" destOrd="3" presId="urn:microsoft.com/office/officeart/2005/8/layout/venn1"/>
    <dgm:cxn modelId="{020DE9EC-A35A-4F45-9BAB-D3D823B0CB55}" type="presOf" srcId="{45FE60E3-5329-4FC6-BF52-2E8D5F6E393C}" destId="{3F2F6218-954C-4A34-8C2E-74C8F0FF1D71}" srcOrd="0" destOrd="3" presId="urn:microsoft.com/office/officeart/2005/8/layout/venn1"/>
    <dgm:cxn modelId="{717CCFC6-DF4F-4529-84A6-A6A4E73EDEA1}" srcId="{E3536D26-453B-4E26-B4B8-CB924A57BEA3}" destId="{CDBD3D8E-3522-4951-9FF8-0D8486CBEAF3}" srcOrd="1" destOrd="0" parTransId="{8DB145C8-1D1A-4E60-A01D-3CE136F64F76}" sibTransId="{28F75634-104C-4200-B3F8-641EBF3C8931}"/>
    <dgm:cxn modelId="{7A7F530B-2A9A-4E4C-9861-B05567EC4B0B}" type="presOf" srcId="{457308CD-8D94-4D65-ABB6-F4DBD4292B5A}" destId="{3F2F6218-954C-4A34-8C2E-74C8F0FF1D71}" srcOrd="0" destOrd="2" presId="urn:microsoft.com/office/officeart/2005/8/layout/venn1"/>
    <dgm:cxn modelId="{BE6117D3-2FAC-432A-B42A-046602E9D6CB}" type="presOf" srcId="{457308CD-8D94-4D65-ABB6-F4DBD4292B5A}" destId="{C1417630-0DF0-46E2-8BE3-3ADBF55A5E74}" srcOrd="1" destOrd="2" presId="urn:microsoft.com/office/officeart/2005/8/layout/venn1"/>
    <dgm:cxn modelId="{A36AC054-93EE-4C58-AAAF-32A4F4D37229}" type="presOf" srcId="{71403A17-7633-40C1-9DD1-F48010F1D42F}" destId="{3F2F6218-954C-4A34-8C2E-74C8F0FF1D71}" srcOrd="0" destOrd="0" presId="urn:microsoft.com/office/officeart/2005/8/layout/venn1"/>
    <dgm:cxn modelId="{7271D029-7630-47A8-9F1C-3DFA97F37A01}" type="presOf" srcId="{A2184906-6E96-4BFF-A216-2CDCC29C7387}" destId="{B8D1994B-08EB-499F-8D8D-6B697550A969}" srcOrd="0" destOrd="0" presId="urn:microsoft.com/office/officeart/2005/8/layout/venn1"/>
    <dgm:cxn modelId="{6C932DDB-2F5F-4FD9-AC45-1ED8B572AA69}" type="presOf" srcId="{286E7E16-A8BE-464F-BA00-DB570C2B0AB3}" destId="{B8D1994B-08EB-499F-8D8D-6B697550A969}" srcOrd="0" destOrd="3" presId="urn:microsoft.com/office/officeart/2005/8/layout/venn1"/>
    <dgm:cxn modelId="{C84AF86C-7743-4671-A55A-DE8EC0082B15}" srcId="{15340374-ADE8-41BE-9FCB-E95A20BEEB6C}" destId="{E3536D26-453B-4E26-B4B8-CB924A57BEA3}" srcOrd="0" destOrd="0" parTransId="{87359AA6-D096-4144-B525-837972547487}" sibTransId="{049667EC-DE78-4FD8-9AB0-0381F293E3FA}"/>
    <dgm:cxn modelId="{825ABFBB-D125-43C6-91B1-90E8FA8C9BA8}" type="presOf" srcId="{D394152D-0036-4447-9299-97FF6C305010}" destId="{9F8B2F5E-0CD2-4EE1-A20B-E04095427357}" srcOrd="1" destOrd="2" presId="urn:microsoft.com/office/officeart/2005/8/layout/venn1"/>
    <dgm:cxn modelId="{46FD4F7C-F410-477E-A876-9AAF1F37B5D4}" srcId="{A2184906-6E96-4BFF-A216-2CDCC29C7387}" destId="{D394152D-0036-4447-9299-97FF6C305010}" srcOrd="1" destOrd="0" parTransId="{F3A8BC52-E7F2-4D91-9F17-E67D9A03C8BD}" sibTransId="{C91E8421-6DD9-46FC-AD05-759DEAA8ECA2}"/>
    <dgm:cxn modelId="{9CCCD6CB-005D-4480-BD18-DBE2B45800DD}" srcId="{A2184906-6E96-4BFF-A216-2CDCC29C7387}" destId="{B7501A83-673F-48D3-901C-1A5638320F98}" srcOrd="0" destOrd="0" parTransId="{BAF783B5-6488-4B87-9BF3-CC8B669A2DA2}" sibTransId="{77800786-83DB-45ED-8704-04AD81BC9665}"/>
    <dgm:cxn modelId="{6EA6E512-FFF6-49BD-B23D-BE834808BCBE}" srcId="{71403A17-7633-40C1-9DD1-F48010F1D42F}" destId="{1F5CB5FF-85F2-4F33-BD67-4C99B6B76D3B}" srcOrd="0" destOrd="0" parTransId="{F2E51F6F-9907-4AF4-89EF-5C151FB53009}" sibTransId="{4EA8AD30-241D-4E18-8B51-D192124A966A}"/>
    <dgm:cxn modelId="{1A740AE2-370D-4532-82A9-2B87964A9B96}" type="presOf" srcId="{1F5CB5FF-85F2-4F33-BD67-4C99B6B76D3B}" destId="{C1417630-0DF0-46E2-8BE3-3ADBF55A5E74}" srcOrd="1" destOrd="1" presId="urn:microsoft.com/office/officeart/2005/8/layout/venn1"/>
    <dgm:cxn modelId="{10302CE5-8019-4AF0-926C-51A3AAB4FDAD}" type="presOf" srcId="{CDBD3D8E-3522-4951-9FF8-0D8486CBEAF3}" destId="{28279656-3B19-4C60-B0CB-CC9D49852849}" srcOrd="0" destOrd="2" presId="urn:microsoft.com/office/officeart/2005/8/layout/venn1"/>
    <dgm:cxn modelId="{F620EB41-558D-4764-B7DC-5F7653C9A2E0}" type="presOf" srcId="{45FE60E3-5329-4FC6-BF52-2E8D5F6E393C}" destId="{C1417630-0DF0-46E2-8BE3-3ADBF55A5E74}" srcOrd="1" destOrd="3" presId="urn:microsoft.com/office/officeart/2005/8/layout/venn1"/>
    <dgm:cxn modelId="{81D5E39D-560B-48FD-A79F-A200E3614BFB}" type="presOf" srcId="{F5800B0D-DBFD-46C6-B468-75CC55379768}" destId="{4522B831-3FD9-46A4-8BBC-6881DC1BD5F6}" srcOrd="1" destOrd="1" presId="urn:microsoft.com/office/officeart/2005/8/layout/venn1"/>
    <dgm:cxn modelId="{A5F849D4-095B-45AD-9C34-EF648DF90319}" type="presOf" srcId="{1F5CB5FF-85F2-4F33-BD67-4C99B6B76D3B}" destId="{3F2F6218-954C-4A34-8C2E-74C8F0FF1D71}" srcOrd="0" destOrd="1" presId="urn:microsoft.com/office/officeart/2005/8/layout/venn1"/>
    <dgm:cxn modelId="{0E7FF733-D484-40BF-8AF8-CA9B9062131A}" type="presOf" srcId="{B7501A83-673F-48D3-901C-1A5638320F98}" destId="{B8D1994B-08EB-499F-8D8D-6B697550A969}" srcOrd="0" destOrd="1" presId="urn:microsoft.com/office/officeart/2005/8/layout/venn1"/>
    <dgm:cxn modelId="{D95F334F-FC08-4B06-9F87-C1D1C5130939}" srcId="{E3536D26-453B-4E26-B4B8-CB924A57BEA3}" destId="{F5800B0D-DBFD-46C6-B468-75CC55379768}" srcOrd="0" destOrd="0" parTransId="{635337F6-6FA1-4204-A496-DC577A4EA034}" sibTransId="{858E93E1-8B88-40AB-9CB2-2DFDE67A31F2}"/>
    <dgm:cxn modelId="{D1DAB7D9-5B22-4EDE-8638-53F24C8B99D2}" type="presOf" srcId="{A2184906-6E96-4BFF-A216-2CDCC29C7387}" destId="{9F8B2F5E-0CD2-4EE1-A20B-E04095427357}" srcOrd="1" destOrd="0" presId="urn:microsoft.com/office/officeart/2005/8/layout/venn1"/>
    <dgm:cxn modelId="{AD1B2CC9-6EDE-41D7-A451-36BCCCE405D3}" type="presOf" srcId="{E3536D26-453B-4E26-B4B8-CB924A57BEA3}" destId="{4522B831-3FD9-46A4-8BBC-6881DC1BD5F6}" srcOrd="1" destOrd="0" presId="urn:microsoft.com/office/officeart/2005/8/layout/venn1"/>
    <dgm:cxn modelId="{C5F881AC-DF2F-43A8-9F7B-E42F52D4D439}" type="presParOf" srcId="{6651E0AF-CE0F-4162-B8DB-468E33360625}" destId="{28279656-3B19-4C60-B0CB-CC9D49852849}" srcOrd="0" destOrd="0" presId="urn:microsoft.com/office/officeart/2005/8/layout/venn1"/>
    <dgm:cxn modelId="{30C2E55D-50CE-4468-927A-4775B9CF2F1B}" type="presParOf" srcId="{6651E0AF-CE0F-4162-B8DB-468E33360625}" destId="{4522B831-3FD9-46A4-8BBC-6881DC1BD5F6}" srcOrd="1" destOrd="0" presId="urn:microsoft.com/office/officeart/2005/8/layout/venn1"/>
    <dgm:cxn modelId="{EAAE165D-5E1B-4F00-A91C-C1E275DECB2F}" type="presParOf" srcId="{6651E0AF-CE0F-4162-B8DB-468E33360625}" destId="{3F2F6218-954C-4A34-8C2E-74C8F0FF1D71}" srcOrd="2" destOrd="0" presId="urn:microsoft.com/office/officeart/2005/8/layout/venn1"/>
    <dgm:cxn modelId="{D64080BC-C7FE-45A7-9662-DBFDC2246140}" type="presParOf" srcId="{6651E0AF-CE0F-4162-B8DB-468E33360625}" destId="{C1417630-0DF0-46E2-8BE3-3ADBF55A5E74}" srcOrd="3" destOrd="0" presId="urn:microsoft.com/office/officeart/2005/8/layout/venn1"/>
    <dgm:cxn modelId="{8CEA9D14-C53B-4EEC-A48F-E403C0CD2EFE}" type="presParOf" srcId="{6651E0AF-CE0F-4162-B8DB-468E33360625}" destId="{B8D1994B-08EB-499F-8D8D-6B697550A969}" srcOrd="4" destOrd="0" presId="urn:microsoft.com/office/officeart/2005/8/layout/venn1"/>
    <dgm:cxn modelId="{82531E6C-002D-4E61-9BE5-7F255BA8B6B4}" type="presParOf" srcId="{6651E0AF-CE0F-4162-B8DB-468E33360625}" destId="{9F8B2F5E-0CD2-4EE1-A20B-E0409542735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79656-3B19-4C60-B0CB-CC9D49852849}">
      <dsp:nvSpPr>
        <dsp:cNvPr id="0" name=""/>
        <dsp:cNvSpPr/>
      </dsp:nvSpPr>
      <dsp:spPr>
        <a:xfrm>
          <a:off x="2108834" y="58578"/>
          <a:ext cx="2811780" cy="2811780"/>
        </a:xfrm>
        <a:prstGeom prst="ellipse">
          <a:avLst/>
        </a:prstGeom>
        <a:solidFill>
          <a:schemeClr val="accent4">
            <a:hueOff val="0"/>
            <a:satOff val="0"/>
            <a:lumOff val="0"/>
            <a:alpha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dirty="0" smtClean="0"/>
            <a:t>WCS</a:t>
          </a:r>
          <a:endParaRPr lang="ko-KR" altLang="en-US" sz="1900" b="1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설비 자동화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500" kern="1200" dirty="0"/>
        </a:p>
      </dsp:txBody>
      <dsp:txXfrm>
        <a:off x="2483738" y="550640"/>
        <a:ext cx="2061972" cy="1265301"/>
      </dsp:txXfrm>
    </dsp:sp>
    <dsp:sp modelId="{3F2F6218-954C-4A34-8C2E-74C8F0FF1D71}">
      <dsp:nvSpPr>
        <dsp:cNvPr id="0" name=""/>
        <dsp:cNvSpPr/>
      </dsp:nvSpPr>
      <dsp:spPr>
        <a:xfrm>
          <a:off x="3123418" y="1815941"/>
          <a:ext cx="2811780" cy="2811780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dirty="0" smtClean="0"/>
            <a:t>WMS</a:t>
          </a:r>
          <a:endParaRPr lang="ko-KR" altLang="en-US" sz="1900" b="1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운영 계획 </a:t>
          </a:r>
          <a:r>
            <a:rPr lang="en-US" altLang="ko-KR" sz="1500" kern="1200" dirty="0" smtClean="0"/>
            <a:t>&amp; </a:t>
          </a:r>
          <a:r>
            <a:rPr lang="ko-KR" altLang="en-US" sz="1500" kern="1200" dirty="0" smtClean="0"/>
            <a:t>실행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운영 간소화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500" kern="1200" dirty="0"/>
        </a:p>
      </dsp:txBody>
      <dsp:txXfrm>
        <a:off x="3983355" y="2542317"/>
        <a:ext cx="1687068" cy="1546479"/>
      </dsp:txXfrm>
    </dsp:sp>
    <dsp:sp modelId="{B8D1994B-08EB-499F-8D8D-6B697550A969}">
      <dsp:nvSpPr>
        <dsp:cNvPr id="0" name=""/>
        <dsp:cNvSpPr/>
      </dsp:nvSpPr>
      <dsp:spPr>
        <a:xfrm>
          <a:off x="1094251" y="1815941"/>
          <a:ext cx="2811780" cy="2811780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dirty="0" smtClean="0"/>
            <a:t>WES</a:t>
          </a:r>
          <a:endParaRPr lang="ko-KR" altLang="en-US" sz="1900" b="1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실시간 자원 제어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시스템 최적화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제어 명령 생성</a:t>
          </a:r>
          <a:endParaRPr lang="ko-KR" altLang="en-US" sz="1500" kern="1200" dirty="0"/>
        </a:p>
      </dsp:txBody>
      <dsp:txXfrm>
        <a:off x="1359026" y="2542317"/>
        <a:ext cx="1687068" cy="1546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29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35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83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05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2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0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15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78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03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89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4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918EF-AF9F-43F7-8C5C-CC604C6A12F3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9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17252" y="2616200"/>
            <a:ext cx="5507648" cy="3806825"/>
          </a:xfrm>
          <a:prstGeom prst="roundRect">
            <a:avLst>
              <a:gd name="adj" fmla="val 2017"/>
            </a:avLst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  <a:latin typeface="+mj-lt"/>
              </a:rPr>
              <a:t>창고</a:t>
            </a:r>
            <a:r>
              <a:rPr lang="en-US" altLang="ko-KR" sz="40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4000" b="1" dirty="0" smtClean="0">
                <a:solidFill>
                  <a:schemeClr val="tx1"/>
                </a:solidFill>
                <a:latin typeface="+mj-lt"/>
              </a:rPr>
              <a:t>전산 관리 </a:t>
            </a:r>
            <a:r>
              <a:rPr lang="ko-KR" altLang="en-US" sz="4000" b="1" dirty="0" smtClean="0">
                <a:solidFill>
                  <a:schemeClr val="tx1"/>
                </a:solidFill>
                <a:latin typeface="+mj-lt"/>
              </a:rPr>
              <a:t>시스템</a:t>
            </a:r>
            <a:endParaRPr lang="ko-KR" altLang="en-US" sz="4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717155" y="831850"/>
            <a:ext cx="6496438" cy="4829175"/>
          </a:xfrm>
          <a:prstGeom prst="roundRect">
            <a:avLst>
              <a:gd name="adj" fmla="val 8824"/>
            </a:avLst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4800" b="1" dirty="0" err="1" smtClean="0">
                <a:solidFill>
                  <a:schemeClr val="tx1"/>
                </a:solidFill>
              </a:rPr>
              <a:t>DTw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0" y="0"/>
            <a:ext cx="5436524" cy="54032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시스템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개념</a:t>
            </a:r>
            <a:endParaRPr lang="ko-KR" altLang="en-US" sz="3200" dirty="0"/>
          </a:p>
        </p:txBody>
      </p:sp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2837671855"/>
              </p:ext>
            </p:extLst>
          </p:nvPr>
        </p:nvGraphicFramePr>
        <p:xfrm>
          <a:off x="2450649" y="831850"/>
          <a:ext cx="7029450" cy="468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822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0" y="0"/>
            <a:ext cx="5436524" cy="54032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시스템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구성</a:t>
            </a:r>
            <a:endParaRPr lang="ko-KR" altLang="en-US" sz="3200" dirty="0"/>
          </a:p>
        </p:txBody>
      </p:sp>
      <p:grpSp>
        <p:nvGrpSpPr>
          <p:cNvPr id="45" name="그룹 44"/>
          <p:cNvGrpSpPr/>
          <p:nvPr/>
        </p:nvGrpSpPr>
        <p:grpSpPr>
          <a:xfrm>
            <a:off x="1057275" y="540327"/>
            <a:ext cx="9915526" cy="5940366"/>
            <a:chOff x="1057275" y="540327"/>
            <a:chExt cx="9915526" cy="594036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057275" y="540328"/>
              <a:ext cx="4927887" cy="5940365"/>
            </a:xfrm>
            <a:prstGeom prst="roundRect">
              <a:avLst>
                <a:gd name="adj" fmla="val 2978"/>
              </a:avLst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4000" b="1" dirty="0" err="1" smtClean="0">
                  <a:solidFill>
                    <a:sysClr val="windowText" lastClr="000000"/>
                  </a:solidFill>
                </a:rPr>
                <a:t>DTw</a:t>
              </a:r>
              <a:endParaRPr lang="ko-KR" altLang="en-US" sz="40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985162" y="540327"/>
              <a:ext cx="4987639" cy="5940366"/>
            </a:xfrm>
            <a:prstGeom prst="roundRect">
              <a:avLst>
                <a:gd name="adj" fmla="val 2550"/>
              </a:avLst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altLang="ko-KR" sz="4000" b="1" dirty="0" smtClean="0">
                  <a:solidFill>
                    <a:schemeClr val="tx1"/>
                  </a:solidFill>
                </a:rPr>
                <a:t>Real World</a:t>
              </a:r>
              <a:endParaRPr lang="en-US" altLang="ko-KR" sz="4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461875" y="1240895"/>
              <a:ext cx="1708249" cy="501060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/>
                <a:t>Sim.</a:t>
              </a:r>
              <a:endParaRPr lang="en-US" altLang="ko-KR" sz="2400" b="1" dirty="0" smtClean="0"/>
            </a:p>
            <a:p>
              <a:pPr algn="ctr"/>
              <a:r>
                <a:rPr lang="en-US" altLang="ko-KR" sz="2400" b="1" dirty="0" smtClean="0"/>
                <a:t>(</a:t>
              </a:r>
              <a:r>
                <a:rPr lang="en-US" altLang="ko-KR" sz="2400" b="1" dirty="0" err="1" smtClean="0"/>
                <a:t>RoboDK</a:t>
              </a:r>
              <a:r>
                <a:rPr lang="en-US" altLang="ko-KR" sz="2400" b="1" dirty="0" smtClean="0"/>
                <a:t>)</a:t>
              </a:r>
              <a:endParaRPr lang="ko-KR" altLang="en-US" sz="2400" b="1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966106" y="1240895"/>
              <a:ext cx="4156245" cy="132485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/>
                <a:t>WCS </a:t>
              </a:r>
              <a:endParaRPr lang="en-US" altLang="ko-KR" sz="2400" b="1" dirty="0" smtClean="0"/>
            </a:p>
            <a:p>
              <a:pPr algn="ctr"/>
              <a:r>
                <a:rPr lang="en-US" altLang="ko-KR" sz="2400" b="1" dirty="0" smtClean="0"/>
                <a:t>(SPS, MICUBE</a:t>
              </a:r>
              <a:r>
                <a:rPr lang="en-US" altLang="ko-KR" sz="2400" b="1" dirty="0" smtClean="0"/>
                <a:t>)</a:t>
              </a:r>
              <a:endParaRPr lang="ko-KR" altLang="en-US" sz="2400" b="1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966106" y="3062828"/>
              <a:ext cx="4179233" cy="65870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M/W</a:t>
              </a:r>
            </a:p>
            <a:p>
              <a:pPr algn="ctr"/>
              <a:r>
                <a:rPr lang="en-US" altLang="ko-KR" b="1" dirty="0" smtClean="0"/>
                <a:t>(SPS)</a:t>
              </a:r>
              <a:endParaRPr lang="ko-KR" altLang="en-US" b="1" dirty="0"/>
            </a:p>
          </p:txBody>
        </p:sp>
        <p:sp>
          <p:nvSpPr>
            <p:cNvPr id="11" name="왼쪽 화살표 10"/>
            <p:cNvSpPr/>
            <p:nvPr/>
          </p:nvSpPr>
          <p:spPr>
            <a:xfrm>
              <a:off x="2927714" y="1864526"/>
              <a:ext cx="1314953" cy="868104"/>
            </a:xfrm>
            <a:prstGeom prst="lef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설비 제어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2929164" y="1152376"/>
              <a:ext cx="1314953" cy="868104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ko-KR" altLang="en-US" sz="1200" b="1" dirty="0" smtClean="0"/>
                <a:t>가상 물리 정보</a:t>
              </a:r>
              <a:endParaRPr lang="ko-KR" altLang="en-US" sz="1200" b="1" dirty="0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3966106" y="4135232"/>
              <a:ext cx="4179233" cy="2116269"/>
              <a:chOff x="5561045" y="2634868"/>
              <a:chExt cx="2799184" cy="4392752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5561045" y="2634868"/>
                <a:ext cx="2799184" cy="4392752"/>
              </a:xfrm>
              <a:prstGeom prst="roundRect">
                <a:avLst>
                  <a:gd name="adj" fmla="val 6334"/>
                </a:avLst>
              </a:prstGeom>
              <a:solidFill>
                <a:srgbClr val="FFFFFF">
                  <a:alpha val="70000"/>
                </a:srgbClr>
              </a:solidFill>
              <a:ln w="2857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/>
              <a:lstStyle/>
              <a:p>
                <a:pPr algn="ctr"/>
                <a:r>
                  <a:rPr lang="ko-KR" altLang="en-US" sz="1600" b="1" dirty="0" smtClean="0">
                    <a:solidFill>
                      <a:schemeClr val="tx1"/>
                    </a:solidFill>
                  </a:rPr>
                  <a:t>창고 전산 관리 </a:t>
                </a:r>
                <a:r>
                  <a:rPr lang="en-US" altLang="ko-KR" sz="1600" b="1" dirty="0" smtClean="0">
                    <a:solidFill>
                      <a:schemeClr val="tx1"/>
                    </a:solidFill>
                  </a:rPr>
                  <a:t>S/W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5689429" y="4115787"/>
                <a:ext cx="1223947" cy="2282010"/>
              </a:xfrm>
              <a:prstGeom prst="roundRect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WES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구성 필요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6913376" y="4115785"/>
                <a:ext cx="1316225" cy="2282010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WMS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(Open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Source)</a:t>
                </a:r>
                <a:endParaRPr lang="ko-KR" altLang="en-US" dirty="0"/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5689429" y="2949510"/>
                <a:ext cx="2540172" cy="1166273"/>
              </a:xfrm>
              <a:prstGeom prst="roundRect">
                <a:avLst>
                  <a:gd name="adj" fmla="val 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/>
                  <a:t>DB</a:t>
                </a:r>
                <a:endParaRPr lang="ko-KR" altLang="en-US" b="1" dirty="0"/>
              </a:p>
            </p:txBody>
          </p:sp>
        </p:grpSp>
        <p:sp>
          <p:nvSpPr>
            <p:cNvPr id="32" name="위쪽 화살표 31"/>
            <p:cNvSpPr/>
            <p:nvPr/>
          </p:nvSpPr>
          <p:spPr>
            <a:xfrm>
              <a:off x="4469624" y="2406483"/>
              <a:ext cx="1204378" cy="78653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제어 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정보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아래쪽 화살표 35"/>
            <p:cNvSpPr/>
            <p:nvPr/>
          </p:nvSpPr>
          <p:spPr>
            <a:xfrm>
              <a:off x="6389762" y="2406483"/>
              <a:ext cx="1118366" cy="78653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제어 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결과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위쪽 화살표 36"/>
            <p:cNvSpPr/>
            <p:nvPr/>
          </p:nvSpPr>
          <p:spPr>
            <a:xfrm>
              <a:off x="4469624" y="3655975"/>
              <a:ext cx="1204378" cy="786530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위치 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정보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아래쪽 화살표 37"/>
            <p:cNvSpPr/>
            <p:nvPr/>
          </p:nvSpPr>
          <p:spPr>
            <a:xfrm>
              <a:off x="6389762" y="3655975"/>
              <a:ext cx="1118366" cy="786530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제어 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결과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8892204" y="1240895"/>
              <a:ext cx="1708249" cy="501060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/>
                <a:t>PLC</a:t>
              </a:r>
              <a:endParaRPr lang="ko-KR" altLang="en-US" sz="2400" b="1" dirty="0"/>
            </a:p>
          </p:txBody>
        </p:sp>
        <p:sp>
          <p:nvSpPr>
            <p:cNvPr id="40" name="왼쪽 화살표 39"/>
            <p:cNvSpPr/>
            <p:nvPr/>
          </p:nvSpPr>
          <p:spPr>
            <a:xfrm>
              <a:off x="7781182" y="1139355"/>
              <a:ext cx="1314953" cy="868104"/>
            </a:xfrm>
            <a:prstGeom prst="lef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ko-KR" altLang="en-US" sz="1200" b="1" dirty="0"/>
                <a:t>가상 물리 </a:t>
              </a:r>
              <a:r>
                <a:rPr lang="ko-KR" altLang="en-US" sz="1200" b="1" dirty="0" smtClean="0"/>
                <a:t>정보</a:t>
              </a:r>
              <a:endParaRPr lang="ko-KR" altLang="en-US" sz="1200" b="1" dirty="0"/>
            </a:p>
          </p:txBody>
        </p:sp>
        <p:sp>
          <p:nvSpPr>
            <p:cNvPr id="41" name="오른쪽 화살표 40"/>
            <p:cNvSpPr/>
            <p:nvPr/>
          </p:nvSpPr>
          <p:spPr>
            <a:xfrm>
              <a:off x="7781182" y="1865029"/>
              <a:ext cx="1314953" cy="86810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설비 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제어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158464" y="4850924"/>
              <a:ext cx="3792523" cy="1099391"/>
            </a:xfrm>
            <a:prstGeom prst="rect">
              <a:avLst/>
            </a:prstGeom>
            <a:gradFill>
              <a:gsLst>
                <a:gs pos="50000">
                  <a:srgbClr val="5B9BD5"/>
                </a:gs>
                <a:gs pos="50000">
                  <a:srgbClr val="70AD47"/>
                </a:gs>
              </a:gsLst>
              <a:lin ang="18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288000" rIns="144000" bIns="252000" numCol="2" spcCol="72000" rtlCol="0" anchor="ctr">
              <a:normAutofit fontScale="55000" lnSpcReduction="20000"/>
            </a:bodyPr>
            <a:lstStyle/>
            <a:p>
              <a:pPr algn="ctr"/>
              <a:r>
                <a:rPr lang="en-US" altLang="ko-KR" sz="3600" b="1" dirty="0" smtClean="0"/>
                <a:t>WES</a:t>
              </a:r>
            </a:p>
            <a:p>
              <a:pPr algn="ctr"/>
              <a:r>
                <a:rPr lang="en-US" altLang="ko-KR" sz="3600" b="1" dirty="0" smtClean="0"/>
                <a:t>(</a:t>
              </a:r>
              <a:r>
                <a:rPr lang="ko-KR" altLang="en-US" sz="3600" b="1" dirty="0" smtClean="0"/>
                <a:t>구성 필요</a:t>
              </a:r>
              <a:r>
                <a:rPr lang="en-US" altLang="ko-KR" sz="3600" b="1" dirty="0" smtClean="0"/>
                <a:t>)</a:t>
              </a:r>
              <a:r>
                <a:rPr lang="en-US" altLang="ko-KR" sz="3600" b="1" dirty="0"/>
                <a:t> </a:t>
              </a:r>
            </a:p>
            <a:p>
              <a:pPr algn="ctr"/>
              <a:r>
                <a:rPr lang="en-US" altLang="ko-KR" sz="3600" b="1" dirty="0" smtClean="0"/>
                <a:t>WMS</a:t>
              </a:r>
              <a:endParaRPr lang="en-US" altLang="ko-KR" sz="3600" b="1" dirty="0"/>
            </a:p>
            <a:p>
              <a:pPr algn="ctr"/>
              <a:r>
                <a:rPr lang="en-US" altLang="ko-KR" sz="3600" b="1" dirty="0"/>
                <a:t>(Open</a:t>
              </a:r>
              <a:r>
                <a:rPr lang="ko-KR" altLang="en-US" sz="3600" b="1" dirty="0"/>
                <a:t> </a:t>
              </a:r>
              <a:r>
                <a:rPr lang="en-US" altLang="ko-KR" sz="3600" b="1" dirty="0"/>
                <a:t>Source</a:t>
              </a:r>
              <a:r>
                <a:rPr lang="en-US" altLang="ko-KR" sz="3600" b="1" dirty="0" smtClean="0"/>
                <a:t>)</a:t>
              </a:r>
              <a:endParaRPr lang="ko-KR" altLang="en-US" sz="3600" b="1" dirty="0"/>
            </a:p>
          </p:txBody>
        </p:sp>
        <p:sp>
          <p:nvSpPr>
            <p:cNvPr id="16" name="왼쪽 화살표 15"/>
            <p:cNvSpPr/>
            <p:nvPr/>
          </p:nvSpPr>
          <p:spPr>
            <a:xfrm>
              <a:off x="7571714" y="4135232"/>
              <a:ext cx="1486800" cy="785117"/>
            </a:xfrm>
            <a:prstGeom prst="lef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ko-KR" altLang="en-US" sz="1200" b="1" dirty="0"/>
                <a:t>상품</a:t>
              </a:r>
              <a:r>
                <a:rPr lang="en-US" altLang="ko-KR" sz="1200" b="1" dirty="0"/>
                <a:t> </a:t>
              </a:r>
              <a:r>
                <a:rPr lang="ko-KR" altLang="en-US" sz="1200" b="1" dirty="0"/>
                <a:t>위치 정보</a:t>
              </a:r>
              <a:endParaRPr lang="ko-KR" altLang="en-US" sz="1200" b="1" dirty="0"/>
            </a:p>
          </p:txBody>
        </p:sp>
        <p:sp>
          <p:nvSpPr>
            <p:cNvPr id="33" name="오른쪽 화살표 32"/>
            <p:cNvSpPr/>
            <p:nvPr/>
          </p:nvSpPr>
          <p:spPr>
            <a:xfrm>
              <a:off x="3048000" y="4136189"/>
              <a:ext cx="1485900" cy="868104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ko-KR" altLang="en-US" sz="1200" b="1" dirty="0" smtClean="0"/>
                <a:t>상품</a:t>
              </a:r>
              <a:r>
                <a:rPr lang="en-US" altLang="ko-KR" sz="1200" b="1" dirty="0" smtClean="0"/>
                <a:t> </a:t>
              </a:r>
              <a:r>
                <a:rPr lang="ko-KR" altLang="en-US" sz="1200" b="1" dirty="0" smtClean="0"/>
                <a:t>위치 정보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6131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0" y="0"/>
            <a:ext cx="5436524" cy="54032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시스템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세부 구성 </a:t>
            </a:r>
            <a:r>
              <a:rPr lang="en-US" altLang="ko-KR" sz="3200" dirty="0" smtClean="0"/>
              <a:t>– M/W</a:t>
            </a:r>
            <a:endParaRPr lang="ko-KR" altLang="en-US" sz="3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4600" y="540327"/>
            <a:ext cx="6515100" cy="6123928"/>
          </a:xfrm>
          <a:prstGeom prst="roundRect">
            <a:avLst>
              <a:gd name="adj" fmla="val 9734"/>
            </a:avLst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5400" b="1" dirty="0" smtClean="0">
                <a:solidFill>
                  <a:sysClr val="windowText" lastClr="000000"/>
                </a:solidFill>
              </a:rPr>
              <a:t>M/W</a:t>
            </a:r>
            <a:endParaRPr lang="en-US" altLang="ko-KR" sz="5400" b="1" dirty="0">
              <a:solidFill>
                <a:sysClr val="windowText" lastClr="000000"/>
              </a:solidFill>
            </a:endParaRPr>
          </a:p>
          <a:p>
            <a:endParaRPr lang="en-US" altLang="ko-KR" sz="32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3200" dirty="0" smtClean="0">
                <a:solidFill>
                  <a:sysClr val="windowText" lastClr="000000"/>
                </a:solidFill>
              </a:rPr>
              <a:t>WCS 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작업 결과 </a:t>
            </a:r>
            <a:r>
              <a:rPr lang="en-US" altLang="ko-KR" sz="3200" dirty="0">
                <a:solidFill>
                  <a:sysClr val="windowText" lastClr="000000"/>
                </a:solidFill>
              </a:rPr>
              <a:t>-&gt; DB 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연동</a:t>
            </a:r>
            <a:endParaRPr lang="en-US" altLang="ko-KR" sz="3200" dirty="0">
              <a:solidFill>
                <a:sysClr val="windowText" lastClr="000000"/>
              </a:solidFill>
            </a:endParaRPr>
          </a:p>
          <a:p>
            <a:endParaRPr lang="en-US" altLang="ko-KR" sz="3200" dirty="0" smtClean="0">
              <a:solidFill>
                <a:sysClr val="windowText" lastClr="000000"/>
              </a:solidFill>
            </a:endParaRPr>
          </a:p>
          <a:p>
            <a:endParaRPr lang="en-US" altLang="ko-KR" sz="3200" dirty="0" smtClean="0">
              <a:solidFill>
                <a:sysClr val="windowText" lastClr="000000"/>
              </a:solidFill>
            </a:endParaRPr>
          </a:p>
          <a:p>
            <a:r>
              <a:rPr lang="ko-KR" altLang="en-US" sz="3200" dirty="0" smtClean="0">
                <a:solidFill>
                  <a:sysClr val="windowText" lastClr="000000"/>
                </a:solidFill>
              </a:rPr>
              <a:t>작업자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/WES 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명령 수신</a:t>
            </a:r>
            <a:endParaRPr lang="en-US" altLang="ko-KR" sz="3200" dirty="0" smtClean="0">
              <a:solidFill>
                <a:sysClr val="windowText" lastClr="000000"/>
              </a:solidFill>
            </a:endParaRPr>
          </a:p>
          <a:p>
            <a:endParaRPr lang="en-US" altLang="ko-KR" sz="3200" dirty="0">
              <a:solidFill>
                <a:sysClr val="windowText" lastClr="000000"/>
              </a:solidFill>
            </a:endParaRPr>
          </a:p>
          <a:p>
            <a:endParaRPr lang="en-US" altLang="ko-KR" sz="3200" dirty="0" smtClean="0">
              <a:solidFill>
                <a:sysClr val="windowText" lastClr="000000"/>
              </a:solidFill>
            </a:endParaRPr>
          </a:p>
          <a:p>
            <a:endParaRPr lang="en-US" altLang="ko-KR" sz="3200" dirty="0">
              <a:solidFill>
                <a:sysClr val="windowText" lastClr="000000"/>
              </a:solidFill>
            </a:endParaRPr>
          </a:p>
          <a:p>
            <a:r>
              <a:rPr lang="ko-KR" altLang="en-US" sz="3200" dirty="0" smtClean="0">
                <a:solidFill>
                  <a:sysClr val="windowText" lastClr="000000"/>
                </a:solidFill>
              </a:rPr>
              <a:t>작업 명령 생성 및 결과 수신</a:t>
            </a:r>
            <a:endParaRPr lang="en-US" altLang="ko-KR" sz="3200" dirty="0" smtClean="0">
              <a:solidFill>
                <a:sysClr val="windowText" lastClr="000000"/>
              </a:solidFill>
            </a:endParaRPr>
          </a:p>
          <a:p>
            <a:endParaRPr lang="ko-KR" altLang="en-US" sz="3200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2967" y="540327"/>
            <a:ext cx="1946824" cy="39934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 smtClean="0"/>
              <a:t>제어부</a:t>
            </a:r>
            <a:endParaRPr lang="en-US" altLang="ko-KR" sz="3200" b="1" dirty="0" smtClean="0"/>
          </a:p>
          <a:p>
            <a:pPr algn="ctr"/>
            <a:endParaRPr lang="en-US" altLang="ko-KR" sz="2400" b="1" dirty="0" smtClean="0"/>
          </a:p>
          <a:p>
            <a:pPr algn="ctr"/>
            <a:r>
              <a:rPr lang="ko-KR" altLang="en-US" sz="2400" dirty="0" smtClean="0"/>
              <a:t>시뮬</a:t>
            </a:r>
            <a:r>
              <a:rPr lang="ko-KR" altLang="en-US" sz="2400" dirty="0"/>
              <a:t>레</a:t>
            </a:r>
            <a:r>
              <a:rPr lang="ko-KR" altLang="en-US" sz="2400" dirty="0" smtClean="0"/>
              <a:t>이션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RoboDK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ko-KR" altLang="en-US" sz="2400" dirty="0" err="1" smtClean="0"/>
              <a:t>실세계</a:t>
            </a:r>
            <a:endParaRPr lang="en-US" altLang="ko-KR" sz="2400" dirty="0"/>
          </a:p>
          <a:p>
            <a:pPr algn="ctr"/>
            <a:r>
              <a:rPr lang="en-US" altLang="ko-KR" sz="2400" dirty="0" smtClean="0"/>
              <a:t>PLC</a:t>
            </a:r>
            <a:endParaRPr lang="ko-KR" altLang="en-US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2967" y="5074072"/>
            <a:ext cx="1946824" cy="15316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WCS</a:t>
            </a:r>
            <a:r>
              <a:rPr lang="en-US" altLang="ko-KR" sz="2800" b="1" dirty="0" smtClean="0"/>
              <a:t> </a:t>
            </a:r>
          </a:p>
          <a:p>
            <a:pPr algn="ctr"/>
            <a:r>
              <a:rPr lang="en-US" altLang="ko-KR" sz="2800" dirty="0" smtClean="0"/>
              <a:t>(MICUBE)</a:t>
            </a:r>
            <a:endParaRPr lang="ko-KR" altLang="en-US" sz="2800" dirty="0"/>
          </a:p>
        </p:txBody>
      </p:sp>
      <p:grpSp>
        <p:nvGrpSpPr>
          <p:cNvPr id="9" name="그룹 8"/>
          <p:cNvGrpSpPr/>
          <p:nvPr/>
        </p:nvGrpSpPr>
        <p:grpSpPr>
          <a:xfrm>
            <a:off x="9493271" y="540327"/>
            <a:ext cx="2546329" cy="6123928"/>
            <a:chOff x="8421057" y="3342762"/>
            <a:chExt cx="3618543" cy="2212516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8421057" y="3342762"/>
              <a:ext cx="3618543" cy="2212516"/>
            </a:xfrm>
            <a:prstGeom prst="roundRect">
              <a:avLst>
                <a:gd name="adj" fmla="val 6334"/>
              </a:avLst>
            </a:prstGeom>
            <a:solidFill>
              <a:srgbClr val="FFFFFF">
                <a:alpha val="70000"/>
              </a:srgbClr>
            </a:solidFill>
            <a:ln w="2857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창고 전산 관리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S/W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587021" y="4088662"/>
              <a:ext cx="1638781" cy="1275077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WES</a:t>
              </a:r>
              <a:endParaRPr lang="en-US" altLang="ko-KR" sz="2800" b="1" dirty="0" smtClean="0"/>
            </a:p>
            <a:p>
              <a:pPr algn="ctr"/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구성 </a:t>
              </a:r>
              <a:endParaRPr lang="en-US" altLang="ko-KR" sz="2000" dirty="0" smtClean="0"/>
            </a:p>
            <a:p>
              <a:pPr algn="ctr"/>
              <a:r>
                <a:rPr lang="ko-KR" altLang="en-US" sz="2000" dirty="0" smtClean="0"/>
                <a:t>필요</a:t>
              </a:r>
              <a:r>
                <a:rPr lang="en-US" altLang="ko-KR" sz="2000" dirty="0" smtClean="0"/>
                <a:t>)</a:t>
              </a:r>
              <a:endParaRPr lang="ko-KR" altLang="en-US" sz="2000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0225802" y="4088661"/>
              <a:ext cx="1644934" cy="1275077"/>
            </a:xfrm>
            <a:prstGeom prst="roundRect">
              <a:avLst>
                <a:gd name="adj" fmla="val 0"/>
              </a:avLst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WMS</a:t>
              </a:r>
              <a:endParaRPr lang="en-US" altLang="ko-KR" sz="2800" b="1" dirty="0" smtClean="0"/>
            </a:p>
            <a:p>
              <a:pPr algn="ctr"/>
              <a:r>
                <a:rPr lang="en-US" altLang="ko-KR" sz="2000" dirty="0" smtClean="0"/>
                <a:t>(Open</a:t>
              </a:r>
              <a:r>
                <a:rPr lang="ko-KR" altLang="en-US" sz="2000" dirty="0" smtClean="0"/>
                <a:t> </a:t>
              </a:r>
              <a:r>
                <a:rPr lang="en-US" altLang="ko-KR" sz="2000" dirty="0" smtClean="0"/>
                <a:t>Source)</a:t>
              </a:r>
              <a:endParaRPr lang="ko-KR" altLang="en-US" sz="2000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8587021" y="3501239"/>
              <a:ext cx="3283715" cy="58742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DB</a:t>
              </a:r>
              <a:endParaRPr lang="ko-KR" altLang="en-US" sz="3200" b="1" dirty="0"/>
            </a:p>
          </p:txBody>
        </p:sp>
      </p:grpSp>
      <p:sp>
        <p:nvSpPr>
          <p:cNvPr id="11" name="왼쪽/오른쪽 화살표 10"/>
          <p:cNvSpPr/>
          <p:nvPr/>
        </p:nvSpPr>
        <p:spPr>
          <a:xfrm>
            <a:off x="1885950" y="5448300"/>
            <a:ext cx="882650" cy="533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화살표 20"/>
          <p:cNvSpPr/>
          <p:nvPr/>
        </p:nvSpPr>
        <p:spPr>
          <a:xfrm>
            <a:off x="8584819" y="3433920"/>
            <a:ext cx="1111271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8590851" y="2074720"/>
            <a:ext cx="1111271" cy="533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위쪽/아래쪽 화살표 22"/>
          <p:cNvSpPr/>
          <p:nvPr/>
        </p:nvSpPr>
        <p:spPr>
          <a:xfrm>
            <a:off x="776341" y="4341946"/>
            <a:ext cx="600075" cy="9239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26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0" y="0"/>
            <a:ext cx="5436524" cy="54032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시스템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세부 구성 </a:t>
            </a:r>
            <a:r>
              <a:rPr lang="en-US" altLang="ko-KR" sz="3200" dirty="0" smtClean="0"/>
              <a:t>– M/W</a:t>
            </a:r>
            <a:endParaRPr lang="ko-KR" altLang="en-US" sz="3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28975" y="540327"/>
            <a:ext cx="8810625" cy="3288723"/>
          </a:xfrm>
          <a:prstGeom prst="roundRect">
            <a:avLst>
              <a:gd name="adj" fmla="val 9734"/>
            </a:avLst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5400" b="1" dirty="0" smtClean="0">
                <a:solidFill>
                  <a:sysClr val="windowText" lastClr="000000"/>
                </a:solidFill>
              </a:rPr>
              <a:t>WCS</a:t>
            </a:r>
            <a:endParaRPr lang="en-US" altLang="ko-KR" sz="3200" b="1" dirty="0" smtClean="0">
              <a:solidFill>
                <a:sysClr val="windowText" lastClr="00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3200" dirty="0" smtClean="0">
                <a:solidFill>
                  <a:sysClr val="windowText" lastClr="000000"/>
                </a:solidFill>
              </a:rPr>
              <a:t>M/W -&gt; </a:t>
            </a:r>
            <a:r>
              <a:rPr lang="ko-KR" altLang="en-US" sz="3200" dirty="0" err="1">
                <a:solidFill>
                  <a:sysClr val="windowText" lastClr="000000"/>
                </a:solidFill>
              </a:rPr>
              <a:t>갠</a:t>
            </a:r>
            <a:r>
              <a:rPr lang="ko-KR" altLang="en-US" sz="3200" dirty="0" err="1" smtClean="0">
                <a:solidFill>
                  <a:sysClr val="windowText" lastClr="000000"/>
                </a:solidFill>
              </a:rPr>
              <a:t>트리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 제어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3200" dirty="0" err="1" smtClean="0">
                <a:solidFill>
                  <a:sysClr val="windowText" lastClr="000000"/>
                </a:solidFill>
              </a:rPr>
              <a:t>로직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sz="3200" dirty="0" err="1" smtClean="0">
                <a:solidFill>
                  <a:sysClr val="windowText" lastClr="000000"/>
                </a:solidFill>
              </a:rPr>
              <a:t>제어부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 </a:t>
            </a:r>
          </a:p>
          <a:p>
            <a:pPr lvl="0">
              <a:lnSpc>
                <a:spcPct val="150000"/>
              </a:lnSpc>
            </a:pPr>
            <a:r>
              <a:rPr lang="ko-KR" altLang="en-US" sz="3200" dirty="0" smtClean="0">
                <a:solidFill>
                  <a:sysClr val="windowText" lastClr="000000"/>
                </a:solidFill>
              </a:rPr>
              <a:t>제어 </a:t>
            </a:r>
            <a:r>
              <a:rPr lang="ko-KR" altLang="en-US" sz="3200" dirty="0" err="1" smtClean="0">
                <a:solidFill>
                  <a:sysClr val="windowText" lastClr="000000"/>
                </a:solidFill>
              </a:rPr>
              <a:t>로직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sz="3200" dirty="0" err="1" smtClean="0">
                <a:solidFill>
                  <a:sysClr val="windowText" lastClr="000000"/>
                </a:solidFill>
              </a:rPr>
              <a:t>스택형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 배치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3200" dirty="0">
                <a:solidFill>
                  <a:sysClr val="windowText" lastClr="000000"/>
                </a:solidFill>
              </a:rPr>
              <a:t>FILO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)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 최적화</a:t>
            </a:r>
            <a:endParaRPr lang="en-US" altLang="ko-KR" sz="32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ysClr val="windowText" lastClr="000000"/>
                </a:solidFill>
              </a:rPr>
              <a:t>작업 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결과 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전달 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-&gt; M/W</a:t>
            </a:r>
            <a:endParaRPr lang="ko-KR" altLang="en-US" sz="3200" dirty="0">
              <a:solidFill>
                <a:sysClr val="windowText" lastClr="000000"/>
              </a:solidFill>
            </a:endParaRPr>
          </a:p>
          <a:p>
            <a:endParaRPr lang="en-US" altLang="ko-KR" sz="5400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76225" y="540329"/>
            <a:ext cx="2541587" cy="582575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err="1" smtClean="0"/>
              <a:t>제어부</a:t>
            </a:r>
            <a:endParaRPr lang="en-US" altLang="ko-KR" sz="4000" b="1" dirty="0" smtClean="0"/>
          </a:p>
          <a:p>
            <a:pPr algn="ctr"/>
            <a:endParaRPr lang="en-US" altLang="ko-KR" sz="3200" b="1" dirty="0" smtClean="0"/>
          </a:p>
          <a:p>
            <a:pPr algn="ctr"/>
            <a:r>
              <a:rPr lang="ko-KR" altLang="en-US" sz="3200" dirty="0" smtClean="0"/>
              <a:t>시뮬</a:t>
            </a:r>
            <a:r>
              <a:rPr lang="ko-KR" altLang="en-US" sz="3200" dirty="0"/>
              <a:t>레</a:t>
            </a:r>
            <a:r>
              <a:rPr lang="ko-KR" altLang="en-US" sz="3200" dirty="0" smtClean="0"/>
              <a:t>이션</a:t>
            </a:r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RoboDK</a:t>
            </a:r>
            <a:endParaRPr lang="en-US" altLang="ko-KR" sz="3200" dirty="0" smtClean="0"/>
          </a:p>
          <a:p>
            <a:pPr algn="ctr"/>
            <a:endParaRPr lang="en-US" altLang="ko-KR" sz="3200" dirty="0" smtClean="0"/>
          </a:p>
          <a:p>
            <a:pPr algn="ctr"/>
            <a:r>
              <a:rPr lang="ko-KR" altLang="en-US" sz="3200" dirty="0" err="1" smtClean="0"/>
              <a:t>실세계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  <a:p>
            <a:pPr algn="ctr"/>
            <a:r>
              <a:rPr lang="en-US" altLang="ko-KR" sz="3200" dirty="0" smtClean="0"/>
              <a:t>PLC</a:t>
            </a:r>
            <a:endParaRPr lang="ko-KR" altLang="en-US" sz="3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228975" y="3936131"/>
            <a:ext cx="8810625" cy="6150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M/W</a:t>
            </a:r>
          </a:p>
          <a:p>
            <a:pPr algn="ctr"/>
            <a:r>
              <a:rPr lang="en-US" altLang="ko-KR" sz="2000" dirty="0" smtClean="0"/>
              <a:t>(SPS)</a:t>
            </a:r>
            <a:endParaRPr lang="ko-KR" altLang="en-US" sz="20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3228975" y="4648199"/>
            <a:ext cx="8810625" cy="1717885"/>
            <a:chOff x="8421057" y="3342762"/>
            <a:chExt cx="3618543" cy="2212516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8421057" y="3342762"/>
              <a:ext cx="3618543" cy="2212516"/>
            </a:xfrm>
            <a:prstGeom prst="roundRect">
              <a:avLst>
                <a:gd name="adj" fmla="val 6334"/>
              </a:avLst>
            </a:prstGeom>
            <a:solidFill>
              <a:srgbClr val="FFFFFF">
                <a:alpha val="70000"/>
              </a:srgbClr>
            </a:solidFill>
            <a:ln w="2857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창고 전산 관리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S/W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8587021" y="4088662"/>
              <a:ext cx="1645264" cy="99609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WES</a:t>
              </a:r>
              <a:endParaRPr lang="en-US" altLang="ko-KR" sz="2800" b="1" dirty="0" smtClean="0"/>
            </a:p>
            <a:p>
              <a:pPr algn="ctr"/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구성 필요</a:t>
              </a:r>
              <a:r>
                <a:rPr lang="en-US" altLang="ko-KR" sz="2000" dirty="0" smtClean="0"/>
                <a:t>)</a:t>
              </a:r>
              <a:endParaRPr lang="ko-KR" altLang="en-US" sz="2000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232285" y="4088662"/>
              <a:ext cx="1638450" cy="996092"/>
            </a:xfrm>
            <a:prstGeom prst="roundRect">
              <a:avLst>
                <a:gd name="adj" fmla="val 0"/>
              </a:avLst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WMS</a:t>
              </a:r>
              <a:endParaRPr lang="en-US" altLang="ko-KR" sz="2800" b="1" dirty="0" smtClean="0"/>
            </a:p>
            <a:p>
              <a:pPr algn="ctr"/>
              <a:r>
                <a:rPr lang="en-US" altLang="ko-KR" sz="2000" dirty="0" smtClean="0"/>
                <a:t>(Open</a:t>
              </a:r>
              <a:r>
                <a:rPr lang="ko-KR" altLang="en-US" sz="2000" dirty="0" smtClean="0"/>
                <a:t> </a:t>
              </a:r>
              <a:r>
                <a:rPr lang="en-US" altLang="ko-KR" sz="2000" dirty="0" smtClean="0"/>
                <a:t>Source)</a:t>
              </a:r>
              <a:endParaRPr lang="ko-KR" altLang="en-US" sz="2000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587021" y="3501239"/>
              <a:ext cx="3283715" cy="58742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DB</a:t>
              </a:r>
              <a:endParaRPr lang="ko-KR" altLang="en-US" sz="2800" b="1" dirty="0"/>
            </a:p>
          </p:txBody>
        </p:sp>
      </p:grpSp>
      <p:sp>
        <p:nvSpPr>
          <p:cNvPr id="2" name="왼쪽 화살표 1"/>
          <p:cNvSpPr/>
          <p:nvPr/>
        </p:nvSpPr>
        <p:spPr>
          <a:xfrm>
            <a:off x="2641600" y="1803111"/>
            <a:ext cx="685800" cy="8702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2641600" y="3105004"/>
            <a:ext cx="685800" cy="520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5400000">
            <a:off x="5390844" y="3634633"/>
            <a:ext cx="490435" cy="520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위쪽/아래쪽 화살표 20"/>
          <p:cNvSpPr/>
          <p:nvPr/>
        </p:nvSpPr>
        <p:spPr>
          <a:xfrm>
            <a:off x="9633744" y="4325429"/>
            <a:ext cx="418994" cy="6451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96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194</Words>
  <Application>Microsoft Office PowerPoint</Application>
  <PresentationFormat>와이드스크린</PresentationFormat>
  <Paragraphs>91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시스템 개념</vt:lpstr>
      <vt:lpstr>시스템 구성</vt:lpstr>
      <vt:lpstr>시스템 세부 구성 – M/W</vt:lpstr>
      <vt:lpstr>시스템 세부 구성 – M/W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개념</dc:title>
  <dc:creator>MaRoonLee</dc:creator>
  <cp:lastModifiedBy>MaRoonLee</cp:lastModifiedBy>
  <cp:revision>33</cp:revision>
  <dcterms:created xsi:type="dcterms:W3CDTF">2024-01-17T03:39:55Z</dcterms:created>
  <dcterms:modified xsi:type="dcterms:W3CDTF">2024-01-18T07:44:37Z</dcterms:modified>
</cp:coreProperties>
</file>