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2E7"/>
    <a:srgbClr val="2D3E40"/>
    <a:srgbClr val="387373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9168-C660-44DF-8A8E-A7514F83A634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FBF8-802A-4E02-A620-85C9B4AF8F71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8255664B-5707-4217-B801-DC7B26FBE9C4}" type="datetime1">
              <a:rPr lang="de-DE" smtClean="0"/>
              <a:t>22.11.2023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383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1F08-9764-4DE3-8487-78402D08E8DB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Korbinian Müller</cp:lastModifiedBy>
  <cp:revision>2</cp:revision>
  <dcterms:created xsi:type="dcterms:W3CDTF">2023-11-22T19:25:25Z</dcterms:created>
  <dcterms:modified xsi:type="dcterms:W3CDTF">2023-11-22T20:23:43Z</dcterms:modified>
</cp:coreProperties>
</file>