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7373"/>
    <a:srgbClr val="E4F2E7"/>
    <a:srgbClr val="2D3E40"/>
    <a:srgbClr val="00CED1"/>
    <a:srgbClr val="121212"/>
    <a:srgbClr val="333333"/>
    <a:srgbClr val="A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0" autoAdjust="0"/>
  </p:normalViewPr>
  <p:slideViewPr>
    <p:cSldViewPr snapToGrid="0">
      <p:cViewPr>
        <p:scale>
          <a:sx n="125" d="100"/>
          <a:sy n="125" d="100"/>
        </p:scale>
        <p:origin x="-3452" y="9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07AE7-3DC2-4CB6-B10D-9DFBA6E8F93A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E471C-28B5-4A2A-AAE1-B2023BCC45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6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E471C-28B5-4A2A-AAE1-B2023BCC45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246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E471C-28B5-4A2A-AAE1-B2023BCC45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02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D5F468-CAB2-24B3-7D2A-DC5BBAA34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C0B88269-444C-965C-86EC-39092C98B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F4C18B2-3BB3-81AA-1206-62BAE344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4EDA-E7F9-4207-9D9F-A40C738B6613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53B389D-1526-3FFF-5C8C-D395C9D0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DSOPDJK    Queues    Müller Korbinian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8DE1399-0519-BA1B-7E06-E69404A6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-177437" y="6178912"/>
            <a:ext cx="7200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4F2E7"/>
                </a:solidFill>
              </a:defRPr>
            </a:lvl1pPr>
          </a:lstStyle>
          <a:p>
            <a:fld id="{5DE6925C-1583-47A7-A548-3B5B1B0709B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38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EEA721-F91E-AFA7-EC4F-50C85CEC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57B64ED-4DE9-418D-17D2-8F5B0B971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04A16AB-B3CE-14A6-946B-91DE8E35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E00-3703-4795-A441-1B4A250C3416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D9CE4D0-42D1-2EC4-F6C1-F357E06D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DSOPDJK    Queues    Müller Korbinian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85DB9C9-D7D2-A698-458D-DB1D8A18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-178200" y="6179675"/>
            <a:ext cx="720000" cy="363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4F2E7"/>
                </a:solidFill>
              </a:defRPr>
            </a:lvl1pPr>
          </a:lstStyle>
          <a:p>
            <a:fld id="{5DE6925C-1583-47A7-A548-3B5B1B0709B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16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95AD1F29-1D37-EC45-CBD9-CCFB70D0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4F2E7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2A8C6205-285D-E8EB-59CD-B7ECBA0B37D4}"/>
              </a:ext>
            </a:extLst>
          </p:cNvPr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3873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85D5586-D092-2E14-1087-18865DE2E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E4F2E7"/>
          </a:solidFill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31183FF-5C04-B5E4-B328-B567612CB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2D3E40"/>
                </a:solidFill>
              </a:defRPr>
            </a:lvl1pPr>
          </a:lstStyle>
          <a:p>
            <a:fld id="{B17E6D6A-874E-44C8-B4EF-E08E8A455955}" type="datetime1">
              <a:rPr lang="de-DE" smtClean="0"/>
              <a:t>28.05.2024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D7FE0C6-19F2-50C1-3550-39BD31C73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383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D3E40"/>
                </a:solidFill>
              </a:defRPr>
            </a:lvl1pPr>
          </a:lstStyle>
          <a:p>
            <a:r>
              <a:rPr lang="de-DE" smtClean="0"/>
              <a:t>DSOPDJK    Queues    Müller Korbinian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B672DCD-FB85-BDCA-6900-AC9712BEA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5400000">
            <a:off x="-161563" y="6173787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4F2E7"/>
                </a:solidFill>
              </a:defRPr>
            </a:lvl1pPr>
          </a:lstStyle>
          <a:p>
            <a:fld id="{5DE6925C-1583-47A7-A548-3B5B1B0709B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77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2D3E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8797073-6CBD-0223-A3DE-39EB530EC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Queues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F8D57392-A48A-8EE1-75C0-6354910F2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DSOPDJK</a:t>
            </a:r>
          </a:p>
          <a:p>
            <a:r>
              <a:rPr lang="de-DE" dirty="0" smtClean="0"/>
              <a:t>Betreuer: Herr Klemm</a:t>
            </a:r>
          </a:p>
          <a:p>
            <a:r>
              <a:rPr lang="de-DE" dirty="0" smtClean="0"/>
              <a:t>Referent: Korbinian Müller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0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public</a:t>
            </a:r>
            <a:r>
              <a:rPr lang="de-DE" dirty="0"/>
              <a:t> T </a:t>
            </a:r>
            <a:r>
              <a:rPr lang="de-DE" dirty="0" err="1"/>
              <a:t>remove</a:t>
            </a:r>
            <a:r>
              <a:rPr lang="de-DE" dirty="0"/>
              <a:t>(){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/>
              <a:t>try</a:t>
            </a:r>
            <a:r>
              <a:rPr lang="de-DE" dirty="0"/>
              <a:t>{</a:t>
            </a:r>
            <a:br>
              <a:rPr lang="de-DE" dirty="0"/>
            </a:br>
            <a:r>
              <a:rPr lang="de-DE" dirty="0"/>
              <a:t>        </a:t>
            </a:r>
            <a:r>
              <a:rPr lang="de-DE" dirty="0" err="1"/>
              <a:t>Node</a:t>
            </a:r>
            <a:r>
              <a:rPr lang="de-DE" dirty="0"/>
              <a:t>&lt;T&gt; </a:t>
            </a:r>
            <a:r>
              <a:rPr lang="de-DE" dirty="0" err="1"/>
              <a:t>rmElement</a:t>
            </a:r>
            <a:r>
              <a:rPr lang="de-DE" dirty="0"/>
              <a:t> = </a:t>
            </a:r>
            <a:r>
              <a:rPr lang="de-DE" dirty="0" err="1"/>
              <a:t>this.head</a:t>
            </a:r>
            <a:r>
              <a:rPr lang="de-DE" dirty="0"/>
              <a:t>;</a:t>
            </a:r>
            <a:br>
              <a:rPr lang="de-DE" dirty="0"/>
            </a:br>
            <a:r>
              <a:rPr lang="de-DE" dirty="0"/>
              <a:t>        </a:t>
            </a:r>
            <a:r>
              <a:rPr lang="de-DE" dirty="0" err="1"/>
              <a:t>this.head</a:t>
            </a:r>
            <a:r>
              <a:rPr lang="de-DE" dirty="0"/>
              <a:t> = </a:t>
            </a:r>
            <a:r>
              <a:rPr lang="de-DE" dirty="0" err="1"/>
              <a:t>rmElement.next</a:t>
            </a:r>
            <a:r>
              <a:rPr lang="de-DE" dirty="0"/>
              <a:t>;</a:t>
            </a:r>
            <a:br>
              <a:rPr lang="de-DE" dirty="0"/>
            </a:br>
            <a:r>
              <a:rPr lang="de-DE" dirty="0"/>
              <a:t>       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rmElement.data</a:t>
            </a:r>
            <a:r>
              <a:rPr lang="de-DE" dirty="0"/>
              <a:t>;</a:t>
            </a:r>
            <a:br>
              <a:rPr lang="de-DE" dirty="0"/>
            </a:br>
            <a:r>
              <a:rPr lang="de-DE" dirty="0"/>
              <a:t>    }catch(Error e){</a:t>
            </a:r>
            <a:br>
              <a:rPr lang="de-DE" dirty="0"/>
            </a:br>
            <a:r>
              <a:rPr lang="de-DE" dirty="0"/>
              <a:t>        </a:t>
            </a:r>
            <a:r>
              <a:rPr lang="de-DE" dirty="0" err="1"/>
              <a:t>throw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RuntimeException</a:t>
            </a:r>
            <a:r>
              <a:rPr lang="de-DE" dirty="0"/>
              <a:t>("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gone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");</a:t>
            </a:r>
            <a:br>
              <a:rPr lang="de-DE" dirty="0"/>
            </a:br>
            <a:r>
              <a:rPr lang="de-DE" dirty="0"/>
              <a:t>    }</a:t>
            </a:r>
            <a:br>
              <a:rPr lang="de-DE" dirty="0"/>
            </a:br>
            <a:r>
              <a:rPr lang="de-DE" dirty="0"/>
              <a:t>}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E00-3703-4795-A441-1B4A250C3416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DSOPDJK    Queues    Müller Korbinian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348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en-US" dirty="0"/>
              <a:t>public T element(){</a:t>
            </a:r>
            <a:br>
              <a:rPr lang="en-US" dirty="0"/>
            </a:br>
            <a:r>
              <a:rPr lang="en-US" dirty="0"/>
              <a:t>    return </a:t>
            </a:r>
            <a:r>
              <a:rPr lang="en-US" dirty="0" err="1"/>
              <a:t>this.head.data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E00-3703-4795-A441-1B4A250C3416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DSOPDJK    Queues    Müller Korbinian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55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C19411A-E002-9D44-C595-4270DA72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C50DDA1-C99B-329C-0A3A-3F685E7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eine Queue</a:t>
            </a:r>
          </a:p>
          <a:p>
            <a:r>
              <a:rPr lang="de-DE" dirty="0" smtClean="0"/>
              <a:t>Das Interface</a:t>
            </a:r>
          </a:p>
          <a:p>
            <a:r>
              <a:rPr lang="de-DE" dirty="0" smtClean="0"/>
              <a:t>Eine Implementierung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2012E5A-6A64-5D89-18CA-BBA15301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E2A6-8A25-43F7-9705-DB96B32D49A2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E972610-46A8-FC91-EB38-99AE19E2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DSOPDJK    Queues    Müller Korbinian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86670CD7-B141-0F90-A9BF-6775AA62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4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eine Queue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Datenstruktur</a:t>
            </a:r>
          </a:p>
          <a:p>
            <a:r>
              <a:rPr lang="de-DE" dirty="0" smtClean="0"/>
              <a:t>FIFO ( First In First Out)</a:t>
            </a:r>
          </a:p>
          <a:p>
            <a:r>
              <a:rPr lang="de-DE" dirty="0" smtClean="0"/>
              <a:t>Fixe Größe / Dynamische Größe</a:t>
            </a:r>
          </a:p>
          <a:p>
            <a:r>
              <a:rPr lang="de-DE" dirty="0" smtClean="0"/>
              <a:t>Head -&gt; Erste Element</a:t>
            </a:r>
          </a:p>
          <a:p>
            <a:r>
              <a:rPr lang="de-DE" dirty="0" err="1" smtClean="0"/>
              <a:t>Priority</a:t>
            </a:r>
            <a:r>
              <a:rPr lang="de-DE" dirty="0" smtClean="0"/>
              <a:t> Queue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r>
              <a:rPr lang="de-DE" sz="1400" dirty="0" smtClean="0"/>
              <a:t>Queue </a:t>
            </a:r>
            <a:r>
              <a:rPr lang="de-DE" sz="1400" dirty="0"/>
              <a:t>(Java </a:t>
            </a:r>
            <a:r>
              <a:rPr lang="de-DE" sz="1400" dirty="0" err="1"/>
              <a:t>Platform</a:t>
            </a:r>
            <a:r>
              <a:rPr lang="de-DE" sz="1400" dirty="0"/>
              <a:t> SE 8 ). (2024, April 4). https://docs.oracle.com/javase/8/docs/api/java/util/Queue.html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E00-3703-4795-A441-1B4A250C3416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DSOPDJK    Queues    Müller Korbinian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87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FIFO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E00-3703-4795-A441-1B4A250C3416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DSOPDJK    Queues    Müller Korbinian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673092" y="2799000"/>
            <a:ext cx="1260000" cy="1260000"/>
          </a:xfrm>
          <a:prstGeom prst="rect">
            <a:avLst/>
          </a:prstGeom>
          <a:solidFill>
            <a:srgbClr val="38737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653887" y="2799000"/>
            <a:ext cx="1260000" cy="1260000"/>
          </a:xfrm>
          <a:prstGeom prst="rect">
            <a:avLst/>
          </a:prstGeom>
          <a:solidFill>
            <a:srgbClr val="38737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582687" y="2799000"/>
            <a:ext cx="1260000" cy="1260000"/>
          </a:xfrm>
          <a:prstGeom prst="rect">
            <a:avLst/>
          </a:prstGeom>
          <a:solidFill>
            <a:srgbClr val="38737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2504827" y="2799000"/>
            <a:ext cx="1260000" cy="1260000"/>
          </a:xfrm>
          <a:prstGeom prst="rect">
            <a:avLst/>
          </a:prstGeom>
          <a:solidFill>
            <a:srgbClr val="38737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70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-0.32474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0.39804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-0.15821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9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16237 0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2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474 0 L -0.4858 0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Priority</a:t>
            </a:r>
            <a:r>
              <a:rPr lang="de-DE" dirty="0" smtClean="0"/>
              <a:t> Queue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E00-3703-4795-A441-1B4A250C3416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DSOPDJK    Queues    Müller Korbinian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673092" y="2799000"/>
            <a:ext cx="1260000" cy="1260000"/>
          </a:xfrm>
          <a:prstGeom prst="rect">
            <a:avLst/>
          </a:prstGeom>
          <a:solidFill>
            <a:srgbClr val="38737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bg1"/>
                </a:solidFill>
              </a:rPr>
              <a:t>99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653887" y="2799000"/>
            <a:ext cx="1260000" cy="1260000"/>
          </a:xfrm>
          <a:prstGeom prst="rect">
            <a:avLst/>
          </a:prstGeom>
          <a:solidFill>
            <a:srgbClr val="38737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bg1"/>
                </a:solidFill>
              </a:rPr>
              <a:t>4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582687" y="2799000"/>
            <a:ext cx="1260000" cy="1260000"/>
          </a:xfrm>
          <a:prstGeom prst="rect">
            <a:avLst/>
          </a:prstGeom>
          <a:solidFill>
            <a:srgbClr val="38737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hteck 12"/>
          <p:cNvSpPr/>
          <p:nvPr/>
        </p:nvSpPr>
        <p:spPr>
          <a:xfrm>
            <a:off x="10797947" y="2799000"/>
            <a:ext cx="1260000" cy="1260000"/>
          </a:xfrm>
          <a:prstGeom prst="rect">
            <a:avLst/>
          </a:prstGeom>
          <a:solidFill>
            <a:srgbClr val="38737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bg1"/>
                </a:solidFill>
              </a:rPr>
              <a:t>20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73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1579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9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15795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-0.50404 0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E00-3703-4795-A441-1B4A250C3416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DSOPDJK    Queues    Müller Korbinian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405880" y="1690688"/>
            <a:ext cx="494792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Iterable</a:t>
            </a:r>
            <a:r>
              <a:rPr lang="de-DE" sz="2800" dirty="0" smtClean="0"/>
              <a:t> -&gt; </a:t>
            </a:r>
            <a:r>
              <a:rPr lang="de-DE" sz="2800" dirty="0" err="1" smtClean="0"/>
              <a:t>foreach</a:t>
            </a:r>
            <a:r>
              <a:rPr lang="de-DE" sz="2800" dirty="0" smtClean="0"/>
              <a:t>()</a:t>
            </a:r>
          </a:p>
          <a:p>
            <a:endParaRPr lang="de-DE" sz="2800" dirty="0"/>
          </a:p>
          <a:p>
            <a:r>
              <a:rPr lang="de-DE" sz="2800" dirty="0" smtClean="0"/>
              <a:t>Collection -&gt; Abstraktion für Datenstruktur</a:t>
            </a:r>
            <a:r>
              <a:rPr lang="de-DE" smtClean="0"/>
              <a:t/>
            </a:r>
            <a:br>
              <a:rPr lang="de-DE" smtClean="0"/>
            </a:br>
            <a:endParaRPr lang="de-DE" dirty="0"/>
          </a:p>
        </p:txBody>
      </p:sp>
      <p:pic>
        <p:nvPicPr>
          <p:cNvPr id="15" name="Inhaltsplatzhalt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17" y="1690688"/>
            <a:ext cx="5159036" cy="3638232"/>
          </a:xfrm>
        </p:spPr>
      </p:pic>
    </p:spTree>
    <p:extLst>
      <p:ext uri="{BB962C8B-B14F-4D97-AF65-F5344CB8AC3E}">
        <p14:creationId xmlns:p14="http://schemas.microsoft.com/office/powerpoint/2010/main" val="40056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 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441" y="1690688"/>
            <a:ext cx="7840662" cy="294840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E00-3703-4795-A441-1B4A250C3416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DSOPDJK    Queues    Müller Korbinian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22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898568"/>
              </p:ext>
            </p:extLst>
          </p:nvPr>
        </p:nvGraphicFramePr>
        <p:xfrm>
          <a:off x="838200" y="1825623"/>
          <a:ext cx="10261599" cy="342201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3420533"/>
                <a:gridCol w="3420533"/>
                <a:gridCol w="3420533"/>
              </a:tblGrid>
              <a:tr h="855504">
                <a:tc>
                  <a:txBody>
                    <a:bodyPr/>
                    <a:lstStyle/>
                    <a:p>
                      <a:endParaRPr lang="de-DE" sz="2800" dirty="0"/>
                    </a:p>
                  </a:txBody>
                  <a:tcPr>
                    <a:solidFill>
                      <a:srgbClr val="38737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Wirft Fehler </a:t>
                      </a:r>
                      <a:endParaRPr lang="de-DE" dirty="0"/>
                    </a:p>
                  </a:txBody>
                  <a:tcPr>
                    <a:solidFill>
                      <a:srgbClr val="38737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Return </a:t>
                      </a:r>
                      <a:endParaRPr lang="de-DE" dirty="0"/>
                    </a:p>
                  </a:txBody>
                  <a:tcPr>
                    <a:solidFill>
                      <a:srgbClr val="387373"/>
                    </a:solidFill>
                  </a:tcPr>
                </a:tc>
              </a:tr>
              <a:tr h="855504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Einfügen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add</a:t>
                      </a:r>
                      <a:r>
                        <a:rPr lang="de-DE" sz="2800" dirty="0" smtClean="0"/>
                        <a:t>(e)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offer</a:t>
                      </a:r>
                      <a:r>
                        <a:rPr lang="de-DE" sz="2800" dirty="0" smtClean="0"/>
                        <a:t>(e)</a:t>
                      </a:r>
                      <a:endParaRPr lang="de-DE" sz="2800" dirty="0"/>
                    </a:p>
                  </a:txBody>
                  <a:tcPr/>
                </a:tc>
              </a:tr>
              <a:tr h="855504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Entfernen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remove</a:t>
                      </a:r>
                      <a:r>
                        <a:rPr lang="de-DE" sz="2800" dirty="0" smtClean="0"/>
                        <a:t>()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poll</a:t>
                      </a:r>
                      <a:r>
                        <a:rPr lang="de-DE" sz="2800" dirty="0" smtClean="0"/>
                        <a:t>()</a:t>
                      </a:r>
                      <a:endParaRPr lang="de-DE" sz="2800" dirty="0"/>
                    </a:p>
                  </a:txBody>
                  <a:tcPr/>
                </a:tc>
              </a:tr>
              <a:tr h="855504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Untersuchen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element</a:t>
                      </a:r>
                      <a:r>
                        <a:rPr lang="de-DE" sz="2800" dirty="0" smtClean="0"/>
                        <a:t>()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peek</a:t>
                      </a:r>
                      <a:r>
                        <a:rPr lang="de-DE" sz="2800" dirty="0" smtClean="0"/>
                        <a:t>()</a:t>
                      </a:r>
                      <a:endParaRPr lang="de-DE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E00-3703-4795-A441-1B4A250C3416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DSOPDJK    Queues    Müller Korbinian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51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(T </a:t>
            </a:r>
            <a:r>
              <a:rPr lang="de-DE" dirty="0" err="1"/>
              <a:t>element</a:t>
            </a:r>
            <a:r>
              <a:rPr lang="de-DE" dirty="0"/>
              <a:t>){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/>
              <a:t>Node</a:t>
            </a:r>
            <a:r>
              <a:rPr lang="de-DE" dirty="0"/>
              <a:t>&lt;T&gt; </a:t>
            </a:r>
            <a:r>
              <a:rPr lang="de-DE" dirty="0" err="1"/>
              <a:t>newNode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&lt;&gt;();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/>
              <a:t>newNode.data</a:t>
            </a:r>
            <a:r>
              <a:rPr lang="de-DE" dirty="0"/>
              <a:t> = </a:t>
            </a:r>
            <a:r>
              <a:rPr lang="de-DE" dirty="0" err="1"/>
              <a:t>element</a:t>
            </a:r>
            <a:r>
              <a:rPr lang="de-DE" dirty="0"/>
              <a:t>;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/>
              <a:t>try</a:t>
            </a:r>
            <a:r>
              <a:rPr lang="de-DE" dirty="0"/>
              <a:t>{</a:t>
            </a:r>
            <a:br>
              <a:rPr lang="de-DE" dirty="0"/>
            </a:br>
            <a:r>
              <a:rPr lang="de-DE" dirty="0"/>
              <a:t>        </a:t>
            </a: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head</a:t>
            </a:r>
            <a:r>
              <a:rPr lang="de-DE" dirty="0"/>
              <a:t> == null &amp;&amp; </a:t>
            </a:r>
            <a:r>
              <a:rPr lang="de-DE" dirty="0" err="1"/>
              <a:t>tail</a:t>
            </a:r>
            <a:r>
              <a:rPr lang="de-DE" dirty="0"/>
              <a:t> == null){</a:t>
            </a:r>
            <a:br>
              <a:rPr lang="de-DE" dirty="0"/>
            </a:br>
            <a:r>
              <a:rPr lang="de-DE" dirty="0"/>
              <a:t>            </a:t>
            </a:r>
            <a:r>
              <a:rPr lang="de-DE" dirty="0" err="1"/>
              <a:t>this.head</a:t>
            </a:r>
            <a:r>
              <a:rPr lang="de-DE" dirty="0"/>
              <a:t> = </a:t>
            </a:r>
            <a:r>
              <a:rPr lang="de-DE" dirty="0" err="1"/>
              <a:t>this.tail</a:t>
            </a:r>
            <a:r>
              <a:rPr lang="de-DE" dirty="0"/>
              <a:t> = </a:t>
            </a:r>
            <a:r>
              <a:rPr lang="de-DE" dirty="0" err="1"/>
              <a:t>newNode</a:t>
            </a:r>
            <a:r>
              <a:rPr lang="de-DE" dirty="0"/>
              <a:t>;</a:t>
            </a:r>
            <a:br>
              <a:rPr lang="de-DE" dirty="0"/>
            </a:br>
            <a:r>
              <a:rPr lang="de-DE" dirty="0"/>
              <a:t>        }</a:t>
            </a:r>
            <a:r>
              <a:rPr lang="de-DE" dirty="0" err="1"/>
              <a:t>else</a:t>
            </a:r>
            <a:r>
              <a:rPr lang="de-DE" dirty="0"/>
              <a:t>{</a:t>
            </a:r>
            <a:br>
              <a:rPr lang="de-DE" dirty="0"/>
            </a:br>
            <a:r>
              <a:rPr lang="de-DE" dirty="0"/>
              <a:t>            </a:t>
            </a:r>
            <a:r>
              <a:rPr lang="de-DE" dirty="0" err="1"/>
              <a:t>this.tail.next</a:t>
            </a:r>
            <a:r>
              <a:rPr lang="de-DE" dirty="0"/>
              <a:t> = </a:t>
            </a:r>
            <a:r>
              <a:rPr lang="de-DE" dirty="0" err="1"/>
              <a:t>newNode</a:t>
            </a:r>
            <a:r>
              <a:rPr lang="de-DE" dirty="0"/>
              <a:t>;</a:t>
            </a:r>
            <a:br>
              <a:rPr lang="de-DE" dirty="0"/>
            </a:br>
            <a:r>
              <a:rPr lang="de-DE" dirty="0"/>
              <a:t>            </a:t>
            </a:r>
            <a:r>
              <a:rPr lang="de-DE" dirty="0" err="1"/>
              <a:t>this.tail</a:t>
            </a:r>
            <a:r>
              <a:rPr lang="de-DE" dirty="0"/>
              <a:t> = </a:t>
            </a:r>
            <a:r>
              <a:rPr lang="de-DE" dirty="0" err="1"/>
              <a:t>newNode</a:t>
            </a:r>
            <a:r>
              <a:rPr lang="de-DE" dirty="0"/>
              <a:t>;</a:t>
            </a:r>
            <a:br>
              <a:rPr lang="de-DE" dirty="0"/>
            </a:br>
            <a:r>
              <a:rPr lang="de-DE" dirty="0"/>
              <a:t>        }</a:t>
            </a:r>
            <a:br>
              <a:rPr lang="de-DE" dirty="0"/>
            </a:br>
            <a:r>
              <a:rPr lang="de-DE" dirty="0"/>
              <a:t>    }catch(Error e){</a:t>
            </a:r>
            <a:br>
              <a:rPr lang="de-DE" dirty="0"/>
            </a:br>
            <a:r>
              <a:rPr lang="de-DE" dirty="0"/>
              <a:t>        </a:t>
            </a:r>
            <a:r>
              <a:rPr lang="de-DE" dirty="0" err="1"/>
              <a:t>throw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RuntimeException</a:t>
            </a:r>
            <a:r>
              <a:rPr lang="de-DE" dirty="0"/>
              <a:t>("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gone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");</a:t>
            </a:r>
            <a:br>
              <a:rPr lang="de-DE" dirty="0"/>
            </a:br>
            <a:r>
              <a:rPr lang="de-DE" dirty="0"/>
              <a:t>    }</a:t>
            </a:r>
            <a:br>
              <a:rPr lang="de-DE" dirty="0"/>
            </a:br>
            <a:r>
              <a:rPr lang="de-DE" dirty="0"/>
              <a:t>}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E00-3703-4795-A441-1B4A250C3416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DSOPDJK    Queues    Müller Korbinian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5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</Words>
  <Application>Microsoft Office PowerPoint</Application>
  <PresentationFormat>Breitbild</PresentationFormat>
  <Paragraphs>79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</vt:lpstr>
      <vt:lpstr>Queues</vt:lpstr>
      <vt:lpstr>Inhalt</vt:lpstr>
      <vt:lpstr>Was ist eine Queue</vt:lpstr>
      <vt:lpstr>FIFO</vt:lpstr>
      <vt:lpstr>Priority Queue</vt:lpstr>
      <vt:lpstr>Interface</vt:lpstr>
      <vt:lpstr>Interface </vt:lpstr>
      <vt:lpstr>Interface</vt:lpstr>
      <vt:lpstr>Interface</vt:lpstr>
      <vt:lpstr>Interface</vt:lpstr>
      <vt:lpstr>Interface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Korbinian Müller</dc:creator>
  <cp:lastModifiedBy>Microsoft-Konto</cp:lastModifiedBy>
  <cp:revision>14</cp:revision>
  <dcterms:created xsi:type="dcterms:W3CDTF">2023-11-22T19:25:25Z</dcterms:created>
  <dcterms:modified xsi:type="dcterms:W3CDTF">2024-05-28T15:21:05Z</dcterms:modified>
</cp:coreProperties>
</file>