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3004" autoAdjust="0"/>
  </p:normalViewPr>
  <p:slideViewPr>
    <p:cSldViewPr snapToGrid="0" showGuides="1">
      <p:cViewPr varScale="1">
        <p:scale>
          <a:sx n="77" d="100"/>
          <a:sy n="77" d="100"/>
        </p:scale>
        <p:origin x="80" y="1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2EAFC-55F8-4D6C-A61F-35E6E77709A9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A3392-2982-4889-8EF1-DF26609F05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8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1A02898-2A48-47D7-B7CD-E7FB9950C5A0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6FD7-866C-457D-AD51-E643F8DE0EFC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1350-C4DA-402B-AB12-551EC336C6AF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4E7F-44F1-4071-A908-A0C268965A28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B367B-CD25-41FE-941D-097DA4FEE8B8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CE6F-1A9D-4F1F-9A60-1454A60D69F1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F027-AD57-4D66-A66B-0B9AA0EFF62E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E993-AA24-4C62-9FA8-044556B861FA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8C6F7-358B-467C-88B9-D30D95BDA0BC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3EA1-B8D7-48D8-9A94-3E081B213525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D608-3FBA-4978-924E-560FB2B5F2E1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B8040-AEFC-4F43-B364-BD605BD93B00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479B0-C3E0-4699-9823-227B4B6773E3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8C49-70A4-4715-ACBC-27829920AE11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41A6-D999-43D7-810E-662A84368ABD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7AB6-C8C2-46E6-9541-E30AD7BCF81D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93D0-A219-4ABF-9F54-990669177BAD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0ED4D-A1CC-489D-8E93-635904869FC1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33FDB20-1721-8F99-2567-1CFDE8704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Speicherung und Datenaustausch von Daten mit Datenbanken durch GANs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3FBE6F2B-DA7B-323E-1A79-397B08A9A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Referent: Korbinian Müller</a:t>
            </a:r>
          </a:p>
          <a:p>
            <a:r>
              <a:rPr lang="de-DE" dirty="0"/>
              <a:t>Datum: 17.02.2025</a:t>
            </a:r>
          </a:p>
          <a:p>
            <a:r>
              <a:rPr lang="de-DE" dirty="0"/>
              <a:t>Kurs: Datenmodellierung und Datenbank Programmierung</a:t>
            </a:r>
          </a:p>
        </p:txBody>
      </p:sp>
    </p:spTree>
    <p:extLst>
      <p:ext uri="{BB962C8B-B14F-4D97-AF65-F5344CB8AC3E}">
        <p14:creationId xmlns:p14="http://schemas.microsoft.com/office/powerpoint/2010/main" val="5643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80C1E4B-CD51-8645-42AC-EEB44C7C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76D26CD-48F3-C2E4-AA6C-32A66EDA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</a:p>
          <a:p>
            <a:r>
              <a:rPr lang="de-DE" dirty="0" smtClean="0"/>
              <a:t>Daten Import</a:t>
            </a:r>
          </a:p>
          <a:p>
            <a:r>
              <a:rPr lang="de-DE" dirty="0" smtClean="0"/>
              <a:t>Software Architektur</a:t>
            </a:r>
          </a:p>
          <a:p>
            <a:r>
              <a:rPr lang="de-DE" dirty="0" smtClean="0"/>
              <a:t>Konkrete Implementation der Datenschicht 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02709BFF-C1E3-B0DE-6BBF-7D365DEA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77CBB-8C7C-4057-ACF1-F076299A584D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B009752-D10B-A61C-3B03-34513F7B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088D73BB-BB1C-0991-D3D6-E26045B4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3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FA9EAC-C5D9-B29A-89DD-A794D7A2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Datenbanken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6685F66-F14D-EDB3-7FC3-8F55F650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Lokale Datenbanken mittels Docker</a:t>
            </a:r>
          </a:p>
          <a:p>
            <a:r>
              <a:rPr lang="de-DE" dirty="0" smtClean="0"/>
              <a:t>Schnell und einfach erstellt</a:t>
            </a:r>
            <a:endParaRPr lang="de-DE" dirty="0"/>
          </a:p>
          <a:p>
            <a:r>
              <a:rPr lang="de-DE" dirty="0" smtClean="0"/>
              <a:t>Existierende Container für MySQL und </a:t>
            </a:r>
            <a:r>
              <a:rPr lang="de-DE" dirty="0" err="1" smtClean="0"/>
              <a:t>MongoDB</a:t>
            </a:r>
            <a:endParaRPr lang="de-DE" dirty="0"/>
          </a:p>
          <a:p>
            <a:r>
              <a:rPr lang="de-DE" dirty="0" smtClean="0"/>
              <a:t>Verwaltung von mehreren Container durch Docker-</a:t>
            </a:r>
            <a:r>
              <a:rPr lang="de-DE" dirty="0" err="1" smtClean="0"/>
              <a:t>Compose</a:t>
            </a:r>
            <a:endParaRPr lang="de-DE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54A09A-E6F7-DF11-92B5-E6D91B43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3EA1-B8D7-48D8-9A94-3E081B213525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A89A1F5-C572-7353-7039-7E1B77C7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B9E031E-A8DC-0CC2-6901-D313E56D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0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FA9EAC-C5D9-B29A-89DD-A794D7A2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Daten Import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6685F66-F14D-EDB3-7FC3-8F55F650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Ausgangsformat: CSV</a:t>
            </a:r>
          </a:p>
          <a:p>
            <a:r>
              <a:rPr lang="de-DE" dirty="0" smtClean="0"/>
              <a:t>Daten sind Strukturiert und </a:t>
            </a:r>
            <a:r>
              <a:rPr lang="de-DE" dirty="0" err="1" smtClean="0"/>
              <a:t>Tabelarisch</a:t>
            </a:r>
            <a:endParaRPr lang="de-DE" dirty="0" smtClean="0"/>
          </a:p>
          <a:p>
            <a:r>
              <a:rPr lang="de-DE" dirty="0" smtClean="0"/>
              <a:t>Direkter Import nach MySQL</a:t>
            </a:r>
          </a:p>
          <a:p>
            <a:r>
              <a:rPr lang="de-DE" dirty="0" smtClean="0"/>
              <a:t>Import in </a:t>
            </a:r>
            <a:r>
              <a:rPr lang="de-DE" dirty="0" err="1" smtClean="0"/>
              <a:t>MongoDB</a:t>
            </a:r>
            <a:r>
              <a:rPr lang="de-DE" dirty="0" smtClean="0"/>
              <a:t> mittels eines </a:t>
            </a:r>
            <a:r>
              <a:rPr lang="de-DE" dirty="0" err="1" smtClean="0"/>
              <a:t>Scriptes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54A09A-E6F7-DF11-92B5-E6D91B43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3EA1-B8D7-48D8-9A94-3E081B213525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A89A1F5-C572-7353-7039-7E1B77C7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B9E031E-A8DC-0CC2-6901-D313E56D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FA9EAC-C5D9-B29A-89DD-A794D7A2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6685F66-F14D-EDB3-7FC3-8F55F650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Entwicklung nach SOLID </a:t>
            </a:r>
            <a:r>
              <a:rPr lang="de-DE" dirty="0" err="1" smtClean="0"/>
              <a:t>Prinziepien</a:t>
            </a:r>
            <a:r>
              <a:rPr lang="de-DE" dirty="0" smtClean="0"/>
              <a:t>(1):</a:t>
            </a:r>
          </a:p>
          <a:p>
            <a:pPr lvl="1"/>
            <a:r>
              <a:rPr lang="de-DE" dirty="0" smtClean="0"/>
              <a:t>Tolerant gegenüber Veränderung sein</a:t>
            </a:r>
          </a:p>
          <a:p>
            <a:pPr lvl="1"/>
            <a:r>
              <a:rPr lang="de-DE" dirty="0" smtClean="0"/>
              <a:t>Leicht zu Verstehen</a:t>
            </a:r>
          </a:p>
          <a:p>
            <a:pPr lvl="1"/>
            <a:r>
              <a:rPr lang="de-DE" dirty="0" smtClean="0"/>
              <a:t>Wiederverwendbar</a:t>
            </a:r>
          </a:p>
          <a:p>
            <a:pPr lvl="1"/>
            <a:r>
              <a:rPr lang="de-DE" dirty="0" smtClean="0"/>
              <a:t>Jede Komponente Besitzt eine Funktion</a:t>
            </a:r>
          </a:p>
          <a:p>
            <a:pPr lvl="1"/>
            <a:r>
              <a:rPr lang="de-DE" dirty="0" smtClean="0"/>
              <a:t>Komponenten sind Austauschbar</a:t>
            </a:r>
          </a:p>
          <a:p>
            <a:pPr lvl="1"/>
            <a:r>
              <a:rPr lang="de-DE" dirty="0" smtClean="0"/>
              <a:t>Trennen High Level und Low Level Code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54A09A-E6F7-DF11-92B5-E6D91B43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3EA1-B8D7-48D8-9A94-3E081B213525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A89A1F5-C572-7353-7039-7E1B77C7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B9E031E-A8DC-0CC2-6901-D313E56D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FA9EAC-C5D9-B29A-89DD-A794D7A2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Architektur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6685F66-F14D-EDB3-7FC3-8F55F650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DataService</a:t>
            </a:r>
            <a:r>
              <a:rPr lang="de-DE" dirty="0"/>
              <a:t>		&gt; Business </a:t>
            </a:r>
            <a:r>
              <a:rPr lang="de-DE" dirty="0" smtClean="0"/>
              <a:t>Logik</a:t>
            </a:r>
          </a:p>
          <a:p>
            <a:r>
              <a:rPr lang="de-DE" dirty="0" err="1"/>
              <a:t>DataValidator</a:t>
            </a:r>
            <a:r>
              <a:rPr lang="de-DE" dirty="0"/>
              <a:t>	&gt; Validieren von </a:t>
            </a:r>
            <a:r>
              <a:rPr lang="de-DE" dirty="0" smtClean="0"/>
              <a:t>Daten</a:t>
            </a:r>
            <a:endParaRPr lang="de-DE" dirty="0" smtClean="0"/>
          </a:p>
          <a:p>
            <a:r>
              <a:rPr lang="de-DE" dirty="0" err="1" smtClean="0"/>
              <a:t>DataTransformer</a:t>
            </a:r>
            <a:r>
              <a:rPr lang="de-DE" dirty="0" smtClean="0"/>
              <a:t>	&gt; Umwandeln von Daten</a:t>
            </a:r>
          </a:p>
          <a:p>
            <a:r>
              <a:rPr lang="de-DE" dirty="0" err="1"/>
              <a:t>DataRepository</a:t>
            </a:r>
            <a:r>
              <a:rPr lang="de-DE" dirty="0"/>
              <a:t>	&gt; Zugriff auf Datenbank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54A09A-E6F7-DF11-92B5-E6D91B43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3EA1-B8D7-48D8-9A94-3E081B213525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A89A1F5-C572-7353-7039-7E1B77C7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B9E031E-A8DC-0CC2-6901-D313E56D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D0FA9EAC-C5D9-B29A-89DD-A794D7A2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fürs </a:t>
            </a:r>
            <a:r>
              <a:rPr lang="de-DE" dirty="0" err="1" smtClean="0"/>
              <a:t>Zuhöhren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76685F66-F14D-EDB3-7FC3-8F55F650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Quellen: 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smtClean="0"/>
              <a:t>(1)</a:t>
            </a:r>
            <a:r>
              <a:rPr lang="en-US" dirty="0"/>
              <a:t> Martin, R. C. (2017). Clean Architecture: A Craftsman's Guide to </a:t>
            </a:r>
            <a:r>
              <a:rPr lang="en-US" dirty="0" smtClean="0"/>
              <a:t> 		Software </a:t>
            </a:r>
            <a:r>
              <a:rPr lang="en-US" dirty="0"/>
              <a:t>Structure and Design.</a:t>
            </a:r>
            <a:endParaRPr lang="de-DE" dirty="0" smtClean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354A09A-E6F7-DF11-92B5-E6D91B43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3EA1-B8D7-48D8-9A94-3E081B213525}" type="datetime1">
              <a:rPr lang="de-DE" smtClean="0"/>
              <a:t>16.02.2025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DA89A1F5-C572-7353-7039-7E1B77C7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Korbinian Müller / Speicherung und Datenaustausch von Daten mit Datenbanken durch GANs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B9E031E-A8DC-0CC2-6901-D313E56D3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4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196</Words>
  <Application>Microsoft Office PowerPoint</Application>
  <PresentationFormat>Breitbild</PresentationFormat>
  <Paragraphs>53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Tw Cen MT</vt:lpstr>
      <vt:lpstr>Schaltkreis</vt:lpstr>
      <vt:lpstr>Speicherung und Datenaustausch von Daten mit Datenbanken durch GANs</vt:lpstr>
      <vt:lpstr>Inhalt</vt:lpstr>
      <vt:lpstr>Datenbanken</vt:lpstr>
      <vt:lpstr>Daten Import</vt:lpstr>
      <vt:lpstr>Software Architektur</vt:lpstr>
      <vt:lpstr>Software Architektur</vt:lpstr>
      <vt:lpstr>Vielen Dank fürs Zuhöhren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Speicherung und Datenaustausch von Daten mit Datenbanken durch GANs</dc:title>
  <dc:creator>Korbinian Müller</dc:creator>
  <cp:lastModifiedBy>Microsoft-Konto</cp:lastModifiedBy>
  <cp:revision>7</cp:revision>
  <dcterms:created xsi:type="dcterms:W3CDTF">2025-02-14T20:11:42Z</dcterms:created>
  <dcterms:modified xsi:type="dcterms:W3CDTF">2025-02-16T19:56:49Z</dcterms:modified>
</cp:coreProperties>
</file>