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2E7"/>
    <a:srgbClr val="2D3E40"/>
    <a:srgbClr val="387373"/>
    <a:srgbClr val="00CED1"/>
    <a:srgbClr val="121212"/>
    <a:srgbClr val="333333"/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7AE7-3DC2-4CB6-B10D-9DFBA6E8F93A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471C-28B5-4A2A-AAE1-B2023BCC4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5F468-CAB2-24B3-7D2A-DC5BBAA3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88269-444C-965C-86EC-39092C98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C18B2-3BB3-81AA-1206-62BAE34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9168-C660-44DF-8A8E-A7514F83A634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389D-1526-3FFF-5C8C-D395C9D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E1399-0519-BA1B-7E06-E69404A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7437" y="6178912"/>
            <a:ext cx="72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EA721-F91E-AFA7-EC4F-50C85CE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64ED-4DE9-418D-17D2-8F5B0B97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A16AB-B3CE-14A6-946B-91DE8E3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FBF8-802A-4E02-A620-85C9B4AF8F71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CE4D0-42D1-2EC4-F6C1-F357E06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DB9C9-D7D2-A698-458D-DB1D8A1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8200" y="6179675"/>
            <a:ext cx="720000" cy="36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972D-CB98-5A3F-FAFC-5D25B5D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D8749-408E-7285-EC88-CA2EAE1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664B-5707-4217-B801-DC7B26FBE9C4}" type="datetime1">
              <a:rPr lang="de-DE" smtClean="0"/>
              <a:t>22.11.2023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B2962E-7F0A-0F83-2971-2814F257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818BE-6004-26F5-E19F-D0215610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8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57DCCC-D2AA-9C22-7173-ED923AD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664B-5707-4217-B801-DC7B26FBE9C4}" type="datetime1">
              <a:rPr lang="de-DE" smtClean="0"/>
              <a:t>22.11.2023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F0B20-8FA4-CE54-8C83-AD546CC8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4BF3F8-FED2-A9ED-76DD-372FB1E3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8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1F29-1D37-EC45-CBD9-CCFB70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4F2E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8C6205-285D-E8EB-59CD-B7ECBA0B37D4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38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5586-D092-2E14-1087-18865DE2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4F2E7"/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183FF-5C04-B5E4-B328-B567612C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3E40"/>
                </a:solidFill>
              </a:defRPr>
            </a:lvl1pPr>
          </a:lstStyle>
          <a:p>
            <a:fld id="{8255664B-5707-4217-B801-DC7B26FBE9C4}" type="datetime1">
              <a:rPr lang="de-DE" smtClean="0"/>
              <a:t>22.11.2023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FE0C6-19F2-50C1-3550-39BD31C7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3E4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72DCD-FB85-BDCA-6900-AC9712BE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161563" y="617378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7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D3E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97073-6CBD-0223-A3DE-39EB530EC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Wired und Wireless Netzwerke und ihre Topologien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57392-A48A-8EE1-75C0-6354910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Part 2: Wireless</a:t>
            </a:r>
          </a:p>
          <a:p>
            <a:r>
              <a:rPr lang="de-DE" dirty="0"/>
              <a:t>Referent: Korbinian Müller</a:t>
            </a:r>
          </a:p>
          <a:p>
            <a:r>
              <a:rPr lang="de-DE" dirty="0"/>
              <a:t>Fach: Einführung in die Informatik</a:t>
            </a:r>
          </a:p>
          <a:p>
            <a:r>
              <a:rPr lang="de-DE" dirty="0"/>
              <a:t>1.Semester</a:t>
            </a:r>
          </a:p>
        </p:txBody>
      </p:sp>
    </p:spTree>
    <p:extLst>
      <p:ext uri="{BB962C8B-B14F-4D97-AF65-F5344CB8AC3E}">
        <p14:creationId xmlns:p14="http://schemas.microsoft.com/office/powerpoint/2010/main" val="3360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411A-E002-9D44-C595-4270DA72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0DDA1-C99B-329C-0A3A-3F685E7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Topologien</a:t>
            </a:r>
          </a:p>
          <a:p>
            <a:r>
              <a:rPr lang="de-DE" dirty="0"/>
              <a:t>Geschichte</a:t>
            </a:r>
          </a:p>
          <a:p>
            <a:r>
              <a:rPr lang="de-DE" dirty="0"/>
              <a:t>WLAN</a:t>
            </a:r>
          </a:p>
          <a:p>
            <a:r>
              <a:rPr lang="de-DE" dirty="0"/>
              <a:t>Alternativen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2E5A-6A64-5D89-18CA-BBA1530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1F08-9764-4DE3-8487-78402D08E8DB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72610-46A8-FC91-EB38-99AE19E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Müller -Wired und Wireless Netzwerke und ihre Topologien-Fach: Einführung in die Informatik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0CD7-B141-0F90-A9BF-6775AA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664B-5707-4217-B801-DC7B26FBE9C4}" type="datetime1">
              <a:rPr lang="de-DE" smtClean="0"/>
              <a:t>22.11.2023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60040C7-5062-DABD-C51A-9431127CDE9C}"/>
              </a:ext>
            </a:extLst>
          </p:cNvPr>
          <p:cNvSpPr/>
          <p:nvPr/>
        </p:nvSpPr>
        <p:spPr>
          <a:xfrm>
            <a:off x="2319528" y="2983230"/>
            <a:ext cx="6510528" cy="224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8226552" y="2496312"/>
            <a:ext cx="1207008" cy="1197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560991F-F6F7-A72E-9396-F9EFEF69ABAA}"/>
              </a:ext>
            </a:extLst>
          </p:cNvPr>
          <p:cNvSpPr/>
          <p:nvPr/>
        </p:nvSpPr>
        <p:spPr>
          <a:xfrm>
            <a:off x="1527048" y="2496312"/>
            <a:ext cx="1207008" cy="1197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EC36CD-1094-0F93-7DE8-1217360E723E}"/>
              </a:ext>
            </a:extLst>
          </p:cNvPr>
          <p:cNvSpPr/>
          <p:nvPr/>
        </p:nvSpPr>
        <p:spPr>
          <a:xfrm>
            <a:off x="3606800" y="2676144"/>
            <a:ext cx="863600" cy="838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21 0.00046 L -0.14102 -0.0013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6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</vt:lpstr>
      <vt:lpstr>Wired und Wireless Netzwerke und ihre Topologien</vt:lpstr>
      <vt:lpstr>Inhalt</vt:lpstr>
      <vt:lpstr>Point-to-Point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Korbinian Müller</dc:creator>
  <cp:lastModifiedBy>Korbinian Müller</cp:lastModifiedBy>
  <cp:revision>3</cp:revision>
  <dcterms:created xsi:type="dcterms:W3CDTF">2023-11-22T19:25:25Z</dcterms:created>
  <dcterms:modified xsi:type="dcterms:W3CDTF">2023-11-22T20:57:29Z</dcterms:modified>
</cp:coreProperties>
</file>