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9" r:id="rId3"/>
    <p:sldId id="280" r:id="rId4"/>
    <p:sldId id="273" r:id="rId5"/>
    <p:sldId id="274" r:id="rId6"/>
    <p:sldId id="275" r:id="rId7"/>
    <p:sldId id="261" r:id="rId8"/>
    <p:sldId id="262" r:id="rId9"/>
    <p:sldId id="282" r:id="rId10"/>
    <p:sldId id="281" r:id="rId11"/>
    <p:sldId id="271" r:id="rId12"/>
    <p:sldId id="263" r:id="rId13"/>
    <p:sldId id="264" r:id="rId14"/>
    <p:sldId id="268" r:id="rId15"/>
    <p:sldId id="270" r:id="rId16"/>
    <p:sldId id="269" r:id="rId17"/>
    <p:sldId id="265" r:id="rId18"/>
    <p:sldId id="266" r:id="rId19"/>
    <p:sldId id="267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>
        <p:scale>
          <a:sx n="66" d="100"/>
          <a:sy n="66" d="100"/>
        </p:scale>
        <p:origin x="0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2CA16C47-10E3-46F4-984D-935F1E0CFE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hi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117341-2F8E-43A0-A0A5-000DFC43AD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E989F-5E81-4821-8751-9F3CB77E270E}" type="datetimeFigureOut">
              <a:rPr lang="de-DE" smtClean="0"/>
              <a:t>16.02.2022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0D0608-EE34-463F-9809-9BE4A9D3CE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39D64E-41A6-44FC-927B-B5FAA62C8D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88BD8-5643-4700-A93E-446658809A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81468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hi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ED90E-2855-4984-A485-B18F550F6CFB}" type="datetimeFigureOut">
              <a:rPr lang="de-DE" smtClean="0"/>
              <a:t>16.02.2022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5CF4B-C71B-4D13-8D7C-8B4B3FD382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46936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393712-A55C-4403-B7D7-9D7B6FB7E01F}" type="datetime1">
              <a:rPr lang="de-DE" smtClean="0"/>
              <a:t>16.02.2022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\\CSS: Chrashkurs    \\ NTA-Isny    \\ Kommunikationstechnik    \\Gruppe 1B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E88BC45-D903-4411-B7C6-B9A00B684E01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81594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B23D-BE22-4581-8D2F-B5007D6CE07A}" type="datetime1">
              <a:rPr lang="de-DE" smtClean="0"/>
              <a:t>16.02.2022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\\CSS: Chrashkurs    \\ NTA-Isny    \\ Kommunikationstechnik    \\Gruppe 1B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BC45-D903-4411-B7C6-B9A00B684E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60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9316-47AA-42B9-8FEC-ACD6EC995315}" type="datetime1">
              <a:rPr lang="de-DE" smtClean="0"/>
              <a:t>16.02.2022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\\CSS: Chrashkurs    \\ NTA-Isny    \\ Kommunikationstechnik    \\Gruppe 1B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BC45-D903-4411-B7C6-B9A00B684E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76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0E30-474E-42D8-ADF9-4630B805A7BA}" type="datetime1">
              <a:rPr lang="de-DE" smtClean="0"/>
              <a:t>16.02.2022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\\CSS: Chrashkurs    \\ NTA-Isny    \\ Kommunikationstechnik    \\Gruppe 1B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BC45-D903-4411-B7C6-B9A00B684E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62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399D8A-39CB-4BA3-8760-250ECCA84827}" type="datetime1">
              <a:rPr lang="de-DE" smtClean="0"/>
              <a:t>16.02.2022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\\CSS: Chrashkurs    \\ NTA-Isny    \\ Kommunikationstechnik    \\Gruppe 1B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88BC45-D903-4411-B7C6-B9A00B684E01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27711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A229-FC0C-441A-B17F-D3AEE7ABEAE2}" type="datetime1">
              <a:rPr lang="de-DE" smtClean="0"/>
              <a:t>16.02.2022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\\CSS: Chrashkurs    \\ NTA-Isny    \\ Kommunikationstechnik    \\Gruppe 1B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BC45-D903-4411-B7C6-B9A00B684E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7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CA68-1EB8-4733-9C4E-21557AB20D6C}" type="datetime1">
              <a:rPr lang="de-DE" smtClean="0"/>
              <a:t>16.02.2022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\\CSS: Chrashkurs    \\ NTA-Isny    \\ Kommunikationstechnik    \\Gruppe 1B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BC45-D903-4411-B7C6-B9A00B684E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59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DAD1-6EEA-4C19-B6EA-36D04779D018}" type="datetime1">
              <a:rPr lang="de-DE" smtClean="0"/>
              <a:t>16.02.2022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\\CSS: Chrashkurs    \\ NTA-Isny    \\ Kommunikationstechnik    \\Gruppe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BC45-D903-4411-B7C6-B9A00B684E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79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A1D6-1C11-4049-82E8-84658020A8F7}" type="datetime1">
              <a:rPr lang="de-DE" smtClean="0"/>
              <a:t>16.02.2022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\\CSS: Chrashkurs    \\ NTA-Isny    \\ Kommunikationstechnik    \\Gruppe 1B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BC45-D903-4411-B7C6-B9A00B684E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48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E8DBBE-A038-4B9E-9FE3-F93B04304458}" type="datetime1">
              <a:rPr lang="de-DE" smtClean="0"/>
              <a:t>16.02.2022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\\CSS: Chrashkurs    \\ NTA-Isny    \\ Kommunikationstechnik    \\Gruppe 1B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88BC45-D903-4411-B7C6-B9A00B684E01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62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A9748B-7E7F-47F1-92B8-63D490267C58}" type="datetime1">
              <a:rPr lang="de-DE" smtClean="0"/>
              <a:t>16.02.2022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\\CSS: Chrashkurs    \\ NTA-Isny    \\ Kommunikationstechnik    \\Gruppe 1B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88BC45-D903-4411-B7C6-B9A00B684E01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849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BB5801C-3F7E-464A-B09F-9D75A9B2854A}" type="datetime1">
              <a:rPr lang="de-DE" smtClean="0"/>
              <a:t>16.02.2022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\\CSS: Chrashkurs    \\ NTA-Isny    \\ Kommunikationstechnik    \\Gruppe 1B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E88BC45-D903-4411-B7C6-B9A00B684E01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507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1DB9E-CB13-48CC-B735-B4F792DC7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851391"/>
          </a:xfrm>
        </p:spPr>
        <p:txBody>
          <a:bodyPr/>
          <a:lstStyle/>
          <a:p>
            <a:r>
              <a:rPr lang="de-DE" dirty="0"/>
              <a:t>CSS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BBCE5A-BE36-48EA-9568-F572ED022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3639845"/>
            <a:ext cx="6831673" cy="464801"/>
          </a:xfrm>
        </p:spPr>
        <p:txBody>
          <a:bodyPr>
            <a:noAutofit/>
          </a:bodyPr>
          <a:lstStyle/>
          <a:p>
            <a:r>
              <a:rPr lang="de-DE" sz="3200" dirty="0"/>
              <a:t>Crashkurs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B91CC19-5944-4532-B3FF-7D94D5564148}"/>
              </a:ext>
            </a:extLst>
          </p:cNvPr>
          <p:cNvSpPr txBox="1"/>
          <p:nvPr/>
        </p:nvSpPr>
        <p:spPr>
          <a:xfrm>
            <a:off x="1447800" y="4752975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Gruppe: B1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31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BE6DA5-0219-4ADF-AB8E-362BA1CA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84B9-518D-44F7-BDE6-E1DCCD0AA226}" type="datetime1">
              <a:rPr lang="de-DE" smtClean="0"/>
              <a:t>16.02.2022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2394BA-62F6-437A-A01D-58E65557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\\CSS: </a:t>
            </a:r>
            <a:r>
              <a:rPr lang="de-DE" dirty="0" err="1"/>
              <a:t>Chrashkurs</a:t>
            </a:r>
            <a:r>
              <a:rPr lang="de-DE" dirty="0"/>
              <a:t>    \\ NTA-Isny    \\ Kommunikationstechnik    \\Gruppe 1B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3EA6E7-7FBC-48F3-A6A0-58E6F58B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BC45-D903-4411-B7C6-B9A00B684E01}" type="slidenum">
              <a:rPr lang="de-DE" smtClean="0"/>
              <a:t>10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E50A89A-FF17-4D69-A551-D71171F77126}"/>
              </a:ext>
            </a:extLst>
          </p:cNvPr>
          <p:cNvSpPr txBox="1"/>
          <p:nvPr/>
        </p:nvSpPr>
        <p:spPr>
          <a:xfrm>
            <a:off x="0" y="1068309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99626D-AE5B-4963-9F8D-1E02D667614C}"/>
              </a:ext>
            </a:extLst>
          </p:cNvPr>
          <p:cNvSpPr txBox="1"/>
          <p:nvPr/>
        </p:nvSpPr>
        <p:spPr>
          <a:xfrm>
            <a:off x="4527" y="1499197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F35EB91-FEFA-4DC7-94FB-3BE49A2C256A}"/>
              </a:ext>
            </a:extLst>
          </p:cNvPr>
          <p:cNvSpPr txBox="1"/>
          <p:nvPr/>
        </p:nvSpPr>
        <p:spPr>
          <a:xfrm>
            <a:off x="0" y="1888354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AE0E255-8AD7-4E69-B757-70715D4BADBF}"/>
              </a:ext>
            </a:extLst>
          </p:cNvPr>
          <p:cNvSpPr txBox="1"/>
          <p:nvPr/>
        </p:nvSpPr>
        <p:spPr>
          <a:xfrm>
            <a:off x="4527" y="2319242"/>
            <a:ext cx="479834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E670AE9-C46A-4A6E-B290-18D3D5A869F3}"/>
              </a:ext>
            </a:extLst>
          </p:cNvPr>
          <p:cNvSpPr txBox="1"/>
          <p:nvPr/>
        </p:nvSpPr>
        <p:spPr>
          <a:xfrm>
            <a:off x="-4527" y="2720847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37E2A86-55D7-4D02-AA12-784D2EEF6F6D}"/>
              </a:ext>
            </a:extLst>
          </p:cNvPr>
          <p:cNvSpPr txBox="1"/>
          <p:nvPr/>
        </p:nvSpPr>
        <p:spPr>
          <a:xfrm>
            <a:off x="0" y="3151735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6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EB7D7DB-9E6A-4D51-A084-227FFAB01235}"/>
              </a:ext>
            </a:extLst>
          </p:cNvPr>
          <p:cNvSpPr txBox="1"/>
          <p:nvPr/>
        </p:nvSpPr>
        <p:spPr>
          <a:xfrm>
            <a:off x="-4527" y="3582623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7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C8C5CD8-0828-4942-B603-BFC2905B124C}"/>
              </a:ext>
            </a:extLst>
          </p:cNvPr>
          <p:cNvSpPr txBox="1"/>
          <p:nvPr/>
        </p:nvSpPr>
        <p:spPr>
          <a:xfrm>
            <a:off x="11069028" y="0"/>
            <a:ext cx="1193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4. CSS Selektor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C72D865-3027-4DE1-9438-D0D69B3B301B}"/>
              </a:ext>
            </a:extLst>
          </p:cNvPr>
          <p:cNvSpPr txBox="1"/>
          <p:nvPr/>
        </p:nvSpPr>
        <p:spPr>
          <a:xfrm>
            <a:off x="1992936" y="276999"/>
            <a:ext cx="2702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CSS Selektor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E37F9BD-9D78-491D-A525-35B5B28B9798}"/>
              </a:ext>
            </a:extLst>
          </p:cNvPr>
          <p:cNvSpPr txBox="1"/>
          <p:nvPr/>
        </p:nvSpPr>
        <p:spPr>
          <a:xfrm>
            <a:off x="1390650" y="923330"/>
            <a:ext cx="10391114" cy="5618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ID sind Einzigartig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ein Element kann Mehrer Klassen haben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du</a:t>
            </a:r>
            <a:r>
              <a:rPr lang="de-DE" sz="3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rch Leerzeichen getrennt </a:t>
            </a:r>
            <a:r>
              <a:rPr lang="de-DE" sz="32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de-DE" sz="3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=„</a:t>
            </a:r>
            <a:r>
              <a:rPr lang="de-DE" sz="32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Nav</a:t>
            </a:r>
            <a:r>
              <a:rPr lang="de-DE" sz="3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Head </a:t>
            </a:r>
            <a:r>
              <a:rPr lang="de-DE" sz="32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de-DE" sz="3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32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Falls eine Regel auf Mehrer HTML angewendet werden soll,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können diese durch Komma getrennt werden h1, h2, h3{}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* Als Selektor selektiert alle Elemente auf der Seite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B5341EF-4F40-4BB9-B25F-55F164429076}"/>
              </a:ext>
            </a:extLst>
          </p:cNvPr>
          <p:cNvSpPr txBox="1"/>
          <p:nvPr/>
        </p:nvSpPr>
        <p:spPr>
          <a:xfrm rot="16200000">
            <a:off x="-983811" y="5195502"/>
            <a:ext cx="24384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Martin </a:t>
            </a:r>
            <a:r>
              <a:rPr lang="de-DE" sz="1200" dirty="0" err="1"/>
              <a:t>Gückel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990884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BE6DA5-0219-4ADF-AB8E-362BA1CA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84B9-518D-44F7-BDE6-E1DCCD0AA226}" type="datetime1">
              <a:rPr lang="de-DE" smtClean="0"/>
              <a:t>16.02.2022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2394BA-62F6-437A-A01D-58E65557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\\CSS: </a:t>
            </a:r>
            <a:r>
              <a:rPr lang="de-DE" dirty="0" err="1"/>
              <a:t>Chrashkurs</a:t>
            </a:r>
            <a:r>
              <a:rPr lang="de-DE" dirty="0"/>
              <a:t>    \\ NTA-Isny    \\ Kommunikationstechnik    \\Gruppe 1B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3EA6E7-7FBC-48F3-A6A0-58E6F58B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BC45-D903-4411-B7C6-B9A00B684E01}" type="slidenum">
              <a:rPr lang="de-DE" smtClean="0"/>
              <a:t>11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E50A89A-FF17-4D69-A551-D71171F77126}"/>
              </a:ext>
            </a:extLst>
          </p:cNvPr>
          <p:cNvSpPr txBox="1"/>
          <p:nvPr/>
        </p:nvSpPr>
        <p:spPr>
          <a:xfrm>
            <a:off x="0" y="1068309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99626D-AE5B-4963-9F8D-1E02D667614C}"/>
              </a:ext>
            </a:extLst>
          </p:cNvPr>
          <p:cNvSpPr txBox="1"/>
          <p:nvPr/>
        </p:nvSpPr>
        <p:spPr>
          <a:xfrm>
            <a:off x="4527" y="1499197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F35EB91-FEFA-4DC7-94FB-3BE49A2C256A}"/>
              </a:ext>
            </a:extLst>
          </p:cNvPr>
          <p:cNvSpPr txBox="1"/>
          <p:nvPr/>
        </p:nvSpPr>
        <p:spPr>
          <a:xfrm>
            <a:off x="0" y="1888354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AE0E255-8AD7-4E69-B757-70715D4BADBF}"/>
              </a:ext>
            </a:extLst>
          </p:cNvPr>
          <p:cNvSpPr txBox="1"/>
          <p:nvPr/>
        </p:nvSpPr>
        <p:spPr>
          <a:xfrm>
            <a:off x="4527" y="2319242"/>
            <a:ext cx="479834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E670AE9-C46A-4A6E-B290-18D3D5A869F3}"/>
              </a:ext>
            </a:extLst>
          </p:cNvPr>
          <p:cNvSpPr txBox="1"/>
          <p:nvPr/>
        </p:nvSpPr>
        <p:spPr>
          <a:xfrm>
            <a:off x="-4527" y="2720847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37E2A86-55D7-4D02-AA12-784D2EEF6F6D}"/>
              </a:ext>
            </a:extLst>
          </p:cNvPr>
          <p:cNvSpPr txBox="1"/>
          <p:nvPr/>
        </p:nvSpPr>
        <p:spPr>
          <a:xfrm>
            <a:off x="0" y="3151735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6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EB7D7DB-9E6A-4D51-A084-227FFAB01235}"/>
              </a:ext>
            </a:extLst>
          </p:cNvPr>
          <p:cNvSpPr txBox="1"/>
          <p:nvPr/>
        </p:nvSpPr>
        <p:spPr>
          <a:xfrm>
            <a:off x="-4527" y="3582623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7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C8C5CD8-0828-4942-B603-BFC2905B124C}"/>
              </a:ext>
            </a:extLst>
          </p:cNvPr>
          <p:cNvSpPr txBox="1"/>
          <p:nvPr/>
        </p:nvSpPr>
        <p:spPr>
          <a:xfrm>
            <a:off x="11069028" y="0"/>
            <a:ext cx="1193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4. CSS Selektor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C72D865-3027-4DE1-9438-D0D69B3B301B}"/>
              </a:ext>
            </a:extLst>
          </p:cNvPr>
          <p:cNvSpPr txBox="1"/>
          <p:nvPr/>
        </p:nvSpPr>
        <p:spPr>
          <a:xfrm>
            <a:off x="1992936" y="276999"/>
            <a:ext cx="2702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CSS Selektor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E37F9BD-9D78-491D-A525-35B5B28B9798}"/>
              </a:ext>
            </a:extLst>
          </p:cNvPr>
          <p:cNvSpPr txBox="1"/>
          <p:nvPr/>
        </p:nvSpPr>
        <p:spPr>
          <a:xfrm>
            <a:off x="1390650" y="923330"/>
            <a:ext cx="10983712" cy="4988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Hinter dem Selektor stehen die zugehörigen Regelsätze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innerhalb geschwungener Klammern ( {} 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Innerhalb einer Deklaration muss man einen Doppelpunkt ( : 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nutzen, um Eigenschaft und Wert zu trennen.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Am Ende jeder Deklaration muss ein Semikolon ( ; 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gesetzt werden. 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B5341EF-4F40-4BB9-B25F-55F164429076}"/>
              </a:ext>
            </a:extLst>
          </p:cNvPr>
          <p:cNvSpPr txBox="1"/>
          <p:nvPr/>
        </p:nvSpPr>
        <p:spPr>
          <a:xfrm rot="16200000">
            <a:off x="-983811" y="5195502"/>
            <a:ext cx="24384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Florian Stocker</a:t>
            </a:r>
          </a:p>
        </p:txBody>
      </p:sp>
    </p:spTree>
    <p:extLst>
      <p:ext uri="{BB962C8B-B14F-4D97-AF65-F5344CB8AC3E}">
        <p14:creationId xmlns:p14="http://schemas.microsoft.com/office/powerpoint/2010/main" val="3745543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BE6DA5-0219-4ADF-AB8E-362BA1CA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84B9-518D-44F7-BDE6-E1DCCD0AA226}" type="datetime1">
              <a:rPr lang="de-DE" smtClean="0"/>
              <a:t>16.02.2022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2394BA-62F6-437A-A01D-58E65557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\\CSS: </a:t>
            </a:r>
            <a:r>
              <a:rPr lang="de-DE" dirty="0" err="1"/>
              <a:t>Chrashkurs</a:t>
            </a:r>
            <a:r>
              <a:rPr lang="de-DE" dirty="0"/>
              <a:t>    \\ NTA-Isny    \\ Kommunikationstechnik    \\Gruppe 1B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3EA6E7-7FBC-48F3-A6A0-58E6F58B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BC45-D903-4411-B7C6-B9A00B684E01}" type="slidenum">
              <a:rPr lang="de-DE" smtClean="0"/>
              <a:t>12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E50A89A-FF17-4D69-A551-D71171F77126}"/>
              </a:ext>
            </a:extLst>
          </p:cNvPr>
          <p:cNvSpPr txBox="1"/>
          <p:nvPr/>
        </p:nvSpPr>
        <p:spPr>
          <a:xfrm>
            <a:off x="0" y="1068309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99626D-AE5B-4963-9F8D-1E02D667614C}"/>
              </a:ext>
            </a:extLst>
          </p:cNvPr>
          <p:cNvSpPr txBox="1"/>
          <p:nvPr/>
        </p:nvSpPr>
        <p:spPr>
          <a:xfrm>
            <a:off x="4527" y="1499197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F35EB91-FEFA-4DC7-94FB-3BE49A2C256A}"/>
              </a:ext>
            </a:extLst>
          </p:cNvPr>
          <p:cNvSpPr txBox="1"/>
          <p:nvPr/>
        </p:nvSpPr>
        <p:spPr>
          <a:xfrm>
            <a:off x="0" y="1888354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AE0E255-8AD7-4E69-B757-70715D4BADBF}"/>
              </a:ext>
            </a:extLst>
          </p:cNvPr>
          <p:cNvSpPr txBox="1"/>
          <p:nvPr/>
        </p:nvSpPr>
        <p:spPr>
          <a:xfrm>
            <a:off x="4527" y="2319242"/>
            <a:ext cx="479834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E670AE9-C46A-4A6E-B290-18D3D5A869F3}"/>
              </a:ext>
            </a:extLst>
          </p:cNvPr>
          <p:cNvSpPr txBox="1"/>
          <p:nvPr/>
        </p:nvSpPr>
        <p:spPr>
          <a:xfrm>
            <a:off x="-4527" y="2720847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37E2A86-55D7-4D02-AA12-784D2EEF6F6D}"/>
              </a:ext>
            </a:extLst>
          </p:cNvPr>
          <p:cNvSpPr txBox="1"/>
          <p:nvPr/>
        </p:nvSpPr>
        <p:spPr>
          <a:xfrm>
            <a:off x="0" y="3151735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6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EB7D7DB-9E6A-4D51-A084-227FFAB01235}"/>
              </a:ext>
            </a:extLst>
          </p:cNvPr>
          <p:cNvSpPr txBox="1"/>
          <p:nvPr/>
        </p:nvSpPr>
        <p:spPr>
          <a:xfrm>
            <a:off x="-4527" y="3582623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7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C8C5CD8-0828-4942-B603-BFC2905B124C}"/>
              </a:ext>
            </a:extLst>
          </p:cNvPr>
          <p:cNvSpPr txBox="1"/>
          <p:nvPr/>
        </p:nvSpPr>
        <p:spPr>
          <a:xfrm>
            <a:off x="11069028" y="0"/>
            <a:ext cx="1193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4. CSS Selektor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C72D865-3027-4DE1-9438-D0D69B3B301B}"/>
              </a:ext>
            </a:extLst>
          </p:cNvPr>
          <p:cNvSpPr txBox="1"/>
          <p:nvPr/>
        </p:nvSpPr>
        <p:spPr>
          <a:xfrm>
            <a:off x="1992936" y="276999"/>
            <a:ext cx="2702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CSS Selektor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B5341EF-4F40-4BB9-B25F-55F164429076}"/>
              </a:ext>
            </a:extLst>
          </p:cNvPr>
          <p:cNvSpPr txBox="1"/>
          <p:nvPr/>
        </p:nvSpPr>
        <p:spPr>
          <a:xfrm rot="16200000">
            <a:off x="-983811" y="5195502"/>
            <a:ext cx="24384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Florian Stocker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040643-50B2-4976-9720-FD647F189D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76" r="227" b="37162"/>
          <a:stretch/>
        </p:blipFill>
        <p:spPr>
          <a:xfrm>
            <a:off x="7682926" y="2306957"/>
            <a:ext cx="3867886" cy="218884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76EAB22-93B6-4F9D-9833-A76715718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08" y="2306957"/>
            <a:ext cx="6566526" cy="218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9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BE6DA5-0219-4ADF-AB8E-362BA1CA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84B9-518D-44F7-BDE6-E1DCCD0AA226}" type="datetime1">
              <a:rPr lang="de-DE" smtClean="0"/>
              <a:t>16.02.2022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2394BA-62F6-437A-A01D-58E65557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\\CSS: </a:t>
            </a:r>
            <a:r>
              <a:rPr lang="de-DE" dirty="0" err="1"/>
              <a:t>Chrashkurs</a:t>
            </a:r>
            <a:r>
              <a:rPr lang="de-DE" dirty="0"/>
              <a:t>    \\ NTA-Isny    \\ Kommunikationstechnik    \\Gruppe 1B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3EA6E7-7FBC-48F3-A6A0-58E6F58B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BC45-D903-4411-B7C6-B9A00B684E01}" type="slidenum">
              <a:rPr lang="de-DE" smtClean="0"/>
              <a:t>13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E50A89A-FF17-4D69-A551-D71171F77126}"/>
              </a:ext>
            </a:extLst>
          </p:cNvPr>
          <p:cNvSpPr txBox="1"/>
          <p:nvPr/>
        </p:nvSpPr>
        <p:spPr>
          <a:xfrm>
            <a:off x="0" y="1068309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99626D-AE5B-4963-9F8D-1E02D667614C}"/>
              </a:ext>
            </a:extLst>
          </p:cNvPr>
          <p:cNvSpPr txBox="1"/>
          <p:nvPr/>
        </p:nvSpPr>
        <p:spPr>
          <a:xfrm>
            <a:off x="4527" y="1499197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F35EB91-FEFA-4DC7-94FB-3BE49A2C256A}"/>
              </a:ext>
            </a:extLst>
          </p:cNvPr>
          <p:cNvSpPr txBox="1"/>
          <p:nvPr/>
        </p:nvSpPr>
        <p:spPr>
          <a:xfrm>
            <a:off x="0" y="1888354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AE0E255-8AD7-4E69-B757-70715D4BADBF}"/>
              </a:ext>
            </a:extLst>
          </p:cNvPr>
          <p:cNvSpPr txBox="1"/>
          <p:nvPr/>
        </p:nvSpPr>
        <p:spPr>
          <a:xfrm>
            <a:off x="4527" y="2319242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E670AE9-C46A-4A6E-B290-18D3D5A869F3}"/>
              </a:ext>
            </a:extLst>
          </p:cNvPr>
          <p:cNvSpPr txBox="1"/>
          <p:nvPr/>
        </p:nvSpPr>
        <p:spPr>
          <a:xfrm>
            <a:off x="-4527" y="2720847"/>
            <a:ext cx="479834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37E2A86-55D7-4D02-AA12-784D2EEF6F6D}"/>
              </a:ext>
            </a:extLst>
          </p:cNvPr>
          <p:cNvSpPr txBox="1"/>
          <p:nvPr/>
        </p:nvSpPr>
        <p:spPr>
          <a:xfrm>
            <a:off x="0" y="3151735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6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EB7D7DB-9E6A-4D51-A084-227FFAB01235}"/>
              </a:ext>
            </a:extLst>
          </p:cNvPr>
          <p:cNvSpPr txBox="1"/>
          <p:nvPr/>
        </p:nvSpPr>
        <p:spPr>
          <a:xfrm>
            <a:off x="-4527" y="3582623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7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C8C5CD8-0828-4942-B603-BFC2905B124C}"/>
              </a:ext>
            </a:extLst>
          </p:cNvPr>
          <p:cNvSpPr txBox="1"/>
          <p:nvPr/>
        </p:nvSpPr>
        <p:spPr>
          <a:xfrm>
            <a:off x="11069028" y="0"/>
            <a:ext cx="108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5. CSS Styling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C72D865-3027-4DE1-9438-D0D69B3B301B}"/>
              </a:ext>
            </a:extLst>
          </p:cNvPr>
          <p:cNvSpPr txBox="1"/>
          <p:nvPr/>
        </p:nvSpPr>
        <p:spPr>
          <a:xfrm>
            <a:off x="1992936" y="276999"/>
            <a:ext cx="2379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CSS Styling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E37F9BD-9D78-491D-A525-35B5B28B9798}"/>
              </a:ext>
            </a:extLst>
          </p:cNvPr>
          <p:cNvSpPr txBox="1"/>
          <p:nvPr/>
        </p:nvSpPr>
        <p:spPr>
          <a:xfrm>
            <a:off x="2085975" y="1619250"/>
            <a:ext cx="6194901" cy="2792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2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Gestaltungsmöglichkeiten von CSS</a:t>
            </a:r>
            <a:endParaRPr lang="de-DE" sz="32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de-DE" sz="3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Schriften und Farben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de-DE" sz="3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Abstände und Rahmenlinien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de-DE" sz="3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Positionierung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de-DE" sz="3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Mehrspaltige Layouts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7B233A2-6333-4FD4-B72B-A074583E1798}"/>
              </a:ext>
            </a:extLst>
          </p:cNvPr>
          <p:cNvSpPr txBox="1"/>
          <p:nvPr/>
        </p:nvSpPr>
        <p:spPr>
          <a:xfrm rot="16200000">
            <a:off x="-983811" y="5195502"/>
            <a:ext cx="24384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Sebi</a:t>
            </a:r>
          </a:p>
        </p:txBody>
      </p:sp>
    </p:spTree>
    <p:extLst>
      <p:ext uri="{BB962C8B-B14F-4D97-AF65-F5344CB8AC3E}">
        <p14:creationId xmlns:p14="http://schemas.microsoft.com/office/powerpoint/2010/main" val="3442944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BE6DA5-0219-4ADF-AB8E-362BA1CA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84B9-518D-44F7-BDE6-E1DCCD0AA226}" type="datetime1">
              <a:rPr lang="de-DE" smtClean="0"/>
              <a:t>16.02.2022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2394BA-62F6-437A-A01D-58E65557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\\CSS: </a:t>
            </a:r>
            <a:r>
              <a:rPr lang="de-DE" dirty="0" err="1"/>
              <a:t>Chrashkurs</a:t>
            </a:r>
            <a:r>
              <a:rPr lang="de-DE" dirty="0"/>
              <a:t>    \\ NTA-Isny    \\ Kommunikationstechnik    \\Gruppe 1B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3EA6E7-7FBC-48F3-A6A0-58E6F58B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BC45-D903-4411-B7C6-B9A00B684E01}" type="slidenum">
              <a:rPr lang="de-DE" smtClean="0"/>
              <a:t>14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E50A89A-FF17-4D69-A551-D71171F77126}"/>
              </a:ext>
            </a:extLst>
          </p:cNvPr>
          <p:cNvSpPr txBox="1"/>
          <p:nvPr/>
        </p:nvSpPr>
        <p:spPr>
          <a:xfrm>
            <a:off x="0" y="1068309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99626D-AE5B-4963-9F8D-1E02D667614C}"/>
              </a:ext>
            </a:extLst>
          </p:cNvPr>
          <p:cNvSpPr txBox="1"/>
          <p:nvPr/>
        </p:nvSpPr>
        <p:spPr>
          <a:xfrm>
            <a:off x="4527" y="1499197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F35EB91-FEFA-4DC7-94FB-3BE49A2C256A}"/>
              </a:ext>
            </a:extLst>
          </p:cNvPr>
          <p:cNvSpPr txBox="1"/>
          <p:nvPr/>
        </p:nvSpPr>
        <p:spPr>
          <a:xfrm>
            <a:off x="0" y="1888354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AE0E255-8AD7-4E69-B757-70715D4BADBF}"/>
              </a:ext>
            </a:extLst>
          </p:cNvPr>
          <p:cNvSpPr txBox="1"/>
          <p:nvPr/>
        </p:nvSpPr>
        <p:spPr>
          <a:xfrm>
            <a:off x="4527" y="2319242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E670AE9-C46A-4A6E-B290-18D3D5A869F3}"/>
              </a:ext>
            </a:extLst>
          </p:cNvPr>
          <p:cNvSpPr txBox="1"/>
          <p:nvPr/>
        </p:nvSpPr>
        <p:spPr>
          <a:xfrm>
            <a:off x="-4527" y="2720847"/>
            <a:ext cx="479834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37E2A86-55D7-4D02-AA12-784D2EEF6F6D}"/>
              </a:ext>
            </a:extLst>
          </p:cNvPr>
          <p:cNvSpPr txBox="1"/>
          <p:nvPr/>
        </p:nvSpPr>
        <p:spPr>
          <a:xfrm>
            <a:off x="0" y="3151735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6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EB7D7DB-9E6A-4D51-A084-227FFAB01235}"/>
              </a:ext>
            </a:extLst>
          </p:cNvPr>
          <p:cNvSpPr txBox="1"/>
          <p:nvPr/>
        </p:nvSpPr>
        <p:spPr>
          <a:xfrm>
            <a:off x="-4527" y="3582623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7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C8C5CD8-0828-4942-B603-BFC2905B124C}"/>
              </a:ext>
            </a:extLst>
          </p:cNvPr>
          <p:cNvSpPr txBox="1"/>
          <p:nvPr/>
        </p:nvSpPr>
        <p:spPr>
          <a:xfrm>
            <a:off x="11069028" y="0"/>
            <a:ext cx="108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5. CSS Styling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C72D865-3027-4DE1-9438-D0D69B3B301B}"/>
              </a:ext>
            </a:extLst>
          </p:cNvPr>
          <p:cNvSpPr txBox="1"/>
          <p:nvPr/>
        </p:nvSpPr>
        <p:spPr>
          <a:xfrm>
            <a:off x="1992936" y="276999"/>
            <a:ext cx="2379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CSS Styling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E37F9BD-9D78-491D-A525-35B5B28B9798}"/>
              </a:ext>
            </a:extLst>
          </p:cNvPr>
          <p:cNvSpPr txBox="1"/>
          <p:nvPr/>
        </p:nvSpPr>
        <p:spPr>
          <a:xfrm>
            <a:off x="2085975" y="1619250"/>
            <a:ext cx="7811562" cy="2336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+mj-lt"/>
              </a:rPr>
              <a:t>Farbe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de-DE" sz="3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background-color: </a:t>
            </a:r>
            <a:r>
              <a:rPr lang="de-DE" sz="3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white</a:t>
            </a:r>
            <a:r>
              <a:rPr lang="de-DE" sz="3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oder #FFFFFF;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de-DE" sz="3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de-DE" sz="3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de-DE" sz="3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black</a:t>
            </a:r>
            <a:r>
              <a:rPr lang="de-DE" sz="3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endParaRPr lang="de-DE" sz="32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7B233A2-6333-4FD4-B72B-A074583E1798}"/>
              </a:ext>
            </a:extLst>
          </p:cNvPr>
          <p:cNvSpPr txBox="1"/>
          <p:nvPr/>
        </p:nvSpPr>
        <p:spPr>
          <a:xfrm rot="16200000">
            <a:off x="-983811" y="5195502"/>
            <a:ext cx="24384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Sebi</a:t>
            </a:r>
          </a:p>
        </p:txBody>
      </p:sp>
    </p:spTree>
    <p:extLst>
      <p:ext uri="{BB962C8B-B14F-4D97-AF65-F5344CB8AC3E}">
        <p14:creationId xmlns:p14="http://schemas.microsoft.com/office/powerpoint/2010/main" val="94387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BE6DA5-0219-4ADF-AB8E-362BA1CA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84B9-518D-44F7-BDE6-E1DCCD0AA226}" type="datetime1">
              <a:rPr lang="de-DE" smtClean="0"/>
              <a:t>16.02.2022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2394BA-62F6-437A-A01D-58E65557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\\CSS: </a:t>
            </a:r>
            <a:r>
              <a:rPr lang="de-DE" dirty="0" err="1"/>
              <a:t>Chrashkurs</a:t>
            </a:r>
            <a:r>
              <a:rPr lang="de-DE" dirty="0"/>
              <a:t>    \\ NTA-Isny    \\ Kommunikationstechnik    \\Gruppe 1B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3EA6E7-7FBC-48F3-A6A0-58E6F58B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BC45-D903-4411-B7C6-B9A00B684E01}" type="slidenum">
              <a:rPr lang="de-DE" smtClean="0"/>
              <a:t>15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E50A89A-FF17-4D69-A551-D71171F77126}"/>
              </a:ext>
            </a:extLst>
          </p:cNvPr>
          <p:cNvSpPr txBox="1"/>
          <p:nvPr/>
        </p:nvSpPr>
        <p:spPr>
          <a:xfrm>
            <a:off x="0" y="1068309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99626D-AE5B-4963-9F8D-1E02D667614C}"/>
              </a:ext>
            </a:extLst>
          </p:cNvPr>
          <p:cNvSpPr txBox="1"/>
          <p:nvPr/>
        </p:nvSpPr>
        <p:spPr>
          <a:xfrm>
            <a:off x="4527" y="1499197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F35EB91-FEFA-4DC7-94FB-3BE49A2C256A}"/>
              </a:ext>
            </a:extLst>
          </p:cNvPr>
          <p:cNvSpPr txBox="1"/>
          <p:nvPr/>
        </p:nvSpPr>
        <p:spPr>
          <a:xfrm>
            <a:off x="0" y="1888354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AE0E255-8AD7-4E69-B757-70715D4BADBF}"/>
              </a:ext>
            </a:extLst>
          </p:cNvPr>
          <p:cNvSpPr txBox="1"/>
          <p:nvPr/>
        </p:nvSpPr>
        <p:spPr>
          <a:xfrm>
            <a:off x="4527" y="2319242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E670AE9-C46A-4A6E-B290-18D3D5A869F3}"/>
              </a:ext>
            </a:extLst>
          </p:cNvPr>
          <p:cNvSpPr txBox="1"/>
          <p:nvPr/>
        </p:nvSpPr>
        <p:spPr>
          <a:xfrm>
            <a:off x="-4527" y="2720847"/>
            <a:ext cx="479834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37E2A86-55D7-4D02-AA12-784D2EEF6F6D}"/>
              </a:ext>
            </a:extLst>
          </p:cNvPr>
          <p:cNvSpPr txBox="1"/>
          <p:nvPr/>
        </p:nvSpPr>
        <p:spPr>
          <a:xfrm>
            <a:off x="0" y="3151735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6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EB7D7DB-9E6A-4D51-A084-227FFAB01235}"/>
              </a:ext>
            </a:extLst>
          </p:cNvPr>
          <p:cNvSpPr txBox="1"/>
          <p:nvPr/>
        </p:nvSpPr>
        <p:spPr>
          <a:xfrm>
            <a:off x="-4527" y="3582623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7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C8C5CD8-0828-4942-B603-BFC2905B124C}"/>
              </a:ext>
            </a:extLst>
          </p:cNvPr>
          <p:cNvSpPr txBox="1"/>
          <p:nvPr/>
        </p:nvSpPr>
        <p:spPr>
          <a:xfrm>
            <a:off x="11069028" y="0"/>
            <a:ext cx="108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5. CSS Styling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C72D865-3027-4DE1-9438-D0D69B3B301B}"/>
              </a:ext>
            </a:extLst>
          </p:cNvPr>
          <p:cNvSpPr txBox="1"/>
          <p:nvPr/>
        </p:nvSpPr>
        <p:spPr>
          <a:xfrm>
            <a:off x="1992936" y="276999"/>
            <a:ext cx="2379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CSS Styling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E37F9BD-9D78-491D-A525-35B5B28B9798}"/>
              </a:ext>
            </a:extLst>
          </p:cNvPr>
          <p:cNvSpPr txBox="1"/>
          <p:nvPr/>
        </p:nvSpPr>
        <p:spPr>
          <a:xfrm>
            <a:off x="1992936" y="943889"/>
            <a:ext cx="7714741" cy="605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+mj-lt"/>
              </a:rPr>
              <a:t>Schrift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Background-color: #8c8c8c;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Color: </a:t>
            </a:r>
            <a:r>
              <a:rPr lang="de-DE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white</a:t>
            </a:r>
            <a:r>
              <a:rPr lang="de-DE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Font-</a:t>
            </a:r>
            <a:r>
              <a:rPr lang="de-DE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family</a:t>
            </a:r>
            <a:r>
              <a:rPr lang="de-DE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de-DE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Arial;Font-size</a:t>
            </a:r>
            <a:r>
              <a:rPr lang="de-DE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87,5%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h1 {</a:t>
            </a:r>
            <a:r>
              <a:rPr lang="de-DE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font</a:t>
            </a:r>
            <a:r>
              <a:rPr lang="de-DE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-size: 150%}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h2 {</a:t>
            </a:r>
            <a:r>
              <a:rPr lang="de-DE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font</a:t>
            </a:r>
            <a:r>
              <a:rPr lang="de-DE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-size: 130%}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Text-</a:t>
            </a:r>
            <a:r>
              <a:rPr lang="de-DE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align</a:t>
            </a:r>
            <a:r>
              <a:rPr lang="de-DE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de-DE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r>
              <a:rPr lang="de-DE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; /*zentrieren*/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Font-size: 80%;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Font-style: normal; /*normale Schrift, nicht kursiv*/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Letter-</a:t>
            </a:r>
            <a:r>
              <a:rPr lang="de-DE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spacing</a:t>
            </a:r>
            <a:r>
              <a:rPr lang="de-DE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2px; /* Abstand zwischen den Buchstaben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Line-</a:t>
            </a:r>
            <a:r>
              <a:rPr lang="de-DE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height</a:t>
            </a:r>
            <a:r>
              <a:rPr lang="de-DE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1.5; /*Zeilenabstand, ohne Einheit */</a:t>
            </a:r>
          </a:p>
          <a:p>
            <a:endParaRPr lang="de-DE" sz="32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7B233A2-6333-4FD4-B72B-A074583E1798}"/>
              </a:ext>
            </a:extLst>
          </p:cNvPr>
          <p:cNvSpPr txBox="1"/>
          <p:nvPr/>
        </p:nvSpPr>
        <p:spPr>
          <a:xfrm rot="16200000">
            <a:off x="-983811" y="5195502"/>
            <a:ext cx="24384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Sebi</a:t>
            </a:r>
          </a:p>
        </p:txBody>
      </p:sp>
    </p:spTree>
    <p:extLst>
      <p:ext uri="{BB962C8B-B14F-4D97-AF65-F5344CB8AC3E}">
        <p14:creationId xmlns:p14="http://schemas.microsoft.com/office/powerpoint/2010/main" val="975113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BE6DA5-0219-4ADF-AB8E-362BA1CA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84B9-518D-44F7-BDE6-E1DCCD0AA226}" type="datetime1">
              <a:rPr lang="de-DE" smtClean="0"/>
              <a:t>16.02.2022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2394BA-62F6-437A-A01D-58E65557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\\CSS: </a:t>
            </a:r>
            <a:r>
              <a:rPr lang="de-DE" dirty="0" err="1"/>
              <a:t>Chrashkurs</a:t>
            </a:r>
            <a:r>
              <a:rPr lang="de-DE" dirty="0"/>
              <a:t>    \\ NTA-Isny    \\ Kommunikationstechnik    \\Gruppe 1B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3EA6E7-7FBC-48F3-A6A0-58E6F58B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BC45-D903-4411-B7C6-B9A00B684E01}" type="slidenum">
              <a:rPr lang="de-DE" smtClean="0"/>
              <a:t>16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E50A89A-FF17-4D69-A551-D71171F77126}"/>
              </a:ext>
            </a:extLst>
          </p:cNvPr>
          <p:cNvSpPr txBox="1"/>
          <p:nvPr/>
        </p:nvSpPr>
        <p:spPr>
          <a:xfrm>
            <a:off x="0" y="1068309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99626D-AE5B-4963-9F8D-1E02D667614C}"/>
              </a:ext>
            </a:extLst>
          </p:cNvPr>
          <p:cNvSpPr txBox="1"/>
          <p:nvPr/>
        </p:nvSpPr>
        <p:spPr>
          <a:xfrm>
            <a:off x="4527" y="1499197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F35EB91-FEFA-4DC7-94FB-3BE49A2C256A}"/>
              </a:ext>
            </a:extLst>
          </p:cNvPr>
          <p:cNvSpPr txBox="1"/>
          <p:nvPr/>
        </p:nvSpPr>
        <p:spPr>
          <a:xfrm>
            <a:off x="0" y="1888354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AE0E255-8AD7-4E69-B757-70715D4BADBF}"/>
              </a:ext>
            </a:extLst>
          </p:cNvPr>
          <p:cNvSpPr txBox="1"/>
          <p:nvPr/>
        </p:nvSpPr>
        <p:spPr>
          <a:xfrm>
            <a:off x="4527" y="2319242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E670AE9-C46A-4A6E-B290-18D3D5A869F3}"/>
              </a:ext>
            </a:extLst>
          </p:cNvPr>
          <p:cNvSpPr txBox="1"/>
          <p:nvPr/>
        </p:nvSpPr>
        <p:spPr>
          <a:xfrm>
            <a:off x="-4527" y="2720847"/>
            <a:ext cx="479834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37E2A86-55D7-4D02-AA12-784D2EEF6F6D}"/>
              </a:ext>
            </a:extLst>
          </p:cNvPr>
          <p:cNvSpPr txBox="1"/>
          <p:nvPr/>
        </p:nvSpPr>
        <p:spPr>
          <a:xfrm>
            <a:off x="0" y="3151735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6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EB7D7DB-9E6A-4D51-A084-227FFAB01235}"/>
              </a:ext>
            </a:extLst>
          </p:cNvPr>
          <p:cNvSpPr txBox="1"/>
          <p:nvPr/>
        </p:nvSpPr>
        <p:spPr>
          <a:xfrm>
            <a:off x="-4527" y="3582623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7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C8C5CD8-0828-4942-B603-BFC2905B124C}"/>
              </a:ext>
            </a:extLst>
          </p:cNvPr>
          <p:cNvSpPr txBox="1"/>
          <p:nvPr/>
        </p:nvSpPr>
        <p:spPr>
          <a:xfrm>
            <a:off x="11069028" y="0"/>
            <a:ext cx="108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5. CSS Styling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C72D865-3027-4DE1-9438-D0D69B3B301B}"/>
              </a:ext>
            </a:extLst>
          </p:cNvPr>
          <p:cNvSpPr txBox="1"/>
          <p:nvPr/>
        </p:nvSpPr>
        <p:spPr>
          <a:xfrm>
            <a:off x="1992936" y="276999"/>
            <a:ext cx="2379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CSS Styling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E37F9BD-9D78-491D-A525-35B5B28B9798}"/>
              </a:ext>
            </a:extLst>
          </p:cNvPr>
          <p:cNvSpPr txBox="1"/>
          <p:nvPr/>
        </p:nvSpPr>
        <p:spPr>
          <a:xfrm>
            <a:off x="1122972" y="913210"/>
            <a:ext cx="12049125" cy="5595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Hyperlinks</a:t>
            </a:r>
            <a:endParaRPr lang="de-DE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 {text-</a:t>
            </a:r>
            <a:r>
              <a:rPr lang="de-DE" sz="2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decoration</a:t>
            </a:r>
            <a:r>
              <a:rPr lang="de-DE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de-DE" sz="2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de-DE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;}(Unterstreichung von Hyperlinks entfernen)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a:link (noch nicht besuchte Seite)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a:visited (</a:t>
            </a:r>
            <a:r>
              <a:rPr lang="en-GB" sz="2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besuchte</a:t>
            </a:r>
            <a:r>
              <a:rPr lang="en-GB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Seite</a:t>
            </a:r>
            <a:r>
              <a:rPr lang="en-GB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de-DE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A:hover;</a:t>
            </a:r>
            <a:endParaRPr lang="de-DE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A:focus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Text-</a:t>
            </a:r>
            <a:r>
              <a:rPr lang="de-DE" sz="2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decoration</a:t>
            </a:r>
            <a:r>
              <a:rPr lang="de-DE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de-DE" sz="2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underline</a:t>
            </a:r>
            <a:r>
              <a:rPr lang="de-DE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A:active {</a:t>
            </a:r>
          </a:p>
          <a:p>
            <a:r>
              <a:rPr lang="de-DE" sz="2800" dirty="0">
                <a:effectLst/>
                <a:latin typeface="+mj-lt"/>
                <a:ea typeface="Calibri" panose="020F0502020204030204" pitchFamily="34" charset="0"/>
              </a:rPr>
              <a:t>}</a:t>
            </a:r>
            <a:endParaRPr lang="de-DE" sz="2800" dirty="0">
              <a:latin typeface="+mj-lt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7B233A2-6333-4FD4-B72B-A074583E1798}"/>
              </a:ext>
            </a:extLst>
          </p:cNvPr>
          <p:cNvSpPr txBox="1"/>
          <p:nvPr/>
        </p:nvSpPr>
        <p:spPr>
          <a:xfrm rot="16200000">
            <a:off x="-983811" y="5195502"/>
            <a:ext cx="24384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Sebi</a:t>
            </a:r>
          </a:p>
        </p:txBody>
      </p:sp>
    </p:spTree>
    <p:extLst>
      <p:ext uri="{BB962C8B-B14F-4D97-AF65-F5344CB8AC3E}">
        <p14:creationId xmlns:p14="http://schemas.microsoft.com/office/powerpoint/2010/main" val="2353753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BE6DA5-0219-4ADF-AB8E-362BA1CA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84B9-518D-44F7-BDE6-E1DCCD0AA226}" type="datetime1">
              <a:rPr lang="de-DE" smtClean="0"/>
              <a:t>16.02.2022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2394BA-62F6-437A-A01D-58E65557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\\CSS: </a:t>
            </a:r>
            <a:r>
              <a:rPr lang="de-DE" dirty="0" err="1"/>
              <a:t>Chrashkurs</a:t>
            </a:r>
            <a:r>
              <a:rPr lang="de-DE" dirty="0"/>
              <a:t>    \\ NTA-Isny    \\ Kommunikationstechnik    \\Gruppe 1B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3EA6E7-7FBC-48F3-A6A0-58E6F58B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BC45-D903-4411-B7C6-B9A00B684E01}" type="slidenum">
              <a:rPr lang="de-DE" smtClean="0"/>
              <a:t>17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E50A89A-FF17-4D69-A551-D71171F77126}"/>
              </a:ext>
            </a:extLst>
          </p:cNvPr>
          <p:cNvSpPr txBox="1"/>
          <p:nvPr/>
        </p:nvSpPr>
        <p:spPr>
          <a:xfrm>
            <a:off x="0" y="1068309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99626D-AE5B-4963-9F8D-1E02D667614C}"/>
              </a:ext>
            </a:extLst>
          </p:cNvPr>
          <p:cNvSpPr txBox="1"/>
          <p:nvPr/>
        </p:nvSpPr>
        <p:spPr>
          <a:xfrm>
            <a:off x="4527" y="1499197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F35EB91-FEFA-4DC7-94FB-3BE49A2C256A}"/>
              </a:ext>
            </a:extLst>
          </p:cNvPr>
          <p:cNvSpPr txBox="1"/>
          <p:nvPr/>
        </p:nvSpPr>
        <p:spPr>
          <a:xfrm>
            <a:off x="0" y="1888354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AE0E255-8AD7-4E69-B757-70715D4BADBF}"/>
              </a:ext>
            </a:extLst>
          </p:cNvPr>
          <p:cNvSpPr txBox="1"/>
          <p:nvPr/>
        </p:nvSpPr>
        <p:spPr>
          <a:xfrm>
            <a:off x="4527" y="2319242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E670AE9-C46A-4A6E-B290-18D3D5A869F3}"/>
              </a:ext>
            </a:extLst>
          </p:cNvPr>
          <p:cNvSpPr txBox="1"/>
          <p:nvPr/>
        </p:nvSpPr>
        <p:spPr>
          <a:xfrm>
            <a:off x="-4527" y="2720847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37E2A86-55D7-4D02-AA12-784D2EEF6F6D}"/>
              </a:ext>
            </a:extLst>
          </p:cNvPr>
          <p:cNvSpPr txBox="1"/>
          <p:nvPr/>
        </p:nvSpPr>
        <p:spPr>
          <a:xfrm>
            <a:off x="0" y="3151735"/>
            <a:ext cx="479834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6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EB7D7DB-9E6A-4D51-A084-227FFAB01235}"/>
              </a:ext>
            </a:extLst>
          </p:cNvPr>
          <p:cNvSpPr txBox="1"/>
          <p:nvPr/>
        </p:nvSpPr>
        <p:spPr>
          <a:xfrm>
            <a:off x="-4527" y="3582623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7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C8C5CD8-0828-4942-B603-BFC2905B124C}"/>
              </a:ext>
            </a:extLst>
          </p:cNvPr>
          <p:cNvSpPr txBox="1"/>
          <p:nvPr/>
        </p:nvSpPr>
        <p:spPr>
          <a:xfrm>
            <a:off x="11069028" y="0"/>
            <a:ext cx="1027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6. Boxmodell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C72D865-3027-4DE1-9438-D0D69B3B301B}"/>
              </a:ext>
            </a:extLst>
          </p:cNvPr>
          <p:cNvSpPr txBox="1"/>
          <p:nvPr/>
        </p:nvSpPr>
        <p:spPr>
          <a:xfrm>
            <a:off x="1992936" y="276999"/>
            <a:ext cx="2209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Boxmodell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B4575D1-E4F4-45DA-BC35-3ADAAC8738D5}"/>
              </a:ext>
            </a:extLst>
          </p:cNvPr>
          <p:cNvSpPr txBox="1"/>
          <p:nvPr/>
        </p:nvSpPr>
        <p:spPr>
          <a:xfrm rot="16200000">
            <a:off x="-983811" y="5195502"/>
            <a:ext cx="24384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Korbinian Müller</a:t>
            </a:r>
          </a:p>
        </p:txBody>
      </p:sp>
    </p:spTree>
    <p:extLst>
      <p:ext uri="{BB962C8B-B14F-4D97-AF65-F5344CB8AC3E}">
        <p14:creationId xmlns:p14="http://schemas.microsoft.com/office/powerpoint/2010/main" val="1715449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BE6DA5-0219-4ADF-AB8E-362BA1CA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84B9-518D-44F7-BDE6-E1DCCD0AA226}" type="datetime1">
              <a:rPr lang="de-DE" smtClean="0"/>
              <a:t>16.02.2022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2394BA-62F6-437A-A01D-58E65557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\\CSS: </a:t>
            </a:r>
            <a:r>
              <a:rPr lang="de-DE" dirty="0" err="1"/>
              <a:t>Chrashkurs</a:t>
            </a:r>
            <a:r>
              <a:rPr lang="de-DE" dirty="0"/>
              <a:t>    \\ NTA-Isny    \\ Kommunikationstechnik    \\Gruppe 1B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3EA6E7-7FBC-48F3-A6A0-58E6F58B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BC45-D903-4411-B7C6-B9A00B684E01}" type="slidenum">
              <a:rPr lang="de-DE" smtClean="0"/>
              <a:t>18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E50A89A-FF17-4D69-A551-D71171F77126}"/>
              </a:ext>
            </a:extLst>
          </p:cNvPr>
          <p:cNvSpPr txBox="1"/>
          <p:nvPr/>
        </p:nvSpPr>
        <p:spPr>
          <a:xfrm>
            <a:off x="0" y="1068309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99626D-AE5B-4963-9F8D-1E02D667614C}"/>
              </a:ext>
            </a:extLst>
          </p:cNvPr>
          <p:cNvSpPr txBox="1"/>
          <p:nvPr/>
        </p:nvSpPr>
        <p:spPr>
          <a:xfrm>
            <a:off x="4527" y="1499197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F35EB91-FEFA-4DC7-94FB-3BE49A2C256A}"/>
              </a:ext>
            </a:extLst>
          </p:cNvPr>
          <p:cNvSpPr txBox="1"/>
          <p:nvPr/>
        </p:nvSpPr>
        <p:spPr>
          <a:xfrm>
            <a:off x="0" y="1888354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AE0E255-8AD7-4E69-B757-70715D4BADBF}"/>
              </a:ext>
            </a:extLst>
          </p:cNvPr>
          <p:cNvSpPr txBox="1"/>
          <p:nvPr/>
        </p:nvSpPr>
        <p:spPr>
          <a:xfrm>
            <a:off x="4527" y="2319242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E670AE9-C46A-4A6E-B290-18D3D5A869F3}"/>
              </a:ext>
            </a:extLst>
          </p:cNvPr>
          <p:cNvSpPr txBox="1"/>
          <p:nvPr/>
        </p:nvSpPr>
        <p:spPr>
          <a:xfrm>
            <a:off x="-4527" y="2720847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37E2A86-55D7-4D02-AA12-784D2EEF6F6D}"/>
              </a:ext>
            </a:extLst>
          </p:cNvPr>
          <p:cNvSpPr txBox="1"/>
          <p:nvPr/>
        </p:nvSpPr>
        <p:spPr>
          <a:xfrm>
            <a:off x="0" y="3151735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6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EB7D7DB-9E6A-4D51-A084-227FFAB01235}"/>
              </a:ext>
            </a:extLst>
          </p:cNvPr>
          <p:cNvSpPr txBox="1"/>
          <p:nvPr/>
        </p:nvSpPr>
        <p:spPr>
          <a:xfrm>
            <a:off x="-4527" y="3582623"/>
            <a:ext cx="479834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7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C8C5CD8-0828-4942-B603-BFC2905B124C}"/>
              </a:ext>
            </a:extLst>
          </p:cNvPr>
          <p:cNvSpPr txBox="1"/>
          <p:nvPr/>
        </p:nvSpPr>
        <p:spPr>
          <a:xfrm>
            <a:off x="11069028" y="0"/>
            <a:ext cx="761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7. Layout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C72D865-3027-4DE1-9438-D0D69B3B301B}"/>
              </a:ext>
            </a:extLst>
          </p:cNvPr>
          <p:cNvSpPr txBox="1"/>
          <p:nvPr/>
        </p:nvSpPr>
        <p:spPr>
          <a:xfrm>
            <a:off x="1992936" y="276999"/>
            <a:ext cx="1463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Layout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1677625-3FFD-4604-BA83-A0897AFB4595}"/>
              </a:ext>
            </a:extLst>
          </p:cNvPr>
          <p:cNvSpPr txBox="1"/>
          <p:nvPr/>
        </p:nvSpPr>
        <p:spPr>
          <a:xfrm rot="16200000">
            <a:off x="-983811" y="5195502"/>
            <a:ext cx="24384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Manuel Benzinger</a:t>
            </a:r>
          </a:p>
        </p:txBody>
      </p:sp>
      <p:pic>
        <p:nvPicPr>
          <p:cNvPr id="22" name="Bild1">
            <a:extLst>
              <a:ext uri="{FF2B5EF4-FFF2-40B4-BE49-F238E27FC236}">
                <a16:creationId xmlns:a16="http://schemas.microsoft.com/office/drawing/2014/main" id="{198F145C-9EAE-46C2-B8BC-9498F97482C3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936705" y="387700"/>
            <a:ext cx="4318590" cy="595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93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BE6DA5-0219-4ADF-AB8E-362BA1CA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84B9-518D-44F7-BDE6-E1DCCD0AA226}" type="datetime1">
              <a:rPr lang="de-DE" smtClean="0"/>
              <a:t>16.02.2022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2394BA-62F6-437A-A01D-58E65557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\\CSS: </a:t>
            </a:r>
            <a:r>
              <a:rPr lang="de-DE" dirty="0" err="1"/>
              <a:t>Chrashkurs</a:t>
            </a:r>
            <a:r>
              <a:rPr lang="de-DE" dirty="0"/>
              <a:t>    \\ NTA-Isny    \\ Kommunikationstechnik    \\Gruppe 1B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3EA6E7-7FBC-48F3-A6A0-58E6F58B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BC45-D903-4411-B7C6-B9A00B684E01}" type="slidenum">
              <a:rPr lang="de-DE" smtClean="0"/>
              <a:t>19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E50A89A-FF17-4D69-A551-D71171F77126}"/>
              </a:ext>
            </a:extLst>
          </p:cNvPr>
          <p:cNvSpPr txBox="1"/>
          <p:nvPr/>
        </p:nvSpPr>
        <p:spPr>
          <a:xfrm>
            <a:off x="0" y="1068309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99626D-AE5B-4963-9F8D-1E02D667614C}"/>
              </a:ext>
            </a:extLst>
          </p:cNvPr>
          <p:cNvSpPr txBox="1"/>
          <p:nvPr/>
        </p:nvSpPr>
        <p:spPr>
          <a:xfrm>
            <a:off x="4527" y="1499197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F35EB91-FEFA-4DC7-94FB-3BE49A2C256A}"/>
              </a:ext>
            </a:extLst>
          </p:cNvPr>
          <p:cNvSpPr txBox="1"/>
          <p:nvPr/>
        </p:nvSpPr>
        <p:spPr>
          <a:xfrm>
            <a:off x="0" y="1888354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AE0E255-8AD7-4E69-B757-70715D4BADBF}"/>
              </a:ext>
            </a:extLst>
          </p:cNvPr>
          <p:cNvSpPr txBox="1"/>
          <p:nvPr/>
        </p:nvSpPr>
        <p:spPr>
          <a:xfrm>
            <a:off x="4527" y="2319242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E670AE9-C46A-4A6E-B290-18D3D5A869F3}"/>
              </a:ext>
            </a:extLst>
          </p:cNvPr>
          <p:cNvSpPr txBox="1"/>
          <p:nvPr/>
        </p:nvSpPr>
        <p:spPr>
          <a:xfrm>
            <a:off x="-4527" y="2720847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37E2A86-55D7-4D02-AA12-784D2EEF6F6D}"/>
              </a:ext>
            </a:extLst>
          </p:cNvPr>
          <p:cNvSpPr txBox="1"/>
          <p:nvPr/>
        </p:nvSpPr>
        <p:spPr>
          <a:xfrm>
            <a:off x="0" y="3151735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6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EB7D7DB-9E6A-4D51-A084-227FFAB01235}"/>
              </a:ext>
            </a:extLst>
          </p:cNvPr>
          <p:cNvSpPr txBox="1"/>
          <p:nvPr/>
        </p:nvSpPr>
        <p:spPr>
          <a:xfrm>
            <a:off x="-4527" y="3582623"/>
            <a:ext cx="479834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7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C8C5CD8-0828-4942-B603-BFC2905B124C}"/>
              </a:ext>
            </a:extLst>
          </p:cNvPr>
          <p:cNvSpPr txBox="1"/>
          <p:nvPr/>
        </p:nvSpPr>
        <p:spPr>
          <a:xfrm>
            <a:off x="11069028" y="0"/>
            <a:ext cx="761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7. Layout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C72D865-3027-4DE1-9438-D0D69B3B301B}"/>
              </a:ext>
            </a:extLst>
          </p:cNvPr>
          <p:cNvSpPr txBox="1"/>
          <p:nvPr/>
        </p:nvSpPr>
        <p:spPr>
          <a:xfrm>
            <a:off x="1992936" y="276999"/>
            <a:ext cx="1463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Layout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1677625-3FFD-4604-BA83-A0897AFB4595}"/>
              </a:ext>
            </a:extLst>
          </p:cNvPr>
          <p:cNvSpPr txBox="1"/>
          <p:nvPr/>
        </p:nvSpPr>
        <p:spPr>
          <a:xfrm rot="16200000">
            <a:off x="-983811" y="5195502"/>
            <a:ext cx="24384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Manuel Benzinger</a:t>
            </a:r>
          </a:p>
        </p:txBody>
      </p:sp>
      <p:pic>
        <p:nvPicPr>
          <p:cNvPr id="21" name="Bild2">
            <a:extLst>
              <a:ext uri="{FF2B5EF4-FFF2-40B4-BE49-F238E27FC236}">
                <a16:creationId xmlns:a16="http://schemas.microsoft.com/office/drawing/2014/main" id="{10A79FFA-A43D-4834-B09A-308AFC58C6AD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095634" y="1176031"/>
            <a:ext cx="3714616" cy="1975704"/>
          </a:xfrm>
          <a:prstGeom prst="rect">
            <a:avLst/>
          </a:prstGeom>
        </p:spPr>
      </p:pic>
      <p:pic>
        <p:nvPicPr>
          <p:cNvPr id="22" name="Bild3">
            <a:extLst>
              <a:ext uri="{FF2B5EF4-FFF2-40B4-BE49-F238E27FC236}">
                <a16:creationId xmlns:a16="http://schemas.microsoft.com/office/drawing/2014/main" id="{7B7129E8-8572-4BD6-8F84-E7A345C229F7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 r="29654"/>
          <a:stretch>
            <a:fillRect/>
          </a:stretch>
        </p:blipFill>
        <p:spPr>
          <a:xfrm>
            <a:off x="2095634" y="3367179"/>
            <a:ext cx="6280830" cy="283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6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BE6DA5-0219-4ADF-AB8E-362BA1CA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84B9-518D-44F7-BDE6-E1DCCD0AA226}" type="datetime1">
              <a:rPr lang="de-DE" smtClean="0"/>
              <a:t>16.02.2022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2394BA-62F6-437A-A01D-58E65557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\\CSS: </a:t>
            </a:r>
            <a:r>
              <a:rPr lang="de-DE" dirty="0" err="1"/>
              <a:t>Chrashkurs</a:t>
            </a:r>
            <a:r>
              <a:rPr lang="de-DE" dirty="0"/>
              <a:t>    \\ NTA-Isny    \\ Kommunikationstechnik    \\Gruppe 1B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3EA6E7-7FBC-48F3-A6A0-58E6F58B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BC45-D903-4411-B7C6-B9A00B684E01}" type="slidenum">
              <a:rPr lang="de-DE" smtClean="0"/>
              <a:t>2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E50A89A-FF17-4D69-A551-D71171F77126}"/>
              </a:ext>
            </a:extLst>
          </p:cNvPr>
          <p:cNvSpPr txBox="1"/>
          <p:nvPr/>
        </p:nvSpPr>
        <p:spPr>
          <a:xfrm>
            <a:off x="0" y="1068309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99626D-AE5B-4963-9F8D-1E02D667614C}"/>
              </a:ext>
            </a:extLst>
          </p:cNvPr>
          <p:cNvSpPr txBox="1"/>
          <p:nvPr/>
        </p:nvSpPr>
        <p:spPr>
          <a:xfrm>
            <a:off x="4527" y="1499197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F35EB91-FEFA-4DC7-94FB-3BE49A2C256A}"/>
              </a:ext>
            </a:extLst>
          </p:cNvPr>
          <p:cNvSpPr txBox="1"/>
          <p:nvPr/>
        </p:nvSpPr>
        <p:spPr>
          <a:xfrm>
            <a:off x="0" y="1888354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AE0E255-8AD7-4E69-B757-70715D4BADBF}"/>
              </a:ext>
            </a:extLst>
          </p:cNvPr>
          <p:cNvSpPr txBox="1"/>
          <p:nvPr/>
        </p:nvSpPr>
        <p:spPr>
          <a:xfrm>
            <a:off x="4527" y="2319242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E670AE9-C46A-4A6E-B290-18D3D5A869F3}"/>
              </a:ext>
            </a:extLst>
          </p:cNvPr>
          <p:cNvSpPr txBox="1"/>
          <p:nvPr/>
        </p:nvSpPr>
        <p:spPr>
          <a:xfrm>
            <a:off x="-4527" y="2720847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37E2A86-55D7-4D02-AA12-784D2EEF6F6D}"/>
              </a:ext>
            </a:extLst>
          </p:cNvPr>
          <p:cNvSpPr txBox="1"/>
          <p:nvPr/>
        </p:nvSpPr>
        <p:spPr>
          <a:xfrm>
            <a:off x="0" y="3151735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6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EB7D7DB-9E6A-4D51-A084-227FFAB01235}"/>
              </a:ext>
            </a:extLst>
          </p:cNvPr>
          <p:cNvSpPr txBox="1"/>
          <p:nvPr/>
        </p:nvSpPr>
        <p:spPr>
          <a:xfrm>
            <a:off x="-4527" y="3582623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7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C8C5CD8-0828-4942-B603-BFC2905B124C}"/>
              </a:ext>
            </a:extLst>
          </p:cNvPr>
          <p:cNvSpPr txBox="1"/>
          <p:nvPr/>
        </p:nvSpPr>
        <p:spPr>
          <a:xfrm>
            <a:off x="11069028" y="0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Inhalt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C72D865-3027-4DE1-9438-D0D69B3B301B}"/>
              </a:ext>
            </a:extLst>
          </p:cNvPr>
          <p:cNvSpPr txBox="1"/>
          <p:nvPr/>
        </p:nvSpPr>
        <p:spPr>
          <a:xfrm>
            <a:off x="1992936" y="276999"/>
            <a:ext cx="129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Inhalt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E37F9BD-9D78-491D-A525-35B5B28B9798}"/>
              </a:ext>
            </a:extLst>
          </p:cNvPr>
          <p:cNvSpPr txBox="1"/>
          <p:nvPr/>
        </p:nvSpPr>
        <p:spPr>
          <a:xfrm>
            <a:off x="2085975" y="1619250"/>
            <a:ext cx="535736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3200" dirty="0"/>
              <a:t>HTML 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3200" dirty="0"/>
              <a:t>Was ist CSS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3200" dirty="0"/>
              <a:t>Wie wird CSS Eingebunden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3200" dirty="0"/>
              <a:t>CSS Selektor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3200" dirty="0"/>
              <a:t>CSS Styling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3200" dirty="0"/>
              <a:t>Boxmodell 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3200" dirty="0"/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3296926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595666-3D56-4860-91C9-041723A1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A1D6-1C11-4049-82E8-84658020A8F7}" type="datetime1">
              <a:rPr lang="de-DE" smtClean="0"/>
              <a:t>16.02.2022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7CD28C7-949F-426B-AEA2-1EDBCA72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\\CSS: Chrashkurs    \\ NTA-Isny    \\ Kommunikationstechnik    \\Gruppe 1B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F481A9-D636-4C9E-9B66-FD2A3BD34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BC45-D903-4411-B7C6-B9A00B684E01}" type="slidenum">
              <a:rPr lang="de-DE" smtClean="0"/>
              <a:t>20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EF5727B-2651-4E2F-8034-62E9D3E2835F}"/>
              </a:ext>
            </a:extLst>
          </p:cNvPr>
          <p:cNvSpPr txBox="1"/>
          <p:nvPr/>
        </p:nvSpPr>
        <p:spPr>
          <a:xfrm>
            <a:off x="3532894" y="2782669"/>
            <a:ext cx="5126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Vielen Dank fürs Zuhören</a:t>
            </a:r>
          </a:p>
        </p:txBody>
      </p:sp>
    </p:spTree>
    <p:extLst>
      <p:ext uri="{BB962C8B-B14F-4D97-AF65-F5344CB8AC3E}">
        <p14:creationId xmlns:p14="http://schemas.microsoft.com/office/powerpoint/2010/main" val="216126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BE6DA5-0219-4ADF-AB8E-362BA1CA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84B9-518D-44F7-BDE6-E1DCCD0AA226}" type="datetime1">
              <a:rPr lang="de-DE" smtClean="0"/>
              <a:t>16.02.2022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2394BA-62F6-437A-A01D-58E65557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\\CSS: </a:t>
            </a:r>
            <a:r>
              <a:rPr lang="de-DE" dirty="0" err="1"/>
              <a:t>Chrashkurs</a:t>
            </a:r>
            <a:r>
              <a:rPr lang="de-DE" dirty="0"/>
              <a:t>    \\ NTA-Isny    \\ Kommunikationstechnik    \\Gruppe 1B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3EA6E7-7FBC-48F3-A6A0-58E6F58B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BC45-D903-4411-B7C6-B9A00B684E01}" type="slidenum">
              <a:rPr lang="de-DE" smtClean="0"/>
              <a:t>3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E50A89A-FF17-4D69-A551-D71171F77126}"/>
              </a:ext>
            </a:extLst>
          </p:cNvPr>
          <p:cNvSpPr txBox="1"/>
          <p:nvPr/>
        </p:nvSpPr>
        <p:spPr>
          <a:xfrm>
            <a:off x="0" y="1068309"/>
            <a:ext cx="479834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99626D-AE5B-4963-9F8D-1E02D667614C}"/>
              </a:ext>
            </a:extLst>
          </p:cNvPr>
          <p:cNvSpPr txBox="1"/>
          <p:nvPr/>
        </p:nvSpPr>
        <p:spPr>
          <a:xfrm>
            <a:off x="4527" y="1499197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F35EB91-FEFA-4DC7-94FB-3BE49A2C256A}"/>
              </a:ext>
            </a:extLst>
          </p:cNvPr>
          <p:cNvSpPr txBox="1"/>
          <p:nvPr/>
        </p:nvSpPr>
        <p:spPr>
          <a:xfrm>
            <a:off x="0" y="1888354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AE0E255-8AD7-4E69-B757-70715D4BADBF}"/>
              </a:ext>
            </a:extLst>
          </p:cNvPr>
          <p:cNvSpPr txBox="1"/>
          <p:nvPr/>
        </p:nvSpPr>
        <p:spPr>
          <a:xfrm>
            <a:off x="4527" y="2319242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E670AE9-C46A-4A6E-B290-18D3D5A869F3}"/>
              </a:ext>
            </a:extLst>
          </p:cNvPr>
          <p:cNvSpPr txBox="1"/>
          <p:nvPr/>
        </p:nvSpPr>
        <p:spPr>
          <a:xfrm>
            <a:off x="-4527" y="2720847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37E2A86-55D7-4D02-AA12-784D2EEF6F6D}"/>
              </a:ext>
            </a:extLst>
          </p:cNvPr>
          <p:cNvSpPr txBox="1"/>
          <p:nvPr/>
        </p:nvSpPr>
        <p:spPr>
          <a:xfrm>
            <a:off x="0" y="3151735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6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EB7D7DB-9E6A-4D51-A084-227FFAB01235}"/>
              </a:ext>
            </a:extLst>
          </p:cNvPr>
          <p:cNvSpPr txBox="1"/>
          <p:nvPr/>
        </p:nvSpPr>
        <p:spPr>
          <a:xfrm>
            <a:off x="-4527" y="3582623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7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C8C5CD8-0828-4942-B603-BFC2905B124C}"/>
              </a:ext>
            </a:extLst>
          </p:cNvPr>
          <p:cNvSpPr txBox="1"/>
          <p:nvPr/>
        </p:nvSpPr>
        <p:spPr>
          <a:xfrm>
            <a:off x="11069028" y="0"/>
            <a:ext cx="725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1. HTML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C72D865-3027-4DE1-9438-D0D69B3B301B}"/>
              </a:ext>
            </a:extLst>
          </p:cNvPr>
          <p:cNvSpPr txBox="1"/>
          <p:nvPr/>
        </p:nvSpPr>
        <p:spPr>
          <a:xfrm>
            <a:off x="1992936" y="276999"/>
            <a:ext cx="1305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HTML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72D509E-56AB-4F5D-8A2B-6224057C4B9F}"/>
              </a:ext>
            </a:extLst>
          </p:cNvPr>
          <p:cNvSpPr txBox="1"/>
          <p:nvPr/>
        </p:nvSpPr>
        <p:spPr>
          <a:xfrm rot="16200000">
            <a:off x="-983811" y="5195502"/>
            <a:ext cx="24384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Pascal Neubert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019E47AE-5714-4014-BDC4-2516CF0D37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0" t="-102" r="28703" b="5529"/>
          <a:stretch/>
        </p:blipFill>
        <p:spPr bwMode="auto">
          <a:xfrm rot="16200000">
            <a:off x="4734533" y="-1782020"/>
            <a:ext cx="2972404" cy="104220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4522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BE6DA5-0219-4ADF-AB8E-362BA1CA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84B9-518D-44F7-BDE6-E1DCCD0AA226}" type="datetime1">
              <a:rPr lang="de-DE" smtClean="0"/>
              <a:t>16.02.2022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2394BA-62F6-437A-A01D-58E65557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\\CSS: </a:t>
            </a:r>
            <a:r>
              <a:rPr lang="de-DE" dirty="0" err="1"/>
              <a:t>Chrashkurs</a:t>
            </a:r>
            <a:r>
              <a:rPr lang="de-DE" dirty="0"/>
              <a:t>    \\ NTA-Isny    \\ Kommunikationstechnik    \\Gruppe 1B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3EA6E7-7FBC-48F3-A6A0-58E6F58B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BC45-D903-4411-B7C6-B9A00B684E01}" type="slidenum">
              <a:rPr lang="de-DE" smtClean="0"/>
              <a:t>4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E50A89A-FF17-4D69-A551-D71171F77126}"/>
              </a:ext>
            </a:extLst>
          </p:cNvPr>
          <p:cNvSpPr txBox="1"/>
          <p:nvPr/>
        </p:nvSpPr>
        <p:spPr>
          <a:xfrm>
            <a:off x="0" y="1068309"/>
            <a:ext cx="479834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99626D-AE5B-4963-9F8D-1E02D667614C}"/>
              </a:ext>
            </a:extLst>
          </p:cNvPr>
          <p:cNvSpPr txBox="1"/>
          <p:nvPr/>
        </p:nvSpPr>
        <p:spPr>
          <a:xfrm>
            <a:off x="4527" y="1499197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F35EB91-FEFA-4DC7-94FB-3BE49A2C256A}"/>
              </a:ext>
            </a:extLst>
          </p:cNvPr>
          <p:cNvSpPr txBox="1"/>
          <p:nvPr/>
        </p:nvSpPr>
        <p:spPr>
          <a:xfrm>
            <a:off x="0" y="1888354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AE0E255-8AD7-4E69-B757-70715D4BADBF}"/>
              </a:ext>
            </a:extLst>
          </p:cNvPr>
          <p:cNvSpPr txBox="1"/>
          <p:nvPr/>
        </p:nvSpPr>
        <p:spPr>
          <a:xfrm>
            <a:off x="4527" y="2319242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E670AE9-C46A-4A6E-B290-18D3D5A869F3}"/>
              </a:ext>
            </a:extLst>
          </p:cNvPr>
          <p:cNvSpPr txBox="1"/>
          <p:nvPr/>
        </p:nvSpPr>
        <p:spPr>
          <a:xfrm>
            <a:off x="-4527" y="2720847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37E2A86-55D7-4D02-AA12-784D2EEF6F6D}"/>
              </a:ext>
            </a:extLst>
          </p:cNvPr>
          <p:cNvSpPr txBox="1"/>
          <p:nvPr/>
        </p:nvSpPr>
        <p:spPr>
          <a:xfrm>
            <a:off x="0" y="3151735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6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EB7D7DB-9E6A-4D51-A084-227FFAB01235}"/>
              </a:ext>
            </a:extLst>
          </p:cNvPr>
          <p:cNvSpPr txBox="1"/>
          <p:nvPr/>
        </p:nvSpPr>
        <p:spPr>
          <a:xfrm>
            <a:off x="-4527" y="3582623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7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C8C5CD8-0828-4942-B603-BFC2905B124C}"/>
              </a:ext>
            </a:extLst>
          </p:cNvPr>
          <p:cNvSpPr txBox="1"/>
          <p:nvPr/>
        </p:nvSpPr>
        <p:spPr>
          <a:xfrm>
            <a:off x="11069028" y="0"/>
            <a:ext cx="725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1. HTML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C72D865-3027-4DE1-9438-D0D69B3B301B}"/>
              </a:ext>
            </a:extLst>
          </p:cNvPr>
          <p:cNvSpPr txBox="1"/>
          <p:nvPr/>
        </p:nvSpPr>
        <p:spPr>
          <a:xfrm>
            <a:off x="1992936" y="276999"/>
            <a:ext cx="1305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HTML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E37F9BD-9D78-491D-A525-35B5B28B9798}"/>
              </a:ext>
            </a:extLst>
          </p:cNvPr>
          <p:cNvSpPr txBox="1"/>
          <p:nvPr/>
        </p:nvSpPr>
        <p:spPr>
          <a:xfrm>
            <a:off x="2085975" y="1619250"/>
            <a:ext cx="8594853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DIV</a:t>
            </a:r>
          </a:p>
          <a:p>
            <a:endParaRPr lang="de-DE" sz="3200" dirty="0"/>
          </a:p>
          <a:p>
            <a:r>
              <a:rPr lang="de-DE" sz="3200" dirty="0"/>
              <a:t>Fasst alle Elemente in einem Bereich zusammen</a:t>
            </a:r>
          </a:p>
          <a:p>
            <a:endParaRPr lang="de-DE" sz="3200" dirty="0"/>
          </a:p>
          <a:p>
            <a:r>
              <a:rPr lang="de-DE" sz="3200" dirty="0"/>
              <a:t>&lt;div&gt;</a:t>
            </a:r>
          </a:p>
          <a:p>
            <a:r>
              <a:rPr lang="de-DE" sz="3200" dirty="0"/>
              <a:t>		&lt;</a:t>
            </a:r>
            <a:r>
              <a:rPr lang="de-DE" sz="3200" dirty="0" err="1"/>
              <a:t>ul</a:t>
            </a:r>
            <a:r>
              <a:rPr lang="de-DE" sz="3200" dirty="0"/>
              <a:t>&gt; [Content]&lt;/</a:t>
            </a:r>
            <a:r>
              <a:rPr lang="de-DE" sz="3200" dirty="0" err="1"/>
              <a:t>ul</a:t>
            </a:r>
            <a:r>
              <a:rPr lang="de-DE" sz="3200" dirty="0"/>
              <a:t>&gt;</a:t>
            </a:r>
          </a:p>
          <a:p>
            <a:r>
              <a:rPr lang="de-DE" sz="3200" dirty="0"/>
              <a:t>		&lt;</a:t>
            </a:r>
            <a:r>
              <a:rPr lang="de-DE" sz="3200" dirty="0" err="1"/>
              <a:t>img</a:t>
            </a:r>
            <a:r>
              <a:rPr lang="de-DE" sz="3200" dirty="0"/>
              <a:t>&gt; </a:t>
            </a:r>
          </a:p>
          <a:p>
            <a:r>
              <a:rPr lang="de-DE" sz="3200" dirty="0"/>
              <a:t>		&lt;a </a:t>
            </a:r>
            <a:r>
              <a:rPr lang="de-DE" sz="3200" dirty="0" err="1"/>
              <a:t>href</a:t>
            </a:r>
            <a:r>
              <a:rPr lang="de-DE" sz="3200" dirty="0"/>
              <a:t>=„</a:t>
            </a:r>
            <a:r>
              <a:rPr lang="de-DE" sz="3200" dirty="0" err="1"/>
              <a:t>bsp</a:t>
            </a:r>
            <a:r>
              <a:rPr lang="de-DE" sz="3200" dirty="0"/>
              <a:t>“&gt; [Content]&lt; /a&gt;</a:t>
            </a:r>
          </a:p>
          <a:p>
            <a:endParaRPr lang="de-DE" sz="3200" dirty="0"/>
          </a:p>
          <a:p>
            <a:r>
              <a:rPr lang="de-DE" sz="3200" dirty="0"/>
              <a:t>&lt;/div&gt;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72D509E-56AB-4F5D-8A2B-6224057C4B9F}"/>
              </a:ext>
            </a:extLst>
          </p:cNvPr>
          <p:cNvSpPr txBox="1"/>
          <p:nvPr/>
        </p:nvSpPr>
        <p:spPr>
          <a:xfrm rot="16200000">
            <a:off x="-983811" y="5195502"/>
            <a:ext cx="24384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Pascal Neubert</a:t>
            </a:r>
          </a:p>
        </p:txBody>
      </p:sp>
    </p:spTree>
    <p:extLst>
      <p:ext uri="{BB962C8B-B14F-4D97-AF65-F5344CB8AC3E}">
        <p14:creationId xmlns:p14="http://schemas.microsoft.com/office/powerpoint/2010/main" val="319169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BE6DA5-0219-4ADF-AB8E-362BA1CA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84B9-518D-44F7-BDE6-E1DCCD0AA226}" type="datetime1">
              <a:rPr lang="de-DE" smtClean="0"/>
              <a:t>16.02.2022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2394BA-62F6-437A-A01D-58E65557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\\CSS: </a:t>
            </a:r>
            <a:r>
              <a:rPr lang="de-DE" dirty="0" err="1"/>
              <a:t>Chrashkurs</a:t>
            </a:r>
            <a:r>
              <a:rPr lang="de-DE" dirty="0"/>
              <a:t>    \\ NTA-Isny    \\ Kommunikationstechnik    \\Gruppe 1B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3EA6E7-7FBC-48F3-A6A0-58E6F58B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BC45-D903-4411-B7C6-B9A00B684E01}" type="slidenum">
              <a:rPr lang="de-DE" smtClean="0"/>
              <a:t>5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E50A89A-FF17-4D69-A551-D71171F77126}"/>
              </a:ext>
            </a:extLst>
          </p:cNvPr>
          <p:cNvSpPr txBox="1"/>
          <p:nvPr/>
        </p:nvSpPr>
        <p:spPr>
          <a:xfrm>
            <a:off x="0" y="1068309"/>
            <a:ext cx="479834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99626D-AE5B-4963-9F8D-1E02D667614C}"/>
              </a:ext>
            </a:extLst>
          </p:cNvPr>
          <p:cNvSpPr txBox="1"/>
          <p:nvPr/>
        </p:nvSpPr>
        <p:spPr>
          <a:xfrm>
            <a:off x="4527" y="1499197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F35EB91-FEFA-4DC7-94FB-3BE49A2C256A}"/>
              </a:ext>
            </a:extLst>
          </p:cNvPr>
          <p:cNvSpPr txBox="1"/>
          <p:nvPr/>
        </p:nvSpPr>
        <p:spPr>
          <a:xfrm>
            <a:off x="0" y="1888354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AE0E255-8AD7-4E69-B757-70715D4BADBF}"/>
              </a:ext>
            </a:extLst>
          </p:cNvPr>
          <p:cNvSpPr txBox="1"/>
          <p:nvPr/>
        </p:nvSpPr>
        <p:spPr>
          <a:xfrm>
            <a:off x="4527" y="2319242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E670AE9-C46A-4A6E-B290-18D3D5A869F3}"/>
              </a:ext>
            </a:extLst>
          </p:cNvPr>
          <p:cNvSpPr txBox="1"/>
          <p:nvPr/>
        </p:nvSpPr>
        <p:spPr>
          <a:xfrm>
            <a:off x="-4527" y="2720847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37E2A86-55D7-4D02-AA12-784D2EEF6F6D}"/>
              </a:ext>
            </a:extLst>
          </p:cNvPr>
          <p:cNvSpPr txBox="1"/>
          <p:nvPr/>
        </p:nvSpPr>
        <p:spPr>
          <a:xfrm>
            <a:off x="0" y="3151735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6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EB7D7DB-9E6A-4D51-A084-227FFAB01235}"/>
              </a:ext>
            </a:extLst>
          </p:cNvPr>
          <p:cNvSpPr txBox="1"/>
          <p:nvPr/>
        </p:nvSpPr>
        <p:spPr>
          <a:xfrm>
            <a:off x="-4527" y="3582623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7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C8C5CD8-0828-4942-B603-BFC2905B124C}"/>
              </a:ext>
            </a:extLst>
          </p:cNvPr>
          <p:cNvSpPr txBox="1"/>
          <p:nvPr/>
        </p:nvSpPr>
        <p:spPr>
          <a:xfrm>
            <a:off x="11069028" y="0"/>
            <a:ext cx="725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1. HTML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C72D865-3027-4DE1-9438-D0D69B3B301B}"/>
              </a:ext>
            </a:extLst>
          </p:cNvPr>
          <p:cNvSpPr txBox="1"/>
          <p:nvPr/>
        </p:nvSpPr>
        <p:spPr>
          <a:xfrm>
            <a:off x="1992936" y="276999"/>
            <a:ext cx="1305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HTML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72D509E-56AB-4F5D-8A2B-6224057C4B9F}"/>
              </a:ext>
            </a:extLst>
          </p:cNvPr>
          <p:cNvSpPr txBox="1"/>
          <p:nvPr/>
        </p:nvSpPr>
        <p:spPr>
          <a:xfrm rot="16200000">
            <a:off x="-983811" y="5195502"/>
            <a:ext cx="24384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Pascal Neubert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E1228311-2A29-4C8F-9139-29EFC28DA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36" y="1283753"/>
            <a:ext cx="8489563" cy="473203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3249A9FB-2570-420E-B51D-E68BE8C8EB2A}"/>
              </a:ext>
            </a:extLst>
          </p:cNvPr>
          <p:cNvSpPr/>
          <p:nvPr/>
        </p:nvSpPr>
        <p:spPr>
          <a:xfrm>
            <a:off x="2498756" y="1815642"/>
            <a:ext cx="7215612" cy="719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362D28F-9383-4E18-92CE-56F2043914A3}"/>
              </a:ext>
            </a:extLst>
          </p:cNvPr>
          <p:cNvSpPr/>
          <p:nvPr/>
        </p:nvSpPr>
        <p:spPr>
          <a:xfrm>
            <a:off x="2498755" y="2776581"/>
            <a:ext cx="7876515" cy="719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36D6712-569A-4DAC-B828-5BFA2F01C36F}"/>
              </a:ext>
            </a:extLst>
          </p:cNvPr>
          <p:cNvSpPr/>
          <p:nvPr/>
        </p:nvSpPr>
        <p:spPr>
          <a:xfrm>
            <a:off x="2498756" y="3755278"/>
            <a:ext cx="7215612" cy="719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6117122-BAA2-4A30-AD83-5C38F0D94B68}"/>
              </a:ext>
            </a:extLst>
          </p:cNvPr>
          <p:cNvSpPr/>
          <p:nvPr/>
        </p:nvSpPr>
        <p:spPr>
          <a:xfrm>
            <a:off x="2498756" y="4733975"/>
            <a:ext cx="7215612" cy="719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93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BE6DA5-0219-4ADF-AB8E-362BA1CA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84B9-518D-44F7-BDE6-E1DCCD0AA226}" type="datetime1">
              <a:rPr lang="de-DE" smtClean="0"/>
              <a:t>16.02.2022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2394BA-62F6-437A-A01D-58E65557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\\CSS: </a:t>
            </a:r>
            <a:r>
              <a:rPr lang="de-DE" dirty="0" err="1"/>
              <a:t>Chrashkurs</a:t>
            </a:r>
            <a:r>
              <a:rPr lang="de-DE" dirty="0"/>
              <a:t>    \\ NTA-Isny    \\ Kommunikationstechnik    \\Gruppe 1B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3EA6E7-7FBC-48F3-A6A0-58E6F58B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BC45-D903-4411-B7C6-B9A00B684E01}" type="slidenum">
              <a:rPr lang="de-DE" smtClean="0"/>
              <a:t>6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E50A89A-FF17-4D69-A551-D71171F77126}"/>
              </a:ext>
            </a:extLst>
          </p:cNvPr>
          <p:cNvSpPr txBox="1"/>
          <p:nvPr/>
        </p:nvSpPr>
        <p:spPr>
          <a:xfrm>
            <a:off x="0" y="1068309"/>
            <a:ext cx="479834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99626D-AE5B-4963-9F8D-1E02D667614C}"/>
              </a:ext>
            </a:extLst>
          </p:cNvPr>
          <p:cNvSpPr txBox="1"/>
          <p:nvPr/>
        </p:nvSpPr>
        <p:spPr>
          <a:xfrm>
            <a:off x="4527" y="1499197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F35EB91-FEFA-4DC7-94FB-3BE49A2C256A}"/>
              </a:ext>
            </a:extLst>
          </p:cNvPr>
          <p:cNvSpPr txBox="1"/>
          <p:nvPr/>
        </p:nvSpPr>
        <p:spPr>
          <a:xfrm>
            <a:off x="0" y="1888354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AE0E255-8AD7-4E69-B757-70715D4BADBF}"/>
              </a:ext>
            </a:extLst>
          </p:cNvPr>
          <p:cNvSpPr txBox="1"/>
          <p:nvPr/>
        </p:nvSpPr>
        <p:spPr>
          <a:xfrm>
            <a:off x="4527" y="2319242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E670AE9-C46A-4A6E-B290-18D3D5A869F3}"/>
              </a:ext>
            </a:extLst>
          </p:cNvPr>
          <p:cNvSpPr txBox="1"/>
          <p:nvPr/>
        </p:nvSpPr>
        <p:spPr>
          <a:xfrm>
            <a:off x="-4527" y="2720847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37E2A86-55D7-4D02-AA12-784D2EEF6F6D}"/>
              </a:ext>
            </a:extLst>
          </p:cNvPr>
          <p:cNvSpPr txBox="1"/>
          <p:nvPr/>
        </p:nvSpPr>
        <p:spPr>
          <a:xfrm>
            <a:off x="0" y="3151735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6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EB7D7DB-9E6A-4D51-A084-227FFAB01235}"/>
              </a:ext>
            </a:extLst>
          </p:cNvPr>
          <p:cNvSpPr txBox="1"/>
          <p:nvPr/>
        </p:nvSpPr>
        <p:spPr>
          <a:xfrm>
            <a:off x="-4527" y="3582623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7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C8C5CD8-0828-4942-B603-BFC2905B124C}"/>
              </a:ext>
            </a:extLst>
          </p:cNvPr>
          <p:cNvSpPr txBox="1"/>
          <p:nvPr/>
        </p:nvSpPr>
        <p:spPr>
          <a:xfrm>
            <a:off x="11069028" y="0"/>
            <a:ext cx="725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1. HTML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C72D865-3027-4DE1-9438-D0D69B3B301B}"/>
              </a:ext>
            </a:extLst>
          </p:cNvPr>
          <p:cNvSpPr txBox="1"/>
          <p:nvPr/>
        </p:nvSpPr>
        <p:spPr>
          <a:xfrm>
            <a:off x="1992936" y="276999"/>
            <a:ext cx="1305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HTML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72D509E-56AB-4F5D-8A2B-6224057C4B9F}"/>
              </a:ext>
            </a:extLst>
          </p:cNvPr>
          <p:cNvSpPr txBox="1"/>
          <p:nvPr/>
        </p:nvSpPr>
        <p:spPr>
          <a:xfrm rot="16200000">
            <a:off x="-983811" y="5195502"/>
            <a:ext cx="24384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Pascal Neubert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F75F6059-9840-4896-AE9D-D75223E45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780633"/>
            <a:ext cx="10286836" cy="215443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761233A6-178F-425F-B688-19AE5156E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646" y="2966811"/>
            <a:ext cx="7306707" cy="80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7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BE6DA5-0219-4ADF-AB8E-362BA1CA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84B9-518D-44F7-BDE6-E1DCCD0AA226}" type="datetime1">
              <a:rPr lang="de-DE" smtClean="0"/>
              <a:t>16.02.2022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2394BA-62F6-437A-A01D-58E65557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\\CSS: </a:t>
            </a:r>
            <a:r>
              <a:rPr lang="de-DE" dirty="0" err="1"/>
              <a:t>Chrashkurs</a:t>
            </a:r>
            <a:r>
              <a:rPr lang="de-DE" dirty="0"/>
              <a:t>    \\ NTA-Isny    \\ Kommunikationstechnik    \\Gruppe 1B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3EA6E7-7FBC-48F3-A6A0-58E6F58B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BC45-D903-4411-B7C6-B9A00B684E01}" type="slidenum">
              <a:rPr lang="de-DE" smtClean="0"/>
              <a:t>7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E50A89A-FF17-4D69-A551-D71171F77126}"/>
              </a:ext>
            </a:extLst>
          </p:cNvPr>
          <p:cNvSpPr txBox="1"/>
          <p:nvPr/>
        </p:nvSpPr>
        <p:spPr>
          <a:xfrm>
            <a:off x="0" y="1068309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99626D-AE5B-4963-9F8D-1E02D667614C}"/>
              </a:ext>
            </a:extLst>
          </p:cNvPr>
          <p:cNvSpPr txBox="1"/>
          <p:nvPr/>
        </p:nvSpPr>
        <p:spPr>
          <a:xfrm>
            <a:off x="4527" y="1499197"/>
            <a:ext cx="479834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F35EB91-FEFA-4DC7-94FB-3BE49A2C256A}"/>
              </a:ext>
            </a:extLst>
          </p:cNvPr>
          <p:cNvSpPr txBox="1"/>
          <p:nvPr/>
        </p:nvSpPr>
        <p:spPr>
          <a:xfrm>
            <a:off x="0" y="1888354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AE0E255-8AD7-4E69-B757-70715D4BADBF}"/>
              </a:ext>
            </a:extLst>
          </p:cNvPr>
          <p:cNvSpPr txBox="1"/>
          <p:nvPr/>
        </p:nvSpPr>
        <p:spPr>
          <a:xfrm>
            <a:off x="4527" y="2319242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E670AE9-C46A-4A6E-B290-18D3D5A869F3}"/>
              </a:ext>
            </a:extLst>
          </p:cNvPr>
          <p:cNvSpPr txBox="1"/>
          <p:nvPr/>
        </p:nvSpPr>
        <p:spPr>
          <a:xfrm>
            <a:off x="-4527" y="2720847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37E2A86-55D7-4D02-AA12-784D2EEF6F6D}"/>
              </a:ext>
            </a:extLst>
          </p:cNvPr>
          <p:cNvSpPr txBox="1"/>
          <p:nvPr/>
        </p:nvSpPr>
        <p:spPr>
          <a:xfrm>
            <a:off x="0" y="3151735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6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EB7D7DB-9E6A-4D51-A084-227FFAB01235}"/>
              </a:ext>
            </a:extLst>
          </p:cNvPr>
          <p:cNvSpPr txBox="1"/>
          <p:nvPr/>
        </p:nvSpPr>
        <p:spPr>
          <a:xfrm>
            <a:off x="-4527" y="3582623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7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C8C5CD8-0828-4942-B603-BFC2905B124C}"/>
              </a:ext>
            </a:extLst>
          </p:cNvPr>
          <p:cNvSpPr txBox="1"/>
          <p:nvPr/>
        </p:nvSpPr>
        <p:spPr>
          <a:xfrm>
            <a:off x="11069028" y="0"/>
            <a:ext cx="1124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2. Was ist CSS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C72D865-3027-4DE1-9438-D0D69B3B301B}"/>
              </a:ext>
            </a:extLst>
          </p:cNvPr>
          <p:cNvSpPr txBox="1"/>
          <p:nvPr/>
        </p:nvSpPr>
        <p:spPr>
          <a:xfrm>
            <a:off x="1992936" y="276999"/>
            <a:ext cx="2495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Was ist CSS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E8D1D73-CC38-4ABE-BE49-799055AD1A70}"/>
              </a:ext>
            </a:extLst>
          </p:cNvPr>
          <p:cNvSpPr txBox="1"/>
          <p:nvPr/>
        </p:nvSpPr>
        <p:spPr>
          <a:xfrm rot="16200000">
            <a:off x="-983811" y="5195502"/>
            <a:ext cx="24384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Sebi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82F5A54-4A70-4D89-9495-6F4995EC7CBB}"/>
              </a:ext>
            </a:extLst>
          </p:cNvPr>
          <p:cNvSpPr txBox="1"/>
          <p:nvPr/>
        </p:nvSpPr>
        <p:spPr>
          <a:xfrm>
            <a:off x="1955298" y="1651580"/>
            <a:ext cx="8157361" cy="3000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de-DE" sz="3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Style = Formatvorlage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de-DE" sz="3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Sheet= Blatt Papier (Sammlung)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de-DE" sz="32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Stylesheet = Sammlung von Formatvorlagen 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de-DE" sz="32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für HTML-Elemente</a:t>
            </a:r>
            <a:endParaRPr lang="de-DE" sz="32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216119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BE6DA5-0219-4ADF-AB8E-362BA1CA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84B9-518D-44F7-BDE6-E1DCCD0AA226}" type="datetime1">
              <a:rPr lang="de-DE" smtClean="0"/>
              <a:t>16.02.2022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2394BA-62F6-437A-A01D-58E65557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\\CSS: </a:t>
            </a:r>
            <a:r>
              <a:rPr lang="de-DE" dirty="0" err="1"/>
              <a:t>Chrashkurs</a:t>
            </a:r>
            <a:r>
              <a:rPr lang="de-DE" dirty="0"/>
              <a:t>    \\ NTA-Isny    \\ Kommunikationstechnik    \\Gruppe 1B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3EA6E7-7FBC-48F3-A6A0-58E6F58B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BC45-D903-4411-B7C6-B9A00B684E01}" type="slidenum">
              <a:rPr lang="de-DE" smtClean="0"/>
              <a:t>8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E50A89A-FF17-4D69-A551-D71171F77126}"/>
              </a:ext>
            </a:extLst>
          </p:cNvPr>
          <p:cNvSpPr txBox="1"/>
          <p:nvPr/>
        </p:nvSpPr>
        <p:spPr>
          <a:xfrm>
            <a:off x="0" y="1068309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99626D-AE5B-4963-9F8D-1E02D667614C}"/>
              </a:ext>
            </a:extLst>
          </p:cNvPr>
          <p:cNvSpPr txBox="1"/>
          <p:nvPr/>
        </p:nvSpPr>
        <p:spPr>
          <a:xfrm>
            <a:off x="4527" y="1499197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F35EB91-FEFA-4DC7-94FB-3BE49A2C256A}"/>
              </a:ext>
            </a:extLst>
          </p:cNvPr>
          <p:cNvSpPr txBox="1"/>
          <p:nvPr/>
        </p:nvSpPr>
        <p:spPr>
          <a:xfrm>
            <a:off x="0" y="1888354"/>
            <a:ext cx="479834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AE0E255-8AD7-4E69-B757-70715D4BADBF}"/>
              </a:ext>
            </a:extLst>
          </p:cNvPr>
          <p:cNvSpPr txBox="1"/>
          <p:nvPr/>
        </p:nvSpPr>
        <p:spPr>
          <a:xfrm>
            <a:off x="4527" y="2319242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E670AE9-C46A-4A6E-B290-18D3D5A869F3}"/>
              </a:ext>
            </a:extLst>
          </p:cNvPr>
          <p:cNvSpPr txBox="1"/>
          <p:nvPr/>
        </p:nvSpPr>
        <p:spPr>
          <a:xfrm>
            <a:off x="-4527" y="2720847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37E2A86-55D7-4D02-AA12-784D2EEF6F6D}"/>
              </a:ext>
            </a:extLst>
          </p:cNvPr>
          <p:cNvSpPr txBox="1"/>
          <p:nvPr/>
        </p:nvSpPr>
        <p:spPr>
          <a:xfrm>
            <a:off x="0" y="3151735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6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EB7D7DB-9E6A-4D51-A084-227FFAB01235}"/>
              </a:ext>
            </a:extLst>
          </p:cNvPr>
          <p:cNvSpPr txBox="1"/>
          <p:nvPr/>
        </p:nvSpPr>
        <p:spPr>
          <a:xfrm>
            <a:off x="-4527" y="3582623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7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C8C5CD8-0828-4942-B603-BFC2905B124C}"/>
              </a:ext>
            </a:extLst>
          </p:cNvPr>
          <p:cNvSpPr txBox="1"/>
          <p:nvPr/>
        </p:nvSpPr>
        <p:spPr>
          <a:xfrm>
            <a:off x="11069028" y="0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3. Einbinden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C72D865-3027-4DE1-9438-D0D69B3B301B}"/>
              </a:ext>
            </a:extLst>
          </p:cNvPr>
          <p:cNvSpPr txBox="1"/>
          <p:nvPr/>
        </p:nvSpPr>
        <p:spPr>
          <a:xfrm>
            <a:off x="1992936" y="276999"/>
            <a:ext cx="5415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Wie wird CSS Eingebunden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E37F9BD-9D78-491D-A525-35B5B28B9798}"/>
              </a:ext>
            </a:extLst>
          </p:cNvPr>
          <p:cNvSpPr txBox="1"/>
          <p:nvPr/>
        </p:nvSpPr>
        <p:spPr>
          <a:xfrm>
            <a:off x="1390650" y="1108221"/>
            <a:ext cx="10911577" cy="571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Inline: </a:t>
            </a:r>
          </a:p>
          <a:p>
            <a:r>
              <a:rPr lang="de-DE" sz="3200" dirty="0"/>
              <a:t>	- style Attribute :  style=„ CSS „</a:t>
            </a:r>
          </a:p>
          <a:p>
            <a:endParaRPr lang="de-DE" sz="3200" dirty="0"/>
          </a:p>
          <a:p>
            <a:r>
              <a:rPr lang="de-DE" sz="3200" dirty="0"/>
              <a:t>Head: &lt;style&gt;  …. &lt;/style&gt;</a:t>
            </a:r>
          </a:p>
          <a:p>
            <a:endParaRPr lang="de-DE" sz="3200" dirty="0"/>
          </a:p>
          <a:p>
            <a:r>
              <a:rPr lang="de-DE" sz="3200" dirty="0"/>
              <a:t>CSS Datei:</a:t>
            </a:r>
          </a:p>
          <a:p>
            <a:r>
              <a:rPr lang="de-DE" sz="3200" dirty="0"/>
              <a:t>&lt;link </a:t>
            </a:r>
            <a:r>
              <a:rPr lang="de-DE" sz="3200" dirty="0" err="1"/>
              <a:t>href</a:t>
            </a:r>
            <a:r>
              <a:rPr lang="de-DE" sz="3200" dirty="0"/>
              <a:t>=“bildschirm.css“ </a:t>
            </a:r>
            <a:r>
              <a:rPr lang="de-DE" sz="3200" dirty="0" err="1"/>
              <a:t>rel</a:t>
            </a:r>
            <a:r>
              <a:rPr lang="de-DE" sz="3200" dirty="0"/>
              <a:t>=“</a:t>
            </a:r>
            <a:r>
              <a:rPr lang="de-DE" sz="3200" dirty="0" err="1"/>
              <a:t>stylesheet</a:t>
            </a:r>
            <a:r>
              <a:rPr lang="de-DE" sz="3200" dirty="0"/>
              <a:t>“ </a:t>
            </a:r>
            <a:r>
              <a:rPr lang="de-DE" sz="3200" dirty="0" err="1"/>
              <a:t>media</a:t>
            </a:r>
            <a:r>
              <a:rPr lang="de-DE" sz="3200" dirty="0"/>
              <a:t>=“screen“&gt;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de-DE" sz="3200" dirty="0" err="1"/>
              <a:t>Href</a:t>
            </a:r>
            <a:r>
              <a:rPr lang="de-DE" sz="3200" dirty="0"/>
              <a:t>= Pfad zur Datei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de-DE" sz="3200" dirty="0" err="1"/>
              <a:t>Rel</a:t>
            </a:r>
            <a:r>
              <a:rPr lang="de-DE" sz="3200" dirty="0"/>
              <a:t> (</a:t>
            </a:r>
            <a:r>
              <a:rPr lang="de-DE" sz="3200" dirty="0" err="1"/>
              <a:t>relation</a:t>
            </a:r>
            <a:r>
              <a:rPr lang="de-DE" sz="3200" dirty="0"/>
              <a:t>) Beziehung = verknüpfte Datei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de-DE" sz="3200" dirty="0"/>
              <a:t>Media= Ausgabemedium für Browser (Ausgabe Bildschirm)</a:t>
            </a:r>
          </a:p>
          <a:p>
            <a:endParaRPr lang="de-DE" sz="32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66BA6C4-E49C-4904-91D2-7FC406C669A5}"/>
              </a:ext>
            </a:extLst>
          </p:cNvPr>
          <p:cNvSpPr txBox="1"/>
          <p:nvPr/>
        </p:nvSpPr>
        <p:spPr>
          <a:xfrm rot="16200000">
            <a:off x="-983811" y="5195502"/>
            <a:ext cx="24384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Sebi</a:t>
            </a:r>
          </a:p>
        </p:txBody>
      </p:sp>
    </p:spTree>
    <p:extLst>
      <p:ext uri="{BB962C8B-B14F-4D97-AF65-F5344CB8AC3E}">
        <p14:creationId xmlns:p14="http://schemas.microsoft.com/office/powerpoint/2010/main" val="3958245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BE6DA5-0219-4ADF-AB8E-362BA1CA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84B9-518D-44F7-BDE6-E1DCCD0AA226}" type="datetime1">
              <a:rPr lang="de-DE" smtClean="0"/>
              <a:t>16.02.2022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2394BA-62F6-437A-A01D-58E65557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\\CSS: </a:t>
            </a:r>
            <a:r>
              <a:rPr lang="de-DE" dirty="0" err="1"/>
              <a:t>Chrashkurs</a:t>
            </a:r>
            <a:r>
              <a:rPr lang="de-DE" dirty="0"/>
              <a:t>    \\ NTA-Isny    \\ Kommunikationstechnik    \\Gruppe 1B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3EA6E7-7FBC-48F3-A6A0-58E6F58B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BC45-D903-4411-B7C6-B9A00B684E01}" type="slidenum">
              <a:rPr lang="de-DE" smtClean="0"/>
              <a:t>9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E50A89A-FF17-4D69-A551-D71171F77126}"/>
              </a:ext>
            </a:extLst>
          </p:cNvPr>
          <p:cNvSpPr txBox="1"/>
          <p:nvPr/>
        </p:nvSpPr>
        <p:spPr>
          <a:xfrm>
            <a:off x="0" y="1068309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99626D-AE5B-4963-9F8D-1E02D667614C}"/>
              </a:ext>
            </a:extLst>
          </p:cNvPr>
          <p:cNvSpPr txBox="1"/>
          <p:nvPr/>
        </p:nvSpPr>
        <p:spPr>
          <a:xfrm>
            <a:off x="4527" y="1499197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F35EB91-FEFA-4DC7-94FB-3BE49A2C256A}"/>
              </a:ext>
            </a:extLst>
          </p:cNvPr>
          <p:cNvSpPr txBox="1"/>
          <p:nvPr/>
        </p:nvSpPr>
        <p:spPr>
          <a:xfrm>
            <a:off x="0" y="1888354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AE0E255-8AD7-4E69-B757-70715D4BADBF}"/>
              </a:ext>
            </a:extLst>
          </p:cNvPr>
          <p:cNvSpPr txBox="1"/>
          <p:nvPr/>
        </p:nvSpPr>
        <p:spPr>
          <a:xfrm>
            <a:off x="4527" y="2319242"/>
            <a:ext cx="479834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E670AE9-C46A-4A6E-B290-18D3D5A869F3}"/>
              </a:ext>
            </a:extLst>
          </p:cNvPr>
          <p:cNvSpPr txBox="1"/>
          <p:nvPr/>
        </p:nvSpPr>
        <p:spPr>
          <a:xfrm>
            <a:off x="-4527" y="2720847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37E2A86-55D7-4D02-AA12-784D2EEF6F6D}"/>
              </a:ext>
            </a:extLst>
          </p:cNvPr>
          <p:cNvSpPr txBox="1"/>
          <p:nvPr/>
        </p:nvSpPr>
        <p:spPr>
          <a:xfrm>
            <a:off x="0" y="3151735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6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EB7D7DB-9E6A-4D51-A084-227FFAB01235}"/>
              </a:ext>
            </a:extLst>
          </p:cNvPr>
          <p:cNvSpPr txBox="1"/>
          <p:nvPr/>
        </p:nvSpPr>
        <p:spPr>
          <a:xfrm>
            <a:off x="-4527" y="3582623"/>
            <a:ext cx="479834" cy="2154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/>
              <a:t>7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C8C5CD8-0828-4942-B603-BFC2905B124C}"/>
              </a:ext>
            </a:extLst>
          </p:cNvPr>
          <p:cNvSpPr txBox="1"/>
          <p:nvPr/>
        </p:nvSpPr>
        <p:spPr>
          <a:xfrm>
            <a:off x="11069028" y="0"/>
            <a:ext cx="1193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4. CSS Selektor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C72D865-3027-4DE1-9438-D0D69B3B301B}"/>
              </a:ext>
            </a:extLst>
          </p:cNvPr>
          <p:cNvSpPr txBox="1"/>
          <p:nvPr/>
        </p:nvSpPr>
        <p:spPr>
          <a:xfrm>
            <a:off x="1992936" y="276999"/>
            <a:ext cx="2702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CSS Selektor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B5341EF-4F40-4BB9-B25F-55F164429076}"/>
              </a:ext>
            </a:extLst>
          </p:cNvPr>
          <p:cNvSpPr txBox="1"/>
          <p:nvPr/>
        </p:nvSpPr>
        <p:spPr>
          <a:xfrm rot="16200000">
            <a:off x="-983811" y="5195502"/>
            <a:ext cx="24384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Martin </a:t>
            </a:r>
            <a:r>
              <a:rPr lang="de-DE" sz="1200" dirty="0" err="1"/>
              <a:t>Gückel</a:t>
            </a:r>
            <a:endParaRPr lang="de-DE" sz="12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7C02FA3-9865-4DD3-93CC-FB141B919095}"/>
              </a:ext>
            </a:extLst>
          </p:cNvPr>
          <p:cNvSpPr txBox="1"/>
          <p:nvPr/>
        </p:nvSpPr>
        <p:spPr>
          <a:xfrm>
            <a:off x="1672046" y="1499197"/>
            <a:ext cx="603883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HTML Tag :</a:t>
            </a:r>
          </a:p>
          <a:p>
            <a:r>
              <a:rPr lang="de-DE" sz="3200" dirty="0"/>
              <a:t>	tag </a:t>
            </a:r>
            <a:r>
              <a:rPr lang="de-DE" sz="3200" dirty="0" err="1"/>
              <a:t>name</a:t>
            </a:r>
            <a:r>
              <a:rPr lang="de-DE" sz="3200" dirty="0"/>
              <a:t> :   h1{} ,  p{}  </a:t>
            </a:r>
          </a:p>
          <a:p>
            <a:endParaRPr lang="de-DE" sz="3200" dirty="0"/>
          </a:p>
          <a:p>
            <a:r>
              <a:rPr lang="de-DE" sz="3200" dirty="0"/>
              <a:t>ID:</a:t>
            </a:r>
          </a:p>
          <a:p>
            <a:r>
              <a:rPr lang="de-DE" sz="3200" dirty="0"/>
              <a:t>	ID=„ </a:t>
            </a:r>
            <a:r>
              <a:rPr lang="de-DE" sz="3200" dirty="0" err="1"/>
              <a:t>name</a:t>
            </a:r>
            <a:r>
              <a:rPr lang="de-DE" sz="3200" dirty="0"/>
              <a:t>“   // CSS :  #name{}</a:t>
            </a:r>
          </a:p>
          <a:p>
            <a:endParaRPr lang="de-DE" sz="3200" dirty="0"/>
          </a:p>
          <a:p>
            <a:r>
              <a:rPr lang="de-DE" sz="3200" dirty="0"/>
              <a:t>Classe: </a:t>
            </a:r>
          </a:p>
          <a:p>
            <a:r>
              <a:rPr lang="de-DE" sz="3200" dirty="0"/>
              <a:t>	</a:t>
            </a:r>
            <a:r>
              <a:rPr lang="de-DE" sz="3200" dirty="0" err="1"/>
              <a:t>class</a:t>
            </a:r>
            <a:r>
              <a:rPr lang="de-DE" sz="3200" dirty="0"/>
              <a:t>=„ </a:t>
            </a:r>
            <a:r>
              <a:rPr lang="de-DE" sz="3200" dirty="0" err="1"/>
              <a:t>name</a:t>
            </a:r>
            <a:r>
              <a:rPr lang="de-DE" sz="3200" dirty="0"/>
              <a:t>“ // CSS: .</a:t>
            </a:r>
            <a:r>
              <a:rPr lang="de-DE" sz="3200" dirty="0" err="1"/>
              <a:t>name</a:t>
            </a:r>
            <a:r>
              <a:rPr lang="de-DE" sz="3200" dirty="0"/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3987224514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Ausschnitt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0</TotalTime>
  <Words>920</Words>
  <Application>Microsoft Office PowerPoint</Application>
  <PresentationFormat>Breitbild</PresentationFormat>
  <Paragraphs>325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3" baseType="lpstr">
      <vt:lpstr>Calibri</vt:lpstr>
      <vt:lpstr>Franklin Gothic Book</vt:lpstr>
      <vt:lpstr>Ausschnitt</vt:lpstr>
      <vt:lpstr>CSS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NGO </dc:title>
  <dc:creator>Korbinian Müller</dc:creator>
  <cp:lastModifiedBy>Korbinian Müller</cp:lastModifiedBy>
  <cp:revision>13</cp:revision>
  <dcterms:created xsi:type="dcterms:W3CDTF">2021-10-19T11:52:29Z</dcterms:created>
  <dcterms:modified xsi:type="dcterms:W3CDTF">2022-02-16T13:46:20Z</dcterms:modified>
</cp:coreProperties>
</file>