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35"/>
  </p:notesMasterIdLst>
  <p:sldIdLst>
    <p:sldId id="264" r:id="rId2"/>
    <p:sldId id="301" r:id="rId3"/>
    <p:sldId id="30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4" r:id="rId12"/>
    <p:sldId id="291" r:id="rId13"/>
    <p:sldId id="293" r:id="rId14"/>
    <p:sldId id="303" r:id="rId15"/>
    <p:sldId id="297" r:id="rId16"/>
    <p:sldId id="296" r:id="rId17"/>
    <p:sldId id="298" r:id="rId18"/>
    <p:sldId id="299" r:id="rId19"/>
    <p:sldId id="260" r:id="rId20"/>
    <p:sldId id="262" r:id="rId21"/>
    <p:sldId id="270" r:id="rId22"/>
    <p:sldId id="271" r:id="rId23"/>
    <p:sldId id="272" r:id="rId24"/>
    <p:sldId id="273" r:id="rId25"/>
    <p:sldId id="265" r:id="rId26"/>
    <p:sldId id="266" r:id="rId27"/>
    <p:sldId id="257" r:id="rId28"/>
    <p:sldId id="267" r:id="rId29"/>
    <p:sldId id="256" r:id="rId30"/>
    <p:sldId id="268" r:id="rId31"/>
    <p:sldId id="269" r:id="rId32"/>
    <p:sldId id="274" r:id="rId33"/>
    <p:sldId id="30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47DCD-5670-4D24-A28A-5FF3A0A77EE3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D512B-4D2A-4BDF-89F9-710B07E64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6A4F5EE-297A-40D6-ACF7-55CE4289695D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FBFD-D26D-4116-AF7F-236C66A7B9B7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C979-04E6-447C-992E-CE0AE112445C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7001" y="0"/>
            <a:ext cx="1904999" cy="365125"/>
          </a:xfrm>
        </p:spPr>
        <p:txBody>
          <a:bodyPr/>
          <a:lstStyle/>
          <a:p>
            <a:fld id="{ECFF50DE-A9E9-405E-85C8-B67FD00DCEA0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1287125" cy="365125"/>
          </a:xfrm>
        </p:spPr>
        <p:txBody>
          <a:bodyPr/>
          <a:lstStyle/>
          <a:p>
            <a:pPr algn="ctr"/>
            <a:r>
              <a:rPr lang="de-DE" dirty="0"/>
              <a:t>NTA-Isny  //  Präsentation: 3D-Drucker  // Müller  Stocker  Neubert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"/>
            <a:ext cx="1009650" cy="365760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437B-1A1C-436D-BE09-1C6EDAD8F30D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F194-4F12-42EF-A435-BF8E8839B26F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A616-74A4-4876-A367-FF856D05633E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F4C6-DB49-4B89-9041-8C6056F6B3AA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D9A9-F802-4359-BEAB-3CBBA4626E8C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CA8B-62A6-45DE-BC2C-9DBE3697AFF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E352-BF7F-40C2-8360-D7BCF818D4CF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E6521B-6558-414C-BBBF-7DC4C341BFDF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153D5-266F-433C-8B92-944FB2B9D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3222497"/>
          </a:xfrm>
        </p:spPr>
        <p:txBody>
          <a:bodyPr/>
          <a:lstStyle/>
          <a:p>
            <a:pPr algn="ctr"/>
            <a:r>
              <a:rPr lang="de-DE" dirty="0"/>
              <a:t>3D - Drucker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BB734C-7036-45BB-96FA-CD79B22B1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Müller Korbinian / Florian Stocker / Pascal Neubert</a:t>
            </a:r>
          </a:p>
          <a:p>
            <a:r>
              <a:rPr lang="de-DE" dirty="0"/>
              <a:t>Präsentation: Elektrotechnik      </a:t>
            </a:r>
          </a:p>
        </p:txBody>
      </p:sp>
    </p:spTree>
    <p:extLst>
      <p:ext uri="{BB962C8B-B14F-4D97-AF65-F5344CB8AC3E}">
        <p14:creationId xmlns:p14="http://schemas.microsoft.com/office/powerpoint/2010/main" val="35200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695826" y="182562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Aufbau</a:t>
            </a:r>
          </a:p>
        </p:txBody>
      </p:sp>
      <p:pic>
        <p:nvPicPr>
          <p:cNvPr id="13" name="Grafik 12" descr="Ein Bild, das Büro, Fräse enthält.&#10;&#10;Automatisch generierte Beschreibung">
            <a:extLst>
              <a:ext uri="{FF2B5EF4-FFF2-40B4-BE49-F238E27FC236}">
                <a16:creationId xmlns:a16="http://schemas.microsoft.com/office/drawing/2014/main" id="{1CF1C295-E5DC-E6A3-3C6C-5311304FF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21" y="828893"/>
            <a:ext cx="8698656" cy="549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0B661A18-5DDD-995D-FDDD-C87E06CA9256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2.1/2.4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E938C2-67EB-5EDB-A62E-54107B927183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2.0/2.4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E794308-5E1E-87AE-34A1-689CEFB52DD8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2.2/2.4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9C746DB-6827-D258-B1F8-888DF35CBE7A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2.3/2.4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4234520-52C0-D975-6CDA-E657D3878869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2.4/2.4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2B0A62-5C64-D38D-6193-E2C676A59637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1.5/1.5</a:t>
            </a:r>
          </a:p>
        </p:txBody>
      </p:sp>
    </p:spTree>
    <p:extLst>
      <p:ext uri="{BB962C8B-B14F-4D97-AF65-F5344CB8AC3E}">
        <p14:creationId xmlns:p14="http://schemas.microsoft.com/office/powerpoint/2010/main" val="32172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695826" y="182562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Aufbau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B45915-9751-34B2-7B0C-FA377A02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6" y="2044714"/>
            <a:ext cx="4171950" cy="27692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BE63EDA-CAA1-655E-863C-5C58D6DB7AC4}"/>
              </a:ext>
            </a:extLst>
          </p:cNvPr>
          <p:cNvSpPr txBox="1"/>
          <p:nvPr/>
        </p:nvSpPr>
        <p:spPr>
          <a:xfrm>
            <a:off x="4975225" y="1953686"/>
            <a:ext cx="6264275" cy="341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Filament Förderung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Feeder / Extruder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Meist mehrere vorhanden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Funktioniert durch 			   			Schrittmotor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D45717-555C-C50E-2092-47EC186F4A80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2.2/2.4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2605578-E26D-0780-7CC5-058EAF9CAA31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2.1/2.4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4CAFCE1-E351-C7BD-E550-08E458EA4C0B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2.3/2.4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306B7E7-B17D-F686-EEF1-B1F8E2901517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2.4/2.4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78D63B1-1F8F-98CA-F14E-9B3B5F14898B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3.0/3.2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B26E094-D14B-7CF5-61AB-E2D18B929D12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2.0/2.4</a:t>
            </a:r>
          </a:p>
        </p:txBody>
      </p:sp>
    </p:spTree>
    <p:extLst>
      <p:ext uri="{BB962C8B-B14F-4D97-AF65-F5344CB8AC3E}">
        <p14:creationId xmlns:p14="http://schemas.microsoft.com/office/powerpoint/2010/main" val="277829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695826" y="182562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Aufbau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4D75FD9-D377-0E9F-8912-314AB30DE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32" y="1146447"/>
            <a:ext cx="7988936" cy="456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55E6FC5-072A-BB58-7A03-32B5C5783F50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2.3/2.4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52002AC-9218-FA3E-1021-505840B2BE6A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2.2/2.4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A4FF13-BA43-6B18-E7C3-6FEF421F46D0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2.4/2.4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D3F45C4-FAE0-1120-E7D7-09337F8B4055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3.0/3.2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BD8C71-C582-2E41-8619-ED8A57A0FD95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3.1/3.2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319F43-0A1A-F108-26B6-65F0649382E1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2.1/2.4</a:t>
            </a:r>
          </a:p>
        </p:txBody>
      </p:sp>
    </p:spTree>
    <p:extLst>
      <p:ext uri="{BB962C8B-B14F-4D97-AF65-F5344CB8AC3E}">
        <p14:creationId xmlns:p14="http://schemas.microsoft.com/office/powerpoint/2010/main" val="239139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695826" y="182562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Aufbau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57A3F1-A012-E34F-422C-58DDC7B24BF7}"/>
              </a:ext>
            </a:extLst>
          </p:cNvPr>
          <p:cNvSpPr txBox="1"/>
          <p:nvPr/>
        </p:nvSpPr>
        <p:spPr>
          <a:xfrm>
            <a:off x="2180431" y="1272790"/>
            <a:ext cx="7831138" cy="477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Elektronische Komponenten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Netzteil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Platine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Display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USB-Anschluss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SD-Karten Slot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LAN oder WLAN </a:t>
            </a:r>
            <a:r>
              <a:rPr lang="de-DE" sz="3200" dirty="0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erbindung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09F340-35E8-EA26-DD80-BBEC47063603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2.4/2.4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F79F96-3221-26C7-D95B-D24F4F075103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2.3/2.4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6A73926-7F68-82DD-F550-BFF3B5C9D177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3.0/3.3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2B698EF-2059-2771-8A71-EA62D7A6FD33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3.0/3.3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7FB8695-E8E8-B3E2-F921-892A269CA11A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3.1/3.3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0D94A4-5B80-B668-3648-9BBE3338111C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2.2/2.4</a:t>
            </a:r>
          </a:p>
        </p:txBody>
      </p:sp>
    </p:spTree>
    <p:extLst>
      <p:ext uri="{BB962C8B-B14F-4D97-AF65-F5344CB8AC3E}">
        <p14:creationId xmlns:p14="http://schemas.microsoft.com/office/powerpoint/2010/main" val="359747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222779" y="2657634"/>
            <a:ext cx="284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Bau Formen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09F340-35E8-EA26-DD80-BBEC47063603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3.0/3.3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F79F96-3221-26C7-D95B-D24F4F075103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2.4/2.4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6A73926-7F68-82DD-F550-BFF3B5C9D177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3.1/3.3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2B698EF-2059-2771-8A71-EA62D7A6FD33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3.2/3.3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7FB8695-E8E8-B3E2-F921-892A269CA11A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3.3/3.3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0D94A4-5B80-B668-3648-9BBE3338111C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2.3/2.4</a:t>
            </a:r>
          </a:p>
        </p:txBody>
      </p:sp>
    </p:spTree>
    <p:extLst>
      <p:ext uri="{BB962C8B-B14F-4D97-AF65-F5344CB8AC3E}">
        <p14:creationId xmlns:p14="http://schemas.microsoft.com/office/powerpoint/2010/main" val="354769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198938" y="182562"/>
            <a:ext cx="289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Bau Formen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B1A908F-56BD-4720-B0AF-B23BDB5C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22" y="979465"/>
            <a:ext cx="5210804" cy="521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D8B3959-92C7-42EF-2CDF-43AC03B8E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2" y="966796"/>
            <a:ext cx="5210804" cy="521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2E2EB2BF-7996-A0F2-3FB3-EE0DACC3359D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3.1/3.3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89E95B3-C06F-727D-88F3-A70BE7889B11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3.0/3.3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B21C9B2-4B5A-5F29-4497-7DBBF08D61F6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3.2/3.3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B379DB9-89CA-E462-3540-13E08128DA26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3.3/3.3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6609C38-6232-1BB6-0BDB-630D75E6F4FC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4.0/4.6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E4DFE8D-1F70-05E4-10B0-F0B78C7833E0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3.0/3.3</a:t>
            </a:r>
          </a:p>
        </p:txBody>
      </p:sp>
    </p:spTree>
    <p:extLst>
      <p:ext uri="{BB962C8B-B14F-4D97-AF65-F5344CB8AC3E}">
        <p14:creationId xmlns:p14="http://schemas.microsoft.com/office/powerpoint/2010/main" val="281144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198938" y="182562"/>
            <a:ext cx="289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Bau Formen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57A3F1-A012-E34F-422C-58DDC7B24BF7}"/>
              </a:ext>
            </a:extLst>
          </p:cNvPr>
          <p:cNvSpPr txBox="1"/>
          <p:nvPr/>
        </p:nvSpPr>
        <p:spPr>
          <a:xfrm>
            <a:off x="328216" y="1438622"/>
            <a:ext cx="10968432" cy="351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Delta Drucker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Keine Unterformen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Festes unbewegliches Druckbett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Druckkopf hängt an Stangen entlang der z-Achse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Der Druckkopf lässt sich auf allen Achsen bewegen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1B5BA0C-E215-322C-4DC3-F4709CB7A24B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3.2/3.3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78445-8AD7-9C33-A49D-2512CBB64E7A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3.1/3.3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673FA7-F819-B0B0-48D8-1372DA68F2C2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3.3/3.3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2E55544-D7DD-FBDA-4898-9AA3DC673835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4.0/4.6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3045CE-37CB-BD3A-E503-84310AC7A94B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4.1/4.6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6924C3-AE3D-3E37-56A1-E473BB5A6D10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3.0/3.3</a:t>
            </a:r>
          </a:p>
        </p:txBody>
      </p:sp>
    </p:spTree>
    <p:extLst>
      <p:ext uri="{BB962C8B-B14F-4D97-AF65-F5344CB8AC3E}">
        <p14:creationId xmlns:p14="http://schemas.microsoft.com/office/powerpoint/2010/main" val="255478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198938" y="182562"/>
            <a:ext cx="289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Bau Formen</a:t>
            </a:r>
          </a:p>
        </p:txBody>
      </p:sp>
      <p:pic>
        <p:nvPicPr>
          <p:cNvPr id="13" name="Grafik 12" descr="Ein Bild, das Text, Haushaltsgerät enthält.&#10;&#10;Automatisch generierte Beschreibung">
            <a:extLst>
              <a:ext uri="{FF2B5EF4-FFF2-40B4-BE49-F238E27FC236}">
                <a16:creationId xmlns:a16="http://schemas.microsoft.com/office/drawing/2014/main" id="{151E53C2-B686-665F-F074-42ACBD23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25" y="952863"/>
            <a:ext cx="4952274" cy="49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D132922-A4DF-8884-952A-93AF43B20058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3.3/3.3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8BF02AF-BA29-6075-01A6-AEE27EE82275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3.2/3.3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9AD308-8248-D08F-62E7-B1FE706D1D65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4.0/4.6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E55F51F-2AF4-2EF5-39F6-FAF6A9D5ACC9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4.1/4.6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EA7678-786B-7883-6470-00E24729DF6B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4.2/4.6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8A278F4-B4DE-740C-C02A-0C961B41C151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3.1/3.3</a:t>
            </a:r>
          </a:p>
        </p:txBody>
      </p:sp>
    </p:spTree>
    <p:extLst>
      <p:ext uri="{BB962C8B-B14F-4D97-AF65-F5344CB8AC3E}">
        <p14:creationId xmlns:p14="http://schemas.microsoft.com/office/powerpoint/2010/main" val="307109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3207430" y="2782669"/>
            <a:ext cx="577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Arbeitsablauf 3D Drucken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F28BB1-B835-D536-9C50-AE38F8B12D63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4.0/4.6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DFA9C9-6FED-7FBC-029B-26DA71B92B64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3.3/3.3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8E6954-99F7-D73C-0B03-C4AD7F5E1E0C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4.1/4.6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F5F5B51-70A2-B0BD-253D-5FDB7914F59E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4.2/4.6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ED3F79-C415-4D37-FA23-DA0DCF9D91A6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4.3/4.6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D9ABE5F-4F17-9999-2A3F-3A3353F298C3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3.2/3.3</a:t>
            </a:r>
          </a:p>
        </p:txBody>
      </p:sp>
    </p:spTree>
    <p:extLst>
      <p:ext uri="{BB962C8B-B14F-4D97-AF65-F5344CB8AC3E}">
        <p14:creationId xmlns:p14="http://schemas.microsoft.com/office/powerpoint/2010/main" val="251954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5B6-D05D-48F5-A47F-CB430BBBE487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Grafik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B8B9E8-4686-7A7C-7154-9D3ED642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47" y="792179"/>
            <a:ext cx="7610342" cy="442930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4730954-E7E5-7FD5-6F49-88BA1F790BD6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4.1/4.6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131E92-6095-274F-DBC9-29822A16A509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4.0/4.6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1222040-AA4C-5B9F-4D48-5912F686C390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4.2/4.6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22C326-E236-35A5-CFDF-3E3D5D927ECD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4.3/4.6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6C69F68-74B9-253D-48D7-2AAF09B39E93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4.4/4.6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C826C3C-2A4E-C491-DA4D-B097F4BB2C47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3.3/3.3</a:t>
            </a:r>
          </a:p>
        </p:txBody>
      </p:sp>
    </p:spTree>
    <p:extLst>
      <p:ext uri="{BB962C8B-B14F-4D97-AF65-F5344CB8AC3E}">
        <p14:creationId xmlns:p14="http://schemas.microsoft.com/office/powerpoint/2010/main" val="216117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1D389B-0847-38E9-C856-A8526C4EC052}"/>
              </a:ext>
            </a:extLst>
          </p:cNvPr>
          <p:cNvSpPr txBox="1"/>
          <p:nvPr/>
        </p:nvSpPr>
        <p:spPr>
          <a:xfrm>
            <a:off x="1994093" y="2708187"/>
            <a:ext cx="820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614359" y="182562"/>
            <a:ext cx="20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F571FA-B014-1902-6A7F-36A22459B8AA}"/>
              </a:ext>
            </a:extLst>
          </p:cNvPr>
          <p:cNvSpPr txBox="1"/>
          <p:nvPr/>
        </p:nvSpPr>
        <p:spPr>
          <a:xfrm>
            <a:off x="2225997" y="2061856"/>
            <a:ext cx="7740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 dirty="0"/>
              <a:t>Einsatz gebiete 3D Drucker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/>
              <a:t>Aufbau 3D Drucker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/>
              <a:t>Bauformen 3D Drucker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 dirty="0"/>
              <a:t>Arbeitsablauf beim 3D Drucken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1E493F9-8960-837A-DC64-99D2363DB79E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4BBEF2-B12C-F1AC-25B1-EAC31269B7C7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1.0/1.5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4E4CB25-A2F3-C2F0-8D94-194985C5FDCE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1.1/1.5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4356C85-5342-5E43-D6AB-9F725243C2D8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1.2/1.5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C7605D5-52D8-F005-EA55-A2261114921C}"/>
              </a:ext>
            </a:extLst>
          </p:cNvPr>
          <p:cNvSpPr/>
          <p:nvPr/>
        </p:nvSpPr>
        <p:spPr>
          <a:xfrm>
            <a:off x="11306174" y="6566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 / 1.5</a:t>
            </a:r>
          </a:p>
        </p:txBody>
      </p:sp>
    </p:spTree>
    <p:extLst>
      <p:ext uri="{BB962C8B-B14F-4D97-AF65-F5344CB8AC3E}">
        <p14:creationId xmlns:p14="http://schemas.microsoft.com/office/powerpoint/2010/main" val="178094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371-D5D7-4629-9D0B-2B13A259A669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E8B537-2B34-40D3-ACEA-7707E99DF1EB}"/>
              </a:ext>
            </a:extLst>
          </p:cNvPr>
          <p:cNvSpPr txBox="1"/>
          <p:nvPr/>
        </p:nvSpPr>
        <p:spPr>
          <a:xfrm>
            <a:off x="2559843" y="365125"/>
            <a:ext cx="707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Demonstration 3D Modellierung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C15B8D-32A7-4FCF-A8BB-010BD2EB3A67}"/>
              </a:ext>
            </a:extLst>
          </p:cNvPr>
          <p:cNvSpPr txBox="1"/>
          <p:nvPr/>
        </p:nvSpPr>
        <p:spPr>
          <a:xfrm>
            <a:off x="3228974" y="2276475"/>
            <a:ext cx="402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Anhand Fusion 360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0A3559-5116-45AB-2875-C41E7C0AC37E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4.2/4.6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3233E5-BF9C-EC2A-305B-B1CBE25D473D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4.1/4.6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60DF9E3-06A9-9DEC-C81D-B480A7557696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4.3/4.6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B2A551D-CC96-4CE2-259B-7E250B506ACA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4.4/4.6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0A2508-3624-9E4A-20E5-FB416306B5C4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4.5/4.6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4AD8E0-6E6C-9857-70A1-94CDE96FEE56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4.0/4.6</a:t>
            </a:r>
          </a:p>
        </p:txBody>
      </p:sp>
    </p:spTree>
    <p:extLst>
      <p:ext uri="{BB962C8B-B14F-4D97-AF65-F5344CB8AC3E}">
        <p14:creationId xmlns:p14="http://schemas.microsoft.com/office/powerpoint/2010/main" val="193506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5B6-D05D-48F5-A47F-CB430BBBE487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Grafik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B8B9E8-4686-7A7C-7154-9D3ED642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47" y="792179"/>
            <a:ext cx="7610342" cy="442930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8A2F018-7559-E2EE-C2C0-5B1184B80F2A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4.3/4.6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E260F28-487C-C374-665E-B23DC8C0896E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4.2/4.6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401147-1FAF-D6E8-4235-6D53B17A9BF6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4.4/4.6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818823-EA6E-DBAD-5C75-27BC7181AA2A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4.5/4.6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E865806-25B2-FF89-B833-8C9C7E6DD040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4.6/4.6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9AE581C-85A0-B2B5-9387-5C12CE7C73FD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4.1/4.6</a:t>
            </a:r>
          </a:p>
        </p:txBody>
      </p:sp>
    </p:spTree>
    <p:extLst>
      <p:ext uri="{BB962C8B-B14F-4D97-AF65-F5344CB8AC3E}">
        <p14:creationId xmlns:p14="http://schemas.microsoft.com/office/powerpoint/2010/main" val="337684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9371-D5D7-4629-9D0B-2B13A259A669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E8B537-2B34-40D3-ACEA-7707E99DF1EB}"/>
              </a:ext>
            </a:extLst>
          </p:cNvPr>
          <p:cNvSpPr txBox="1"/>
          <p:nvPr/>
        </p:nvSpPr>
        <p:spPr>
          <a:xfrm>
            <a:off x="2559843" y="365125"/>
            <a:ext cx="707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Demonstration </a:t>
            </a:r>
            <a:r>
              <a:rPr lang="de-DE" sz="3600" dirty="0" err="1"/>
              <a:t>Slicing</a:t>
            </a:r>
            <a:endParaRPr lang="de-DE" sz="3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C15B8D-32A7-4FCF-A8BB-010BD2EB3A67}"/>
              </a:ext>
            </a:extLst>
          </p:cNvPr>
          <p:cNvSpPr txBox="1"/>
          <p:nvPr/>
        </p:nvSpPr>
        <p:spPr>
          <a:xfrm>
            <a:off x="3228974" y="2276475"/>
            <a:ext cx="402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Anhand Cura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44E272-A36F-1463-9569-37444D1902F2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4.4/4.6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95871A9-3053-11D2-53BC-B057485141F7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4.3/4.6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3AEEE35-EF5C-D63E-B162-C2730D9BD250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4.5/4.6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7203C3A-1C6A-E0BF-334F-494C269BC2AD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4.6/4.6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3528F99-3080-10C8-D126-2E38903417CE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02BABF-2364-C3E0-8DAB-874FED2F566D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4.2/4.6</a:t>
            </a:r>
          </a:p>
        </p:txBody>
      </p:sp>
    </p:spTree>
    <p:extLst>
      <p:ext uri="{BB962C8B-B14F-4D97-AF65-F5344CB8AC3E}">
        <p14:creationId xmlns:p14="http://schemas.microsoft.com/office/powerpoint/2010/main" val="280745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5B6-D05D-48F5-A47F-CB430BBBE487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Grafik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B8B9E8-4686-7A7C-7154-9D3ED642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47" y="792179"/>
            <a:ext cx="7610342" cy="442930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93F03A9-9B2B-4EF9-58DD-9C6863A4A1A6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4.5/4.6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2305F60-F7C3-7400-0E3E-AFD18817CF4D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4.4/4.6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6221CA-732F-A3E6-23B2-C1184F565106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4.6/4.6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040AFA-C373-F667-0919-6DD1FAFF73E8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9A27C2-2EDB-48A1-DD2D-528F79BD0E53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4.3/4.6</a:t>
            </a:r>
          </a:p>
        </p:txBody>
      </p:sp>
    </p:spTree>
    <p:extLst>
      <p:ext uri="{BB962C8B-B14F-4D97-AF65-F5344CB8AC3E}">
        <p14:creationId xmlns:p14="http://schemas.microsoft.com/office/powerpoint/2010/main" val="128593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A4CB0E-1FC3-09FF-7B1F-440FBAB6923D}"/>
              </a:ext>
            </a:extLst>
          </p:cNvPr>
          <p:cNvSpPr txBox="1"/>
          <p:nvPr/>
        </p:nvSpPr>
        <p:spPr>
          <a:xfrm>
            <a:off x="4567683" y="2782669"/>
            <a:ext cx="2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G-CODE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E4BE65-E685-9DD6-ACA8-F9DE6CD83763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4.5/4.6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AE40A2-6F8B-8CB3-B37E-512885C9B324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4.4/4.6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830E906-98E3-A9D4-C523-A4BF96F9F4B4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4.6/4.6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760C2B-7E72-7679-884C-3D5463414AD9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D1AD1FA-F387-987A-5514-D94271DC5745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4.3/4.6</a:t>
            </a:r>
          </a:p>
        </p:txBody>
      </p:sp>
    </p:spTree>
    <p:extLst>
      <p:ext uri="{BB962C8B-B14F-4D97-AF65-F5344CB8AC3E}">
        <p14:creationId xmlns:p14="http://schemas.microsoft.com/office/powerpoint/2010/main" val="104282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3C07E-C98C-4C1B-967D-2C501030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scene_1">
            <a:hlinkClick r:id="" action="ppaction://media"/>
            <a:extLst>
              <a:ext uri="{FF2B5EF4-FFF2-40B4-BE49-F238E27FC236}">
                <a16:creationId xmlns:a16="http://schemas.microsoft.com/office/drawing/2014/main" id="{E21025CB-A686-4D1E-A68B-F7D061B16DE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41453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95BA2-04B5-4754-AA29-D86139B0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scene_2">
            <a:hlinkClick r:id="" action="ppaction://media"/>
            <a:extLst>
              <a:ext uri="{FF2B5EF4-FFF2-40B4-BE49-F238E27FC236}">
                <a16:creationId xmlns:a16="http://schemas.microsoft.com/office/drawing/2014/main" id="{0D374C72-9B7E-4AC6-B054-6E875D39CE7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14275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38FE-8DC4-46B2-B490-41B0CA65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scene_3">
            <a:hlinkClick r:id="" action="ppaction://media"/>
            <a:extLst>
              <a:ext uri="{FF2B5EF4-FFF2-40B4-BE49-F238E27FC236}">
                <a16:creationId xmlns:a16="http://schemas.microsoft.com/office/drawing/2014/main" id="{6BE82BD3-63C1-4EF8-AAB9-1138C1FBCC9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27885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6D501-F0D1-42E2-8502-75F845E5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scene_3_b">
            <a:hlinkClick r:id="" action="ppaction://media"/>
            <a:extLst>
              <a:ext uri="{FF2B5EF4-FFF2-40B4-BE49-F238E27FC236}">
                <a16:creationId xmlns:a16="http://schemas.microsoft.com/office/drawing/2014/main" id="{267B185B-46B8-4841-8C57-251CE99A370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13147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50AFB-F1B8-4D2E-AF82-1DF34C698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00CD7C-B313-4709-9372-1A8AAFC5B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03F50F-779D-46BF-B9AE-D10C32E3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1D389B-0847-38E9-C856-A8526C4EC052}"/>
              </a:ext>
            </a:extLst>
          </p:cNvPr>
          <p:cNvSpPr txBox="1"/>
          <p:nvPr/>
        </p:nvSpPr>
        <p:spPr>
          <a:xfrm>
            <a:off x="1994093" y="2708187"/>
            <a:ext cx="820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2740113" y="2708187"/>
            <a:ext cx="580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Einsatzgebiet 3D Drucker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A6FC6F-4A93-BE74-421D-9C074A07CF88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1.0/1.5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CE14D1-362D-7832-D01A-C8FC3F23AF9C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60EF8DF-4D96-29F3-6B34-E8F7543C6251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1.1/1.5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B15FA7-9FBF-31FC-5611-33A4A1D3A6CB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1.2/1.5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B635D11-F110-B9BD-FD26-85116FBB5E6F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1.3/1.5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5E41E91-5D78-E98F-C5E9-6C89B83EF580}"/>
              </a:ext>
            </a:extLst>
          </p:cNvPr>
          <p:cNvSpPr/>
          <p:nvPr/>
        </p:nvSpPr>
        <p:spPr>
          <a:xfrm>
            <a:off x="11306174" y="6566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 / 1.5</a:t>
            </a:r>
          </a:p>
        </p:txBody>
      </p:sp>
    </p:spTree>
    <p:extLst>
      <p:ext uri="{BB962C8B-B14F-4D97-AF65-F5344CB8AC3E}">
        <p14:creationId xmlns:p14="http://schemas.microsoft.com/office/powerpoint/2010/main" val="88824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9A485-7629-4A0F-A629-F793C2BA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4" name="scene_5">
            <a:hlinkClick r:id="" action="ppaction://media"/>
            <a:extLst>
              <a:ext uri="{FF2B5EF4-FFF2-40B4-BE49-F238E27FC236}">
                <a16:creationId xmlns:a16="http://schemas.microsoft.com/office/drawing/2014/main" id="{068F6C47-BC88-4870-AA13-46AA6BF6C90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19155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6574D-D30C-43B5-BB56-E2C48851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scene_6">
            <a:hlinkClick r:id="" action="ppaction://media"/>
            <a:extLst>
              <a:ext uri="{FF2B5EF4-FFF2-40B4-BE49-F238E27FC236}">
                <a16:creationId xmlns:a16="http://schemas.microsoft.com/office/drawing/2014/main" id="{E2333275-1A25-4353-9581-86787FCD2CC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25198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5B6-D05D-48F5-A47F-CB430BBBE487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2" name="Grafik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B8B9E8-4686-7A7C-7154-9D3ED642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47" y="792179"/>
            <a:ext cx="7610342" cy="442930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26DD069-9CF8-8207-3C54-EABFBF84C608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4.6/4.6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ADF313-E209-1F50-3257-726BD11EE7BA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4.5/4.6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90602EB-E76D-E9B7-EDA5-F623728EC665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2F6DA8F-AB37-EEE2-B04A-8CE815ACD505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4.4/4.6</a:t>
            </a:r>
          </a:p>
        </p:txBody>
      </p:sp>
    </p:spTree>
    <p:extLst>
      <p:ext uri="{BB962C8B-B14F-4D97-AF65-F5344CB8AC3E}">
        <p14:creationId xmlns:p14="http://schemas.microsoft.com/office/powerpoint/2010/main" val="3909687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D5B6-D05D-48F5-A47F-CB430BBBE487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3E36A0-C1CA-1D8F-92DF-4059864BC6E8}"/>
              </a:ext>
            </a:extLst>
          </p:cNvPr>
          <p:cNvSpPr txBox="1"/>
          <p:nvPr/>
        </p:nvSpPr>
        <p:spPr>
          <a:xfrm>
            <a:off x="4446134" y="2598003"/>
            <a:ext cx="2332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ENDE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98207A-5565-D8E1-C7F2-185470CC817E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A6AFC8B-FDC4-65D5-4EF2-AE23DB99D100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4.6/4.6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9C57934-E107-8B15-6163-6C2BD2DA5BA3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4.5/4.6</a:t>
            </a:r>
          </a:p>
        </p:txBody>
      </p:sp>
    </p:spTree>
    <p:extLst>
      <p:ext uri="{BB962C8B-B14F-4D97-AF65-F5344CB8AC3E}">
        <p14:creationId xmlns:p14="http://schemas.microsoft.com/office/powerpoint/2010/main" val="37054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F19EADD-7B79-4034-BE02-6FE1AA296DB6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1.1/1.5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1D389B-0847-38E9-C856-A8526C4EC052}"/>
              </a:ext>
            </a:extLst>
          </p:cNvPr>
          <p:cNvSpPr txBox="1"/>
          <p:nvPr/>
        </p:nvSpPr>
        <p:spPr>
          <a:xfrm>
            <a:off x="1994093" y="2708187"/>
            <a:ext cx="8203813" cy="190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Architektur und Bau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32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Aufbau von Architektur Modellen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2750810" y="182562"/>
            <a:ext cx="57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Einsatzgebiet 3D Drucker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951DB1C-06AE-5968-66D4-F6500BD32678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1/1.5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A959295-2600-B08F-0EE8-A0923191B458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1.2/1.5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C0F5AB0-E304-19BB-281B-60E2718BF97E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1.3/1.5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D32751-C436-BCDB-4DDB-F1445C5A5E43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1.4/1.5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FCA1A6C-7134-5C43-E202-F4B75FCD3BD6}"/>
              </a:ext>
            </a:extLst>
          </p:cNvPr>
          <p:cNvSpPr/>
          <p:nvPr/>
        </p:nvSpPr>
        <p:spPr>
          <a:xfrm>
            <a:off x="11306174" y="6566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 / 1.5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EC5CA6E-E64F-1A65-66E7-A425496E1318}"/>
              </a:ext>
            </a:extLst>
          </p:cNvPr>
          <p:cNvSpPr/>
          <p:nvPr/>
        </p:nvSpPr>
        <p:spPr>
          <a:xfrm>
            <a:off x="11306173" y="116871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17969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1D389B-0847-38E9-C856-A8526C4EC052}"/>
              </a:ext>
            </a:extLst>
          </p:cNvPr>
          <p:cNvSpPr txBox="1"/>
          <p:nvPr/>
        </p:nvSpPr>
        <p:spPr>
          <a:xfrm>
            <a:off x="1994093" y="1946953"/>
            <a:ext cx="8203813" cy="342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Luft und Raumfahrt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Passagier-Elemente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Mechanische Teile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Roboter für Weltraummissionen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2750810" y="182562"/>
            <a:ext cx="57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Einsatzgebiet 3D Drucker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6F7BEB-0C35-6F14-D5CA-89CD769FC29E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1.2/1.5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FC6B265-A685-F8D7-4C70-E2719B4198E0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1.1/1.5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5D63DA1-C91A-4937-4E23-6C6CDC51033E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1.3/1.5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603CBD-7D81-5BC1-61EE-8911157E44F9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1.4/1.5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5C7AA80-B96D-773D-C9D3-5C25AE883FD3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1.5/1.5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515705-A2EE-88BF-02D4-A347AD152329}"/>
              </a:ext>
            </a:extLst>
          </p:cNvPr>
          <p:cNvSpPr/>
          <p:nvPr/>
        </p:nvSpPr>
        <p:spPr>
          <a:xfrm>
            <a:off x="11296650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1/1.5</a:t>
            </a:r>
          </a:p>
        </p:txBody>
      </p:sp>
    </p:spTree>
    <p:extLst>
      <p:ext uri="{BB962C8B-B14F-4D97-AF65-F5344CB8AC3E}">
        <p14:creationId xmlns:p14="http://schemas.microsoft.com/office/powerpoint/2010/main" val="225224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1D389B-0847-38E9-C856-A8526C4EC052}"/>
              </a:ext>
            </a:extLst>
          </p:cNvPr>
          <p:cNvSpPr txBox="1"/>
          <p:nvPr/>
        </p:nvSpPr>
        <p:spPr>
          <a:xfrm>
            <a:off x="1009650" y="1771302"/>
            <a:ext cx="9246551" cy="331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Maschinenbau und Fertigung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Spezielle Werkzeuge und Bauteile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Maschinen Ersatzteile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Verbesserungen für Maschinen und  				Werkzeuge</a:t>
            </a:r>
            <a:endParaRPr lang="de-DE" sz="3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2750810" y="182562"/>
            <a:ext cx="57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Einsatzgebiet 3D Drucker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AD6E898-12F8-2328-B1B8-CE5E30A91715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1.3/1.5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7C68695-054C-3398-71E9-BC05730750FA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1.2/1.5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DDC956-7D04-9530-7C0A-9A05219649DC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1.4/1.5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1FA0B68-3A91-E76A-1F45-F5B20679EC11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1.5/1.5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4827396-47B4-1FF6-BECC-9C61E2EB7325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2.0/2.4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CA7DBC-CC5B-8379-1FB0-07728530FED0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1.1/1.5</a:t>
            </a:r>
          </a:p>
        </p:txBody>
      </p:sp>
    </p:spTree>
    <p:extLst>
      <p:ext uri="{BB962C8B-B14F-4D97-AF65-F5344CB8AC3E}">
        <p14:creationId xmlns:p14="http://schemas.microsoft.com/office/powerpoint/2010/main" val="269951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1D389B-0847-38E9-C856-A8526C4EC052}"/>
              </a:ext>
            </a:extLst>
          </p:cNvPr>
          <p:cNvSpPr txBox="1"/>
          <p:nvPr/>
        </p:nvSpPr>
        <p:spPr>
          <a:xfrm>
            <a:off x="762000" y="1771302"/>
            <a:ext cx="9494201" cy="274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Medizin und Forschung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Prothesen und Oberflächenstrukturen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Organe und Organteile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Anatomische Modelle für die Chirurgie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2750810" y="182562"/>
            <a:ext cx="57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Einsatzgebiet 3D Drucker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955DB2-D366-8146-CFC1-7A88242BF070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1.4/1.5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9FA570-8426-B044-16CA-3B16AE46DC36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1.3/1.5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AE86BA9-D07B-1472-9B2A-1567A771BBB1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1.5/1.5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46F8A8-BDC5-15F5-3FFC-5B00605A3052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2.0/2.4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6FCD97C-DDA7-4EA8-0C11-2B9B23A205BF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2.1/2.4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82370BB-FE73-EAD9-B9EA-AADB98C065B0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1.2/1.5</a:t>
            </a:r>
          </a:p>
        </p:txBody>
      </p:sp>
    </p:spTree>
    <p:extLst>
      <p:ext uri="{BB962C8B-B14F-4D97-AF65-F5344CB8AC3E}">
        <p14:creationId xmlns:p14="http://schemas.microsoft.com/office/powerpoint/2010/main" val="21469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1D389B-0847-38E9-C856-A8526C4EC052}"/>
              </a:ext>
            </a:extLst>
          </p:cNvPr>
          <p:cNvSpPr txBox="1"/>
          <p:nvPr/>
        </p:nvSpPr>
        <p:spPr>
          <a:xfrm>
            <a:off x="1009650" y="1771302"/>
            <a:ext cx="9246551" cy="274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Konsumgüte Mode und Design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Schnelle anpassbare Produktion 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Design Objekte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Accessoire Herstellung</a:t>
            </a:r>
            <a:endParaRPr lang="de-D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2750810" y="182562"/>
            <a:ext cx="578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Einsatzgebiet 3D Drucker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98F8AF1-8089-B1B1-B1B2-081CCCAFEE94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1.5/1.5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A5A0DA-8773-BA7C-3EF4-A986941FEC0C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1.4/1.5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F68801-8568-A780-02B6-DD11793692F5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2.0/2.4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E19C91-B4BB-B714-D1D4-13FD55D381E2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2.1/2.4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A1D66B-DD0A-113B-AD13-3D9E3592247A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2.2/2.4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10435D-7B44-A0C8-EFE4-90219EE42075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1.3/1.5</a:t>
            </a:r>
          </a:p>
        </p:txBody>
      </p:sp>
    </p:spTree>
    <p:extLst>
      <p:ext uri="{BB962C8B-B14F-4D97-AF65-F5344CB8AC3E}">
        <p14:creationId xmlns:p14="http://schemas.microsoft.com/office/powerpoint/2010/main" val="230266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F2AA73C-C4F8-40CD-8084-F766A2B1CAB8}"/>
              </a:ext>
            </a:extLst>
          </p:cNvPr>
          <p:cNvSpPr/>
          <p:nvPr/>
        </p:nvSpPr>
        <p:spPr>
          <a:xfrm>
            <a:off x="11296651" y="6566400"/>
            <a:ext cx="895349" cy="89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8109FD3C-5F00-4DC3-9717-5919FFF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C755-C803-4655-904E-744A527D68BB}" type="datetime1">
              <a:rPr lang="de-DE" smtClean="0"/>
              <a:t>07.05.2022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C47D2A4-594D-4742-BFC3-2D29991F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NTA-Isny  //  Präsentation: 3D-Drucker  // Müller  Stocker  Neubert</a:t>
            </a:r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6954DDDC-D106-437E-8FA9-C4A2AF9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634A95-4F14-B8FF-6B50-755E9FFB330D}"/>
              </a:ext>
            </a:extLst>
          </p:cNvPr>
          <p:cNvSpPr txBox="1"/>
          <p:nvPr/>
        </p:nvSpPr>
        <p:spPr>
          <a:xfrm>
            <a:off x="4695826" y="182562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Aufbau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4742EE3-2071-95CB-B353-1CED38EE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845820"/>
            <a:ext cx="5166360" cy="516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FEEC7B1-7999-2D5D-5513-ADC6DA872B05}"/>
              </a:ext>
            </a:extLst>
          </p:cNvPr>
          <p:cNvSpPr/>
          <p:nvPr/>
        </p:nvSpPr>
        <p:spPr>
          <a:xfrm>
            <a:off x="11296651" y="2980800"/>
            <a:ext cx="895349" cy="89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2.0/2.4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99961A8-91D4-41FE-290A-0CB0DF575624}"/>
              </a:ext>
            </a:extLst>
          </p:cNvPr>
          <p:cNvSpPr/>
          <p:nvPr/>
        </p:nvSpPr>
        <p:spPr>
          <a:xfrm>
            <a:off x="11306176" y="20844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1.5/1.5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4FB39D-A1D2-8981-984E-6F699B99FDFC}"/>
              </a:ext>
            </a:extLst>
          </p:cNvPr>
          <p:cNvSpPr/>
          <p:nvPr/>
        </p:nvSpPr>
        <p:spPr>
          <a:xfrm>
            <a:off x="11306175" y="38772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2.1/2.4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CF3F860-5C1D-930F-DBA1-243454360C70}"/>
              </a:ext>
            </a:extLst>
          </p:cNvPr>
          <p:cNvSpPr/>
          <p:nvPr/>
        </p:nvSpPr>
        <p:spPr>
          <a:xfrm>
            <a:off x="11306175" y="47736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2.2/2.4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BB3E203-BFA4-ED8D-AB10-E31E237FBC77}"/>
              </a:ext>
            </a:extLst>
          </p:cNvPr>
          <p:cNvSpPr/>
          <p:nvPr/>
        </p:nvSpPr>
        <p:spPr>
          <a:xfrm>
            <a:off x="11306175" y="5670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2.3/2.4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B7F531A-DDBB-87D0-D197-6B82E49A6C88}"/>
              </a:ext>
            </a:extLst>
          </p:cNvPr>
          <p:cNvSpPr/>
          <p:nvPr/>
        </p:nvSpPr>
        <p:spPr>
          <a:xfrm>
            <a:off x="11306175" y="1188000"/>
            <a:ext cx="895349" cy="896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/>
              <a:t>1.4/1.5</a:t>
            </a:r>
          </a:p>
        </p:txBody>
      </p:sp>
    </p:spTree>
    <p:extLst>
      <p:ext uri="{BB962C8B-B14F-4D97-AF65-F5344CB8AC3E}">
        <p14:creationId xmlns:p14="http://schemas.microsoft.com/office/powerpoint/2010/main" val="361633038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663</Words>
  <Application>Microsoft Office PowerPoint</Application>
  <PresentationFormat>Breitbild</PresentationFormat>
  <Paragraphs>283</Paragraphs>
  <Slides>33</Slides>
  <Notes>0</Notes>
  <HiddenSlides>0</HiddenSlides>
  <MMClips>6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Schoolbook</vt:lpstr>
      <vt:lpstr>Wingdings 2</vt:lpstr>
      <vt:lpstr>Aussicht</vt:lpstr>
      <vt:lpstr>3D - Drucker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- Drucker</dc:title>
  <dc:creator>Korbinian Müller</dc:creator>
  <cp:lastModifiedBy>Korbinian Müller</cp:lastModifiedBy>
  <cp:revision>2</cp:revision>
  <dcterms:created xsi:type="dcterms:W3CDTF">2022-05-02T06:27:54Z</dcterms:created>
  <dcterms:modified xsi:type="dcterms:W3CDTF">2022-05-07T19:59:09Z</dcterms:modified>
</cp:coreProperties>
</file>