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2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8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9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5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6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0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3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7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0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2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718B-D394-44EE-A008-804B35E3F16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3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2122"/>
            <a:ext cx="9144000" cy="2377440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Проект</a:t>
            </a:r>
            <a:b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8000" b="1" dirty="0" err="1" smtClean="0">
                <a:solidFill>
                  <a:srgbClr val="00B0F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GPSSCharts</a:t>
            </a:r>
            <a:endParaRPr lang="ru-RU" sz="8000" b="1" dirty="0">
              <a:solidFill>
                <a:srgbClr val="00B0F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524000" y="2549562"/>
            <a:ext cx="9997440" cy="4147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Участники проекта:</a:t>
            </a:r>
            <a:endParaRPr lang="en-US" sz="3600" dirty="0" smtClean="0">
              <a:solidFill>
                <a:schemeClr val="accent1">
                  <a:lumMod val="40000"/>
                  <a:lumOff val="6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l"/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Воскобойников Владислав (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SpaTidi)</a:t>
            </a: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Рындин Андрей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(</a:t>
            </a:r>
            <a:r>
              <a:rPr lang="en-US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AnriTool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</a:p>
          <a:p>
            <a:pPr algn="l"/>
            <a:r>
              <a:rPr lang="ru-RU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Теличко</a:t>
            </a: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Владимир (</a:t>
            </a:r>
            <a:r>
              <a:rPr lang="en-US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PochemyTak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</a:p>
          <a:p>
            <a:pPr algn="l"/>
            <a:r>
              <a:rPr lang="ru-RU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Плутицкий</a:t>
            </a: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Дмитрий(</a:t>
            </a:r>
            <a:r>
              <a:rPr lang="en-US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DarkShineOne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Новосельцев Дмитрий(</a:t>
            </a:r>
            <a:r>
              <a:rPr lang="en-US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Wetlyfleff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  <a: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endParaRPr lang="ru-RU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Спасибо за внимание!</a:t>
            </a:r>
            <a:endParaRPr lang="ru-RU" sz="66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1802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Пришли на пару по моделированию систем, хотите писать код а вас заставляют рисовать блок-схемы?</a:t>
            </a:r>
            <a:endParaRPr lang="ru-RU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1028" name="Picture 4" descr="https://i.ytimg.com/vi/7_M_J9HLRLU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r="11017"/>
          <a:stretch/>
        </p:blipFill>
        <p:spPr bwMode="auto">
          <a:xfrm>
            <a:off x="2776756" y="2318773"/>
            <a:ext cx="6055832" cy="43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Очень сильно хочется сделать так? </a:t>
            </a:r>
            <a: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endParaRPr lang="ru-RU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18" y="1677797"/>
            <a:ext cx="5531455" cy="50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-92771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А иногда даже </a:t>
            </a:r>
          </a:p>
          <a:p>
            <a:r>
              <a:rPr lang="ru-RU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вот так?</a:t>
            </a:r>
            <a: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endParaRPr lang="ru-RU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2" y="1317072"/>
            <a:ext cx="5969052" cy="54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ВЫХОД ЕСТЬ!!!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523999" y="3336896"/>
            <a:ext cx="9144000" cy="1215614"/>
          </a:xfrm>
        </p:spPr>
        <p:txBody>
          <a:bodyPr>
            <a:noAutofit/>
          </a:bodyPr>
          <a:lstStyle/>
          <a:p>
            <a:r>
              <a:rPr lang="en-US" sz="11500" b="1" dirty="0" err="1" smtClean="0">
                <a:solidFill>
                  <a:srgbClr val="00B0F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GPSSCharts</a:t>
            </a:r>
            <a:endParaRPr lang="ru-RU" sz="11500" b="1" dirty="0">
              <a:solidFill>
                <a:srgbClr val="00B0F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804"/>
            <a:ext cx="12199619" cy="687280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4838" y="1672932"/>
            <a:ext cx="11090912" cy="4032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Вам больше не </a:t>
            </a:r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нужно рисовать блок-схемы!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804"/>
            <a:ext cx="12199619" cy="687280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619" y="660264"/>
            <a:ext cx="12192000" cy="57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Наше приложение заменит </a:t>
            </a:r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все шаги работы с блок-схемами. Начиная рисованием, заканчивая заполнением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4799" y="113951"/>
            <a:ext cx="1158240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Ведь </a:t>
            </a:r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лучше писать код и быстро сдавать работы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79" y="3571739"/>
            <a:ext cx="3709976" cy="2734982"/>
          </a:xfrm>
          <a:prstGeom prst="rect">
            <a:avLst/>
          </a:prstGeom>
        </p:spPr>
      </p:pic>
      <p:pic>
        <p:nvPicPr>
          <p:cNvPr id="2058" name="Picture 10" descr="https://free-png.ru/wp-content/uploads/2021/07/free-png.ru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772" y="4119305"/>
            <a:ext cx="1639849" cy="163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uxe-host.ru/wp-content/uploads/f/9/b/f9b441040d295d687d0cd4f5aed11f3f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9" y="3571739"/>
            <a:ext cx="4478021" cy="27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41704" y="281162"/>
            <a:ext cx="10153015" cy="25576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Чем </a:t>
            </a:r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рисовать блок-схемы и сдавать 5ю </a:t>
            </a:r>
            <a:r>
              <a:rPr lang="ru-RU" sz="8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лабу</a:t>
            </a:r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в конце семестра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8198" name="Picture 6" descr="https://psyfiles.ru/wp-content/uploads/4/c/c/4ccb493abc5fec463771f7f8789f4d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4" y="3423702"/>
            <a:ext cx="3709976" cy="27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teamuserimages-a.akamaihd.net/ugc/1861689415585784787/3F9DECDDBE185CA3CCBB6F292FCB8B4948B949F5/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921" y="4084822"/>
            <a:ext cx="1565135" cy="15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thumbs.dreamstime.com/b/%D0%BC%D0%B0%D0%BB%D1%8C%D1%87%D0%B8%D0%BA-%D1%88%D0%BA%D0%BE%D0%BB%D1%8C%D0%BD%D0%BE%D0%B3%D0%BE-%D0%B2%D0%BE%D0%B7%D1%80%D0%B0%D1%81%D1%82%D0%B0-%D0%BF%D0%BB%D0%B0%D1%87%D0%B5%D1%82-%D0%B8-%D0%BA%D1%80%D0%B8%D1%87%D0%B8%D1%82-%D0%B4%D0%B5%D0%BB%D0%B0%D1%8F-%D0%B4%D0%BE%D0%BC%D0%B0%D1%88%D0%BD%D0%B5%D0%B5-%D0%B7%D0%B0%D0%B4%D0%B0%D0%BD%D0%B8%D0%B5-16063352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4" y="3442369"/>
            <a:ext cx="4189096" cy="29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79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Semibold</vt:lpstr>
      <vt:lpstr>Тема Office</vt:lpstr>
      <vt:lpstr>Проект GPSSCharts</vt:lpstr>
      <vt:lpstr>Презентация PowerPoint</vt:lpstr>
      <vt:lpstr>Презентация PowerPoint</vt:lpstr>
      <vt:lpstr>Презентация PowerPoint</vt:lpstr>
      <vt:lpstr>GPSSCharts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NoScreamAPI</dc:title>
  <dc:creator>SpaTidi</dc:creator>
  <cp:lastModifiedBy>Anri Tool</cp:lastModifiedBy>
  <cp:revision>10</cp:revision>
  <dcterms:created xsi:type="dcterms:W3CDTF">2023-02-12T10:28:09Z</dcterms:created>
  <dcterms:modified xsi:type="dcterms:W3CDTF">2023-05-14T16:11:05Z</dcterms:modified>
</cp:coreProperties>
</file>