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2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6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3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7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718B-D394-44EE-A008-804B35E3F16A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BDF3-FA4B-4DE8-93B7-D73B5F8F7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122"/>
            <a:ext cx="9144000" cy="2377440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Проект</a:t>
            </a:r>
            <a:b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8000" b="1" dirty="0" err="1" smtClean="0">
                <a:solidFill>
                  <a:srgbClr val="00B0F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NoScreamAPI</a:t>
            </a:r>
            <a:endParaRPr lang="ru-RU" sz="8000" b="1" dirty="0">
              <a:solidFill>
                <a:srgbClr val="00B0F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24000" y="2549562"/>
            <a:ext cx="9997440" cy="4147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Участники проекта:</a:t>
            </a:r>
            <a:endParaRPr lang="en-US" sz="3600" dirty="0" smtClean="0">
              <a:solidFill>
                <a:schemeClr val="accent1">
                  <a:lumMod val="40000"/>
                  <a:lumOff val="6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l"/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Воскобойников Владислав (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SpaTidi)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Рындин Андрей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AnriTool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algn="l"/>
            <a:r>
              <a:rPr lang="ru-RU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Теличко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Владимир 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PochemyTak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algn="l"/>
            <a:r>
              <a:rPr lang="ru-RU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Плутицкий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Дмитрий(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DarkShineOne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Новосельцев Дмитрий(</a:t>
            </a:r>
            <a:r>
              <a:rPr lang="en-US" sz="3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Wetlyfleff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Спасибо за внимание!</a:t>
            </a:r>
            <a:endParaRPr lang="ru-RU" sz="66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494852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Сидите с другом в </a:t>
            </a:r>
            <a:r>
              <a:rPr lang="ru-RU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дискорде</a:t>
            </a:r>
            <a:r>
              <a:rPr lang="ru-RU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, а уровень его криков в играх превышает уровень болевого порога</a:t>
            </a:r>
            <a:r>
              <a:rPr lang="ru-RU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? 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25" y="2448377"/>
            <a:ext cx="9563548" cy="39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Очень сильно хочется сделать так? 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85" y="2455400"/>
            <a:ext cx="5811828" cy="22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А иногда даже </a:t>
            </a:r>
          </a:p>
          <a:p>
            <a:r>
              <a:rPr lang="ru-RU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вот так?</a:t>
            </a:r>
            <a: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ru-RU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85" y="2500199"/>
            <a:ext cx="5811828" cy="21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ВЫХОД ЕСТЬ!!!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523999" y="2828595"/>
            <a:ext cx="9144000" cy="1215614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solidFill>
                  <a:srgbClr val="00B0F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NoScreamAPI</a:t>
            </a:r>
            <a:endParaRPr lang="ru-RU" sz="11500" b="1" dirty="0">
              <a:solidFill>
                <a:srgbClr val="00B0F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04"/>
            <a:ext cx="12199619" cy="687280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4838" y="1672932"/>
            <a:ext cx="11090912" cy="4032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Вам больше не нужно регулировать громкость собеседника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04"/>
            <a:ext cx="12199619" cy="687280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4838" y="1672932"/>
            <a:ext cx="10942321" cy="40323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Наше приложение заменит крики вашего друга на приятное </a:t>
            </a:r>
            <a:r>
              <a:rPr lang="ru-RU" sz="8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тяфканье</a:t>
            </a:r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собачек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97279" y="645460"/>
            <a:ext cx="9997440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Ведь лучше слушать тихий лай собак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436402"/>
            <a:ext cx="3709976" cy="27349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73382" y="3436402"/>
            <a:ext cx="4121337" cy="2734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8" name="Picture 10" descr="https://free-png.ru/wp-content/uploads/2021/07/free-png.ru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72" y="3983967"/>
            <a:ext cx="1639849" cy="16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3.iconfinder.com/data/icons/diagnosis-part-2/100/hear-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82" y="3495693"/>
            <a:ext cx="2616395" cy="26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7280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41704" y="645460"/>
            <a:ext cx="10153015" cy="39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Чем слушать громкие крики </a:t>
            </a:r>
            <a:r>
              <a:rPr lang="ru-RU" sz="8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тиммейта</a:t>
            </a:r>
            <a:endParaRPr lang="ru-RU" sz="44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8198" name="Picture 6" descr="https://psyfiles.ru/wp-content/uploads/4/c/c/4ccb493abc5fec463771f7f8789f4d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4" y="3423702"/>
            <a:ext cx="3709976" cy="27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973382" y="3436402"/>
            <a:ext cx="4121337" cy="2734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cdn3.iconfinder.com/data/icons/diagnosis-part-2/100/hear-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82" y="3495693"/>
            <a:ext cx="2616395" cy="26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teamuserimages-a.akamaihd.net/ugc/1861689415585784787/3F9DECDDBE185CA3CCBB6F292FCB8B4948B949F5/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21" y="4021322"/>
            <a:ext cx="1565135" cy="15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Semibold</vt:lpstr>
      <vt:lpstr>Тема Office</vt:lpstr>
      <vt:lpstr>Проект NoScreamAPI</vt:lpstr>
      <vt:lpstr>Презентация PowerPoint</vt:lpstr>
      <vt:lpstr>Презентация PowerPoint</vt:lpstr>
      <vt:lpstr>Презентация PowerPoint</vt:lpstr>
      <vt:lpstr>NoScreamAPI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NoScreamAPI</dc:title>
  <dc:creator>SpaTidi</dc:creator>
  <cp:lastModifiedBy>SpaTidi</cp:lastModifiedBy>
  <cp:revision>7</cp:revision>
  <dcterms:created xsi:type="dcterms:W3CDTF">2023-02-12T10:28:09Z</dcterms:created>
  <dcterms:modified xsi:type="dcterms:W3CDTF">2023-02-12T11:07:49Z</dcterms:modified>
</cp:coreProperties>
</file>