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61" r:id="rId4"/>
    <p:sldId id="283" r:id="rId5"/>
    <p:sldId id="258" r:id="rId6"/>
    <p:sldId id="259" r:id="rId7"/>
    <p:sldId id="266" r:id="rId8"/>
    <p:sldId id="275" r:id="rId9"/>
    <p:sldId id="276" r:id="rId10"/>
    <p:sldId id="284" r:id="rId11"/>
    <p:sldId id="277" r:id="rId12"/>
    <p:sldId id="262" r:id="rId13"/>
    <p:sldId id="269" r:id="rId14"/>
    <p:sldId id="279" r:id="rId15"/>
    <p:sldId id="287" r:id="rId16"/>
    <p:sldId id="280" r:id="rId17"/>
    <p:sldId id="263" r:id="rId18"/>
    <p:sldId id="281" r:id="rId19"/>
    <p:sldId id="267" r:id="rId20"/>
    <p:sldId id="268" r:id="rId21"/>
    <p:sldId id="265" r:id="rId22"/>
    <p:sldId id="286" r:id="rId23"/>
    <p:sldId id="264" r:id="rId24"/>
    <p:sldId id="270" r:id="rId25"/>
    <p:sldId id="271" r:id="rId26"/>
    <p:sldId id="272" r:id="rId27"/>
    <p:sldId id="273" r:id="rId28"/>
    <p:sldId id="282" r:id="rId29"/>
    <p:sldId id="278" r:id="rId30"/>
    <p:sldId id="274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0CC1858-05C9-450F-BE5F-EBA315483523}" v="1372" dt="2020-09-14T00:08:12.0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0" autoAdjust="0"/>
    <p:restoredTop sz="86410" autoAdjust="0"/>
  </p:normalViewPr>
  <p:slideViewPr>
    <p:cSldViewPr snapToGrid="0">
      <p:cViewPr varScale="1">
        <p:scale>
          <a:sx n="142" d="100"/>
          <a:sy n="142" d="100"/>
        </p:scale>
        <p:origin x="516" y="88"/>
      </p:cViewPr>
      <p:guideLst/>
    </p:cSldViewPr>
  </p:slideViewPr>
  <p:outlineViewPr>
    <p:cViewPr>
      <p:scale>
        <a:sx n="33" d="100"/>
        <a:sy n="33" d="100"/>
      </p:scale>
      <p:origin x="0" y="-3888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k Christman" userId="86a130eb25a1a1ca" providerId="LiveId" clId="{8082C46D-10D7-4B7C-876E-281C994AADF7}"/>
    <pc:docChg chg="custSel addSld delSld modSld sldOrd">
      <pc:chgData name="Mark Christman" userId="86a130eb25a1a1ca" providerId="LiveId" clId="{8082C46D-10D7-4B7C-876E-281C994AADF7}" dt="2020-09-11T14:47:20.158" v="984" actId="20577"/>
      <pc:docMkLst>
        <pc:docMk/>
      </pc:docMkLst>
      <pc:sldChg chg="modSp mod">
        <pc:chgData name="Mark Christman" userId="86a130eb25a1a1ca" providerId="LiveId" clId="{8082C46D-10D7-4B7C-876E-281C994AADF7}" dt="2020-09-08T20:56:23.751" v="617" actId="20577"/>
        <pc:sldMkLst>
          <pc:docMk/>
          <pc:sldMk cId="4173903845" sldId="257"/>
        </pc:sldMkLst>
        <pc:spChg chg="mod">
          <ac:chgData name="Mark Christman" userId="86a130eb25a1a1ca" providerId="LiveId" clId="{8082C46D-10D7-4B7C-876E-281C994AADF7}" dt="2020-08-29T19:58:29.091" v="160"/>
          <ac:spMkLst>
            <pc:docMk/>
            <pc:sldMk cId="4173903845" sldId="257"/>
            <ac:spMk id="2" creationId="{161240E4-AF13-40CA-AED0-B6C037E07075}"/>
          </ac:spMkLst>
        </pc:spChg>
        <pc:spChg chg="mod">
          <ac:chgData name="Mark Christman" userId="86a130eb25a1a1ca" providerId="LiveId" clId="{8082C46D-10D7-4B7C-876E-281C994AADF7}" dt="2020-09-08T20:56:23.751" v="617" actId="20577"/>
          <ac:spMkLst>
            <pc:docMk/>
            <pc:sldMk cId="4173903845" sldId="257"/>
            <ac:spMk id="3" creationId="{7EA8FF91-1641-4E4A-9945-91D0CDAAFCB2}"/>
          </ac:spMkLst>
        </pc:spChg>
      </pc:sldChg>
      <pc:sldChg chg="modSp">
        <pc:chgData name="Mark Christman" userId="86a130eb25a1a1ca" providerId="LiveId" clId="{8082C46D-10D7-4B7C-876E-281C994AADF7}" dt="2020-09-08T19:54:32.677" v="514" actId="113"/>
        <pc:sldMkLst>
          <pc:docMk/>
          <pc:sldMk cId="2505551360" sldId="258"/>
        </pc:sldMkLst>
        <pc:spChg chg="mod">
          <ac:chgData name="Mark Christman" userId="86a130eb25a1a1ca" providerId="LiveId" clId="{8082C46D-10D7-4B7C-876E-281C994AADF7}" dt="2020-09-08T19:54:32.677" v="514" actId="113"/>
          <ac:spMkLst>
            <pc:docMk/>
            <pc:sldMk cId="2505551360" sldId="258"/>
            <ac:spMk id="3" creationId="{D910AEAD-C9EC-4068-81A3-EB065E353AA8}"/>
          </ac:spMkLst>
        </pc:spChg>
      </pc:sldChg>
      <pc:sldChg chg="modSp">
        <pc:chgData name="Mark Christman" userId="86a130eb25a1a1ca" providerId="LiveId" clId="{8082C46D-10D7-4B7C-876E-281C994AADF7}" dt="2020-09-08T20:07:37.672" v="599"/>
        <pc:sldMkLst>
          <pc:docMk/>
          <pc:sldMk cId="1613004487" sldId="259"/>
        </pc:sldMkLst>
        <pc:spChg chg="mod">
          <ac:chgData name="Mark Christman" userId="86a130eb25a1a1ca" providerId="LiveId" clId="{8082C46D-10D7-4B7C-876E-281C994AADF7}" dt="2020-09-08T20:07:37.672" v="599"/>
          <ac:spMkLst>
            <pc:docMk/>
            <pc:sldMk cId="1613004487" sldId="259"/>
            <ac:spMk id="3" creationId="{F43BFBD6-EC3D-49ED-BE62-86FD729BD788}"/>
          </ac:spMkLst>
        </pc:spChg>
      </pc:sldChg>
      <pc:sldChg chg="modSp ord">
        <pc:chgData name="Mark Christman" userId="86a130eb25a1a1ca" providerId="LiveId" clId="{8082C46D-10D7-4B7C-876E-281C994AADF7}" dt="2020-09-08T23:49:35.257" v="972" actId="20577"/>
        <pc:sldMkLst>
          <pc:docMk/>
          <pc:sldMk cId="686030224" sldId="261"/>
        </pc:sldMkLst>
        <pc:spChg chg="mod">
          <ac:chgData name="Mark Christman" userId="86a130eb25a1a1ca" providerId="LiveId" clId="{8082C46D-10D7-4B7C-876E-281C994AADF7}" dt="2020-09-08T23:49:35.257" v="972" actId="20577"/>
          <ac:spMkLst>
            <pc:docMk/>
            <pc:sldMk cId="686030224" sldId="261"/>
            <ac:spMk id="3" creationId="{25AE3FC7-118B-4A5C-A207-44E7296D3233}"/>
          </ac:spMkLst>
        </pc:spChg>
      </pc:sldChg>
      <pc:sldChg chg="modSp">
        <pc:chgData name="Mark Christman" userId="86a130eb25a1a1ca" providerId="LiveId" clId="{8082C46D-10D7-4B7C-876E-281C994AADF7}" dt="2020-08-30T02:09:12.803" v="379"/>
        <pc:sldMkLst>
          <pc:docMk/>
          <pc:sldMk cId="3309325826" sldId="263"/>
        </pc:sldMkLst>
        <pc:spChg chg="mod">
          <ac:chgData name="Mark Christman" userId="86a130eb25a1a1ca" providerId="LiveId" clId="{8082C46D-10D7-4B7C-876E-281C994AADF7}" dt="2020-08-30T02:09:12.803" v="379"/>
          <ac:spMkLst>
            <pc:docMk/>
            <pc:sldMk cId="3309325826" sldId="263"/>
            <ac:spMk id="2" creationId="{1C042CD4-958D-4869-A7EC-2E10BF4BEF66}"/>
          </ac:spMkLst>
        </pc:spChg>
      </pc:sldChg>
      <pc:sldChg chg="modSp">
        <pc:chgData name="Mark Christman" userId="86a130eb25a1a1ca" providerId="LiveId" clId="{8082C46D-10D7-4B7C-876E-281C994AADF7}" dt="2020-08-30T02:10:40.308" v="409"/>
        <pc:sldMkLst>
          <pc:docMk/>
          <pc:sldMk cId="209797775" sldId="270"/>
        </pc:sldMkLst>
        <pc:spChg chg="mod">
          <ac:chgData name="Mark Christman" userId="86a130eb25a1a1ca" providerId="LiveId" clId="{8082C46D-10D7-4B7C-876E-281C994AADF7}" dt="2020-08-30T02:10:40.308" v="409"/>
          <ac:spMkLst>
            <pc:docMk/>
            <pc:sldMk cId="209797775" sldId="270"/>
            <ac:spMk id="2" creationId="{CE16E009-AAF5-40B8-B1C3-E4CDD3C35A59}"/>
          </ac:spMkLst>
        </pc:spChg>
      </pc:sldChg>
      <pc:sldChg chg="modSp">
        <pc:chgData name="Mark Christman" userId="86a130eb25a1a1ca" providerId="LiveId" clId="{8082C46D-10D7-4B7C-876E-281C994AADF7}" dt="2020-08-30T02:02:29.265" v="347" actId="27636"/>
        <pc:sldMkLst>
          <pc:docMk/>
          <pc:sldMk cId="4104078556" sldId="274"/>
        </pc:sldMkLst>
        <pc:spChg chg="mod">
          <ac:chgData name="Mark Christman" userId="86a130eb25a1a1ca" providerId="LiveId" clId="{8082C46D-10D7-4B7C-876E-281C994AADF7}" dt="2020-08-30T02:02:29.265" v="347" actId="27636"/>
          <ac:spMkLst>
            <pc:docMk/>
            <pc:sldMk cId="4104078556" sldId="274"/>
            <ac:spMk id="3" creationId="{F9492230-6559-45D4-9FFF-C123FAD18D2C}"/>
          </ac:spMkLst>
        </pc:spChg>
      </pc:sldChg>
      <pc:sldChg chg="modSp add ord">
        <pc:chgData name="Mark Christman" userId="86a130eb25a1a1ca" providerId="LiveId" clId="{8082C46D-10D7-4B7C-876E-281C994AADF7}" dt="2020-09-08T23:47:39.779" v="893" actId="20577"/>
        <pc:sldMkLst>
          <pc:docMk/>
          <pc:sldMk cId="3963012893" sldId="275"/>
        </pc:sldMkLst>
        <pc:spChg chg="mod">
          <ac:chgData name="Mark Christman" userId="86a130eb25a1a1ca" providerId="LiveId" clId="{8082C46D-10D7-4B7C-876E-281C994AADF7}" dt="2020-09-08T20:13:32.673" v="616" actId="20577"/>
          <ac:spMkLst>
            <pc:docMk/>
            <pc:sldMk cId="3963012893" sldId="275"/>
            <ac:spMk id="2" creationId="{0F535A28-CD91-413C-BBCD-72DF31755FA6}"/>
          </ac:spMkLst>
        </pc:spChg>
        <pc:spChg chg="mod">
          <ac:chgData name="Mark Christman" userId="86a130eb25a1a1ca" providerId="LiveId" clId="{8082C46D-10D7-4B7C-876E-281C994AADF7}" dt="2020-09-08T23:47:39.779" v="893" actId="20577"/>
          <ac:spMkLst>
            <pc:docMk/>
            <pc:sldMk cId="3963012893" sldId="275"/>
            <ac:spMk id="3" creationId="{981675A0-EB82-4DB0-8E71-4095AC67EE4C}"/>
          </ac:spMkLst>
        </pc:spChg>
      </pc:sldChg>
      <pc:sldChg chg="modSp add">
        <pc:chgData name="Mark Christman" userId="86a130eb25a1a1ca" providerId="LiveId" clId="{8082C46D-10D7-4B7C-876E-281C994AADF7}" dt="2020-08-29T19:42:24.419" v="37" actId="20577"/>
        <pc:sldMkLst>
          <pc:docMk/>
          <pc:sldMk cId="2150960525" sldId="276"/>
        </pc:sldMkLst>
        <pc:spChg chg="mod">
          <ac:chgData name="Mark Christman" userId="86a130eb25a1a1ca" providerId="LiveId" clId="{8082C46D-10D7-4B7C-876E-281C994AADF7}" dt="2020-08-29T19:42:24.419" v="37" actId="20577"/>
          <ac:spMkLst>
            <pc:docMk/>
            <pc:sldMk cId="2150960525" sldId="276"/>
            <ac:spMk id="2" creationId="{54FA8A9B-5AF3-4319-A89D-4DDF70E40FA6}"/>
          </ac:spMkLst>
        </pc:spChg>
      </pc:sldChg>
      <pc:sldChg chg="modSp add">
        <pc:chgData name="Mark Christman" userId="86a130eb25a1a1ca" providerId="LiveId" clId="{8082C46D-10D7-4B7C-876E-281C994AADF7}" dt="2020-08-29T19:53:28.103" v="131" actId="20577"/>
        <pc:sldMkLst>
          <pc:docMk/>
          <pc:sldMk cId="2992906972" sldId="277"/>
        </pc:sldMkLst>
        <pc:spChg chg="mod">
          <ac:chgData name="Mark Christman" userId="86a130eb25a1a1ca" providerId="LiveId" clId="{8082C46D-10D7-4B7C-876E-281C994AADF7}" dt="2020-08-29T19:53:28.103" v="131" actId="20577"/>
          <ac:spMkLst>
            <pc:docMk/>
            <pc:sldMk cId="2992906972" sldId="277"/>
            <ac:spMk id="2" creationId="{2158CC83-ED8F-4981-8CCE-ADB41A439DD4}"/>
          </ac:spMkLst>
        </pc:spChg>
      </pc:sldChg>
      <pc:sldChg chg="modSp add ord">
        <pc:chgData name="Mark Christman" userId="86a130eb25a1a1ca" providerId="LiveId" clId="{8082C46D-10D7-4B7C-876E-281C994AADF7}" dt="2020-09-08T23:44:06.592" v="712"/>
        <pc:sldMkLst>
          <pc:docMk/>
          <pc:sldMk cId="3106277641" sldId="278"/>
        </pc:sldMkLst>
        <pc:spChg chg="mod">
          <ac:chgData name="Mark Christman" userId="86a130eb25a1a1ca" providerId="LiveId" clId="{8082C46D-10D7-4B7C-876E-281C994AADF7}" dt="2020-08-29T19:58:32.844" v="173" actId="20577"/>
          <ac:spMkLst>
            <pc:docMk/>
            <pc:sldMk cId="3106277641" sldId="278"/>
            <ac:spMk id="2" creationId="{74622FFE-531E-419D-B083-87387F2A6AAB}"/>
          </ac:spMkLst>
        </pc:spChg>
        <pc:spChg chg="mod">
          <ac:chgData name="Mark Christman" userId="86a130eb25a1a1ca" providerId="LiveId" clId="{8082C46D-10D7-4B7C-876E-281C994AADF7}" dt="2020-08-29T20:01:17.401" v="314" actId="20577"/>
          <ac:spMkLst>
            <pc:docMk/>
            <pc:sldMk cId="3106277641" sldId="278"/>
            <ac:spMk id="3" creationId="{E30DB5A1-95A9-476D-9A5D-38196475E74D}"/>
          </ac:spMkLst>
        </pc:spChg>
      </pc:sldChg>
      <pc:sldChg chg="modSp add">
        <pc:chgData name="Mark Christman" userId="86a130eb25a1a1ca" providerId="LiveId" clId="{8082C46D-10D7-4B7C-876E-281C994AADF7}" dt="2020-08-30T02:08:00.420" v="378" actId="20577"/>
        <pc:sldMkLst>
          <pc:docMk/>
          <pc:sldMk cId="159202454" sldId="279"/>
        </pc:sldMkLst>
        <pc:spChg chg="mod">
          <ac:chgData name="Mark Christman" userId="86a130eb25a1a1ca" providerId="LiveId" clId="{8082C46D-10D7-4B7C-876E-281C994AADF7}" dt="2020-08-30T02:08:00.420" v="378" actId="20577"/>
          <ac:spMkLst>
            <pc:docMk/>
            <pc:sldMk cId="159202454" sldId="279"/>
            <ac:spMk id="2" creationId="{358CC6B9-75AB-468C-98B1-E4E7B11DA13C}"/>
          </ac:spMkLst>
        </pc:spChg>
      </pc:sldChg>
      <pc:sldChg chg="modSp add del">
        <pc:chgData name="Mark Christman" userId="86a130eb25a1a1ca" providerId="LiveId" clId="{8082C46D-10D7-4B7C-876E-281C994AADF7}" dt="2020-08-29T19:58:34.344" v="175" actId="2696"/>
        <pc:sldMkLst>
          <pc:docMk/>
          <pc:sldMk cId="745208760" sldId="279"/>
        </pc:sldMkLst>
        <pc:spChg chg="mod">
          <ac:chgData name="Mark Christman" userId="86a130eb25a1a1ca" providerId="LiveId" clId="{8082C46D-10D7-4B7C-876E-281C994AADF7}" dt="2020-08-29T19:58:34.090" v="174"/>
          <ac:spMkLst>
            <pc:docMk/>
            <pc:sldMk cId="745208760" sldId="279"/>
            <ac:spMk id="2" creationId="{6A337189-BADE-48FE-A758-E3AF6B781B67}"/>
          </ac:spMkLst>
        </pc:spChg>
      </pc:sldChg>
      <pc:sldChg chg="modSp add">
        <pc:chgData name="Mark Christman" userId="86a130eb25a1a1ca" providerId="LiveId" clId="{8082C46D-10D7-4B7C-876E-281C994AADF7}" dt="2020-08-30T02:09:22.601" v="399" actId="20577"/>
        <pc:sldMkLst>
          <pc:docMk/>
          <pc:sldMk cId="4114095986" sldId="280"/>
        </pc:sldMkLst>
        <pc:spChg chg="mod">
          <ac:chgData name="Mark Christman" userId="86a130eb25a1a1ca" providerId="LiveId" clId="{8082C46D-10D7-4B7C-876E-281C994AADF7}" dt="2020-08-30T02:09:22.601" v="399" actId="20577"/>
          <ac:spMkLst>
            <pc:docMk/>
            <pc:sldMk cId="4114095986" sldId="280"/>
            <ac:spMk id="2" creationId="{745ED274-A523-4FD7-A01B-2B3F01BE9B38}"/>
          </ac:spMkLst>
        </pc:spChg>
      </pc:sldChg>
      <pc:sldChg chg="modSp add">
        <pc:chgData name="Mark Christman" userId="86a130eb25a1a1ca" providerId="LiveId" clId="{8082C46D-10D7-4B7C-876E-281C994AADF7}" dt="2020-08-30T02:09:47.429" v="408" actId="20577"/>
        <pc:sldMkLst>
          <pc:docMk/>
          <pc:sldMk cId="3595169859" sldId="281"/>
        </pc:sldMkLst>
        <pc:spChg chg="mod">
          <ac:chgData name="Mark Christman" userId="86a130eb25a1a1ca" providerId="LiveId" clId="{8082C46D-10D7-4B7C-876E-281C994AADF7}" dt="2020-08-30T02:09:47.429" v="408" actId="20577"/>
          <ac:spMkLst>
            <pc:docMk/>
            <pc:sldMk cId="3595169859" sldId="281"/>
            <ac:spMk id="2" creationId="{CECD6A90-A8BD-41C0-8C71-D037B208D86F}"/>
          </ac:spMkLst>
        </pc:spChg>
      </pc:sldChg>
      <pc:sldChg chg="addSp delSp modSp add">
        <pc:chgData name="Mark Christman" userId="86a130eb25a1a1ca" providerId="LiveId" clId="{8082C46D-10D7-4B7C-876E-281C994AADF7}" dt="2020-08-30T02:15:51.742" v="476" actId="313"/>
        <pc:sldMkLst>
          <pc:docMk/>
          <pc:sldMk cId="2877337290" sldId="282"/>
        </pc:sldMkLst>
        <pc:spChg chg="mod">
          <ac:chgData name="Mark Christman" userId="86a130eb25a1a1ca" providerId="LiveId" clId="{8082C46D-10D7-4B7C-876E-281C994AADF7}" dt="2020-08-30T02:10:52.386" v="454" actId="20577"/>
          <ac:spMkLst>
            <pc:docMk/>
            <pc:sldMk cId="2877337290" sldId="282"/>
            <ac:spMk id="2" creationId="{7D2B18F2-9828-446E-90FF-3D4FCAA9F606}"/>
          </ac:spMkLst>
        </pc:spChg>
        <pc:spChg chg="add del mod">
          <ac:chgData name="Mark Christman" userId="86a130eb25a1a1ca" providerId="LiveId" clId="{8082C46D-10D7-4B7C-876E-281C994AADF7}" dt="2020-08-30T02:15:51.742" v="476" actId="313"/>
          <ac:spMkLst>
            <pc:docMk/>
            <pc:sldMk cId="2877337290" sldId="282"/>
            <ac:spMk id="3" creationId="{D0A684C7-0512-4516-A5B8-A56037ADD828}"/>
          </ac:spMkLst>
        </pc:spChg>
        <pc:graphicFrameChg chg="add del mod">
          <ac:chgData name="Mark Christman" userId="86a130eb25a1a1ca" providerId="LiveId" clId="{8082C46D-10D7-4B7C-876E-281C994AADF7}" dt="2020-08-30T02:14:06.217" v="457"/>
          <ac:graphicFrameMkLst>
            <pc:docMk/>
            <pc:sldMk cId="2877337290" sldId="282"/>
            <ac:graphicFrameMk id="4" creationId="{4FD855C8-F358-44D8-8DB8-0EC93B34C5E6}"/>
          </ac:graphicFrameMkLst>
        </pc:graphicFrameChg>
      </pc:sldChg>
      <pc:sldChg chg="modSp add ord">
        <pc:chgData name="Mark Christman" userId="86a130eb25a1a1ca" providerId="LiveId" clId="{8082C46D-10D7-4B7C-876E-281C994AADF7}" dt="2020-08-30T02:30:26.323" v="479"/>
        <pc:sldMkLst>
          <pc:docMk/>
          <pc:sldMk cId="3426830536" sldId="283"/>
        </pc:sldMkLst>
        <pc:spChg chg="mod">
          <ac:chgData name="Mark Christman" userId="86a130eb25a1a1ca" providerId="LiveId" clId="{8082C46D-10D7-4B7C-876E-281C994AADF7}" dt="2020-08-30T02:29:44.161" v="478"/>
          <ac:spMkLst>
            <pc:docMk/>
            <pc:sldMk cId="3426830536" sldId="283"/>
            <ac:spMk id="2" creationId="{7BD68FF2-EBAE-44B6-A9E6-3EEB13305CAF}"/>
          </ac:spMkLst>
        </pc:spChg>
      </pc:sldChg>
      <pc:sldChg chg="modSp add">
        <pc:chgData name="Mark Christman" userId="86a130eb25a1a1ca" providerId="LiveId" clId="{8082C46D-10D7-4B7C-876E-281C994AADF7}" dt="2020-09-08T19:58:27.803" v="538" actId="20577"/>
        <pc:sldMkLst>
          <pc:docMk/>
          <pc:sldMk cId="1823919451" sldId="284"/>
        </pc:sldMkLst>
        <pc:spChg chg="mod">
          <ac:chgData name="Mark Christman" userId="86a130eb25a1a1ca" providerId="LiveId" clId="{8082C46D-10D7-4B7C-876E-281C994AADF7}" dt="2020-09-08T19:58:27.803" v="538" actId="20577"/>
          <ac:spMkLst>
            <pc:docMk/>
            <pc:sldMk cId="1823919451" sldId="284"/>
            <ac:spMk id="2" creationId="{07EDF1C9-1949-4C20-B35A-87C61C131907}"/>
          </ac:spMkLst>
        </pc:spChg>
      </pc:sldChg>
      <pc:sldChg chg="modSp add">
        <pc:chgData name="Mark Christman" userId="86a130eb25a1a1ca" providerId="LiveId" clId="{8082C46D-10D7-4B7C-876E-281C994AADF7}" dt="2020-09-08T23:44:39.340" v="748" actId="20577"/>
        <pc:sldMkLst>
          <pc:docMk/>
          <pc:sldMk cId="3531920433" sldId="285"/>
        </pc:sldMkLst>
        <pc:spChg chg="mod">
          <ac:chgData name="Mark Christman" userId="86a130eb25a1a1ca" providerId="LiveId" clId="{8082C46D-10D7-4B7C-876E-281C994AADF7}" dt="2020-09-08T21:42:51.955" v="709" actId="20577"/>
          <ac:spMkLst>
            <pc:docMk/>
            <pc:sldMk cId="3531920433" sldId="285"/>
            <ac:spMk id="2" creationId="{0A4E1454-68F7-467C-A65A-5301CB6FC6E3}"/>
          </ac:spMkLst>
        </pc:spChg>
        <pc:spChg chg="mod">
          <ac:chgData name="Mark Christman" userId="86a130eb25a1a1ca" providerId="LiveId" clId="{8082C46D-10D7-4B7C-876E-281C994AADF7}" dt="2020-09-08T23:44:39.340" v="748" actId="20577"/>
          <ac:spMkLst>
            <pc:docMk/>
            <pc:sldMk cId="3531920433" sldId="285"/>
            <ac:spMk id="3" creationId="{1ED77F90-2D08-42EB-BC2E-299828276143}"/>
          </ac:spMkLst>
        </pc:spChg>
      </pc:sldChg>
      <pc:sldChg chg="modSp add del">
        <pc:chgData name="Mark Christman" userId="86a130eb25a1a1ca" providerId="LiveId" clId="{8082C46D-10D7-4B7C-876E-281C994AADF7}" dt="2020-09-08T20:04:09.420" v="541" actId="2696"/>
        <pc:sldMkLst>
          <pc:docMk/>
          <pc:sldMk cId="3673646325" sldId="285"/>
        </pc:sldMkLst>
        <pc:spChg chg="mod">
          <ac:chgData name="Mark Christman" userId="86a130eb25a1a1ca" providerId="LiveId" clId="{8082C46D-10D7-4B7C-876E-281C994AADF7}" dt="2020-09-08T20:04:09.071" v="540"/>
          <ac:spMkLst>
            <pc:docMk/>
            <pc:sldMk cId="3673646325" sldId="285"/>
            <ac:spMk id="2" creationId="{D7DE761A-C7CD-46E5-A36F-BBD26A2DA0EB}"/>
          </ac:spMkLst>
        </pc:spChg>
      </pc:sldChg>
      <pc:sldChg chg="modSp add">
        <pc:chgData name="Mark Christman" userId="86a130eb25a1a1ca" providerId="LiveId" clId="{8082C46D-10D7-4B7C-876E-281C994AADF7}" dt="2020-09-11T14:47:20.158" v="984" actId="20577"/>
        <pc:sldMkLst>
          <pc:docMk/>
          <pc:sldMk cId="3563703371" sldId="286"/>
        </pc:sldMkLst>
        <pc:spChg chg="mod">
          <ac:chgData name="Mark Christman" userId="86a130eb25a1a1ca" providerId="LiveId" clId="{8082C46D-10D7-4B7C-876E-281C994AADF7}" dt="2020-09-11T14:47:20.158" v="984" actId="20577"/>
          <ac:spMkLst>
            <pc:docMk/>
            <pc:sldMk cId="3563703371" sldId="286"/>
            <ac:spMk id="2" creationId="{B462ADFA-A4D1-40F3-8CA9-CCEEA8D2D99D}"/>
          </ac:spMkLst>
        </pc:spChg>
      </pc:sldChg>
      <pc:sldChg chg="modSp add del">
        <pc:chgData name="Mark Christman" userId="86a130eb25a1a1ca" providerId="LiveId" clId="{8082C46D-10D7-4B7C-876E-281C994AADF7}" dt="2020-09-08T23:48:28.246" v="895" actId="2696"/>
        <pc:sldMkLst>
          <pc:docMk/>
          <pc:sldMk cId="3581328316" sldId="286"/>
        </pc:sldMkLst>
        <pc:spChg chg="mod">
          <ac:chgData name="Mark Christman" userId="86a130eb25a1a1ca" providerId="LiveId" clId="{8082C46D-10D7-4B7C-876E-281C994AADF7}" dt="2020-09-08T23:48:27.509" v="894"/>
          <ac:spMkLst>
            <pc:docMk/>
            <pc:sldMk cId="3581328316" sldId="286"/>
            <ac:spMk id="2" creationId="{9EDF621B-64F4-4A5C-A38F-49EFA91D415D}"/>
          </ac:spMkLst>
        </pc:spChg>
      </pc:sldChg>
    </pc:docChg>
  </pc:docChgLst>
  <pc:docChgLst>
    <pc:chgData name="Mark Christman" userId="86a130eb25a1a1ca" providerId="LiveId" clId="{30CC1858-05C9-450F-BE5F-EBA315483523}"/>
    <pc:docChg chg="undo addSld delSld modSld sldOrd">
      <pc:chgData name="Mark Christman" userId="86a130eb25a1a1ca" providerId="LiveId" clId="{30CC1858-05C9-450F-BE5F-EBA315483523}" dt="2020-09-14T00:27:04.523" v="828" actId="20577"/>
      <pc:docMkLst>
        <pc:docMk/>
      </pc:docMkLst>
      <pc:sldChg chg="modSp">
        <pc:chgData name="Mark Christman" userId="86a130eb25a1a1ca" providerId="LiveId" clId="{30CC1858-05C9-450F-BE5F-EBA315483523}" dt="2020-09-13T22:21:36.811" v="387"/>
        <pc:sldMkLst>
          <pc:docMk/>
          <pc:sldMk cId="4173903845" sldId="257"/>
        </pc:sldMkLst>
        <pc:spChg chg="mod">
          <ac:chgData name="Mark Christman" userId="86a130eb25a1a1ca" providerId="LiveId" clId="{30CC1858-05C9-450F-BE5F-EBA315483523}" dt="2020-09-13T22:21:36.811" v="387"/>
          <ac:spMkLst>
            <pc:docMk/>
            <pc:sldMk cId="4173903845" sldId="257"/>
            <ac:spMk id="2" creationId="{161240E4-AF13-40CA-AED0-B6C037E07075}"/>
          </ac:spMkLst>
        </pc:spChg>
      </pc:sldChg>
      <pc:sldChg chg="modNotesTx">
        <pc:chgData name="Mark Christman" userId="86a130eb25a1a1ca" providerId="LiveId" clId="{30CC1858-05C9-450F-BE5F-EBA315483523}" dt="2020-09-14T00:11:42.231" v="751" actId="20577"/>
        <pc:sldMkLst>
          <pc:docMk/>
          <pc:sldMk cId="686030224" sldId="261"/>
        </pc:sldMkLst>
      </pc:sldChg>
      <pc:sldChg chg="modSp">
        <pc:chgData name="Mark Christman" userId="86a130eb25a1a1ca" providerId="LiveId" clId="{30CC1858-05C9-450F-BE5F-EBA315483523}" dt="2020-09-13T21:38:25.655" v="385" actId="20577"/>
        <pc:sldMkLst>
          <pc:docMk/>
          <pc:sldMk cId="565504325" sldId="262"/>
        </pc:sldMkLst>
        <pc:spChg chg="mod">
          <ac:chgData name="Mark Christman" userId="86a130eb25a1a1ca" providerId="LiveId" clId="{30CC1858-05C9-450F-BE5F-EBA315483523}" dt="2020-09-13T21:38:25.655" v="385" actId="20577"/>
          <ac:spMkLst>
            <pc:docMk/>
            <pc:sldMk cId="565504325" sldId="262"/>
            <ac:spMk id="2" creationId="{122218E2-72C2-48C9-8BCF-DE3BE6898288}"/>
          </ac:spMkLst>
        </pc:spChg>
        <pc:spChg chg="mod">
          <ac:chgData name="Mark Christman" userId="86a130eb25a1a1ca" providerId="LiveId" clId="{30CC1858-05C9-450F-BE5F-EBA315483523}" dt="2020-09-13T21:38:10.603" v="371" actId="20577"/>
          <ac:spMkLst>
            <pc:docMk/>
            <pc:sldMk cId="565504325" sldId="262"/>
            <ac:spMk id="3" creationId="{1D1C8D04-B748-4E96-8D3D-281308723CB5}"/>
          </ac:spMkLst>
        </pc:spChg>
      </pc:sldChg>
      <pc:sldChg chg="modSp ord">
        <pc:chgData name="Mark Christman" userId="86a130eb25a1a1ca" providerId="LiveId" clId="{30CC1858-05C9-450F-BE5F-EBA315483523}" dt="2020-09-13T23:44:08.231" v="416"/>
        <pc:sldMkLst>
          <pc:docMk/>
          <pc:sldMk cId="3309325826" sldId="263"/>
        </pc:sldMkLst>
        <pc:spChg chg="mod">
          <ac:chgData name="Mark Christman" userId="86a130eb25a1a1ca" providerId="LiveId" clId="{30CC1858-05C9-450F-BE5F-EBA315483523}" dt="2020-09-13T20:33:05.154" v="230" actId="2711"/>
          <ac:spMkLst>
            <pc:docMk/>
            <pc:sldMk cId="3309325826" sldId="263"/>
            <ac:spMk id="3" creationId="{759122A4-9460-4234-9BB0-897E2D1FD17C}"/>
          </ac:spMkLst>
        </pc:spChg>
      </pc:sldChg>
      <pc:sldChg chg="modSp ord">
        <pc:chgData name="Mark Christman" userId="86a130eb25a1a1ca" providerId="LiveId" clId="{30CC1858-05C9-450F-BE5F-EBA315483523}" dt="2020-09-13T23:44:21.977" v="417"/>
        <pc:sldMkLst>
          <pc:docMk/>
          <pc:sldMk cId="1771374727" sldId="264"/>
        </pc:sldMkLst>
        <pc:spChg chg="mod">
          <ac:chgData name="Mark Christman" userId="86a130eb25a1a1ca" providerId="LiveId" clId="{30CC1858-05C9-450F-BE5F-EBA315483523}" dt="2020-09-13T21:10:13.919" v="248"/>
          <ac:spMkLst>
            <pc:docMk/>
            <pc:sldMk cId="1771374727" sldId="264"/>
            <ac:spMk id="3" creationId="{622B749D-ACBE-4613-833B-39AE2A990495}"/>
          </ac:spMkLst>
        </pc:spChg>
      </pc:sldChg>
      <pc:sldChg chg="modSp">
        <pc:chgData name="Mark Christman" userId="86a130eb25a1a1ca" providerId="LiveId" clId="{30CC1858-05C9-450F-BE5F-EBA315483523}" dt="2020-09-13T22:25:59.659" v="409"/>
        <pc:sldMkLst>
          <pc:docMk/>
          <pc:sldMk cId="991319370" sldId="265"/>
        </pc:sldMkLst>
        <pc:spChg chg="mod">
          <ac:chgData name="Mark Christman" userId="86a130eb25a1a1ca" providerId="LiveId" clId="{30CC1858-05C9-450F-BE5F-EBA315483523}" dt="2020-09-13T22:25:59.659" v="409"/>
          <ac:spMkLst>
            <pc:docMk/>
            <pc:sldMk cId="991319370" sldId="265"/>
            <ac:spMk id="3" creationId="{5589F495-51F4-444C-AA24-352F261785E4}"/>
          </ac:spMkLst>
        </pc:spChg>
      </pc:sldChg>
      <pc:sldChg chg="modSp ord">
        <pc:chgData name="Mark Christman" userId="86a130eb25a1a1ca" providerId="LiveId" clId="{30CC1858-05C9-450F-BE5F-EBA315483523}" dt="2020-09-14T00:03:14.055" v="435" actId="113"/>
        <pc:sldMkLst>
          <pc:docMk/>
          <pc:sldMk cId="939301048" sldId="266"/>
        </pc:sldMkLst>
        <pc:spChg chg="mod">
          <ac:chgData name="Mark Christman" userId="86a130eb25a1a1ca" providerId="LiveId" clId="{30CC1858-05C9-450F-BE5F-EBA315483523}" dt="2020-09-14T00:03:14.055" v="435" actId="113"/>
          <ac:spMkLst>
            <pc:docMk/>
            <pc:sldMk cId="939301048" sldId="266"/>
            <ac:spMk id="3" creationId="{0497F192-04E1-4D7B-A57A-8DD21A484DE7}"/>
          </ac:spMkLst>
        </pc:spChg>
      </pc:sldChg>
      <pc:sldChg chg="modSp add del ord">
        <pc:chgData name="Mark Christman" userId="86a130eb25a1a1ca" providerId="LiveId" clId="{30CC1858-05C9-450F-BE5F-EBA315483523}" dt="2020-09-13T22:26:05.375" v="412"/>
        <pc:sldMkLst>
          <pc:docMk/>
          <pc:sldMk cId="1547589588" sldId="267"/>
        </pc:sldMkLst>
        <pc:spChg chg="mod">
          <ac:chgData name="Mark Christman" userId="86a130eb25a1a1ca" providerId="LiveId" clId="{30CC1858-05C9-450F-BE5F-EBA315483523}" dt="2020-09-13T21:28:48.076" v="293"/>
          <ac:spMkLst>
            <pc:docMk/>
            <pc:sldMk cId="1547589588" sldId="267"/>
            <ac:spMk id="3" creationId="{F9909002-96B7-4764-99C0-DEAAC5BEB1A1}"/>
          </ac:spMkLst>
        </pc:spChg>
      </pc:sldChg>
      <pc:sldChg chg="modSp ord">
        <pc:chgData name="Mark Christman" userId="86a130eb25a1a1ca" providerId="LiveId" clId="{30CC1858-05C9-450F-BE5F-EBA315483523}" dt="2020-09-13T22:26:25.280" v="414"/>
        <pc:sldMkLst>
          <pc:docMk/>
          <pc:sldMk cId="1811111585" sldId="268"/>
        </pc:sldMkLst>
        <pc:spChg chg="mod">
          <ac:chgData name="Mark Christman" userId="86a130eb25a1a1ca" providerId="LiveId" clId="{30CC1858-05C9-450F-BE5F-EBA315483523}" dt="2020-09-13T22:22:53.730" v="390"/>
          <ac:spMkLst>
            <pc:docMk/>
            <pc:sldMk cId="1811111585" sldId="268"/>
            <ac:spMk id="3" creationId="{AE431652-69F2-4668-B181-C360CB7A3081}"/>
          </ac:spMkLst>
        </pc:spChg>
      </pc:sldChg>
      <pc:sldChg chg="ord">
        <pc:chgData name="Mark Christman" userId="86a130eb25a1a1ca" providerId="LiveId" clId="{30CC1858-05C9-450F-BE5F-EBA315483523}" dt="2020-09-13T22:26:57.518" v="415"/>
        <pc:sldMkLst>
          <pc:docMk/>
          <pc:sldMk cId="1345023635" sldId="269"/>
        </pc:sldMkLst>
      </pc:sldChg>
      <pc:sldChg chg="modSp">
        <pc:chgData name="Mark Christman" userId="86a130eb25a1a1ca" providerId="LiveId" clId="{30CC1858-05C9-450F-BE5F-EBA315483523}" dt="2020-09-13T21:30:21.828" v="301" actId="6549"/>
        <pc:sldMkLst>
          <pc:docMk/>
          <pc:sldMk cId="209797775" sldId="270"/>
        </pc:sldMkLst>
        <pc:spChg chg="mod">
          <ac:chgData name="Mark Christman" userId="86a130eb25a1a1ca" providerId="LiveId" clId="{30CC1858-05C9-450F-BE5F-EBA315483523}" dt="2020-09-13T21:30:21.828" v="301" actId="6549"/>
          <ac:spMkLst>
            <pc:docMk/>
            <pc:sldMk cId="209797775" sldId="270"/>
            <ac:spMk id="3" creationId="{52AE701A-A8AA-4844-A943-B35A4F18E6CE}"/>
          </ac:spMkLst>
        </pc:spChg>
      </pc:sldChg>
      <pc:sldChg chg="modSp">
        <pc:chgData name="Mark Christman" userId="86a130eb25a1a1ca" providerId="LiveId" clId="{30CC1858-05C9-450F-BE5F-EBA315483523}" dt="2020-09-13T21:30:52.012" v="320" actId="6549"/>
        <pc:sldMkLst>
          <pc:docMk/>
          <pc:sldMk cId="2602503890" sldId="271"/>
        </pc:sldMkLst>
        <pc:spChg chg="mod">
          <ac:chgData name="Mark Christman" userId="86a130eb25a1a1ca" providerId="LiveId" clId="{30CC1858-05C9-450F-BE5F-EBA315483523}" dt="2020-09-13T21:30:52.012" v="320" actId="6549"/>
          <ac:spMkLst>
            <pc:docMk/>
            <pc:sldMk cId="2602503890" sldId="271"/>
            <ac:spMk id="3" creationId="{DE1DF81C-D8CB-4183-8F13-F4927A679E01}"/>
          </ac:spMkLst>
        </pc:spChg>
      </pc:sldChg>
      <pc:sldChg chg="modSp">
        <pc:chgData name="Mark Christman" userId="86a130eb25a1a1ca" providerId="LiveId" clId="{30CC1858-05C9-450F-BE5F-EBA315483523}" dt="2020-09-13T21:32:01.298" v="348" actId="6549"/>
        <pc:sldMkLst>
          <pc:docMk/>
          <pc:sldMk cId="2187357415" sldId="272"/>
        </pc:sldMkLst>
        <pc:spChg chg="mod">
          <ac:chgData name="Mark Christman" userId="86a130eb25a1a1ca" providerId="LiveId" clId="{30CC1858-05C9-450F-BE5F-EBA315483523}" dt="2020-09-13T21:32:01.298" v="348" actId="6549"/>
          <ac:spMkLst>
            <pc:docMk/>
            <pc:sldMk cId="2187357415" sldId="272"/>
            <ac:spMk id="3" creationId="{9C19E0A9-7911-4433-BE8D-0087F7C42D1D}"/>
          </ac:spMkLst>
        </pc:spChg>
      </pc:sldChg>
      <pc:sldChg chg="modSp">
        <pc:chgData name="Mark Christman" userId="86a130eb25a1a1ca" providerId="LiveId" clId="{30CC1858-05C9-450F-BE5F-EBA315483523}" dt="2020-09-13T21:32:33.493" v="351" actId="20577"/>
        <pc:sldMkLst>
          <pc:docMk/>
          <pc:sldMk cId="2871337471" sldId="273"/>
        </pc:sldMkLst>
        <pc:spChg chg="mod">
          <ac:chgData name="Mark Christman" userId="86a130eb25a1a1ca" providerId="LiveId" clId="{30CC1858-05C9-450F-BE5F-EBA315483523}" dt="2020-09-13T21:32:33.493" v="351" actId="20577"/>
          <ac:spMkLst>
            <pc:docMk/>
            <pc:sldMk cId="2871337471" sldId="273"/>
            <ac:spMk id="3" creationId="{1AD2A995-53B0-4CF7-9C5A-7A0C277DC9AE}"/>
          </ac:spMkLst>
        </pc:spChg>
      </pc:sldChg>
      <pc:sldChg chg="modSp">
        <pc:chgData name="Mark Christman" userId="86a130eb25a1a1ca" providerId="LiveId" clId="{30CC1858-05C9-450F-BE5F-EBA315483523}" dt="2020-09-14T00:04:31.163" v="436" actId="20577"/>
        <pc:sldMkLst>
          <pc:docMk/>
          <pc:sldMk cId="3963012893" sldId="275"/>
        </pc:sldMkLst>
        <pc:spChg chg="mod">
          <ac:chgData name="Mark Christman" userId="86a130eb25a1a1ca" providerId="LiveId" clId="{30CC1858-05C9-450F-BE5F-EBA315483523}" dt="2020-09-14T00:04:31.163" v="436" actId="20577"/>
          <ac:spMkLst>
            <pc:docMk/>
            <pc:sldMk cId="3963012893" sldId="275"/>
            <ac:spMk id="3" creationId="{981675A0-EB82-4DB0-8E71-4095AC67EE4C}"/>
          </ac:spMkLst>
        </pc:spChg>
      </pc:sldChg>
      <pc:sldChg chg="modSp ord">
        <pc:chgData name="Mark Christman" userId="86a130eb25a1a1ca" providerId="LiveId" clId="{30CC1858-05C9-450F-BE5F-EBA315483523}" dt="2020-09-13T21:08:32.004" v="246" actId="113"/>
        <pc:sldMkLst>
          <pc:docMk/>
          <pc:sldMk cId="2150960525" sldId="276"/>
        </pc:sldMkLst>
        <pc:spChg chg="mod">
          <ac:chgData name="Mark Christman" userId="86a130eb25a1a1ca" providerId="LiveId" clId="{30CC1858-05C9-450F-BE5F-EBA315483523}" dt="2020-09-13T21:08:32.004" v="246" actId="113"/>
          <ac:spMkLst>
            <pc:docMk/>
            <pc:sldMk cId="2150960525" sldId="276"/>
            <ac:spMk id="3" creationId="{C56A4A7B-1749-4658-BB38-B5FB05973C92}"/>
          </ac:spMkLst>
        </pc:spChg>
      </pc:sldChg>
      <pc:sldChg chg="modSp ord">
        <pc:chgData name="Mark Christman" userId="86a130eb25a1a1ca" providerId="LiveId" clId="{30CC1858-05C9-450F-BE5F-EBA315483523}" dt="2020-09-14T00:06:39.638" v="437" actId="20577"/>
        <pc:sldMkLst>
          <pc:docMk/>
          <pc:sldMk cId="159202454" sldId="279"/>
        </pc:sldMkLst>
        <pc:spChg chg="mod">
          <ac:chgData name="Mark Christman" userId="86a130eb25a1a1ca" providerId="LiveId" clId="{30CC1858-05C9-450F-BE5F-EBA315483523}" dt="2020-09-14T00:06:39.638" v="437" actId="20577"/>
          <ac:spMkLst>
            <pc:docMk/>
            <pc:sldMk cId="159202454" sldId="279"/>
            <ac:spMk id="3" creationId="{2A6DEF28-B928-4097-BEE5-3A62A340DC77}"/>
          </ac:spMkLst>
        </pc:spChg>
      </pc:sldChg>
      <pc:sldChg chg="modSp">
        <pc:chgData name="Mark Christman" userId="86a130eb25a1a1ca" providerId="LiveId" clId="{30CC1858-05C9-450F-BE5F-EBA315483523}" dt="2020-09-13T20:30:40.342" v="208" actId="113"/>
        <pc:sldMkLst>
          <pc:docMk/>
          <pc:sldMk cId="4114095986" sldId="280"/>
        </pc:sldMkLst>
        <pc:spChg chg="mod">
          <ac:chgData name="Mark Christman" userId="86a130eb25a1a1ca" providerId="LiveId" clId="{30CC1858-05C9-450F-BE5F-EBA315483523}" dt="2020-09-13T20:30:40.342" v="208" actId="113"/>
          <ac:spMkLst>
            <pc:docMk/>
            <pc:sldMk cId="4114095986" sldId="280"/>
            <ac:spMk id="3" creationId="{010FC12F-4AC3-4933-9D94-302A823C6628}"/>
          </ac:spMkLst>
        </pc:spChg>
      </pc:sldChg>
      <pc:sldChg chg="modSp modNotesTx">
        <pc:chgData name="Mark Christman" userId="86a130eb25a1a1ca" providerId="LiveId" clId="{30CC1858-05C9-450F-BE5F-EBA315483523}" dt="2020-09-14T00:27:04.523" v="828" actId="20577"/>
        <pc:sldMkLst>
          <pc:docMk/>
          <pc:sldMk cId="3595169859" sldId="281"/>
        </pc:sldMkLst>
        <pc:spChg chg="mod">
          <ac:chgData name="Mark Christman" userId="86a130eb25a1a1ca" providerId="LiveId" clId="{30CC1858-05C9-450F-BE5F-EBA315483523}" dt="2020-09-13T20:36:09.615" v="235" actId="2711"/>
          <ac:spMkLst>
            <pc:docMk/>
            <pc:sldMk cId="3595169859" sldId="281"/>
            <ac:spMk id="3" creationId="{2DA90F40-03DB-4A03-9E38-F3F4705618F4}"/>
          </ac:spMkLst>
        </pc:spChg>
      </pc:sldChg>
      <pc:sldChg chg="ord">
        <pc:chgData name="Mark Christman" userId="86a130eb25a1a1ca" providerId="LiveId" clId="{30CC1858-05C9-450F-BE5F-EBA315483523}" dt="2020-09-13T23:44:30.461" v="418"/>
        <pc:sldMkLst>
          <pc:docMk/>
          <pc:sldMk cId="2877337290" sldId="282"/>
        </pc:sldMkLst>
      </pc:sldChg>
      <pc:sldChg chg="modSp ord">
        <pc:chgData name="Mark Christman" userId="86a130eb25a1a1ca" providerId="LiveId" clId="{30CC1858-05C9-450F-BE5F-EBA315483523}" dt="2020-09-13T23:59:27.344" v="424" actId="113"/>
        <pc:sldMkLst>
          <pc:docMk/>
          <pc:sldMk cId="3426830536" sldId="283"/>
        </pc:sldMkLst>
        <pc:spChg chg="mod">
          <ac:chgData name="Mark Christman" userId="86a130eb25a1a1ca" providerId="LiveId" clId="{30CC1858-05C9-450F-BE5F-EBA315483523}" dt="2020-09-13T23:59:27.344" v="424" actId="113"/>
          <ac:spMkLst>
            <pc:docMk/>
            <pc:sldMk cId="3426830536" sldId="283"/>
            <ac:spMk id="3" creationId="{5AD34F09-30D2-4696-84D2-115CD68CD33F}"/>
          </ac:spMkLst>
        </pc:spChg>
      </pc:sldChg>
      <pc:sldChg chg="modSp add del ord">
        <pc:chgData name="Mark Christman" userId="86a130eb25a1a1ca" providerId="LiveId" clId="{30CC1858-05C9-450F-BE5F-EBA315483523}" dt="2020-09-13T22:23:24.735" v="404"/>
        <pc:sldMkLst>
          <pc:docMk/>
          <pc:sldMk cId="1823919451" sldId="284"/>
        </pc:sldMkLst>
        <pc:spChg chg="mod">
          <ac:chgData name="Mark Christman" userId="86a130eb25a1a1ca" providerId="LiveId" clId="{30CC1858-05C9-450F-BE5F-EBA315483523}" dt="2020-09-13T21:12:51.443" v="253" actId="20577"/>
          <ac:spMkLst>
            <pc:docMk/>
            <pc:sldMk cId="1823919451" sldId="284"/>
            <ac:spMk id="3" creationId="{9C7B6FE0-8E0B-4182-B43F-11211096F66F}"/>
          </ac:spMkLst>
        </pc:spChg>
      </pc:sldChg>
      <pc:sldChg chg="del">
        <pc:chgData name="Mark Christman" userId="86a130eb25a1a1ca" providerId="LiveId" clId="{30CC1858-05C9-450F-BE5F-EBA315483523}" dt="2020-09-13T22:21:53.168" v="388" actId="2696"/>
        <pc:sldMkLst>
          <pc:docMk/>
          <pc:sldMk cId="3531920433" sldId="285"/>
        </pc:sldMkLst>
      </pc:sldChg>
      <pc:sldChg chg="modSp ord">
        <pc:chgData name="Mark Christman" userId="86a130eb25a1a1ca" providerId="LiveId" clId="{30CC1858-05C9-450F-BE5F-EBA315483523}" dt="2020-09-13T22:26:12.273" v="413"/>
        <pc:sldMkLst>
          <pc:docMk/>
          <pc:sldMk cId="3563703371" sldId="286"/>
        </pc:sldMkLst>
        <pc:spChg chg="mod">
          <ac:chgData name="Mark Christman" userId="86a130eb25a1a1ca" providerId="LiveId" clId="{30CC1858-05C9-450F-BE5F-EBA315483523}" dt="2020-09-13T21:25:09.117" v="281" actId="20577"/>
          <ac:spMkLst>
            <pc:docMk/>
            <pc:sldMk cId="3563703371" sldId="286"/>
            <ac:spMk id="2" creationId="{B462ADFA-A4D1-40F3-8CA9-CCEEA8D2D99D}"/>
          </ac:spMkLst>
        </pc:spChg>
        <pc:spChg chg="mod">
          <ac:chgData name="Mark Christman" userId="86a130eb25a1a1ca" providerId="LiveId" clId="{30CC1858-05C9-450F-BE5F-EBA315483523}" dt="2020-09-13T21:24:47.336" v="256"/>
          <ac:spMkLst>
            <pc:docMk/>
            <pc:sldMk cId="3563703371" sldId="286"/>
            <ac:spMk id="3" creationId="{71C024C8-19CB-4547-9D75-90A8BEAF238E}"/>
          </ac:spMkLst>
        </pc:spChg>
      </pc:sldChg>
      <pc:sldChg chg="modSp add">
        <pc:chgData name="Mark Christman" userId="86a130eb25a1a1ca" providerId="LiveId" clId="{30CC1858-05C9-450F-BE5F-EBA315483523}" dt="2020-09-14T00:08:12.056" v="590" actId="20577"/>
        <pc:sldMkLst>
          <pc:docMk/>
          <pc:sldMk cId="183399050" sldId="287"/>
        </pc:sldMkLst>
        <pc:spChg chg="mod">
          <ac:chgData name="Mark Christman" userId="86a130eb25a1a1ca" providerId="LiveId" clId="{30CC1858-05C9-450F-BE5F-EBA315483523}" dt="2020-09-14T00:06:48.390" v="457" actId="20577"/>
          <ac:spMkLst>
            <pc:docMk/>
            <pc:sldMk cId="183399050" sldId="287"/>
            <ac:spMk id="2" creationId="{2D712E7F-7574-4220-AB0D-D026147BA37B}"/>
          </ac:spMkLst>
        </pc:spChg>
        <pc:spChg chg="mod">
          <ac:chgData name="Mark Christman" userId="86a130eb25a1a1ca" providerId="LiveId" clId="{30CC1858-05C9-450F-BE5F-EBA315483523}" dt="2020-09-14T00:08:12.056" v="590" actId="20577"/>
          <ac:spMkLst>
            <pc:docMk/>
            <pc:sldMk cId="183399050" sldId="287"/>
            <ac:spMk id="3" creationId="{C1462DFE-A1D1-4DD6-A8F7-8C56351A0D89}"/>
          </ac:spMkLst>
        </pc:spChg>
      </pc:sldChg>
      <pc:sldChg chg="modSp add del">
        <pc:chgData name="Mark Christman" userId="86a130eb25a1a1ca" providerId="LiveId" clId="{30CC1858-05C9-450F-BE5F-EBA315483523}" dt="2020-09-13T22:21:36.810" v="386" actId="2696"/>
        <pc:sldMkLst>
          <pc:docMk/>
          <pc:sldMk cId="1859585796" sldId="287"/>
        </pc:sldMkLst>
        <pc:spChg chg="mod">
          <ac:chgData name="Mark Christman" userId="86a130eb25a1a1ca" providerId="LiveId" clId="{30CC1858-05C9-450F-BE5F-EBA315483523}" dt="2020-09-11T22:58:21.963" v="13" actId="20577"/>
          <ac:spMkLst>
            <pc:docMk/>
            <pc:sldMk cId="1859585796" sldId="287"/>
            <ac:spMk id="2" creationId="{1D67587F-A1F2-4FFA-A4D5-29D1679D97FB}"/>
          </ac:spMkLst>
        </pc:spChg>
        <pc:spChg chg="mod">
          <ac:chgData name="Mark Christman" userId="86a130eb25a1a1ca" providerId="LiveId" clId="{30CC1858-05C9-450F-BE5F-EBA315483523}" dt="2020-09-11T23:01:29.470" v="192" actId="20577"/>
          <ac:spMkLst>
            <pc:docMk/>
            <pc:sldMk cId="1859585796" sldId="287"/>
            <ac:spMk id="3" creationId="{719F03A1-56D1-4E36-A652-D3C32344BDB2}"/>
          </ac:spMkLst>
        </pc:spChg>
      </pc:sldChg>
      <pc:sldChg chg="modSp add del">
        <pc:chgData name="Mark Christman" userId="86a130eb25a1a1ca" providerId="LiveId" clId="{30CC1858-05C9-450F-BE5F-EBA315483523}" dt="2020-09-13T21:30:58.299" v="322" actId="2696"/>
        <pc:sldMkLst>
          <pc:docMk/>
          <pc:sldMk cId="244086396" sldId="288"/>
        </pc:sldMkLst>
        <pc:spChg chg="mod">
          <ac:chgData name="Mark Christman" userId="86a130eb25a1a1ca" providerId="LiveId" clId="{30CC1858-05C9-450F-BE5F-EBA315483523}" dt="2020-09-13T21:30:57.576" v="321"/>
          <ac:spMkLst>
            <pc:docMk/>
            <pc:sldMk cId="244086396" sldId="288"/>
            <ac:spMk id="2" creationId="{ACA2313D-0585-4E15-8C80-03DAABA0EFBD}"/>
          </ac:spMkLst>
        </pc:spChg>
      </pc:sldChg>
      <pc:sldChg chg="modSp add del">
        <pc:chgData name="Mark Christman" userId="86a130eb25a1a1ca" providerId="LiveId" clId="{30CC1858-05C9-450F-BE5F-EBA315483523}" dt="2020-09-13T21:31:02.772" v="328" actId="2696"/>
        <pc:sldMkLst>
          <pc:docMk/>
          <pc:sldMk cId="425561096" sldId="288"/>
        </pc:sldMkLst>
        <pc:spChg chg="mod">
          <ac:chgData name="Mark Christman" userId="86a130eb25a1a1ca" providerId="LiveId" clId="{30CC1858-05C9-450F-BE5F-EBA315483523}" dt="2020-09-13T21:31:02.269" v="327"/>
          <ac:spMkLst>
            <pc:docMk/>
            <pc:sldMk cId="425561096" sldId="288"/>
            <ac:spMk id="2" creationId="{4EF77909-F9F2-477B-972E-78527B9BB972}"/>
          </ac:spMkLst>
        </pc:spChg>
      </pc:sldChg>
      <pc:sldChg chg="modSp add del">
        <pc:chgData name="Mark Christman" userId="86a130eb25a1a1ca" providerId="LiveId" clId="{30CC1858-05C9-450F-BE5F-EBA315483523}" dt="2020-09-13T21:31:00.389" v="325" actId="2696"/>
        <pc:sldMkLst>
          <pc:docMk/>
          <pc:sldMk cId="1247345941" sldId="288"/>
        </pc:sldMkLst>
        <pc:spChg chg="mod">
          <ac:chgData name="Mark Christman" userId="86a130eb25a1a1ca" providerId="LiveId" clId="{30CC1858-05C9-450F-BE5F-EBA315483523}" dt="2020-09-13T21:31:00.126" v="324"/>
          <ac:spMkLst>
            <pc:docMk/>
            <pc:sldMk cId="1247345941" sldId="288"/>
            <ac:spMk id="2" creationId="{0F214BF2-9238-4F81-A677-F29D3C9C5E65}"/>
          </ac:spMkLst>
        </pc:spChg>
      </pc:sldChg>
      <pc:sldChg chg="modSp add del">
        <pc:chgData name="Mark Christman" userId="86a130eb25a1a1ca" providerId="LiveId" clId="{30CC1858-05C9-450F-BE5F-EBA315483523}" dt="2020-09-13T21:30:26.934" v="303" actId="2696"/>
        <pc:sldMkLst>
          <pc:docMk/>
          <pc:sldMk cId="2783749790" sldId="288"/>
        </pc:sldMkLst>
        <pc:spChg chg="mod">
          <ac:chgData name="Mark Christman" userId="86a130eb25a1a1ca" providerId="LiveId" clId="{30CC1858-05C9-450F-BE5F-EBA315483523}" dt="2020-09-13T21:30:25.544" v="302"/>
          <ac:spMkLst>
            <pc:docMk/>
            <pc:sldMk cId="2783749790" sldId="288"/>
            <ac:spMk id="2" creationId="{E99195C0-9475-4DFE-A32B-00833F7AA157}"/>
          </ac:spMkLst>
        </pc:spChg>
      </pc:sldChg>
      <pc:sldChg chg="modSp add del">
        <pc:chgData name="Mark Christman" userId="86a130eb25a1a1ca" providerId="LiveId" clId="{30CC1858-05C9-450F-BE5F-EBA315483523}" dt="2020-09-11T22:58:23.487" v="15" actId="2696"/>
        <pc:sldMkLst>
          <pc:docMk/>
          <pc:sldMk cId="2814784583" sldId="288"/>
        </pc:sldMkLst>
        <pc:spChg chg="mod">
          <ac:chgData name="Mark Christman" userId="86a130eb25a1a1ca" providerId="LiveId" clId="{30CC1858-05C9-450F-BE5F-EBA315483523}" dt="2020-09-11T22:58:22.958" v="14"/>
          <ac:spMkLst>
            <pc:docMk/>
            <pc:sldMk cId="2814784583" sldId="288"/>
            <ac:spMk id="2" creationId="{8B99BD37-6023-48A2-B52D-A7AA3B75C1FE}"/>
          </ac:spMkLst>
        </pc:spChg>
      </pc:sldChg>
      <pc:sldChg chg="modSp add del">
        <pc:chgData name="Mark Christman" userId="86a130eb25a1a1ca" providerId="LiveId" clId="{30CC1858-05C9-450F-BE5F-EBA315483523}" dt="2020-09-13T21:31:51.071" v="332" actId="2696"/>
        <pc:sldMkLst>
          <pc:docMk/>
          <pc:sldMk cId="3598097919" sldId="288"/>
        </pc:sldMkLst>
        <pc:spChg chg="mod">
          <ac:chgData name="Mark Christman" userId="86a130eb25a1a1ca" providerId="LiveId" clId="{30CC1858-05C9-450F-BE5F-EBA315483523}" dt="2020-09-13T21:31:50.553" v="331"/>
          <ac:spMkLst>
            <pc:docMk/>
            <pc:sldMk cId="3598097919" sldId="288"/>
            <ac:spMk id="2" creationId="{A791D121-0A98-4979-9B41-BCCB23C96C56}"/>
          </ac:spMkLst>
        </pc:spChg>
      </pc:sldChg>
      <pc:sldChg chg="modSp add del">
        <pc:chgData name="Mark Christman" userId="86a130eb25a1a1ca" providerId="LiveId" clId="{30CC1858-05C9-450F-BE5F-EBA315483523}" dt="2020-09-14T00:06:51.414" v="459" actId="2696"/>
        <pc:sldMkLst>
          <pc:docMk/>
          <pc:sldMk cId="4045102435" sldId="288"/>
        </pc:sldMkLst>
        <pc:spChg chg="mod">
          <ac:chgData name="Mark Christman" userId="86a130eb25a1a1ca" providerId="LiveId" clId="{30CC1858-05C9-450F-BE5F-EBA315483523}" dt="2020-09-14T00:06:51.269" v="458"/>
          <ac:spMkLst>
            <pc:docMk/>
            <pc:sldMk cId="4045102435" sldId="288"/>
            <ac:spMk id="2" creationId="{6B068AD3-35E5-4A27-9DCD-500B07360CF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DD1CD7-8162-44F1-B85E-4268DFC887CB}" type="datetimeFigureOut">
              <a:rPr lang="en-US" smtClean="0"/>
              <a:t>15-Sep-20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1CE122-8051-4790-96E2-2EB888352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010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1CE122-8051-4790-96E2-2EB888352A0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6194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 opening Windows PowerShell and PowerShell 7 from the run</a:t>
            </a:r>
            <a:r>
              <a:rPr lang="en-US" baseline="0" dirty="0"/>
              <a:t> prompt. Showcase the differences between the two and leverage $</a:t>
            </a:r>
            <a:r>
              <a:rPr lang="en-US" baseline="0" dirty="0" err="1"/>
              <a:t>PSVersionTable</a:t>
            </a:r>
            <a:r>
              <a:rPr lang="en-US" baseline="0" dirty="0"/>
              <a:t> as part of the discussion.</a:t>
            </a:r>
          </a:p>
          <a:p>
            <a:endParaRPr lang="en-US" baseline="0" dirty="0"/>
          </a:p>
          <a:p>
            <a:r>
              <a:rPr lang="en-US" baseline="0" dirty="0"/>
              <a:t>Switch to Windows terminal for the rest of the demo. Remember to change from desktop sharing to sharing just the terminal window.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1CE122-8051-4790-96E2-2EB888352A0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1581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Default directory for transcripts is the Documents folder (for</a:t>
            </a:r>
            <a:r>
              <a:rPr lang="en-US" baseline="0" dirty="0"/>
              <a:t> Windows) 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$Home\My Documents</a:t>
            </a:r>
            <a:endParaRPr lang="en-US" b="1" baseline="0" dirty="0"/>
          </a:p>
          <a:p>
            <a:r>
              <a:rPr lang="en-US" baseline="0" dirty="0"/>
              <a:t>$Transcript global variable for transcript FILE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1CE122-8051-4790-96E2-2EB888352A0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7130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Describe verb and noun</a:t>
            </a:r>
            <a:r>
              <a:rPr lang="en-US" baseline="0" dirty="0"/>
              <a:t> relationship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1CE122-8051-4790-96E2-2EB888352A0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6802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</a:t>
            </a:r>
            <a:r>
              <a:rPr lang="en-US" baseline="0" dirty="0"/>
              <a:t> Write-Output unless there’s a really good reason to use Write-Host (and use Write-Output anyway)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1CE122-8051-4790-96E2-2EB888352A0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0894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Double quotes</a:t>
            </a:r>
            <a:r>
              <a:rPr lang="en-US" baseline="0" dirty="0"/>
              <a:t> allow for variable and cmdlet processing</a:t>
            </a:r>
          </a:p>
          <a:p>
            <a:r>
              <a:rPr lang="en-US" baseline="0" dirty="0"/>
              <a:t>Single quotes do not process content.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1CE122-8051-4790-96E2-2EB888352A0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2571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Get-Content</a:t>
            </a:r>
            <a:r>
              <a:rPr lang="en-US" baseline="0" dirty="0"/>
              <a:t> $PROFILE to showcase my personal profile.</a:t>
            </a:r>
          </a:p>
          <a:p>
            <a:r>
              <a:rPr lang="en-US" baseline="0" dirty="0"/>
              <a:t>Mention adding Start-Transcript here.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1CE122-8051-4790-96E2-2EB888352A0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7598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PowerShell Core 6.x introduced SSH based remoting in addition to WS-MAN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1CE122-8051-4790-96E2-2EB888352A0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2809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2B8E9-CE75-4F89-85FA-1B9B4B4F9D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6A0813-CADB-4979-AB5E-25A55A2017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6E49AD-86D6-4ACA-9A96-ABFC257A0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A7059-DCBF-402A-9AC6-FE5C7C5C063B}" type="datetimeFigureOut">
              <a:rPr lang="en-US" smtClean="0"/>
              <a:t>15-Sep-20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7A1012-BA09-4226-B40E-789AF81CA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A27F9A-C50C-4FC7-879E-2EEFDCD2D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D298D-2F70-4EDF-84C0-B43DEBD4D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087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25CAE-9257-466B-9EBA-631F79AF1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3C8B23-616D-406F-9DFA-8D07E4EC44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E2180C-AE2F-4B40-97CF-39C9AC5D7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A7059-DCBF-402A-9AC6-FE5C7C5C063B}" type="datetimeFigureOut">
              <a:rPr lang="en-US" smtClean="0"/>
              <a:t>15-Sep-20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B05135-4D9A-4F67-AEFD-FD2A8DC4F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88A513-F844-4EDB-80FA-58826B8EA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D298D-2F70-4EDF-84C0-B43DEBD4D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03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1EFC0D-251E-4AF4-9A5B-143E3842C5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2C8B20-673B-40E3-B344-38F02CD0CB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43B640-B907-4D4C-BEE3-8B78F42ED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A7059-DCBF-402A-9AC6-FE5C7C5C063B}" type="datetimeFigureOut">
              <a:rPr lang="en-US" smtClean="0"/>
              <a:t>15-Sep-20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45CFBE-E893-4A18-BA5F-CB435B95C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B88E8B-DA9B-472B-A7ED-3F6ED5E7D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D298D-2F70-4EDF-84C0-B43DEBD4D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882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3EF3B-E1B0-48EF-A3C8-E49A8FC64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4D02F5-17EE-47DE-ADCD-50602411EA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36FE73-A580-467A-89E4-19E2CA421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A7059-DCBF-402A-9AC6-FE5C7C5C063B}" type="datetimeFigureOut">
              <a:rPr lang="en-US" smtClean="0"/>
              <a:t>15-Sep-20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CF630E-8A6F-4092-87FB-6B8BADF6A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37BF39-9796-4DAD-949D-2FB635D39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D298D-2F70-4EDF-84C0-B43DEBD4D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892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377ED-A5F4-49C5-981B-3DC9AAA20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C7211C-8793-4ECE-9D6E-83E19DB694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966354-F02F-42A6-A50C-A39D1E68B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A7059-DCBF-402A-9AC6-FE5C7C5C063B}" type="datetimeFigureOut">
              <a:rPr lang="en-US" smtClean="0"/>
              <a:t>15-Sep-20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C4C672-61FB-4B28-87CA-DC1D8EBA7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D85736-3569-432A-AEC9-732B47E87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D298D-2F70-4EDF-84C0-B43DEBD4D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192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726E0-AEE9-4FFB-99CF-1891928E0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B6D49-6B3A-4D99-AA36-3CA95DD40D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A12BEA-95A1-4CDA-A203-60E1F37D6D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B2242-8374-431E-82A6-4C6C1E625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A7059-DCBF-402A-9AC6-FE5C7C5C063B}" type="datetimeFigureOut">
              <a:rPr lang="en-US" smtClean="0"/>
              <a:t>15-Sep-20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18C403-CC28-4FF4-890E-18E68F0F0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1D4820-54A3-4180-A360-393278323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D298D-2F70-4EDF-84C0-B43DEBD4D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359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8FE7C-23D6-43C4-815A-21D31A447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93A336-2C07-43F3-953B-01AEFF3AAA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EAEA43-869C-41F5-82C6-18870ADE00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A73379-2720-40A4-95F3-94FC8604C1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A3380F-8EB1-4692-BEB4-1AE8842D5F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12DC0B-1715-4BEC-8C4E-B101ED809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A7059-DCBF-402A-9AC6-FE5C7C5C063B}" type="datetimeFigureOut">
              <a:rPr lang="en-US" smtClean="0"/>
              <a:t>15-Sep-20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570EA0-5CED-4A10-A5C6-A5AF237A1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4292C3-D0D7-4AA2-A5B3-BA88F9401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D298D-2F70-4EDF-84C0-B43DEBD4D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173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64CEC-3328-4BEA-80E9-1C371163D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1E4EAA-C2F3-4B44-BBFB-3255909F4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A7059-DCBF-402A-9AC6-FE5C7C5C063B}" type="datetimeFigureOut">
              <a:rPr lang="en-US" smtClean="0"/>
              <a:t>15-Sep-20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55E99D-958D-41D8-A469-9D3D70493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2C47A6-A0C1-4DFE-AB34-649D3E31B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D298D-2F70-4EDF-84C0-B43DEBD4D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25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A38D94-D3A9-49FE-9495-028F85B49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A7059-DCBF-402A-9AC6-FE5C7C5C063B}" type="datetimeFigureOut">
              <a:rPr lang="en-US" smtClean="0"/>
              <a:t>15-Sep-20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0F8A22-309C-49E3-A471-4D1F0861D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3F54D-7B74-46C8-91CF-282B101A9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D298D-2F70-4EDF-84C0-B43DEBD4D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020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764BB-AB73-4D0F-A746-F724FBF71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4A1E6C-653A-4EC6-A9BC-CF4BDD09D5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A0655D-EA56-48A5-8E2E-068B9DB440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31AD3C-6E70-4F0E-955C-592F2796B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A7059-DCBF-402A-9AC6-FE5C7C5C063B}" type="datetimeFigureOut">
              <a:rPr lang="en-US" smtClean="0"/>
              <a:t>15-Sep-20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143D33-F2C3-4B6C-A213-E925F0B33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BD2AA9-D844-4FE0-A3B2-F86A91B78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D298D-2F70-4EDF-84C0-B43DEBD4D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532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26326-92C7-46E4-8343-10AA5D365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76E694-0B71-451D-85A6-0ABC8377BF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BA43AD-2BA5-4B12-82E1-543FE66D4F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3E15EC-2A6D-419E-A294-C0745A38B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A7059-DCBF-402A-9AC6-FE5C7C5C063B}" type="datetimeFigureOut">
              <a:rPr lang="en-US" smtClean="0"/>
              <a:t>15-Sep-20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FBEB5B-521A-4449-A723-7794CC5D9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11BF5F-AB52-49C3-A78A-3EE820713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D298D-2F70-4EDF-84C0-B43DEBD4D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650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0E16E2-F677-4F38-8152-C048FDA33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5CA933-5917-4F6C-8D67-822D4E84AC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F29EA-636D-4B0B-80BC-ED63C37F28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EA7059-DCBF-402A-9AC6-FE5C7C5C063B}" type="datetimeFigureOut">
              <a:rPr lang="en-US" smtClean="0"/>
              <a:t>15-Sep-20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62AFC3-D5A6-47DE-A349-91E2B15787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5F86A5-AFA1-4F32-9B05-05873F9E8D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AD298D-2F70-4EDF-84C0-B43DEBD4D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841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owerShell/PowerShell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paatz965/MyPoSH/blob/master/snippets/ADChangePassword.ps1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manning.com/books/learn-windows-powershell-in-a-month-of-lunches-third-edition" TargetMode="External"/><Relationship Id="rId3" Type="http://schemas.openxmlformats.org/officeDocument/2006/relationships/hyperlink" Target="https://docs.microsoft.com/en-us/powershell/scripting/developer/cmdlet/approved-verbs-for-windows-powershell-commands" TargetMode="External"/><Relationship Id="rId7" Type="http://schemas.openxmlformats.org/officeDocument/2006/relationships/hyperlink" Target="https://www.powershellgallery.com/" TargetMode="External"/><Relationship Id="rId12" Type="http://schemas.openxmlformats.org/officeDocument/2006/relationships/hyperlink" Target="https://leanpub.com/shell-of-an-idea" TargetMode="External"/><Relationship Id="rId2" Type="http://schemas.openxmlformats.org/officeDocument/2006/relationships/hyperlink" Target="https://github.com/PowerShell/PowerShel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microsoft/terminal" TargetMode="External"/><Relationship Id="rId11" Type="http://schemas.openxmlformats.org/officeDocument/2006/relationships/hyperlink" Target="https://www.manning.com/books/learn-powershell-toolmaking-in-a-month-of-lunches" TargetMode="External"/><Relationship Id="rId5" Type="http://schemas.openxmlformats.org/officeDocument/2006/relationships/hyperlink" Target="https://github.com/microsoft/vscode" TargetMode="External"/><Relationship Id="rId10" Type="http://schemas.openxmlformats.org/officeDocument/2006/relationships/hyperlink" Target="https://www.manning.com/books/learn-powershell-scripting-in-a-month-of-lunches" TargetMode="External"/><Relationship Id="rId4" Type="http://schemas.openxmlformats.org/officeDocument/2006/relationships/hyperlink" Target="https://code.visualstudio.com/" TargetMode="External"/><Relationship Id="rId9" Type="http://schemas.openxmlformats.org/officeDocument/2006/relationships/hyperlink" Target="https://www.manning.com/books/learn-powershell-in-a-month-of-lunches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AE31A-749D-48F4-AC3D-409FF6275F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PowerShell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F1F203-4B90-4964-906F-EF6D6DCA8E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Getting Acquainted</a:t>
            </a:r>
          </a:p>
        </p:txBody>
      </p:sp>
    </p:spTree>
    <p:extLst>
      <p:ext uri="{BB962C8B-B14F-4D97-AF65-F5344CB8AC3E}">
        <p14:creationId xmlns:p14="http://schemas.microsoft.com/office/powerpoint/2010/main" val="9813578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DF1C9-1949-4C20-B35A-87C61C131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vs Double Quotes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7B6FE0-8E0B-4182-B43F-11211096F6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get-help </a:t>
            </a:r>
            <a:r>
              <a:rPr lang="en-US" dirty="0" err="1"/>
              <a:t>about_Quoting_Rules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9194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8CC83-ED8F-4981-8CCE-ADB41A439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Out-</a:t>
            </a:r>
            <a:r>
              <a:rPr lang="en-US" dirty="0" err="1"/>
              <a:t>GridView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72B10-6D52-46E8-B559-BAC4F9FE23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9069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218E2-72C2-48C9-8BCF-DE3BE6898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| Splatting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1C8D04-B748-4E96-8D3D-281308723C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$Parameters = @{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 'Name'        = "</a:t>
            </a:r>
            <a:r>
              <a:rPr lang="en-US" sz="1800" dirty="0" err="1">
                <a:latin typeface="Consolas" panose="020B0609020204030204" pitchFamily="49" charset="0"/>
              </a:rPr>
              <a:t>dateFormatSort</a:t>
            </a:r>
            <a:r>
              <a:rPr lang="en-US" sz="1800" dirty="0">
                <a:latin typeface="Consolas" panose="020B0609020204030204" pitchFamily="49" charset="0"/>
              </a:rPr>
              <a:t>"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 'Value'       = "%</a:t>
            </a:r>
            <a:r>
              <a:rPr lang="en-US" sz="1800" dirty="0" err="1">
                <a:latin typeface="Consolas" panose="020B0609020204030204" pitchFamily="49" charset="0"/>
              </a:rPr>
              <a:t>Y%m%d</a:t>
            </a:r>
            <a:r>
              <a:rPr lang="en-US" sz="1800" dirty="0">
                <a:latin typeface="Consolas" panose="020B0609020204030204" pitchFamily="49" charset="0"/>
              </a:rPr>
              <a:t>-%H%M"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 'Description' = "Date format to append to file names. Profile created"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 'Option'      = "Constant"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 'Scope'       = "Global"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} # $Parameters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Set-Variable @Parameters</a:t>
            </a:r>
          </a:p>
          <a:p>
            <a:pPr marL="0" indent="0"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Set-Variable -Name "</a:t>
            </a:r>
            <a:r>
              <a:rPr lang="en-US" sz="1800" dirty="0" err="1">
                <a:latin typeface="Consolas" panose="020B0609020204030204" pitchFamily="49" charset="0"/>
              </a:rPr>
              <a:t>dateFormatSort</a:t>
            </a:r>
            <a:r>
              <a:rPr lang="en-US" sz="1800" dirty="0">
                <a:latin typeface="Consolas" panose="020B0609020204030204" pitchFamily="49" charset="0"/>
              </a:rPr>
              <a:t>" -Value "%</a:t>
            </a:r>
            <a:r>
              <a:rPr lang="en-US" sz="1800" dirty="0" err="1">
                <a:latin typeface="Consolas" panose="020B0609020204030204" pitchFamily="49" charset="0"/>
              </a:rPr>
              <a:t>Y%m%d</a:t>
            </a:r>
            <a:r>
              <a:rPr lang="en-US" sz="1800" dirty="0">
                <a:latin typeface="Consolas" panose="020B0609020204030204" pitchFamily="49" charset="0"/>
              </a:rPr>
              <a:t>-%H%M" -Description "Date format to append to file names. Profile created" -Option "Constant" -Scope "Global“</a:t>
            </a:r>
          </a:p>
          <a:p>
            <a:pPr marL="0" indent="0"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$</a:t>
            </a:r>
            <a:r>
              <a:rPr lang="en-US" sz="1800" dirty="0" err="1">
                <a:latin typeface="Consolas" panose="020B0609020204030204" pitchFamily="49" charset="0"/>
              </a:rPr>
              <a:t>dateFormatSort</a:t>
            </a:r>
            <a:endParaRPr lang="en-US" sz="1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55043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19D09-BCAA-4007-B128-38443BAC6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 and Hash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2E68C-6D34-451D-AB32-C37437B862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@()</a:t>
            </a:r>
          </a:p>
          <a:p>
            <a:r>
              <a:rPr lang="en-US" dirty="0"/>
              <a:t>@{}</a:t>
            </a:r>
          </a:p>
          <a:p>
            <a:r>
              <a:rPr lang="en-US" dirty="0"/>
              <a:t>[ordered]@{}</a:t>
            </a:r>
          </a:p>
        </p:txBody>
      </p:sp>
    </p:spTree>
    <p:extLst>
      <p:ext uri="{BB962C8B-B14F-4D97-AF65-F5344CB8AC3E}">
        <p14:creationId xmlns:p14="http://schemas.microsoft.com/office/powerpoint/2010/main" val="13450236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CC6B9-75AB-468C-98B1-E4E7B11DA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ConvertTo</a:t>
            </a:r>
            <a:r>
              <a:rPr lang="en-US" dirty="0"/>
              <a:t>-JSON / </a:t>
            </a:r>
            <a:r>
              <a:rPr lang="en-US" dirty="0" err="1"/>
              <a:t>ConvertTo</a:t>
            </a:r>
            <a:r>
              <a:rPr lang="en-US" dirty="0"/>
              <a:t>-XML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6DEF28-B928-4097-BEE5-3A62A340DC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ConvertTo</a:t>
            </a:r>
            <a:r>
              <a:rPr lang="en-US" dirty="0"/>
              <a:t>-Json Converts an object to a JSON-formatted string.</a:t>
            </a:r>
          </a:p>
          <a:p>
            <a:pPr marL="0" indent="0">
              <a:buNone/>
            </a:pPr>
            <a:r>
              <a:rPr lang="en-US" dirty="0" err="1"/>
              <a:t>ConvertTo</a:t>
            </a:r>
            <a:r>
              <a:rPr lang="en-US" dirty="0"/>
              <a:t>-Xml Creates an XML-based representation of an object.</a:t>
            </a:r>
          </a:p>
        </p:txBody>
      </p:sp>
    </p:spTree>
    <p:extLst>
      <p:ext uri="{BB962C8B-B14F-4D97-AF65-F5344CB8AC3E}">
        <p14:creationId xmlns:p14="http://schemas.microsoft.com/office/powerpoint/2010/main" val="1592024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12E7F-7574-4220-AB0D-D026147BA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Select-Object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62DFE-A1D1-4DD6-A8F7-8C56351A0D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ExpandProperty</a:t>
            </a:r>
            <a:r>
              <a:rPr lang="en-US" dirty="0"/>
              <a:t> helps </a:t>
            </a:r>
            <a:r>
              <a:rPr lang="en-US" dirty="0" err="1"/>
              <a:t>concatonating</a:t>
            </a:r>
            <a:r>
              <a:rPr lang="en-US" dirty="0"/>
              <a:t> multi-value properties, and with converting values to a string.</a:t>
            </a:r>
          </a:p>
        </p:txBody>
      </p:sp>
    </p:spTree>
    <p:extLst>
      <p:ext uri="{BB962C8B-B14F-4D97-AF65-F5344CB8AC3E}">
        <p14:creationId xmlns:p14="http://schemas.microsoft.com/office/powerpoint/2010/main" val="1833990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ED274-A523-4FD7-A01B-2B3F01BE9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ExcecutionPolicy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0FC12F-4AC3-4933-9D94-302A823C66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Set-</a:t>
            </a:r>
            <a:r>
              <a:rPr lang="en-US" dirty="0" err="1">
                <a:latin typeface="Consolas" panose="020B0609020204030204" pitchFamily="49" charset="0"/>
              </a:rPr>
              <a:t>ExecutionPolicy</a:t>
            </a:r>
            <a:r>
              <a:rPr lang="en-US" dirty="0">
                <a:latin typeface="Consolas" panose="020B0609020204030204" pitchFamily="49" charset="0"/>
              </a:rPr>
              <a:t> [-</a:t>
            </a:r>
            <a:r>
              <a:rPr lang="en-US" b="1" dirty="0" err="1">
                <a:latin typeface="Consolas" panose="020B0609020204030204" pitchFamily="49" charset="0"/>
              </a:rPr>
              <a:t>ExecutionPolicy</a:t>
            </a:r>
            <a:r>
              <a:rPr lang="en-US" dirty="0">
                <a:latin typeface="Consolas" panose="020B0609020204030204" pitchFamily="49" charset="0"/>
              </a:rPr>
              <a:t>] {</a:t>
            </a:r>
            <a:r>
              <a:rPr lang="en-US" b="1" dirty="0" err="1">
                <a:latin typeface="Consolas" panose="020B0609020204030204" pitchFamily="49" charset="0"/>
              </a:rPr>
              <a:t>AllSigned</a:t>
            </a:r>
            <a:r>
              <a:rPr lang="en-US" b="1" dirty="0">
                <a:latin typeface="Consolas" panose="020B0609020204030204" pitchFamily="49" charset="0"/>
              </a:rPr>
              <a:t> | Bypass | Default | </a:t>
            </a:r>
            <a:r>
              <a:rPr lang="en-US" b="1" dirty="0" err="1">
                <a:latin typeface="Consolas" panose="020B0609020204030204" pitchFamily="49" charset="0"/>
              </a:rPr>
              <a:t>RemoteSigned</a:t>
            </a:r>
            <a:r>
              <a:rPr lang="en-US" b="1" dirty="0">
                <a:latin typeface="Consolas" panose="020B0609020204030204" pitchFamily="49" charset="0"/>
              </a:rPr>
              <a:t> | Restricted | Undefined | Unrestricted</a:t>
            </a:r>
            <a:r>
              <a:rPr lang="en-US" dirty="0">
                <a:latin typeface="Consolas" panose="020B0609020204030204" pitchFamily="49" charset="0"/>
              </a:rPr>
              <a:t>} [[-Scope] {</a:t>
            </a:r>
            <a:r>
              <a:rPr lang="en-US" dirty="0" err="1">
                <a:latin typeface="Consolas" panose="020B0609020204030204" pitchFamily="49" charset="0"/>
              </a:rPr>
              <a:t>CurrentUser</a:t>
            </a:r>
            <a:r>
              <a:rPr lang="en-US" dirty="0">
                <a:latin typeface="Consolas" panose="020B0609020204030204" pitchFamily="49" charset="0"/>
              </a:rPr>
              <a:t> | </a:t>
            </a:r>
            <a:r>
              <a:rPr lang="en-US" dirty="0" err="1">
                <a:latin typeface="Consolas" panose="020B0609020204030204" pitchFamily="49" charset="0"/>
              </a:rPr>
              <a:t>LocalMachine</a:t>
            </a:r>
            <a:r>
              <a:rPr lang="en-US" dirty="0">
                <a:latin typeface="Consolas" panose="020B0609020204030204" pitchFamily="49" charset="0"/>
              </a:rPr>
              <a:t> | </a:t>
            </a:r>
            <a:r>
              <a:rPr lang="en-US" dirty="0" err="1">
                <a:latin typeface="Consolas" panose="020B0609020204030204" pitchFamily="49" charset="0"/>
              </a:rPr>
              <a:t>MachinePolicy</a:t>
            </a:r>
            <a:r>
              <a:rPr lang="en-US" dirty="0">
                <a:latin typeface="Consolas" panose="020B0609020204030204" pitchFamily="49" charset="0"/>
              </a:rPr>
              <a:t> | Process | </a:t>
            </a:r>
            <a:r>
              <a:rPr lang="en-US" dirty="0" err="1">
                <a:latin typeface="Consolas" panose="020B0609020204030204" pitchFamily="49" charset="0"/>
              </a:rPr>
              <a:t>UserPolicy</a:t>
            </a:r>
            <a:r>
              <a:rPr lang="en-US" dirty="0">
                <a:latin typeface="Consolas" panose="020B0609020204030204" pitchFamily="49" charset="0"/>
              </a:rPr>
              <a:t>}] [-Force] [-Confirm] [-</a:t>
            </a:r>
            <a:r>
              <a:rPr lang="en-US" dirty="0" err="1">
                <a:latin typeface="Consolas" panose="020B0609020204030204" pitchFamily="49" charset="0"/>
              </a:rPr>
              <a:t>WhatIf</a:t>
            </a:r>
            <a:r>
              <a:rPr lang="en-US" dirty="0">
                <a:latin typeface="Consolas" panose="020B0609020204030204" pitchFamily="49" charset="0"/>
              </a:rPr>
              <a:t>] [&lt;</a:t>
            </a:r>
            <a:r>
              <a:rPr lang="en-US" dirty="0" err="1">
                <a:latin typeface="Consolas" panose="020B0609020204030204" pitchFamily="49" charset="0"/>
              </a:rPr>
              <a:t>CommonParameters</a:t>
            </a:r>
            <a:r>
              <a:rPr lang="en-US" dirty="0">
                <a:latin typeface="Consolas" panose="020B0609020204030204" pitchFamily="49" charset="0"/>
              </a:rPr>
              <a:t>&gt;]</a:t>
            </a:r>
          </a:p>
        </p:txBody>
      </p:sp>
    </p:spTree>
    <p:extLst>
      <p:ext uri="{BB962C8B-B14F-4D97-AF65-F5344CB8AC3E}">
        <p14:creationId xmlns:p14="http://schemas.microsoft.com/office/powerpoint/2010/main" val="41140959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42CD4-958D-4869-A7EC-2E10BF4BE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$PROFILE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9122A4-9460-4234-9BB0-897E2D1FD1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get-help </a:t>
            </a:r>
            <a:r>
              <a:rPr lang="en-US" dirty="0" err="1">
                <a:latin typeface="Consolas" panose="020B0609020204030204" pitchFamily="49" charset="0"/>
              </a:rPr>
              <a:t>about_Profiles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93258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D6A90-A8BD-41C0-8C71-D037B208D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90F40-03DB-4A03-9E38-F3F4705618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get-help </a:t>
            </a:r>
            <a:r>
              <a:rPr lang="en-US" dirty="0" err="1">
                <a:latin typeface="Consolas" panose="020B0609020204030204" pitchFamily="49" charset="0"/>
              </a:rPr>
              <a:t>about_Remote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51698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D1D9E-1C4E-4E86-A6E6-71E0BB265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Get-</a:t>
            </a:r>
            <a:r>
              <a:rPr lang="en-US" dirty="0" err="1"/>
              <a:t>ChildItem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909002-96B7-4764-99C0-DEAAC5BEB1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Get-</a:t>
            </a:r>
            <a:r>
              <a:rPr lang="en-US" dirty="0" err="1"/>
              <a:t>ChildItem</a:t>
            </a:r>
            <a:r>
              <a:rPr lang="en-US" dirty="0"/>
              <a:t> Gets the items and child items in one or more specified locations.</a:t>
            </a:r>
          </a:p>
        </p:txBody>
      </p:sp>
    </p:spTree>
    <p:extLst>
      <p:ext uri="{BB962C8B-B14F-4D97-AF65-F5344CB8AC3E}">
        <p14:creationId xmlns:p14="http://schemas.microsoft.com/office/powerpoint/2010/main" val="1547589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240E4-AF13-40CA-AED0-B6C037E07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  <a:r>
              <a:rPr lang="en-US" baseline="0" dirty="0"/>
              <a:t> / History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8FF91-1641-4E4A-9945-91D0CDAAFC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.NET Framework [powershell.exe]</a:t>
            </a:r>
          </a:p>
          <a:p>
            <a:pPr lvl="1"/>
            <a:r>
              <a:rPr lang="en-US" dirty="0"/>
              <a:t>Windows PowerShell 1.0, 2.0, 3.0, 4.0, 5.0, and </a:t>
            </a:r>
            <a:r>
              <a:rPr lang="en-US" b="1" dirty="0"/>
              <a:t>5.1</a:t>
            </a:r>
          </a:p>
          <a:p>
            <a:pPr lvl="1"/>
            <a:r>
              <a:rPr lang="en-US" dirty="0"/>
              <a:t>First Released November 2006</a:t>
            </a:r>
          </a:p>
          <a:p>
            <a:r>
              <a:rPr lang="en-US" dirty="0"/>
              <a:t>.NET Core [pwsh.exe]</a:t>
            </a:r>
          </a:p>
          <a:p>
            <a:pPr lvl="1"/>
            <a:r>
              <a:rPr lang="en-US" dirty="0"/>
              <a:t>PowerShell Core 6.0, 6.1, and 6.2; </a:t>
            </a:r>
            <a:r>
              <a:rPr lang="en-US" b="1" dirty="0"/>
              <a:t>PowerShell 7.0</a:t>
            </a:r>
            <a:r>
              <a:rPr lang="en-US" dirty="0"/>
              <a:t>[.3]</a:t>
            </a:r>
          </a:p>
          <a:p>
            <a:pPr lvl="1"/>
            <a:r>
              <a:rPr lang="en-US" dirty="0"/>
              <a:t>Open Source (</a:t>
            </a:r>
            <a:r>
              <a:rPr lang="en-US" dirty="0">
                <a:hlinkClick r:id="rId2"/>
              </a:rPr>
              <a:t>https://github.com/PowerShell/PowerShell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Cross Platform</a:t>
            </a:r>
          </a:p>
          <a:p>
            <a:r>
              <a:rPr lang="en-US" dirty="0"/>
              <a:t>Object</a:t>
            </a:r>
            <a:r>
              <a:rPr lang="en-US" baseline="0" dirty="0"/>
              <a:t> Oriented and Extensible</a:t>
            </a:r>
          </a:p>
          <a:p>
            <a:r>
              <a:rPr lang="en-US" dirty="0"/>
              <a:t>Leverages and can include .NET Classes, Objects, Methods, and Properties.</a:t>
            </a:r>
          </a:p>
        </p:txBody>
      </p:sp>
    </p:spTree>
    <p:extLst>
      <p:ext uri="{BB962C8B-B14F-4D97-AF65-F5344CB8AC3E}">
        <p14:creationId xmlns:p14="http://schemas.microsoft.com/office/powerpoint/2010/main" val="41739038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C4C2F-DD56-4E1A-B3F0-347450D4F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Get-</a:t>
            </a:r>
            <a:r>
              <a:rPr lang="en-US" dirty="0" err="1"/>
              <a:t>PSDrive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431652-69F2-4668-B181-C360CB7A30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Get-</a:t>
            </a:r>
            <a:r>
              <a:rPr lang="en-US" dirty="0" err="1"/>
              <a:t>PSDrive</a:t>
            </a:r>
            <a:r>
              <a:rPr lang="en-US" dirty="0"/>
              <a:t> Gets drives in the current session.</a:t>
            </a:r>
          </a:p>
        </p:txBody>
      </p:sp>
    </p:spTree>
    <p:extLst>
      <p:ext uri="{BB962C8B-B14F-4D97-AF65-F5344CB8AC3E}">
        <p14:creationId xmlns:p14="http://schemas.microsoft.com/office/powerpoint/2010/main" val="18111115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05B1A-1A5D-44ED-9B64-15EF275D1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Get|Set|Push|Pop-Location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9F495-51F4-444C-AA24-352F261785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Push-Location</a:t>
            </a:r>
            <a:r>
              <a:rPr lang="en-US" dirty="0"/>
              <a:t> Adds the current location to the top of a location stack.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Pop-Location</a:t>
            </a:r>
            <a:r>
              <a:rPr lang="en-US" dirty="0"/>
              <a:t> Changes the current location to the location most recently pushed onto the </a:t>
            </a:r>
            <a:r>
              <a:rPr lang="en-US"/>
              <a:t>stack.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3193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2ADFA-A4D1-40F3-8CA9-CCEEA8D2D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Get-History | Invoke-History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C024C8-19CB-4547-9D75-90A8BEAF23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Gets a list of the commands entered during the current session.</a:t>
            </a:r>
          </a:p>
        </p:txBody>
      </p:sp>
    </p:spTree>
    <p:extLst>
      <p:ext uri="{BB962C8B-B14F-4D97-AF65-F5344CB8AC3E}">
        <p14:creationId xmlns:p14="http://schemas.microsoft.com/office/powerpoint/2010/main" val="35637033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B449F-0142-418F-B566-60F8D0570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Get-</a:t>
            </a:r>
            <a:r>
              <a:rPr lang="en-US" dirty="0" err="1"/>
              <a:t>CimInstance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B749D-ACBE-4613-833B-39AE2A9904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Gets the CIM instances of a class from a CIM server</a:t>
            </a:r>
          </a:p>
        </p:txBody>
      </p:sp>
    </p:spTree>
    <p:extLst>
      <p:ext uri="{BB962C8B-B14F-4D97-AF65-F5344CB8AC3E}">
        <p14:creationId xmlns:p14="http://schemas.microsoft.com/office/powerpoint/2010/main" val="17713747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6E009-AAF5-40B8-B1C3-E4CDD3C35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Get-Process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AE701A-A8AA-4844-A943-B35A4F18E6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Get-Process Gets the processes that are running on the local computer.</a:t>
            </a:r>
          </a:p>
        </p:txBody>
      </p:sp>
    </p:spTree>
    <p:extLst>
      <p:ext uri="{BB962C8B-B14F-4D97-AF65-F5344CB8AC3E}">
        <p14:creationId xmlns:p14="http://schemas.microsoft.com/office/powerpoint/2010/main" val="2097977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38CBA-CA88-4C39-9B00-5803E9240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Get-Member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1DF81C-D8CB-4183-8F13-F4927A679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Get-Member Gets the properties and methods of objects.</a:t>
            </a:r>
          </a:p>
        </p:txBody>
      </p:sp>
    </p:spTree>
    <p:extLst>
      <p:ext uri="{BB962C8B-B14F-4D97-AF65-F5344CB8AC3E}">
        <p14:creationId xmlns:p14="http://schemas.microsoft.com/office/powerpoint/2010/main" val="26025038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3E1D0-F965-4D4C-AC9D-C28632B1F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Export-CSV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19E0A9-7911-4433-BE8D-0087F7C42D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Export-Csv Converts objects into a series of comma-separated value (CSV) strings and saves the strings to a file.</a:t>
            </a:r>
          </a:p>
        </p:txBody>
      </p:sp>
    </p:spTree>
    <p:extLst>
      <p:ext uri="{BB962C8B-B14F-4D97-AF65-F5344CB8AC3E}">
        <p14:creationId xmlns:p14="http://schemas.microsoft.com/office/powerpoint/2010/main" val="21873574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8B192-A0B8-4740-9C1A-A9F8AA3F0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Export-</a:t>
            </a:r>
            <a:r>
              <a:rPr lang="en-US" dirty="0" err="1"/>
              <a:t>CliXML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D2A995-53B0-4CF7-9C5A-7A0C277DC9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Export-</a:t>
            </a:r>
            <a:r>
              <a:rPr lang="en-US" dirty="0" err="1"/>
              <a:t>Clixml</a:t>
            </a:r>
            <a:r>
              <a:rPr lang="en-US" dirty="0"/>
              <a:t> Creates an XML-based representation of an object or objects and stores it in a file.</a:t>
            </a:r>
          </a:p>
        </p:txBody>
      </p:sp>
    </p:spTree>
    <p:extLst>
      <p:ext uri="{BB962C8B-B14F-4D97-AF65-F5344CB8AC3E}">
        <p14:creationId xmlns:p14="http://schemas.microsoft.com/office/powerpoint/2010/main" val="28713374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B18F2-9828-446E-90FF-3D4FCAA9F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ActiveDirectory</a:t>
            </a:r>
            <a:r>
              <a:rPr lang="en-US" baseline="0" dirty="0"/>
              <a:t> Module – Change Password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A684C7-0512-4516-A5B8-A56037ADD8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#Requires -module </a:t>
            </a:r>
            <a:r>
              <a:rPr lang="en-US" dirty="0" err="1">
                <a:latin typeface="Consolas" panose="020B0609020204030204" pitchFamily="49" charset="0"/>
              </a:rPr>
              <a:t>ActiveDirectory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&lt;#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Change user password (Requires AD Module)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#&gt;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$Parameters = @{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'Identity'    = </a:t>
            </a:r>
            <a:r>
              <a:rPr lang="en-US" dirty="0" err="1">
                <a:latin typeface="Consolas" panose="020B0609020204030204" pitchFamily="49" charset="0"/>
              </a:rPr>
              <a:t>msanAccountName</a:t>
            </a:r>
            <a:r>
              <a:rPr lang="en-US" dirty="0">
                <a:latin typeface="Consolas" panose="020B0609020204030204" pitchFamily="49" charset="0"/>
              </a:rPr>
              <a:t>' # </a:t>
            </a:r>
            <a:r>
              <a:rPr lang="en-US" dirty="0" err="1">
                <a:latin typeface="Consolas" panose="020B0609020204030204" pitchFamily="49" charset="0"/>
              </a:rPr>
              <a:t>samAccountName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'</a:t>
            </a:r>
            <a:r>
              <a:rPr lang="en-US" dirty="0" err="1">
                <a:latin typeface="Consolas" panose="020B0609020204030204" pitchFamily="49" charset="0"/>
              </a:rPr>
              <a:t>OldPassword</a:t>
            </a:r>
            <a:r>
              <a:rPr lang="en-US" dirty="0">
                <a:latin typeface="Consolas" panose="020B0609020204030204" pitchFamily="49" charset="0"/>
              </a:rPr>
              <a:t>' = </a:t>
            </a:r>
            <a:r>
              <a:rPr lang="en-US" dirty="0" err="1">
                <a:latin typeface="Consolas" panose="020B0609020204030204" pitchFamily="49" charset="0"/>
              </a:rPr>
              <a:t>ConvertTo-SecureString</a:t>
            </a:r>
            <a:r>
              <a:rPr lang="en-US" dirty="0">
                <a:latin typeface="Consolas" panose="020B0609020204030204" pitchFamily="49" charset="0"/>
              </a:rPr>
              <a:t> -</a:t>
            </a:r>
            <a:r>
              <a:rPr lang="en-US" dirty="0" err="1">
                <a:latin typeface="Consolas" panose="020B0609020204030204" pitchFamily="49" charset="0"/>
              </a:rPr>
              <a:t>AsPlainText</a:t>
            </a:r>
            <a:r>
              <a:rPr lang="en-US" dirty="0">
                <a:latin typeface="Consolas" panose="020B0609020204030204" pitchFamily="49" charset="0"/>
              </a:rPr>
              <a:t> '&lt;old password&gt;’ -Force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'</a:t>
            </a:r>
            <a:r>
              <a:rPr lang="en-US" dirty="0" err="1">
                <a:latin typeface="Consolas" panose="020B0609020204030204" pitchFamily="49" charset="0"/>
              </a:rPr>
              <a:t>NewPassword</a:t>
            </a:r>
            <a:r>
              <a:rPr lang="en-US" dirty="0">
                <a:latin typeface="Consolas" panose="020B0609020204030204" pitchFamily="49" charset="0"/>
              </a:rPr>
              <a:t>' = </a:t>
            </a:r>
            <a:r>
              <a:rPr lang="en-US" dirty="0" err="1">
                <a:latin typeface="Consolas" panose="020B0609020204030204" pitchFamily="49" charset="0"/>
              </a:rPr>
              <a:t>ConvertTo-SecureString</a:t>
            </a:r>
            <a:r>
              <a:rPr lang="en-US" dirty="0">
                <a:latin typeface="Consolas" panose="020B0609020204030204" pitchFamily="49" charset="0"/>
              </a:rPr>
              <a:t> -</a:t>
            </a:r>
            <a:r>
              <a:rPr lang="en-US" dirty="0" err="1">
                <a:latin typeface="Consolas" panose="020B0609020204030204" pitchFamily="49" charset="0"/>
              </a:rPr>
              <a:t>AsPlainText</a:t>
            </a:r>
            <a:r>
              <a:rPr lang="en-US" dirty="0">
                <a:latin typeface="Consolas" panose="020B0609020204030204" pitchFamily="49" charset="0"/>
              </a:rPr>
              <a:t> '&lt;new password&gt;' -Force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} # $Parameters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Set-</a:t>
            </a:r>
            <a:r>
              <a:rPr lang="en-US" dirty="0" err="1">
                <a:latin typeface="Consolas" panose="020B0609020204030204" pitchFamily="49" charset="0"/>
              </a:rPr>
              <a:t>ADAccountPassword</a:t>
            </a:r>
            <a:r>
              <a:rPr lang="en-US" dirty="0">
                <a:latin typeface="Consolas" panose="020B0609020204030204" pitchFamily="49" charset="0"/>
              </a:rPr>
              <a:t> @Parameters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https://github.com/Spaatz965/MyPoSH/blob/master/snippets/ADChangePassword.ps1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73372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22FFE-531E-419D-B083-87387F2A6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Names to know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0DB5A1-95A9-476D-9A5D-38196475E7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PowerShell: Don Jones</a:t>
            </a:r>
            <a:r>
              <a:rPr lang="en-US" baseline="0" dirty="0"/>
              <a:t> and Jeff Hicks</a:t>
            </a:r>
          </a:p>
          <a:p>
            <a:r>
              <a:rPr lang="en-US" baseline="0" dirty="0"/>
              <a:t>DevOps: Adam Bertrand (Adam the Automator)</a:t>
            </a:r>
          </a:p>
          <a:p>
            <a:r>
              <a:rPr lang="en-US" baseline="0" dirty="0"/>
              <a:t>SharePoint / M365: Todd</a:t>
            </a:r>
            <a:r>
              <a:rPr lang="en-US" dirty="0"/>
              <a:t> Klindt and Shane Young</a:t>
            </a:r>
          </a:p>
        </p:txBody>
      </p:sp>
    </p:spTree>
    <p:extLst>
      <p:ext uri="{BB962C8B-B14F-4D97-AF65-F5344CB8AC3E}">
        <p14:creationId xmlns:p14="http://schemas.microsoft.com/office/powerpoint/2010/main" val="3106277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9389E-511E-46BD-9467-88F8AD018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$</a:t>
            </a:r>
            <a:r>
              <a:rPr lang="en-US" dirty="0" err="1"/>
              <a:t>PSVersionTable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AE3FC7-118B-4A5C-A207-44E7296D32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Hashtable</a:t>
            </a:r>
            <a:endParaRPr lang="en-US" dirty="0"/>
          </a:p>
          <a:p>
            <a:r>
              <a:rPr lang="en-US" dirty="0"/>
              <a:t>PowerShell</a:t>
            </a:r>
            <a:r>
              <a:rPr lang="en-US" baseline="0" dirty="0"/>
              <a:t> version and edition</a:t>
            </a:r>
          </a:p>
          <a:p>
            <a:r>
              <a:rPr lang="en-US" baseline="0" dirty="0"/>
              <a:t>Operating system and version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0302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64A15-00B4-477D-89DB-E4A68EDC9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492230-6559-45D4-9FFF-C123FAD18D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PowerShell </a:t>
            </a:r>
            <a:r>
              <a:rPr lang="en-US" dirty="0">
                <a:hlinkClick r:id="rId2"/>
              </a:rPr>
              <a:t>https://github.com/PowerShell/PowerShell</a:t>
            </a:r>
            <a:endParaRPr lang="en-US" baseline="0" dirty="0"/>
          </a:p>
          <a:p>
            <a:r>
              <a:rPr lang="en-US" dirty="0"/>
              <a:t>Approved Verbs </a:t>
            </a:r>
            <a:r>
              <a:rPr lang="en-US" dirty="0">
                <a:hlinkClick r:id="rId3"/>
              </a:rPr>
              <a:t>https://docs.microsoft.com/en-us/powershell/scripting/developer/cmdlet/approved-verbs-for-windows-powershell-commands</a:t>
            </a:r>
            <a:endParaRPr lang="en-US" dirty="0"/>
          </a:p>
          <a:p>
            <a:r>
              <a:rPr lang="en-US" baseline="0" dirty="0" err="1"/>
              <a:t>VSCode</a:t>
            </a:r>
            <a:r>
              <a:rPr lang="en-US" baseline="0" dirty="0"/>
              <a:t> </a:t>
            </a:r>
            <a:r>
              <a:rPr lang="en-US" dirty="0">
                <a:hlinkClick r:id="rId4"/>
              </a:rPr>
              <a:t>https://code.visualstudio.com/</a:t>
            </a:r>
            <a:r>
              <a:rPr lang="en-US" dirty="0"/>
              <a:t> </a:t>
            </a:r>
            <a:r>
              <a:rPr lang="en-US" dirty="0">
                <a:hlinkClick r:id="rId5"/>
              </a:rPr>
              <a:t>https://github.com/microsoft/vscode</a:t>
            </a:r>
            <a:endParaRPr lang="en-US" baseline="0" dirty="0"/>
          </a:p>
          <a:p>
            <a:r>
              <a:rPr lang="en-US" baseline="0" dirty="0"/>
              <a:t>Windows Terminal </a:t>
            </a:r>
            <a:r>
              <a:rPr lang="en-US" dirty="0">
                <a:hlinkClick r:id="rId6"/>
              </a:rPr>
              <a:t>https://github.com/microsoft/terminal</a:t>
            </a:r>
            <a:endParaRPr lang="en-US" baseline="0" dirty="0"/>
          </a:p>
          <a:p>
            <a:r>
              <a:rPr lang="en-US" baseline="0" dirty="0"/>
              <a:t>Modules </a:t>
            </a:r>
            <a:r>
              <a:rPr lang="en-US" dirty="0">
                <a:hlinkClick r:id="rId7"/>
              </a:rPr>
              <a:t>https://www.powershellgallery.com/</a:t>
            </a:r>
            <a:endParaRPr lang="en-US" baseline="0" dirty="0"/>
          </a:p>
          <a:p>
            <a:r>
              <a:rPr lang="en-US" baseline="0" dirty="0"/>
              <a:t>Windows PowerShell in a Month of Lunches </a:t>
            </a:r>
            <a:r>
              <a:rPr lang="en-US" dirty="0">
                <a:hlinkClick r:id="rId8"/>
              </a:rPr>
              <a:t>https://www.manning.com/books/learn-windows-powershell-in-a-month-of-lunches-third-edition</a:t>
            </a:r>
            <a:endParaRPr lang="en-US" dirty="0"/>
          </a:p>
          <a:p>
            <a:r>
              <a:rPr lang="en-US" baseline="0" dirty="0"/>
              <a:t>PowerShell</a:t>
            </a:r>
            <a:r>
              <a:rPr lang="en-US" dirty="0"/>
              <a:t> in a Month of Lunches </a:t>
            </a:r>
            <a:r>
              <a:rPr lang="en-US" dirty="0">
                <a:hlinkClick r:id="rId9"/>
              </a:rPr>
              <a:t>https://www.manning.com/books/learn-powershell-in-a-month-of-lunches</a:t>
            </a:r>
            <a:endParaRPr lang="en-US" baseline="0" dirty="0"/>
          </a:p>
          <a:p>
            <a:r>
              <a:rPr lang="en-US" baseline="0" dirty="0"/>
              <a:t>PowerShell Scripting in a Month of Lunches </a:t>
            </a:r>
            <a:r>
              <a:rPr lang="en-US" dirty="0">
                <a:hlinkClick r:id="rId10"/>
              </a:rPr>
              <a:t>https://www.manning.com/books/learn-powershell-scripting-in-a-month-of-lunches</a:t>
            </a:r>
            <a:endParaRPr lang="en-US" dirty="0"/>
          </a:p>
          <a:p>
            <a:r>
              <a:rPr lang="en-US" baseline="0" dirty="0"/>
              <a:t>PowerShell Toolmaking in a Month of Lunches </a:t>
            </a:r>
            <a:r>
              <a:rPr lang="en-US" dirty="0">
                <a:hlinkClick r:id="rId11"/>
              </a:rPr>
              <a:t>https://www.manning.com/books/learn-powershell-toolmaking-in-a-month-of-lunches</a:t>
            </a:r>
            <a:endParaRPr lang="en-US" baseline="0" dirty="0"/>
          </a:p>
          <a:p>
            <a:r>
              <a:rPr lang="en-US" baseline="0" dirty="0"/>
              <a:t>Shell of an Idea (history) </a:t>
            </a:r>
            <a:r>
              <a:rPr lang="en-US" dirty="0">
                <a:hlinkClick r:id="rId12"/>
              </a:rPr>
              <a:t>https://leanpub.com/shell-of-an-idea</a:t>
            </a:r>
            <a:endParaRPr lang="en-US" baseline="0" dirty="0"/>
          </a:p>
          <a:p>
            <a:endParaRPr lang="en-US" baseline="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0785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68FF2-EBAE-44B6-A9E6-3EEB13305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Start-Transcript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D34F09-30D2-4696-84D2-115CD68CD3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Start-Transcript [[-</a:t>
            </a:r>
            <a:r>
              <a:rPr lang="en-US" dirty="0" err="1">
                <a:latin typeface="Consolas" panose="020B0609020204030204" pitchFamily="49" charset="0"/>
              </a:rPr>
              <a:t>LiteralPath</a:t>
            </a:r>
            <a:r>
              <a:rPr lang="en-US" dirty="0">
                <a:latin typeface="Consolas" panose="020B0609020204030204" pitchFamily="49" charset="0"/>
              </a:rPr>
              <a:t>] &lt;String&gt;] [-Append] [-Force] [-</a:t>
            </a:r>
            <a:r>
              <a:rPr lang="en-US" dirty="0" err="1">
                <a:latin typeface="Consolas" panose="020B0609020204030204" pitchFamily="49" charset="0"/>
              </a:rPr>
              <a:t>IncludeInvocationHeader</a:t>
            </a:r>
            <a:r>
              <a:rPr lang="en-US" dirty="0">
                <a:latin typeface="Consolas" panose="020B0609020204030204" pitchFamily="49" charset="0"/>
              </a:rPr>
              <a:t>] [-</a:t>
            </a:r>
            <a:r>
              <a:rPr lang="en-US" dirty="0" err="1">
                <a:latin typeface="Consolas" panose="020B0609020204030204" pitchFamily="49" charset="0"/>
              </a:rPr>
              <a:t>UseMinimalHeader</a:t>
            </a:r>
            <a:r>
              <a:rPr lang="en-US" dirty="0">
                <a:latin typeface="Consolas" panose="020B0609020204030204" pitchFamily="49" charset="0"/>
              </a:rPr>
              <a:t>] [-</a:t>
            </a:r>
            <a:r>
              <a:rPr lang="en-US" dirty="0" err="1">
                <a:latin typeface="Consolas" panose="020B0609020204030204" pitchFamily="49" charset="0"/>
              </a:rPr>
              <a:t>NoClobber</a:t>
            </a:r>
            <a:r>
              <a:rPr lang="en-US" dirty="0">
                <a:latin typeface="Consolas" panose="020B0609020204030204" pitchFamily="49" charset="0"/>
              </a:rPr>
              <a:t>] [-Confirm] [-</a:t>
            </a:r>
            <a:r>
              <a:rPr lang="en-US" dirty="0" err="1">
                <a:latin typeface="Consolas" panose="020B0609020204030204" pitchFamily="49" charset="0"/>
              </a:rPr>
              <a:t>WhatIf</a:t>
            </a:r>
            <a:r>
              <a:rPr lang="en-US" dirty="0">
                <a:latin typeface="Consolas" panose="020B0609020204030204" pitchFamily="49" charset="0"/>
              </a:rPr>
              <a:t>] [&lt;</a:t>
            </a:r>
            <a:r>
              <a:rPr lang="en-US" dirty="0" err="1">
                <a:latin typeface="Consolas" panose="020B0609020204030204" pitchFamily="49" charset="0"/>
              </a:rPr>
              <a:t>CommonParameters</a:t>
            </a:r>
            <a:r>
              <a:rPr lang="en-US" dirty="0">
                <a:latin typeface="Consolas" panose="020B0609020204030204" pitchFamily="49" charset="0"/>
              </a:rPr>
              <a:t>&gt;]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Start-Transcript [[-</a:t>
            </a:r>
            <a:r>
              <a:rPr lang="en-US" b="1" dirty="0" err="1">
                <a:latin typeface="Consolas" panose="020B0609020204030204" pitchFamily="49" charset="0"/>
              </a:rPr>
              <a:t>OutputDirectory</a:t>
            </a:r>
            <a:r>
              <a:rPr lang="en-US" dirty="0">
                <a:latin typeface="Consolas" panose="020B0609020204030204" pitchFamily="49" charset="0"/>
              </a:rPr>
              <a:t>] &lt;String&gt;] [-Append] [-Force] [-</a:t>
            </a:r>
            <a:r>
              <a:rPr lang="en-US" dirty="0" err="1">
                <a:latin typeface="Consolas" panose="020B0609020204030204" pitchFamily="49" charset="0"/>
              </a:rPr>
              <a:t>IncludeInvocationHeader</a:t>
            </a:r>
            <a:r>
              <a:rPr lang="en-US" dirty="0">
                <a:latin typeface="Consolas" panose="020B0609020204030204" pitchFamily="49" charset="0"/>
              </a:rPr>
              <a:t>] [-</a:t>
            </a:r>
            <a:r>
              <a:rPr lang="en-US" dirty="0" err="1">
                <a:latin typeface="Consolas" panose="020B0609020204030204" pitchFamily="49" charset="0"/>
              </a:rPr>
              <a:t>UseMinimalHeader</a:t>
            </a:r>
            <a:r>
              <a:rPr lang="en-US" dirty="0">
                <a:latin typeface="Consolas" panose="020B0609020204030204" pitchFamily="49" charset="0"/>
              </a:rPr>
              <a:t>] [-</a:t>
            </a:r>
            <a:r>
              <a:rPr lang="en-US" dirty="0" err="1">
                <a:latin typeface="Consolas" panose="020B0609020204030204" pitchFamily="49" charset="0"/>
              </a:rPr>
              <a:t>NoClobber</a:t>
            </a:r>
            <a:r>
              <a:rPr lang="en-US" dirty="0">
                <a:latin typeface="Consolas" panose="020B0609020204030204" pitchFamily="49" charset="0"/>
              </a:rPr>
              <a:t>] [-Confirm] [-</a:t>
            </a:r>
            <a:r>
              <a:rPr lang="en-US" dirty="0" err="1">
                <a:latin typeface="Consolas" panose="020B0609020204030204" pitchFamily="49" charset="0"/>
              </a:rPr>
              <a:t>WhatIf</a:t>
            </a:r>
            <a:r>
              <a:rPr lang="en-US" dirty="0">
                <a:latin typeface="Consolas" panose="020B0609020204030204" pitchFamily="49" charset="0"/>
              </a:rPr>
              <a:t>] [&lt;</a:t>
            </a:r>
            <a:r>
              <a:rPr lang="en-US" dirty="0" err="1">
                <a:latin typeface="Consolas" panose="020B0609020204030204" pitchFamily="49" charset="0"/>
              </a:rPr>
              <a:t>CommonParameters</a:t>
            </a:r>
            <a:r>
              <a:rPr lang="en-US" dirty="0">
                <a:latin typeface="Consolas" panose="020B0609020204030204" pitchFamily="49" charset="0"/>
              </a:rPr>
              <a:t>&gt;]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Start-Transcript </a:t>
            </a:r>
            <a:r>
              <a:rPr lang="en-US" b="1" dirty="0">
                <a:latin typeface="Consolas" panose="020B0609020204030204" pitchFamily="49" charset="0"/>
              </a:rPr>
              <a:t>[[-Path] &lt;String&gt;]</a:t>
            </a:r>
            <a:r>
              <a:rPr lang="en-US" dirty="0">
                <a:latin typeface="Consolas" panose="020B0609020204030204" pitchFamily="49" charset="0"/>
              </a:rPr>
              <a:t> [-</a:t>
            </a:r>
            <a:r>
              <a:rPr lang="en-US" b="1" dirty="0">
                <a:latin typeface="Consolas" panose="020B0609020204030204" pitchFamily="49" charset="0"/>
              </a:rPr>
              <a:t>Append</a:t>
            </a:r>
            <a:r>
              <a:rPr lang="en-US" dirty="0">
                <a:latin typeface="Consolas" panose="020B0609020204030204" pitchFamily="49" charset="0"/>
              </a:rPr>
              <a:t>] [-Force] [-</a:t>
            </a:r>
            <a:r>
              <a:rPr lang="en-US" b="1" dirty="0" err="1">
                <a:latin typeface="Consolas" panose="020B0609020204030204" pitchFamily="49" charset="0"/>
              </a:rPr>
              <a:t>IncludeInvocationHeader</a:t>
            </a:r>
            <a:r>
              <a:rPr lang="en-US" dirty="0">
                <a:latin typeface="Consolas" panose="020B0609020204030204" pitchFamily="49" charset="0"/>
              </a:rPr>
              <a:t>] [-</a:t>
            </a:r>
            <a:r>
              <a:rPr lang="en-US" dirty="0" err="1">
                <a:latin typeface="Consolas" panose="020B0609020204030204" pitchFamily="49" charset="0"/>
              </a:rPr>
              <a:t>UseMinimalHeader</a:t>
            </a:r>
            <a:r>
              <a:rPr lang="en-US" dirty="0">
                <a:latin typeface="Consolas" panose="020B0609020204030204" pitchFamily="49" charset="0"/>
              </a:rPr>
              <a:t>] [-</a:t>
            </a:r>
            <a:r>
              <a:rPr lang="en-US" dirty="0" err="1">
                <a:latin typeface="Consolas" panose="020B0609020204030204" pitchFamily="49" charset="0"/>
              </a:rPr>
              <a:t>NoClobber</a:t>
            </a:r>
            <a:r>
              <a:rPr lang="en-US" dirty="0">
                <a:latin typeface="Consolas" panose="020B0609020204030204" pitchFamily="49" charset="0"/>
              </a:rPr>
              <a:t>] [-Confirm] [-</a:t>
            </a:r>
            <a:r>
              <a:rPr lang="en-US" dirty="0" err="1">
                <a:latin typeface="Consolas" panose="020B0609020204030204" pitchFamily="49" charset="0"/>
              </a:rPr>
              <a:t>WhatIf</a:t>
            </a:r>
            <a:r>
              <a:rPr lang="en-US" dirty="0">
                <a:latin typeface="Consolas" panose="020B0609020204030204" pitchFamily="49" charset="0"/>
              </a:rPr>
              <a:t>] [&lt;</a:t>
            </a:r>
            <a:r>
              <a:rPr lang="en-US" dirty="0" err="1">
                <a:latin typeface="Consolas" panose="020B0609020204030204" pitchFamily="49" charset="0"/>
              </a:rPr>
              <a:t>CommonParameters</a:t>
            </a:r>
            <a:r>
              <a:rPr lang="en-US" dirty="0">
                <a:latin typeface="Consolas" panose="020B0609020204030204" pitchFamily="49" charset="0"/>
              </a:rPr>
              <a:t>&gt;]</a:t>
            </a:r>
          </a:p>
        </p:txBody>
      </p:sp>
    </p:spTree>
    <p:extLst>
      <p:ext uri="{BB962C8B-B14F-4D97-AF65-F5344CB8AC3E}">
        <p14:creationId xmlns:p14="http://schemas.microsoft.com/office/powerpoint/2010/main" val="34268305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FE667-8A1A-439D-BDEC-3843D7E9B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Get-Command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10AEAD-C9EC-4068-81A3-EB065E353A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Get-Command [[-Name] &lt;String[]&gt;] [[-</a:t>
            </a:r>
            <a:r>
              <a:rPr lang="en-US" dirty="0" err="1">
                <a:latin typeface="Consolas" panose="020B0609020204030204" pitchFamily="49" charset="0"/>
              </a:rPr>
              <a:t>ArgumentList</a:t>
            </a:r>
            <a:r>
              <a:rPr lang="en-US" dirty="0">
                <a:latin typeface="Consolas" panose="020B0609020204030204" pitchFamily="49" charset="0"/>
              </a:rPr>
              <a:t>] &lt;Object[]&gt;] [-All ] [-</a:t>
            </a:r>
            <a:r>
              <a:rPr lang="en-US" dirty="0" err="1">
                <a:latin typeface="Consolas" panose="020B0609020204030204" pitchFamily="49" charset="0"/>
              </a:rPr>
              <a:t>CommandType</a:t>
            </a:r>
            <a:r>
              <a:rPr lang="en-US" dirty="0">
                <a:latin typeface="Consolas" panose="020B0609020204030204" pitchFamily="49" charset="0"/>
              </a:rPr>
              <a:t> &lt;</a:t>
            </a:r>
            <a:r>
              <a:rPr lang="en-US" dirty="0" err="1">
                <a:latin typeface="Consolas" panose="020B0609020204030204" pitchFamily="49" charset="0"/>
              </a:rPr>
              <a:t>CommandTypes</a:t>
            </a:r>
            <a:r>
              <a:rPr lang="en-US" dirty="0">
                <a:latin typeface="Consolas" panose="020B0609020204030204" pitchFamily="49" charset="0"/>
              </a:rPr>
              <a:t>&gt;] [-</a:t>
            </a:r>
            <a:r>
              <a:rPr lang="en-US" dirty="0" err="1">
                <a:latin typeface="Consolas" panose="020B0609020204030204" pitchFamily="49" charset="0"/>
              </a:rPr>
              <a:t>FullyQualifiedModule</a:t>
            </a:r>
            <a:r>
              <a:rPr lang="en-US" dirty="0">
                <a:latin typeface="Consolas" panose="020B0609020204030204" pitchFamily="49" charset="0"/>
              </a:rPr>
              <a:t> &lt;</a:t>
            </a:r>
            <a:r>
              <a:rPr lang="en-US" dirty="0" err="1">
                <a:latin typeface="Consolas" panose="020B0609020204030204" pitchFamily="49" charset="0"/>
              </a:rPr>
              <a:t>ModuleSpecification</a:t>
            </a:r>
            <a:r>
              <a:rPr lang="en-US" dirty="0">
                <a:latin typeface="Consolas" panose="020B0609020204030204" pitchFamily="49" charset="0"/>
              </a:rPr>
              <a:t>[]&gt;] </a:t>
            </a:r>
            <a:r>
              <a:rPr lang="en-US" b="1" dirty="0">
                <a:latin typeface="Consolas" panose="020B0609020204030204" pitchFamily="49" charset="0"/>
              </a:rPr>
              <a:t>[-</a:t>
            </a:r>
            <a:r>
              <a:rPr lang="en-US" b="1" dirty="0" err="1">
                <a:latin typeface="Consolas" panose="020B0609020204030204" pitchFamily="49" charset="0"/>
              </a:rPr>
              <a:t>ListImported</a:t>
            </a:r>
            <a:r>
              <a:rPr lang="en-US" b="1" dirty="0">
                <a:latin typeface="Consolas" panose="020B0609020204030204" pitchFamily="49" charset="0"/>
              </a:rPr>
              <a:t> ]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b="1" dirty="0">
                <a:latin typeface="Consolas" panose="020B0609020204030204" pitchFamily="49" charset="0"/>
              </a:rPr>
              <a:t>[-Module &lt;String[]&gt;]</a:t>
            </a:r>
            <a:r>
              <a:rPr lang="en-US" dirty="0">
                <a:latin typeface="Consolas" panose="020B0609020204030204" pitchFamily="49" charset="0"/>
              </a:rPr>
              <a:t> [-</a:t>
            </a:r>
            <a:r>
              <a:rPr lang="en-US" dirty="0" err="1">
                <a:latin typeface="Consolas" panose="020B0609020204030204" pitchFamily="49" charset="0"/>
              </a:rPr>
              <a:t>ParameterName</a:t>
            </a:r>
            <a:r>
              <a:rPr lang="en-US" dirty="0">
                <a:latin typeface="Consolas" panose="020B0609020204030204" pitchFamily="49" charset="0"/>
              </a:rPr>
              <a:t> &lt;String[]&gt;] [-</a:t>
            </a:r>
            <a:r>
              <a:rPr lang="en-US" dirty="0" err="1">
                <a:latin typeface="Consolas" panose="020B0609020204030204" pitchFamily="49" charset="0"/>
              </a:rPr>
              <a:t>ParameterType</a:t>
            </a:r>
            <a:r>
              <a:rPr lang="en-US" dirty="0">
                <a:latin typeface="Consolas" panose="020B0609020204030204" pitchFamily="49" charset="0"/>
              </a:rPr>
              <a:t> &lt;</a:t>
            </a:r>
            <a:r>
              <a:rPr lang="en-US" dirty="0" err="1">
                <a:latin typeface="Consolas" panose="020B0609020204030204" pitchFamily="49" charset="0"/>
              </a:rPr>
              <a:t>PSTypeName</a:t>
            </a:r>
            <a:r>
              <a:rPr lang="en-US" dirty="0">
                <a:latin typeface="Consolas" panose="020B0609020204030204" pitchFamily="49" charset="0"/>
              </a:rPr>
              <a:t>[]&gt;] [-</a:t>
            </a:r>
            <a:r>
              <a:rPr lang="en-US" dirty="0" err="1">
                <a:latin typeface="Consolas" panose="020B0609020204030204" pitchFamily="49" charset="0"/>
              </a:rPr>
              <a:t>ShowCommandInfo</a:t>
            </a:r>
            <a:r>
              <a:rPr lang="en-US" dirty="0">
                <a:latin typeface="Consolas" panose="020B0609020204030204" pitchFamily="49" charset="0"/>
              </a:rPr>
              <a:t> ] [-Syntax ] [-</a:t>
            </a:r>
            <a:r>
              <a:rPr lang="en-US" dirty="0" err="1">
                <a:latin typeface="Consolas" panose="020B0609020204030204" pitchFamily="49" charset="0"/>
              </a:rPr>
              <a:t>TotalCount</a:t>
            </a:r>
            <a:r>
              <a:rPr lang="en-US" dirty="0">
                <a:latin typeface="Consolas" panose="020B0609020204030204" pitchFamily="49" charset="0"/>
              </a:rPr>
              <a:t> &lt;Int32&gt;] [-</a:t>
            </a:r>
            <a:r>
              <a:rPr lang="en-US" dirty="0" err="1">
                <a:latin typeface="Consolas" panose="020B0609020204030204" pitchFamily="49" charset="0"/>
              </a:rPr>
              <a:t>UseFuzzyMatching</a:t>
            </a:r>
            <a:r>
              <a:rPr lang="en-US" dirty="0">
                <a:latin typeface="Consolas" panose="020B0609020204030204" pitchFamily="49" charset="0"/>
              </a:rPr>
              <a:t> ] [&lt;</a:t>
            </a:r>
            <a:r>
              <a:rPr lang="en-US" dirty="0" err="1">
                <a:latin typeface="Consolas" panose="020B0609020204030204" pitchFamily="49" charset="0"/>
              </a:rPr>
              <a:t>CommonParameters</a:t>
            </a:r>
            <a:r>
              <a:rPr lang="en-US" dirty="0">
                <a:latin typeface="Consolas" panose="020B0609020204030204" pitchFamily="49" charset="0"/>
              </a:rPr>
              <a:t>&gt;]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Get-Command </a:t>
            </a:r>
            <a:r>
              <a:rPr lang="en-US" b="1" dirty="0">
                <a:latin typeface="Consolas" panose="020B0609020204030204" pitchFamily="49" charset="0"/>
              </a:rPr>
              <a:t>[-Noun &lt;String[]&gt;]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b="1" dirty="0">
                <a:latin typeface="Consolas" panose="020B0609020204030204" pitchFamily="49" charset="0"/>
              </a:rPr>
              <a:t>[-Verb &lt;String[]&gt;]</a:t>
            </a:r>
            <a:r>
              <a:rPr lang="en-US" dirty="0">
                <a:latin typeface="Consolas" panose="020B0609020204030204" pitchFamily="49" charset="0"/>
              </a:rPr>
              <a:t> [&lt;</a:t>
            </a:r>
            <a:r>
              <a:rPr lang="en-US" dirty="0" err="1">
                <a:latin typeface="Consolas" panose="020B0609020204030204" pitchFamily="49" charset="0"/>
              </a:rPr>
              <a:t>CommonParameters</a:t>
            </a:r>
            <a:r>
              <a:rPr lang="en-US" dirty="0">
                <a:latin typeface="Consolas" panose="020B0609020204030204" pitchFamily="49" charset="0"/>
              </a:rPr>
              <a:t>&gt;]</a:t>
            </a:r>
          </a:p>
        </p:txBody>
      </p:sp>
    </p:spTree>
    <p:extLst>
      <p:ext uri="{BB962C8B-B14F-4D97-AF65-F5344CB8AC3E}">
        <p14:creationId xmlns:p14="http://schemas.microsoft.com/office/powerpoint/2010/main" val="25055513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8848E-E4CA-4198-AA6A-A2643240F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Get-Help | Update-Help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3BFBD6-EC3D-49ED-BE62-86FD729BD7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8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[[-Name] &lt;String&gt;]</a:t>
            </a:r>
          </a:p>
          <a:p>
            <a:r>
              <a:rPr lang="en-US" sz="28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[-Path &lt;String&gt;]</a:t>
            </a:r>
          </a:p>
          <a:p>
            <a:r>
              <a:rPr lang="en-US" sz="28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[&lt;</a:t>
            </a:r>
            <a:r>
              <a:rPr lang="en-US" sz="28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CommonParameters</a:t>
            </a:r>
            <a:r>
              <a:rPr lang="en-US" sz="28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&gt;]</a:t>
            </a:r>
          </a:p>
          <a:p>
            <a:r>
              <a:rPr lang="en-US" sz="28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-Detailed - Adds parameter descriptions and examples to the basic help display.</a:t>
            </a:r>
          </a:p>
          <a:p>
            <a:r>
              <a:rPr lang="en-US" sz="28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-Examples - Displays only the name, synopsis, and examples.</a:t>
            </a:r>
          </a:p>
          <a:p>
            <a:r>
              <a:rPr lang="en-US" sz="28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-Full - Displays the entire help article for a cmdlet.</a:t>
            </a:r>
          </a:p>
          <a:p>
            <a:r>
              <a:rPr lang="en-US" dirty="0"/>
              <a:t>-Online - </a:t>
            </a:r>
            <a:r>
              <a:rPr lang="en-US" sz="28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Displays the online version of a help article in the default browser.</a:t>
            </a:r>
          </a:p>
          <a:p>
            <a:r>
              <a:rPr lang="en-US" dirty="0"/>
              <a:t>-</a:t>
            </a:r>
            <a:r>
              <a:rPr lang="en-US" dirty="0" err="1"/>
              <a:t>ShowWindow</a:t>
            </a:r>
            <a:r>
              <a:rPr lang="en-US" dirty="0"/>
              <a:t> - Displays the help topic in a window for easier reading.</a:t>
            </a:r>
          </a:p>
        </p:txBody>
      </p:sp>
    </p:spTree>
    <p:extLst>
      <p:ext uri="{BB962C8B-B14F-4D97-AF65-F5344CB8AC3E}">
        <p14:creationId xmlns:p14="http://schemas.microsoft.com/office/powerpoint/2010/main" val="16130044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484B0-6570-4BC0-A771-71CB53405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Get-Alias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97F192-04E1-4D7B-A57A-8DD21A484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Get-Alias</a:t>
            </a:r>
            <a:r>
              <a:rPr lang="en-US" dirty="0"/>
              <a:t> Gets the aliases for the current session.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Get-Alias [-</a:t>
            </a:r>
            <a:r>
              <a:rPr lang="en-US" b="1" dirty="0">
                <a:latin typeface="Consolas" panose="020B0609020204030204" pitchFamily="49" charset="0"/>
              </a:rPr>
              <a:t>Definition</a:t>
            </a:r>
            <a:r>
              <a:rPr lang="en-US" dirty="0">
                <a:latin typeface="Consolas" panose="020B0609020204030204" pitchFamily="49" charset="0"/>
              </a:rPr>
              <a:t> &lt;String[]&gt;] [-Exclude &lt;String[]&gt;] [-Scope &lt;String&gt;] [&lt;</a:t>
            </a:r>
            <a:r>
              <a:rPr lang="en-US" dirty="0" err="1">
                <a:latin typeface="Consolas" panose="020B0609020204030204" pitchFamily="49" charset="0"/>
              </a:rPr>
              <a:t>CommonParameters</a:t>
            </a:r>
            <a:r>
              <a:rPr lang="en-US" dirty="0">
                <a:latin typeface="Consolas" panose="020B0609020204030204" pitchFamily="49" charset="0"/>
              </a:rPr>
              <a:t>&gt;]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Get-Alias [[-</a:t>
            </a:r>
            <a:r>
              <a:rPr lang="en-US" b="1" dirty="0">
                <a:latin typeface="Consolas" panose="020B0609020204030204" pitchFamily="49" charset="0"/>
              </a:rPr>
              <a:t>Name</a:t>
            </a:r>
            <a:r>
              <a:rPr lang="en-US" dirty="0">
                <a:latin typeface="Consolas" panose="020B0609020204030204" pitchFamily="49" charset="0"/>
              </a:rPr>
              <a:t>] &lt;String[]&gt;] [-Exclude &lt;String[]&gt;] [-Scope &lt;String&gt;] [&lt;</a:t>
            </a:r>
            <a:r>
              <a:rPr lang="en-US" dirty="0" err="1">
                <a:latin typeface="Consolas" panose="020B0609020204030204" pitchFamily="49" charset="0"/>
              </a:rPr>
              <a:t>CommonParameters</a:t>
            </a:r>
            <a:r>
              <a:rPr lang="en-US" dirty="0">
                <a:latin typeface="Consolas" panose="020B0609020204030204" pitchFamily="49" charset="0"/>
              </a:rPr>
              <a:t>&gt;]</a:t>
            </a:r>
          </a:p>
        </p:txBody>
      </p:sp>
    </p:spTree>
    <p:extLst>
      <p:ext uri="{BB962C8B-B14F-4D97-AF65-F5344CB8AC3E}">
        <p14:creationId xmlns:p14="http://schemas.microsoft.com/office/powerpoint/2010/main" val="9393010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35A28-CD91-413C-BBCD-72DF31755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 Complete and </a:t>
            </a:r>
            <a:r>
              <a:rPr lang="en-US" dirty="0" err="1"/>
              <a:t>CTRL+Space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1675A0-EB82-4DB0-8E71-4095AC67EE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Tab to complete a cmdlet or parameter or defined option.</a:t>
            </a:r>
          </a:p>
          <a:p>
            <a:endParaRPr lang="en-US" dirty="0"/>
          </a:p>
          <a:p>
            <a:r>
              <a:rPr lang="en-US" dirty="0" err="1"/>
              <a:t>CTRL+Space</a:t>
            </a:r>
            <a:r>
              <a:rPr lang="en-US" dirty="0"/>
              <a:t> option of cmdlets and provides syntaxes of choices.</a:t>
            </a:r>
          </a:p>
        </p:txBody>
      </p:sp>
    </p:spTree>
    <p:extLst>
      <p:ext uri="{BB962C8B-B14F-4D97-AF65-F5344CB8AC3E}">
        <p14:creationId xmlns:p14="http://schemas.microsoft.com/office/powerpoint/2010/main" val="39630128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A8A9B-5AF3-4319-A89D-4DDF70E40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Write-Host vs Write-Output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6A4A7B-1749-4658-BB38-B5FB05973C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Write-Host</a:t>
            </a:r>
            <a:r>
              <a:rPr lang="en-US" dirty="0"/>
              <a:t> Writes customized output to a host.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Write-Output</a:t>
            </a:r>
            <a:r>
              <a:rPr lang="en-US" dirty="0"/>
              <a:t> Sends the specified objects to the next command in the pipeline. If the command is the last command in the pipeline, the objects are displayed in the console.</a:t>
            </a:r>
          </a:p>
        </p:txBody>
      </p:sp>
    </p:spTree>
    <p:extLst>
      <p:ext uri="{BB962C8B-B14F-4D97-AF65-F5344CB8AC3E}">
        <p14:creationId xmlns:p14="http://schemas.microsoft.com/office/powerpoint/2010/main" val="21509605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784</TotalTime>
  <Words>1265</Words>
  <Application>Microsoft Office PowerPoint</Application>
  <PresentationFormat>Widescreen</PresentationFormat>
  <Paragraphs>149</Paragraphs>
  <Slides>30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Calibri Light</vt:lpstr>
      <vt:lpstr>Consolas</vt:lpstr>
      <vt:lpstr>Office Theme</vt:lpstr>
      <vt:lpstr>PowerShell</vt:lpstr>
      <vt:lpstr>Background / History</vt:lpstr>
      <vt:lpstr>$PSVersionTable</vt:lpstr>
      <vt:lpstr>Start-Transcript</vt:lpstr>
      <vt:lpstr>Get-Command</vt:lpstr>
      <vt:lpstr>Get-Help | Update-Help</vt:lpstr>
      <vt:lpstr>Get-Alias</vt:lpstr>
      <vt:lpstr>Tab Complete and CTRL+Space</vt:lpstr>
      <vt:lpstr>Write-Host vs Write-Output</vt:lpstr>
      <vt:lpstr>Single vs Double Quotes</vt:lpstr>
      <vt:lpstr>Out-GridView</vt:lpstr>
      <vt:lpstr>Variables | Splatting</vt:lpstr>
      <vt:lpstr>Arrays and Hash Tables</vt:lpstr>
      <vt:lpstr>ConvertTo-JSON / ConvertTo-XML</vt:lpstr>
      <vt:lpstr>Select-Object</vt:lpstr>
      <vt:lpstr>ExcecutionPolicy</vt:lpstr>
      <vt:lpstr>$PROFILE</vt:lpstr>
      <vt:lpstr>Remoting</vt:lpstr>
      <vt:lpstr>Get-ChildItem</vt:lpstr>
      <vt:lpstr>Get-PSDrive</vt:lpstr>
      <vt:lpstr>Get|Set|Push|Pop-Location</vt:lpstr>
      <vt:lpstr>Get-History | Invoke-History</vt:lpstr>
      <vt:lpstr>Get-CimInstance</vt:lpstr>
      <vt:lpstr>Get-Process</vt:lpstr>
      <vt:lpstr>Get-Member</vt:lpstr>
      <vt:lpstr>Export-CSV</vt:lpstr>
      <vt:lpstr>Export-CliXML</vt:lpstr>
      <vt:lpstr>ActiveDirectory Module – Change Password</vt:lpstr>
      <vt:lpstr>Names to know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PowerShell</dc:title>
  <dc:creator>Christman, Mark</dc:creator>
  <cp:lastModifiedBy>Christman, Mark</cp:lastModifiedBy>
  <cp:revision>6</cp:revision>
  <dcterms:created xsi:type="dcterms:W3CDTF">2020-08-29T16:45:54Z</dcterms:created>
  <dcterms:modified xsi:type="dcterms:W3CDTF">2020-09-15T18:05:05Z</dcterms:modified>
</cp:coreProperties>
</file>