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1" r:id="rId6"/>
    <p:sldId id="269" r:id="rId7"/>
    <p:sldId id="260" r:id="rId8"/>
    <p:sldId id="267" r:id="rId9"/>
    <p:sldId id="263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BB46-2EE0-4172-A78A-48D99A24FE99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4806-B01E-4A39-A579-FD1BDA4C0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4806-B01E-4A39-A579-FD1BDA4C0A64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A518-4314-43E9-8216-BB594894BCC6}" type="datetime1">
              <a:rPr lang="zh-TW" altLang="en-US" smtClean="0"/>
              <a:t>2020/3/8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4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0C93-E91C-4BA2-91D9-F152384C48A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1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0A0E-3FC1-4527-B004-AEA89FCB5CD3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DEB7-7DAB-4933-A1AD-3567EA7258FD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24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95DD-FC56-420F-B9EA-3267F9104E8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2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E3F-C9F7-4641-871A-4FE5A97398E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2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405A-5649-4BD5-B96C-8AAAE440FA35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0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0B8-B880-47D2-820A-422CD43F936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3F47-654C-49B9-8596-AD64AFE30CB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DB9D-9733-4467-8489-B1BBD6158E1C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16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7731-0A8D-40CB-A865-AE78926BC41C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5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2FBA-EBE0-491E-A0B8-BC8C3FE8109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2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EF05-0E7F-494E-86E9-A4E6C70DC832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8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839-6638-4CA7-AE38-3103051AB7B6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4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5D15-2AE1-4737-9598-5E86944708B2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1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C42B-FE19-47A7-B56C-817EE0F601B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6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6FD4-7B47-43CD-820B-0939CFE1D5B1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44D7AA-B724-4406-9D89-CE001D9253F3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wind.org/go-ide-visual-studio-co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Date of completing this PPT file: 2020/3/8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1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and Debug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06" y="1955156"/>
            <a:ext cx="7536247" cy="4110681"/>
          </a:xfrm>
        </p:spPr>
      </p:pic>
    </p:spTree>
    <p:extLst>
      <p:ext uri="{BB962C8B-B14F-4D97-AF65-F5344CB8AC3E}">
        <p14:creationId xmlns:p14="http://schemas.microsoft.com/office/powerpoint/2010/main" val="24807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11" y="3186598"/>
            <a:ext cx="3886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https://oranwind.org/go-ide-visual-studio-code/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5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Install 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2070529"/>
            <a:ext cx="10363826" cy="3424107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https://golang.org/dl/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70" y="2624257"/>
            <a:ext cx="6344036" cy="372299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6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Go </a:t>
            </a:r>
            <a:r>
              <a:rPr lang="en-US" altLang="zh-TW" dirty="0"/>
              <a:t>installation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23" y="1981200"/>
            <a:ext cx="5915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did </a:t>
            </a:r>
            <a:r>
              <a:rPr lang="en-US" altLang="zh-TW" dirty="0" err="1" smtClean="0"/>
              <a:t>Golang</a:t>
            </a:r>
            <a:r>
              <a:rPr lang="en-US" altLang="zh-TW" dirty="0" smtClean="0"/>
              <a:t> installation file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Golang</a:t>
            </a:r>
            <a:r>
              <a:rPr lang="en-US" altLang="zh-TW" dirty="0" smtClean="0"/>
              <a:t> on Windows</a:t>
            </a:r>
          </a:p>
          <a:p>
            <a:r>
              <a:rPr lang="en-US" altLang="zh-TW" dirty="0" smtClean="0"/>
              <a:t>Set up some environment variables: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Add new current user environment</a:t>
            </a:r>
            <a:r>
              <a:rPr lang="en-US" altLang="zh-TW" dirty="0"/>
              <a:t> </a:t>
            </a:r>
            <a:r>
              <a:rPr lang="en-US" altLang="zh-TW" dirty="0" smtClean="0"/>
              <a:t>variable </a:t>
            </a:r>
            <a:r>
              <a:rPr lang="en-US" altLang="zh-TW" dirty="0" smtClean="0">
                <a:solidFill>
                  <a:srgbClr val="FF0000"/>
                </a:solidFill>
              </a:rPr>
              <a:t>%GOPATH% </a:t>
            </a:r>
            <a:r>
              <a:rPr lang="en-US" altLang="zh-TW" dirty="0" smtClean="0"/>
              <a:t>and set it’s value as </a:t>
            </a:r>
            <a:r>
              <a:rPr lang="en-US" altLang="zh-TW" dirty="0" smtClean="0">
                <a:solidFill>
                  <a:srgbClr val="FF0000"/>
                </a:solidFill>
              </a:rPr>
              <a:t>%USERPROFILE</a:t>
            </a:r>
            <a:r>
              <a:rPr lang="en-US" altLang="zh-TW" dirty="0">
                <a:solidFill>
                  <a:srgbClr val="FF0000"/>
                </a:solidFill>
              </a:rPr>
              <a:t>%\</a:t>
            </a:r>
            <a:r>
              <a:rPr lang="en-US" altLang="zh-TW" dirty="0" smtClean="0">
                <a:solidFill>
                  <a:srgbClr val="FF0000"/>
                </a:solidFill>
              </a:rPr>
              <a:t>go</a:t>
            </a:r>
            <a:r>
              <a:rPr lang="en-US" altLang="zh-TW" dirty="0" smtClean="0"/>
              <a:t>, you can open “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” and type </a:t>
            </a:r>
            <a:r>
              <a:rPr lang="en-US" altLang="zh-TW" dirty="0" smtClean="0">
                <a:solidFill>
                  <a:srgbClr val="00B050"/>
                </a:solidFill>
              </a:rPr>
              <a:t>ECHO %GOPATH% </a:t>
            </a:r>
            <a:r>
              <a:rPr lang="en-US" altLang="zh-TW" dirty="0" smtClean="0"/>
              <a:t>to check it’s setting.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Set your current user environment variable  </a:t>
            </a:r>
            <a:r>
              <a:rPr lang="en-US" altLang="zh-TW" dirty="0" smtClean="0">
                <a:solidFill>
                  <a:srgbClr val="FF0000"/>
                </a:solidFill>
              </a:rPr>
              <a:t>%Path% </a:t>
            </a:r>
            <a:r>
              <a:rPr lang="en-US" altLang="zh-TW" dirty="0" smtClean="0"/>
              <a:t>append</a:t>
            </a:r>
            <a:r>
              <a:rPr lang="en-US" altLang="zh-TW" dirty="0" smtClean="0">
                <a:solidFill>
                  <a:srgbClr val="FF0000"/>
                </a:solidFill>
              </a:rPr>
              <a:t> %USERPROFILE%\go\bin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you </a:t>
            </a:r>
            <a:r>
              <a:rPr lang="en-US" altLang="zh-TW" dirty="0"/>
              <a:t>can open “</a:t>
            </a:r>
            <a:r>
              <a:rPr lang="en-US" altLang="zh-TW" dirty="0" err="1"/>
              <a:t>cmd</a:t>
            </a:r>
            <a:r>
              <a:rPr lang="en-US" altLang="zh-TW" dirty="0"/>
              <a:t>” and type </a:t>
            </a:r>
            <a:r>
              <a:rPr lang="en-US" altLang="zh-TW" dirty="0">
                <a:solidFill>
                  <a:srgbClr val="00B050"/>
                </a:solidFill>
              </a:rPr>
              <a:t>ECHO </a:t>
            </a:r>
            <a:r>
              <a:rPr lang="en-US" altLang="zh-TW" dirty="0" smtClean="0">
                <a:solidFill>
                  <a:srgbClr val="00B050"/>
                </a:solidFill>
              </a:rPr>
              <a:t>%Path</a:t>
            </a:r>
            <a:r>
              <a:rPr lang="en-US" altLang="zh-TW" dirty="0">
                <a:solidFill>
                  <a:srgbClr val="00B050"/>
                </a:solidFill>
              </a:rPr>
              <a:t>% </a:t>
            </a:r>
            <a:r>
              <a:rPr lang="en-US" altLang="zh-TW" dirty="0"/>
              <a:t>to check it’s setting.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Golang</a:t>
            </a:r>
            <a:r>
              <a:rPr lang="en-US" altLang="zh-TW" dirty="0"/>
              <a:t> related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0693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You must download and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first</a:t>
            </a:r>
          </a:p>
          <a:p>
            <a:pPr lvl="1"/>
            <a:r>
              <a:rPr lang="en-US" altLang="zh-TW" dirty="0">
                <a:hlinkClick r:id="rId2"/>
              </a:rPr>
              <a:t>https://git-scm.com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 smtClean="0"/>
              <a:t>After install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, you must open “</a:t>
            </a:r>
            <a:r>
              <a:rPr lang="en-US" altLang="zh-TW" dirty="0" err="1" smtClean="0"/>
              <a:t>cmd</a:t>
            </a:r>
            <a:r>
              <a:rPr lang="en-US" altLang="zh-TW" dirty="0"/>
              <a:t>” as </a:t>
            </a:r>
            <a:r>
              <a:rPr lang="en-US" altLang="zh-TW" dirty="0" smtClean="0">
                <a:solidFill>
                  <a:srgbClr val="FF0000"/>
                </a:solidFill>
              </a:rPr>
              <a:t>Administrator </a:t>
            </a:r>
            <a:r>
              <a:rPr lang="en-US" altLang="zh-TW" dirty="0" smtClean="0"/>
              <a:t>and run following scripts</a:t>
            </a:r>
          </a:p>
          <a:p>
            <a:pPr lvl="1"/>
            <a:r>
              <a:rPr lang="en-US" altLang="zh-TW" dirty="0"/>
              <a:t>SETX -M GOROOT C:\Go\</a:t>
            </a:r>
          </a:p>
          <a:p>
            <a:pPr lvl="1"/>
            <a:r>
              <a:rPr lang="en-US" altLang="zh-TW" dirty="0" smtClean="0"/>
              <a:t>go</a:t>
            </a:r>
            <a:r>
              <a:rPr lang="en-US" altLang="zh-TW" dirty="0"/>
              <a:t> get -u -v github.com/</a:t>
            </a:r>
            <a:r>
              <a:rPr lang="en-US" altLang="zh-TW" dirty="0" err="1"/>
              <a:t>nsf</a:t>
            </a:r>
            <a:r>
              <a:rPr lang="en-US" altLang="zh-TW" dirty="0"/>
              <a:t>/</a:t>
            </a:r>
            <a:r>
              <a:rPr lang="en-US" altLang="zh-TW" dirty="0" err="1"/>
              <a:t>gocode</a:t>
            </a:r>
            <a:endParaRPr lang="en-US" altLang="zh-TW" dirty="0"/>
          </a:p>
          <a:p>
            <a:pPr lvl="1"/>
            <a:r>
              <a:rPr lang="en-US" altLang="zh-TW" dirty="0"/>
              <a:t>go get -u -v github.com/</a:t>
            </a:r>
            <a:r>
              <a:rPr lang="en-US" altLang="zh-TW" dirty="0" err="1"/>
              <a:t>rogpeppe</a:t>
            </a:r>
            <a:r>
              <a:rPr lang="en-US" altLang="zh-TW" dirty="0"/>
              <a:t>/</a:t>
            </a:r>
            <a:r>
              <a:rPr lang="en-US" altLang="zh-TW" dirty="0" err="1"/>
              <a:t>godef</a:t>
            </a:r>
            <a:endParaRPr lang="en-US" altLang="zh-TW" dirty="0"/>
          </a:p>
          <a:p>
            <a:pPr lvl="1"/>
            <a:r>
              <a:rPr lang="en-US" altLang="zh-TW" dirty="0"/>
              <a:t>go get -u -v github.com/</a:t>
            </a:r>
            <a:r>
              <a:rPr lang="en-US" altLang="zh-TW" dirty="0" err="1"/>
              <a:t>golang</a:t>
            </a:r>
            <a:r>
              <a:rPr lang="en-US" altLang="zh-TW" dirty="0"/>
              <a:t>/lint/</a:t>
            </a:r>
            <a:r>
              <a:rPr lang="en-US" altLang="zh-TW" dirty="0" err="1"/>
              <a:t>golint</a:t>
            </a:r>
            <a:endParaRPr lang="en-US" altLang="zh-TW" dirty="0"/>
          </a:p>
          <a:p>
            <a:pPr lvl="1"/>
            <a:r>
              <a:rPr lang="en-US" altLang="zh-TW" dirty="0"/>
              <a:t>go get -u -v github.com/</a:t>
            </a:r>
            <a:r>
              <a:rPr lang="en-US" altLang="zh-TW" dirty="0" err="1"/>
              <a:t>lukehoban</a:t>
            </a:r>
            <a:r>
              <a:rPr lang="en-US" altLang="zh-TW" dirty="0"/>
              <a:t>/go-find-references</a:t>
            </a:r>
          </a:p>
          <a:p>
            <a:pPr lvl="1"/>
            <a:r>
              <a:rPr lang="en-US" altLang="zh-TW" dirty="0"/>
              <a:t>go get -u -v sourcegraph.com/</a:t>
            </a:r>
            <a:r>
              <a:rPr lang="en-US" altLang="zh-TW" dirty="0" err="1"/>
              <a:t>sqs</a:t>
            </a:r>
            <a:r>
              <a:rPr lang="en-US" altLang="zh-TW" dirty="0"/>
              <a:t>/</a:t>
            </a:r>
            <a:r>
              <a:rPr lang="en-US" altLang="zh-TW" dirty="0" err="1"/>
              <a:t>goreturns</a:t>
            </a:r>
            <a:endParaRPr lang="en-US" altLang="zh-TW" dirty="0"/>
          </a:p>
          <a:p>
            <a:pPr lvl="1"/>
            <a:r>
              <a:rPr lang="en-US" altLang="zh-TW" dirty="0"/>
              <a:t>go get -u -v golang.org/x/tools/</a:t>
            </a:r>
            <a:r>
              <a:rPr lang="en-US" altLang="zh-TW" dirty="0" err="1"/>
              <a:t>cmd</a:t>
            </a:r>
            <a:r>
              <a:rPr lang="en-US" altLang="zh-TW" dirty="0"/>
              <a:t>/</a:t>
            </a:r>
            <a:r>
              <a:rPr lang="en-US" altLang="zh-TW" dirty="0" err="1"/>
              <a:t>gorename</a:t>
            </a:r>
            <a:endParaRPr lang="en-US" altLang="zh-TW" dirty="0"/>
          </a:p>
          <a:p>
            <a:pPr lvl="1"/>
            <a:r>
              <a:rPr lang="en-US" altLang="zh-TW" dirty="0"/>
              <a:t>go get -u -v github.com/</a:t>
            </a:r>
            <a:r>
              <a:rPr lang="en-US" altLang="zh-TW" dirty="0" err="1"/>
              <a:t>derekparker</a:t>
            </a:r>
            <a:r>
              <a:rPr lang="en-US" altLang="zh-TW" dirty="0"/>
              <a:t>/delve/</a:t>
            </a:r>
            <a:r>
              <a:rPr lang="en-US" altLang="zh-TW" dirty="0" err="1"/>
              <a:t>cmd</a:t>
            </a:r>
            <a:r>
              <a:rPr lang="en-US" altLang="zh-TW" dirty="0"/>
              <a:t>/dlv</a:t>
            </a:r>
          </a:p>
          <a:p>
            <a:endParaRPr lang="en-US" altLang="zh-TW" dirty="0" smtClean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up </a:t>
            </a:r>
            <a:r>
              <a:rPr lang="en-US" altLang="zh-TW" dirty="0" smtClean="0"/>
              <a:t>Go development </a:t>
            </a:r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and Install </a:t>
            </a:r>
            <a:r>
              <a:rPr lang="en-US" altLang="zh-TW" dirty="0" smtClean="0">
                <a:solidFill>
                  <a:srgbClr val="FF0000"/>
                </a:solidFill>
              </a:rPr>
              <a:t>VS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https://code.visualstudio.com/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4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smtClean="0">
                <a:solidFill>
                  <a:srgbClr val="FF0000"/>
                </a:solidFill>
              </a:rPr>
              <a:t>Go extension package </a:t>
            </a:r>
            <a:r>
              <a:rPr lang="en-US" altLang="zh-TW" dirty="0" smtClean="0"/>
              <a:t>on VS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54" y="1716832"/>
            <a:ext cx="7626830" cy="50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first “Go”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Create new file and name it as </a:t>
            </a:r>
            <a:r>
              <a:rPr lang="en-US" altLang="zh-TW" dirty="0" err="1" smtClean="0">
                <a:solidFill>
                  <a:srgbClr val="FF0000"/>
                </a:solidFill>
              </a:rPr>
              <a:t>HelloWorld.go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Copy</a:t>
            </a:r>
            <a:r>
              <a:rPr lang="en-US" altLang="zh-TW" dirty="0" smtClean="0"/>
              <a:t> following code to your VS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0535" y="3585990"/>
            <a:ext cx="40199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main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fmt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"Hello World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66" y="2500604"/>
            <a:ext cx="5453380" cy="3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243</TotalTime>
  <Words>190</Words>
  <Application>Microsoft Office PowerPoint</Application>
  <PresentationFormat>寬螢幕</PresentationFormat>
  <Paragraphs>50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Tw Cen MT</vt:lpstr>
      <vt:lpstr>新細明體</vt:lpstr>
      <vt:lpstr>Arial</vt:lpstr>
      <vt:lpstr>Calibri</vt:lpstr>
      <vt:lpstr>Consolas</vt:lpstr>
      <vt:lpstr>Times New Roman</vt:lpstr>
      <vt:lpstr>小水滴</vt:lpstr>
      <vt:lpstr>Set up Golang Environment  on Windows</vt:lpstr>
      <vt:lpstr>Download Golang and Install it</vt:lpstr>
      <vt:lpstr>Check Go installation result</vt:lpstr>
      <vt:lpstr>What did Golang installation file do?</vt:lpstr>
      <vt:lpstr>Install Golang related packages</vt:lpstr>
      <vt:lpstr>Set up Go development environment</vt:lpstr>
      <vt:lpstr>Download and Install VS Code</vt:lpstr>
      <vt:lpstr>Install Go extension package on VS Code</vt:lpstr>
      <vt:lpstr>Your first “Go” program</vt:lpstr>
      <vt:lpstr>Run and Debug</vt:lpstr>
      <vt:lpstr>Output result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p Golang Environment on Windows</dc:title>
  <dc:creator>user</dc:creator>
  <cp:lastModifiedBy>user</cp:lastModifiedBy>
  <cp:revision>41</cp:revision>
  <dcterms:created xsi:type="dcterms:W3CDTF">2020-03-08T08:52:57Z</dcterms:created>
  <dcterms:modified xsi:type="dcterms:W3CDTF">2020-03-08T15:31:07Z</dcterms:modified>
</cp:coreProperties>
</file>