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BB46-2EE0-4172-A78A-48D99A24FE99}" type="datetimeFigureOut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4806-B01E-4A39-A579-FD1BDA4C0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F4806-B01E-4A39-A579-FD1BDA4C0A64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A518-4314-43E9-8216-BB594894BCC6}" type="datetime1">
              <a:rPr lang="zh-TW" altLang="en-US" smtClean="0"/>
              <a:t>2020/3/8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4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0C93-E91C-4BA2-91D9-F152384C48A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1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0A0E-3FC1-4527-B004-AEA89FCB5CD3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8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DEB7-7DAB-4933-A1AD-3567EA7258FD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24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95DD-FC56-420F-B9EA-3267F9104E8E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12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E3F-C9F7-4641-871A-4FE5A97398E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2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405A-5649-4BD5-B96C-8AAAE440FA35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0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0B8-B880-47D2-820A-422CD43F936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9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3F47-654C-49B9-8596-AD64AFE30CBB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4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DB9D-9733-4467-8489-B1BBD6158E1C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9540E30-86B8-4CAE-9ED9-D2E1BE5DD61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16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7731-0A8D-40CB-A865-AE78926BC41C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9540E30-86B8-4CAE-9ED9-D2E1BE5DD6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85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2FBA-EBE0-491E-A0B8-BC8C3FE8109E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42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EF05-0E7F-494E-86E9-A4E6C70DC832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8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E839-6638-4CA7-AE38-3103051AB7B6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89540E30-86B8-4CAE-9ED9-D2E1BE5DD61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4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5D15-2AE1-4737-9598-5E86944708B2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1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C42B-FE19-47A7-B56C-817EE0F601BE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6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6FD4-7B47-43CD-820B-0939CFE1D5B1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44D7AA-B724-4406-9D89-CE001D9253F3}" type="datetime1">
              <a:rPr lang="zh-TW" altLang="en-US" smtClean="0"/>
              <a:t>2020/3/8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540E30-86B8-4CAE-9ED9-D2E1BE5DD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ranwind.org/go-ide-visual-studio-co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Windows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Date of completing this PPT file: 2020/3/8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1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Install 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2070529"/>
            <a:ext cx="10363826" cy="3424107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https://golang.org/dl/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70" y="2624257"/>
            <a:ext cx="6344036" cy="372299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6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68" y="1762897"/>
            <a:ext cx="5917895" cy="481269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6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did </a:t>
            </a:r>
            <a:r>
              <a:rPr lang="en-US" altLang="zh-TW" dirty="0" err="1" smtClean="0"/>
              <a:t>Golang</a:t>
            </a:r>
            <a:r>
              <a:rPr lang="en-US" altLang="zh-TW" dirty="0" smtClean="0"/>
              <a:t> installation file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Golang</a:t>
            </a:r>
            <a:endParaRPr lang="en-US" altLang="zh-TW" dirty="0" smtClean="0"/>
          </a:p>
          <a:p>
            <a:r>
              <a:rPr lang="en-US" altLang="zh-TW" dirty="0" smtClean="0"/>
              <a:t>Set up some environment variables: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Add new current user environment</a:t>
            </a:r>
            <a:r>
              <a:rPr lang="en-US" altLang="zh-TW" dirty="0"/>
              <a:t> </a:t>
            </a:r>
            <a:r>
              <a:rPr lang="en-US" altLang="zh-TW" dirty="0" smtClean="0"/>
              <a:t>variable </a:t>
            </a:r>
            <a:r>
              <a:rPr lang="en-US" altLang="zh-TW" dirty="0" smtClean="0">
                <a:solidFill>
                  <a:srgbClr val="FF0000"/>
                </a:solidFill>
              </a:rPr>
              <a:t>%GOPATH% </a:t>
            </a:r>
            <a:r>
              <a:rPr lang="en-US" altLang="zh-TW" dirty="0" smtClean="0"/>
              <a:t>and set it’s value as </a:t>
            </a:r>
            <a:r>
              <a:rPr lang="en-US" altLang="zh-TW" dirty="0" smtClean="0">
                <a:solidFill>
                  <a:srgbClr val="FF0000"/>
                </a:solidFill>
              </a:rPr>
              <a:t>%USERPROFILE</a:t>
            </a:r>
            <a:r>
              <a:rPr lang="en-US" altLang="zh-TW" dirty="0">
                <a:solidFill>
                  <a:srgbClr val="FF0000"/>
                </a:solidFill>
              </a:rPr>
              <a:t>%\</a:t>
            </a:r>
            <a:r>
              <a:rPr lang="en-US" altLang="zh-TW" dirty="0" smtClean="0">
                <a:solidFill>
                  <a:srgbClr val="FF0000"/>
                </a:solidFill>
              </a:rPr>
              <a:t>go</a:t>
            </a:r>
            <a:r>
              <a:rPr lang="en-US" altLang="zh-TW" dirty="0" smtClean="0"/>
              <a:t>,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you can open “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” and type </a:t>
            </a:r>
            <a:r>
              <a:rPr lang="en-US" altLang="zh-TW" dirty="0" smtClean="0">
                <a:solidFill>
                  <a:srgbClr val="00B050"/>
                </a:solidFill>
              </a:rPr>
              <a:t>ECHO %GOPATH% </a:t>
            </a:r>
            <a:r>
              <a:rPr lang="en-US" altLang="zh-TW" dirty="0" smtClean="0"/>
              <a:t>to check it’s setting.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Set your current user environment variable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%Path% </a:t>
            </a:r>
            <a:r>
              <a:rPr lang="en-US" altLang="zh-TW" dirty="0"/>
              <a:t>append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%USERPROFILE%\</a:t>
            </a:r>
            <a:r>
              <a:rPr lang="en-US" altLang="zh-TW" dirty="0" smtClean="0">
                <a:solidFill>
                  <a:srgbClr val="FF0000"/>
                </a:solidFill>
              </a:rPr>
              <a:t>go\bin</a:t>
            </a:r>
            <a:r>
              <a:rPr lang="en-US" altLang="zh-TW" dirty="0" smtClean="0"/>
              <a:t>,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you can open “</a:t>
            </a:r>
            <a:r>
              <a:rPr lang="en-US" altLang="zh-TW" dirty="0" err="1"/>
              <a:t>cmd</a:t>
            </a:r>
            <a:r>
              <a:rPr lang="en-US" altLang="zh-TW" dirty="0"/>
              <a:t>” and type </a:t>
            </a:r>
            <a:r>
              <a:rPr lang="en-US" altLang="zh-TW" dirty="0">
                <a:solidFill>
                  <a:srgbClr val="00B050"/>
                </a:solidFill>
              </a:rPr>
              <a:t>ECHO </a:t>
            </a:r>
            <a:r>
              <a:rPr lang="en-US" altLang="zh-TW" dirty="0" smtClean="0">
                <a:solidFill>
                  <a:srgbClr val="00B050"/>
                </a:solidFill>
              </a:rPr>
              <a:t>%Path</a:t>
            </a:r>
            <a:r>
              <a:rPr lang="en-US" altLang="zh-TW" dirty="0">
                <a:solidFill>
                  <a:srgbClr val="00B050"/>
                </a:solidFill>
              </a:rPr>
              <a:t>% </a:t>
            </a:r>
            <a:r>
              <a:rPr lang="en-US" altLang="zh-TW" dirty="0"/>
              <a:t>to check it’s setting.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3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Golang</a:t>
            </a:r>
            <a:r>
              <a:rPr lang="en-US" altLang="zh-TW" dirty="0"/>
              <a:t> related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You must execute this .bat file as </a:t>
            </a:r>
            <a:r>
              <a:rPr lang="en-US" altLang="zh-TW" dirty="0" smtClean="0">
                <a:solidFill>
                  <a:srgbClr val="FF0000"/>
                </a:solidFill>
              </a:rPr>
              <a:t>Administrator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84872"/>
              </p:ext>
            </p:extLst>
          </p:nvPr>
        </p:nvGraphicFramePr>
        <p:xfrm>
          <a:off x="2933700" y="4129088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封裝程式殼層物件" showAsIcon="1" r:id="rId3" imgW="2235960" imgH="482400" progId="Package">
                  <p:embed/>
                </p:oleObj>
              </mc:Choice>
              <mc:Fallback>
                <p:oleObj name="封裝程式殼層物件" showAsIcon="1" r:id="rId3" imgW="223596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700" y="4129088"/>
                        <a:ext cx="22352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and Install </a:t>
            </a:r>
            <a:r>
              <a:rPr lang="en-US" altLang="zh-TW" dirty="0" smtClean="0">
                <a:solidFill>
                  <a:srgbClr val="FF0000"/>
                </a:solidFill>
              </a:rPr>
              <a:t>VS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https://code.visualstudio.com/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4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12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https://oranwind.org/go-ide-visual-studio-code/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0E30-86B8-4CAE-9ED9-D2E1BE5DD616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5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154</TotalTime>
  <Words>143</Words>
  <Application>Microsoft Office PowerPoint</Application>
  <PresentationFormat>寬螢幕</PresentationFormat>
  <Paragraphs>27</Paragraphs>
  <Slides>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Tw Cen MT</vt:lpstr>
      <vt:lpstr>新細明體</vt:lpstr>
      <vt:lpstr>Arial</vt:lpstr>
      <vt:lpstr>Calibri</vt:lpstr>
      <vt:lpstr>Times New Roman</vt:lpstr>
      <vt:lpstr>小水滴</vt:lpstr>
      <vt:lpstr>封裝</vt:lpstr>
      <vt:lpstr>Set up Golang Environment  on Windows</vt:lpstr>
      <vt:lpstr>Download Golang and Install it</vt:lpstr>
      <vt:lpstr>Test</vt:lpstr>
      <vt:lpstr>What did Golang installation file do?</vt:lpstr>
      <vt:lpstr>PowerPoint 簡報</vt:lpstr>
      <vt:lpstr>Install Golang related packages</vt:lpstr>
      <vt:lpstr>Download and Install VS Code</vt:lpstr>
      <vt:lpstr>PowerPoint 簡報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p Golang Environment on Windows</dc:title>
  <dc:creator>user</dc:creator>
  <cp:lastModifiedBy>user</cp:lastModifiedBy>
  <cp:revision>25</cp:revision>
  <dcterms:created xsi:type="dcterms:W3CDTF">2020-03-08T08:52:57Z</dcterms:created>
  <dcterms:modified xsi:type="dcterms:W3CDTF">2020-03-08T11:40:50Z</dcterms:modified>
</cp:coreProperties>
</file>