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9"/>
  </p:notesMasterIdLst>
  <p:sldIdLst>
    <p:sldId id="256" r:id="rId2"/>
    <p:sldId id="269" r:id="rId3"/>
    <p:sldId id="257" r:id="rId4"/>
    <p:sldId id="260" r:id="rId5"/>
    <p:sldId id="261" r:id="rId6"/>
    <p:sldId id="258" r:id="rId7"/>
    <p:sldId id="262" r:id="rId8"/>
  </p:sldIdLst>
  <p:sldSz cx="9144000" cy="5143500" type="screen16x9"/>
  <p:notesSz cx="6858000" cy="9144000"/>
  <p:embeddedFontLst>
    <p:embeddedFont>
      <p:font typeface="Cairo" panose="020B0604020202020204" charset="-78"/>
      <p:regular r:id="rId10"/>
      <p:bold r:id="rId11"/>
    </p:embeddedFont>
    <p:embeddedFont>
      <p:font typeface="Fira Sans Condensed Medium" panose="020B0603050000020004" pitchFamily="34" charset="0"/>
      <p:regular r:id="rId12"/>
      <p:bold r:id="rId13"/>
      <p:italic r:id="rId14"/>
      <p:boldItalic r:id="rId15"/>
    </p:embeddedFont>
    <p:embeddedFont>
      <p:font typeface="Oxygen" panose="02000503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6F865-251C-4D45-BAA6-AD4F9376E554}">
  <a:tblStyle styleId="{68E6F865-251C-4D45-BAA6-AD4F9376E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12db7d2a90_0_2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112db7d2a90_0_2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e9facb8f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e9facb8f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12db7d2a9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112db7d2a9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13247a28b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13247a28b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12db7d2a9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12db7d2a9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e70f70ec4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e70f70ec4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885554">
            <a:off x="-370445" y="-2093551"/>
            <a:ext cx="8041354" cy="7564230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668375"/>
            <a:ext cx="711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2757925"/>
            <a:ext cx="4792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5"/>
          <p:cNvSpPr/>
          <p:nvPr/>
        </p:nvSpPr>
        <p:spPr>
          <a:xfrm rot="5266434" flipH="1">
            <a:off x="7590396" y="2073787"/>
            <a:ext cx="4707909" cy="3613596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5"/>
          <p:cNvSpPr/>
          <p:nvPr/>
        </p:nvSpPr>
        <p:spPr>
          <a:xfrm rot="-817974" flipH="1">
            <a:off x="-1420019" y="-2163976"/>
            <a:ext cx="4707987" cy="3613491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55"/>
          <p:cNvSpPr/>
          <p:nvPr/>
        </p:nvSpPr>
        <p:spPr>
          <a:xfrm flipH="1">
            <a:off x="83439" y="293292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55"/>
          <p:cNvGrpSpPr/>
          <p:nvPr/>
        </p:nvGrpSpPr>
        <p:grpSpPr>
          <a:xfrm rot="-10326178">
            <a:off x="-761665" y="3127457"/>
            <a:ext cx="2763839" cy="3239400"/>
            <a:chOff x="-7501642" y="749515"/>
            <a:chExt cx="2431070" cy="2849374"/>
          </a:xfrm>
        </p:grpSpPr>
        <p:sp>
          <p:nvSpPr>
            <p:cNvPr id="1033" name="Google Shape;1033;p55"/>
            <p:cNvSpPr/>
            <p:nvPr/>
          </p:nvSpPr>
          <p:spPr>
            <a:xfrm>
              <a:off x="-6039100" y="2068832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5"/>
            <p:cNvSpPr/>
            <p:nvPr/>
          </p:nvSpPr>
          <p:spPr>
            <a:xfrm>
              <a:off x="-6723125" y="1593361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5"/>
            <p:cNvSpPr/>
            <p:nvPr/>
          </p:nvSpPr>
          <p:spPr>
            <a:xfrm>
              <a:off x="-7165333" y="1433642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5"/>
            <p:cNvSpPr/>
            <p:nvPr/>
          </p:nvSpPr>
          <p:spPr>
            <a:xfrm>
              <a:off x="-7100960" y="74951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5"/>
            <p:cNvSpPr/>
            <p:nvPr/>
          </p:nvSpPr>
          <p:spPr>
            <a:xfrm>
              <a:off x="-7015858" y="794319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5"/>
            <p:cNvSpPr/>
            <p:nvPr/>
          </p:nvSpPr>
          <p:spPr>
            <a:xfrm>
              <a:off x="-5642038" y="195982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-5565747" y="2219331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5"/>
            <p:cNvSpPr/>
            <p:nvPr/>
          </p:nvSpPr>
          <p:spPr>
            <a:xfrm>
              <a:off x="-5518005" y="2241699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5"/>
            <p:cNvSpPr/>
            <p:nvPr/>
          </p:nvSpPr>
          <p:spPr>
            <a:xfrm>
              <a:off x="-5515922" y="2241699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5"/>
            <p:cNvSpPr/>
            <p:nvPr/>
          </p:nvSpPr>
          <p:spPr>
            <a:xfrm>
              <a:off x="-6345289" y="127501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5"/>
            <p:cNvSpPr/>
            <p:nvPr/>
          </p:nvSpPr>
          <p:spPr>
            <a:xfrm>
              <a:off x="-6237785" y="1894496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5"/>
            <p:cNvSpPr/>
            <p:nvPr/>
          </p:nvSpPr>
          <p:spPr>
            <a:xfrm>
              <a:off x="-6241507" y="2776761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5"/>
            <p:cNvSpPr/>
            <p:nvPr/>
          </p:nvSpPr>
          <p:spPr>
            <a:xfrm>
              <a:off x="-6536290" y="2818253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5"/>
            <p:cNvSpPr/>
            <p:nvPr/>
          </p:nvSpPr>
          <p:spPr>
            <a:xfrm>
              <a:off x="-6536290" y="2819312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5"/>
            <p:cNvSpPr/>
            <p:nvPr/>
          </p:nvSpPr>
          <p:spPr>
            <a:xfrm>
              <a:off x="-5840825" y="2238011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5"/>
            <p:cNvSpPr/>
            <p:nvPr/>
          </p:nvSpPr>
          <p:spPr>
            <a:xfrm>
              <a:off x="-6335966" y="1707593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5"/>
            <p:cNvSpPr/>
            <p:nvPr/>
          </p:nvSpPr>
          <p:spPr>
            <a:xfrm>
              <a:off x="-6279892" y="1523866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5"/>
            <p:cNvSpPr/>
            <p:nvPr/>
          </p:nvSpPr>
          <p:spPr>
            <a:xfrm>
              <a:off x="-6018337" y="2278513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5"/>
            <p:cNvSpPr/>
            <p:nvPr/>
          </p:nvSpPr>
          <p:spPr>
            <a:xfrm>
              <a:off x="-6017278" y="2280596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5"/>
            <p:cNvSpPr/>
            <p:nvPr/>
          </p:nvSpPr>
          <p:spPr>
            <a:xfrm>
              <a:off x="-6386815" y="880924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5"/>
            <p:cNvSpPr/>
            <p:nvPr/>
          </p:nvSpPr>
          <p:spPr>
            <a:xfrm>
              <a:off x="-6237341" y="880924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5"/>
            <p:cNvSpPr/>
            <p:nvPr/>
          </p:nvSpPr>
          <p:spPr>
            <a:xfrm>
              <a:off x="-6902720" y="1494599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5"/>
            <p:cNvSpPr/>
            <p:nvPr/>
          </p:nvSpPr>
          <p:spPr>
            <a:xfrm>
              <a:off x="-6902720" y="155603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5"/>
            <p:cNvSpPr/>
            <p:nvPr/>
          </p:nvSpPr>
          <p:spPr>
            <a:xfrm>
              <a:off x="-6878439" y="1874518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5"/>
            <p:cNvSpPr/>
            <p:nvPr/>
          </p:nvSpPr>
          <p:spPr>
            <a:xfrm>
              <a:off x="-7057180" y="187062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5"/>
            <p:cNvSpPr/>
            <p:nvPr/>
          </p:nvSpPr>
          <p:spPr>
            <a:xfrm>
              <a:off x="-7444543" y="224829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5"/>
            <p:cNvSpPr/>
            <p:nvPr/>
          </p:nvSpPr>
          <p:spPr>
            <a:xfrm>
              <a:off x="-7444543" y="238127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5"/>
            <p:cNvSpPr/>
            <p:nvPr/>
          </p:nvSpPr>
          <p:spPr>
            <a:xfrm>
              <a:off x="-7501642" y="1704827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5"/>
            <p:cNvSpPr/>
            <p:nvPr/>
          </p:nvSpPr>
          <p:spPr>
            <a:xfrm>
              <a:off x="-7501642" y="177920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55"/>
          <p:cNvSpPr/>
          <p:nvPr/>
        </p:nvSpPr>
        <p:spPr>
          <a:xfrm flipH="1">
            <a:off x="7951089" y="4599292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6"/>
          <p:cNvSpPr/>
          <p:nvPr/>
        </p:nvSpPr>
        <p:spPr>
          <a:xfrm rot="-1376154" flipH="1">
            <a:off x="-3744095" y="-5828350"/>
            <a:ext cx="10727883" cy="8234023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56"/>
          <p:cNvSpPr/>
          <p:nvPr/>
        </p:nvSpPr>
        <p:spPr>
          <a:xfrm flipH="1">
            <a:off x="7760633" y="293281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56"/>
          <p:cNvSpPr/>
          <p:nvPr/>
        </p:nvSpPr>
        <p:spPr>
          <a:xfrm flipH="1">
            <a:off x="115013" y="4599291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56"/>
          <p:cNvGrpSpPr/>
          <p:nvPr/>
        </p:nvGrpSpPr>
        <p:grpSpPr>
          <a:xfrm rot="-5970486">
            <a:off x="-645722" y="-1872785"/>
            <a:ext cx="3501191" cy="4103625"/>
            <a:chOff x="9395708" y="-2591285"/>
            <a:chExt cx="2431070" cy="2849374"/>
          </a:xfrm>
        </p:grpSpPr>
        <p:sp>
          <p:nvSpPr>
            <p:cNvPr id="1068" name="Google Shape;1068;p56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6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6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6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6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6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6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6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6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6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6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6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6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6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6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6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6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6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6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6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6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6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6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6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6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6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6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6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6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6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7"/>
          <p:cNvSpPr/>
          <p:nvPr/>
        </p:nvSpPr>
        <p:spPr>
          <a:xfrm rot="-1158018" flipH="1">
            <a:off x="-1506736" y="-1815161"/>
            <a:ext cx="10915830" cy="8195308"/>
          </a:xfrm>
          <a:custGeom>
            <a:avLst/>
            <a:gdLst/>
            <a:ahLst/>
            <a:cxnLst/>
            <a:rect l="l" t="t" r="r" b="b"/>
            <a:pathLst>
              <a:path w="154812" h="130137" extrusionOk="0">
                <a:moveTo>
                  <a:pt x="92281" y="1"/>
                </a:moveTo>
                <a:cubicBezTo>
                  <a:pt x="91659" y="1"/>
                  <a:pt x="91020" y="24"/>
                  <a:pt x="90365" y="72"/>
                </a:cubicBezTo>
                <a:cubicBezTo>
                  <a:pt x="54673" y="2741"/>
                  <a:pt x="60244" y="27726"/>
                  <a:pt x="35693" y="40601"/>
                </a:cubicBezTo>
                <a:cubicBezTo>
                  <a:pt x="11142" y="53477"/>
                  <a:pt x="1" y="80997"/>
                  <a:pt x="5538" y="100978"/>
                </a:cubicBezTo>
                <a:cubicBezTo>
                  <a:pt x="8573" y="111978"/>
                  <a:pt x="15494" y="116223"/>
                  <a:pt x="23212" y="116223"/>
                </a:cubicBezTo>
                <a:cubicBezTo>
                  <a:pt x="29489" y="116223"/>
                  <a:pt x="36294" y="113415"/>
                  <a:pt x="41964" y="109151"/>
                </a:cubicBezTo>
                <a:cubicBezTo>
                  <a:pt x="45455" y="106528"/>
                  <a:pt x="48555" y="105380"/>
                  <a:pt x="51623" y="105380"/>
                </a:cubicBezTo>
                <a:cubicBezTo>
                  <a:pt x="59637" y="105380"/>
                  <a:pt x="67435" y="113209"/>
                  <a:pt x="81426" y="123027"/>
                </a:cubicBezTo>
                <a:cubicBezTo>
                  <a:pt x="88167" y="127738"/>
                  <a:pt x="97536" y="130136"/>
                  <a:pt x="107139" y="130136"/>
                </a:cubicBezTo>
                <a:cubicBezTo>
                  <a:pt x="125146" y="130136"/>
                  <a:pt x="143979" y="121706"/>
                  <a:pt x="147873" y="104280"/>
                </a:cubicBezTo>
                <a:cubicBezTo>
                  <a:pt x="154811" y="73325"/>
                  <a:pt x="116984" y="53878"/>
                  <a:pt x="115884" y="36398"/>
                </a:cubicBezTo>
                <a:cubicBezTo>
                  <a:pt x="114852" y="19539"/>
                  <a:pt x="110176" y="1"/>
                  <a:pt x="922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7"/>
          <p:cNvSpPr/>
          <p:nvPr/>
        </p:nvSpPr>
        <p:spPr>
          <a:xfrm flipH="1">
            <a:off x="152870" y="313792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57"/>
          <p:cNvSpPr/>
          <p:nvPr/>
        </p:nvSpPr>
        <p:spPr>
          <a:xfrm flipH="1">
            <a:off x="7991070" y="806199"/>
            <a:ext cx="980350" cy="360308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57"/>
          <p:cNvGrpSpPr/>
          <p:nvPr/>
        </p:nvGrpSpPr>
        <p:grpSpPr>
          <a:xfrm rot="5813467">
            <a:off x="5068447" y="2547461"/>
            <a:ext cx="3501237" cy="4103679"/>
            <a:chOff x="9395708" y="-2591285"/>
            <a:chExt cx="2431070" cy="2849374"/>
          </a:xfrm>
        </p:grpSpPr>
        <p:sp>
          <p:nvSpPr>
            <p:cNvPr id="1105" name="Google Shape;1105;p57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7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7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7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7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7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7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7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7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7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7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7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7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7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7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7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7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7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7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7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7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7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7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7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7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7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7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7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7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885563">
            <a:off x="-258652" y="-2270432"/>
            <a:ext cx="9952210" cy="9361551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874891">
            <a:off x="203487" y="-411797"/>
            <a:ext cx="1019460" cy="1906897"/>
          </a:xfrm>
          <a:custGeom>
            <a:avLst/>
            <a:gdLst/>
            <a:ahLst/>
            <a:cxnLst/>
            <a:rect l="l" t="t" r="r" b="b"/>
            <a:pathLst>
              <a:path w="23953" h="44804" extrusionOk="0">
                <a:moveTo>
                  <a:pt x="6990" y="13248"/>
                </a:moveTo>
                <a:lnTo>
                  <a:pt x="6990" y="13248"/>
                </a:lnTo>
                <a:cubicBezTo>
                  <a:pt x="6990" y="13250"/>
                  <a:pt x="6990" y="13252"/>
                  <a:pt x="6992" y="13253"/>
                </a:cubicBezTo>
                <a:cubicBezTo>
                  <a:pt x="6991" y="13252"/>
                  <a:pt x="6991" y="13250"/>
                  <a:pt x="6990" y="13248"/>
                </a:cubicBezTo>
                <a:close/>
                <a:moveTo>
                  <a:pt x="5531" y="20573"/>
                </a:moveTo>
                <a:cubicBezTo>
                  <a:pt x="5531" y="20575"/>
                  <a:pt x="5531" y="20577"/>
                  <a:pt x="5533" y="20578"/>
                </a:cubicBezTo>
                <a:cubicBezTo>
                  <a:pt x="5532" y="20577"/>
                  <a:pt x="5531" y="20575"/>
                  <a:pt x="5531" y="20573"/>
                </a:cubicBezTo>
                <a:close/>
                <a:moveTo>
                  <a:pt x="3101" y="28051"/>
                </a:moveTo>
                <a:cubicBezTo>
                  <a:pt x="3100" y="28053"/>
                  <a:pt x="3100" y="28054"/>
                  <a:pt x="3101" y="28055"/>
                </a:cubicBezTo>
                <a:cubicBezTo>
                  <a:pt x="3101" y="28054"/>
                  <a:pt x="3101" y="28053"/>
                  <a:pt x="3101" y="28051"/>
                </a:cubicBezTo>
                <a:close/>
                <a:moveTo>
                  <a:pt x="1" y="34950"/>
                </a:moveTo>
                <a:cubicBezTo>
                  <a:pt x="1" y="34952"/>
                  <a:pt x="0" y="34954"/>
                  <a:pt x="1" y="34955"/>
                </a:cubicBezTo>
                <a:cubicBezTo>
                  <a:pt x="1" y="34954"/>
                  <a:pt x="1" y="34952"/>
                  <a:pt x="1" y="34950"/>
                </a:cubicBezTo>
                <a:close/>
                <a:moveTo>
                  <a:pt x="15746" y="0"/>
                </a:moveTo>
                <a:cubicBezTo>
                  <a:pt x="15655" y="0"/>
                  <a:pt x="15564" y="61"/>
                  <a:pt x="15564" y="183"/>
                </a:cubicBezTo>
                <a:cubicBezTo>
                  <a:pt x="15533" y="791"/>
                  <a:pt x="15533" y="1368"/>
                  <a:pt x="15564" y="1976"/>
                </a:cubicBezTo>
                <a:lnTo>
                  <a:pt x="15472" y="2067"/>
                </a:lnTo>
                <a:cubicBezTo>
                  <a:pt x="15320" y="2219"/>
                  <a:pt x="15138" y="2402"/>
                  <a:pt x="14925" y="2614"/>
                </a:cubicBezTo>
                <a:cubicBezTo>
                  <a:pt x="13922" y="3557"/>
                  <a:pt x="12220" y="5107"/>
                  <a:pt x="10305" y="6809"/>
                </a:cubicBezTo>
                <a:cubicBezTo>
                  <a:pt x="7362" y="9421"/>
                  <a:pt x="6941" y="13072"/>
                  <a:pt x="6990" y="13248"/>
                </a:cubicBezTo>
                <a:lnTo>
                  <a:pt x="6990" y="13248"/>
                </a:lnTo>
                <a:cubicBezTo>
                  <a:pt x="7007" y="13133"/>
                  <a:pt x="9876" y="11532"/>
                  <a:pt x="12949" y="8876"/>
                </a:cubicBezTo>
                <a:cubicBezTo>
                  <a:pt x="14287" y="7660"/>
                  <a:pt x="15199" y="6079"/>
                  <a:pt x="15594" y="4317"/>
                </a:cubicBezTo>
                <a:lnTo>
                  <a:pt x="15594" y="4317"/>
                </a:lnTo>
                <a:cubicBezTo>
                  <a:pt x="15594" y="5380"/>
                  <a:pt x="15533" y="6444"/>
                  <a:pt x="15472" y="7508"/>
                </a:cubicBezTo>
                <a:cubicBezTo>
                  <a:pt x="15442" y="8420"/>
                  <a:pt x="15351" y="9301"/>
                  <a:pt x="15260" y="10213"/>
                </a:cubicBezTo>
                <a:cubicBezTo>
                  <a:pt x="15108" y="10335"/>
                  <a:pt x="14864" y="10548"/>
                  <a:pt x="14560" y="10791"/>
                </a:cubicBezTo>
                <a:cubicBezTo>
                  <a:pt x="13466" y="11642"/>
                  <a:pt x="11582" y="13010"/>
                  <a:pt x="9515" y="14499"/>
                </a:cubicBezTo>
                <a:cubicBezTo>
                  <a:pt x="6305" y="16809"/>
                  <a:pt x="5493" y="20391"/>
                  <a:pt x="5531" y="20573"/>
                </a:cubicBezTo>
                <a:lnTo>
                  <a:pt x="5531" y="20573"/>
                </a:lnTo>
                <a:cubicBezTo>
                  <a:pt x="5542" y="20444"/>
                  <a:pt x="8567" y="19141"/>
                  <a:pt x="11886" y="16809"/>
                </a:cubicBezTo>
                <a:cubicBezTo>
                  <a:pt x="13345" y="15745"/>
                  <a:pt x="14439" y="14256"/>
                  <a:pt x="15016" y="12523"/>
                </a:cubicBezTo>
                <a:lnTo>
                  <a:pt x="15016" y="12523"/>
                </a:lnTo>
                <a:cubicBezTo>
                  <a:pt x="14925" y="13283"/>
                  <a:pt x="14834" y="14043"/>
                  <a:pt x="14712" y="14773"/>
                </a:cubicBezTo>
                <a:cubicBezTo>
                  <a:pt x="14500" y="16110"/>
                  <a:pt x="14256" y="17447"/>
                  <a:pt x="13983" y="18754"/>
                </a:cubicBezTo>
                <a:lnTo>
                  <a:pt x="13953" y="18754"/>
                </a:lnTo>
                <a:lnTo>
                  <a:pt x="13892" y="18785"/>
                </a:lnTo>
                <a:cubicBezTo>
                  <a:pt x="13709" y="18906"/>
                  <a:pt x="13466" y="19089"/>
                  <a:pt x="13193" y="19271"/>
                </a:cubicBezTo>
                <a:cubicBezTo>
                  <a:pt x="12007" y="19970"/>
                  <a:pt x="10001" y="21125"/>
                  <a:pt x="7752" y="22402"/>
                </a:cubicBezTo>
                <a:cubicBezTo>
                  <a:pt x="4291" y="24358"/>
                  <a:pt x="3095" y="27862"/>
                  <a:pt x="3101" y="28051"/>
                </a:cubicBezTo>
                <a:lnTo>
                  <a:pt x="3101" y="28051"/>
                </a:lnTo>
                <a:cubicBezTo>
                  <a:pt x="3136" y="27935"/>
                  <a:pt x="6286" y="26961"/>
                  <a:pt x="9849" y="24955"/>
                </a:cubicBezTo>
                <a:cubicBezTo>
                  <a:pt x="11460" y="24043"/>
                  <a:pt x="12737" y="22645"/>
                  <a:pt x="13497" y="20943"/>
                </a:cubicBezTo>
                <a:lnTo>
                  <a:pt x="13497" y="20943"/>
                </a:lnTo>
                <a:cubicBezTo>
                  <a:pt x="13010" y="22888"/>
                  <a:pt x="12494" y="24803"/>
                  <a:pt x="11855" y="26718"/>
                </a:cubicBezTo>
                <a:lnTo>
                  <a:pt x="11673" y="26809"/>
                </a:lnTo>
                <a:cubicBezTo>
                  <a:pt x="11490" y="26931"/>
                  <a:pt x="11247" y="27052"/>
                  <a:pt x="10974" y="27174"/>
                </a:cubicBezTo>
                <a:cubicBezTo>
                  <a:pt x="9758" y="27782"/>
                  <a:pt x="7600" y="28694"/>
                  <a:pt x="5259" y="29758"/>
                </a:cubicBezTo>
                <a:cubicBezTo>
                  <a:pt x="1592" y="31381"/>
                  <a:pt x="35" y="34758"/>
                  <a:pt x="1" y="34950"/>
                </a:cubicBezTo>
                <a:lnTo>
                  <a:pt x="1" y="34950"/>
                </a:lnTo>
                <a:cubicBezTo>
                  <a:pt x="59" y="34816"/>
                  <a:pt x="3275" y="34173"/>
                  <a:pt x="7053" y="32524"/>
                </a:cubicBezTo>
                <a:cubicBezTo>
                  <a:pt x="8785" y="31764"/>
                  <a:pt x="10214" y="30426"/>
                  <a:pt x="11156" y="28785"/>
                </a:cubicBezTo>
                <a:lnTo>
                  <a:pt x="11156" y="28785"/>
                </a:lnTo>
                <a:lnTo>
                  <a:pt x="11095" y="28998"/>
                </a:lnTo>
                <a:cubicBezTo>
                  <a:pt x="10791" y="29788"/>
                  <a:pt x="10487" y="30609"/>
                  <a:pt x="10183" y="31399"/>
                </a:cubicBezTo>
                <a:cubicBezTo>
                  <a:pt x="10031" y="31551"/>
                  <a:pt x="9880" y="31733"/>
                  <a:pt x="9697" y="31916"/>
                </a:cubicBezTo>
                <a:lnTo>
                  <a:pt x="9606" y="32007"/>
                </a:lnTo>
                <a:cubicBezTo>
                  <a:pt x="8147" y="33648"/>
                  <a:pt x="6870" y="35442"/>
                  <a:pt x="5867" y="37387"/>
                </a:cubicBezTo>
                <a:cubicBezTo>
                  <a:pt x="4682" y="39727"/>
                  <a:pt x="3892" y="42220"/>
                  <a:pt x="3496" y="44803"/>
                </a:cubicBezTo>
                <a:cubicBezTo>
                  <a:pt x="5746" y="43253"/>
                  <a:pt x="7600" y="41186"/>
                  <a:pt x="8876" y="38755"/>
                </a:cubicBezTo>
                <a:cubicBezTo>
                  <a:pt x="9819" y="36870"/>
                  <a:pt x="10366" y="34834"/>
                  <a:pt x="10518" y="32767"/>
                </a:cubicBezTo>
                <a:cubicBezTo>
                  <a:pt x="10548" y="32189"/>
                  <a:pt x="10548" y="31764"/>
                  <a:pt x="10548" y="31460"/>
                </a:cubicBezTo>
                <a:cubicBezTo>
                  <a:pt x="10731" y="30943"/>
                  <a:pt x="10943" y="30457"/>
                  <a:pt x="11126" y="29970"/>
                </a:cubicBezTo>
                <a:cubicBezTo>
                  <a:pt x="11278" y="29545"/>
                  <a:pt x="11430" y="29089"/>
                  <a:pt x="11582" y="28663"/>
                </a:cubicBezTo>
                <a:lnTo>
                  <a:pt x="11582" y="28663"/>
                </a:lnTo>
                <a:cubicBezTo>
                  <a:pt x="11217" y="30578"/>
                  <a:pt x="11369" y="32584"/>
                  <a:pt x="12007" y="34408"/>
                </a:cubicBezTo>
                <a:cubicBezTo>
                  <a:pt x="13436" y="38268"/>
                  <a:pt x="14621" y="41551"/>
                  <a:pt x="14530" y="41551"/>
                </a:cubicBezTo>
                <a:cubicBezTo>
                  <a:pt x="14652" y="41551"/>
                  <a:pt x="16962" y="37265"/>
                  <a:pt x="15412" y="33314"/>
                </a:cubicBezTo>
                <a:cubicBezTo>
                  <a:pt x="14652" y="31369"/>
                  <a:pt x="13770" y="29484"/>
                  <a:pt x="12706" y="27660"/>
                </a:cubicBezTo>
                <a:lnTo>
                  <a:pt x="12372" y="27022"/>
                </a:lnTo>
                <a:lnTo>
                  <a:pt x="12250" y="26779"/>
                </a:lnTo>
                <a:cubicBezTo>
                  <a:pt x="12676" y="25502"/>
                  <a:pt x="13041" y="24226"/>
                  <a:pt x="13375" y="22919"/>
                </a:cubicBezTo>
                <a:cubicBezTo>
                  <a:pt x="13588" y="22219"/>
                  <a:pt x="13770" y="21490"/>
                  <a:pt x="13953" y="20761"/>
                </a:cubicBezTo>
                <a:lnTo>
                  <a:pt x="13953" y="20761"/>
                </a:lnTo>
                <a:cubicBezTo>
                  <a:pt x="13801" y="22675"/>
                  <a:pt x="14165" y="24590"/>
                  <a:pt x="14986" y="26323"/>
                </a:cubicBezTo>
                <a:cubicBezTo>
                  <a:pt x="16840" y="30001"/>
                  <a:pt x="18421" y="33101"/>
                  <a:pt x="18299" y="33162"/>
                </a:cubicBezTo>
                <a:cubicBezTo>
                  <a:pt x="18421" y="33162"/>
                  <a:pt x="20244" y="28663"/>
                  <a:pt x="18299" y="24925"/>
                </a:cubicBezTo>
                <a:cubicBezTo>
                  <a:pt x="17296" y="23071"/>
                  <a:pt x="16171" y="21308"/>
                  <a:pt x="14925" y="19636"/>
                </a:cubicBezTo>
                <a:lnTo>
                  <a:pt x="14500" y="19028"/>
                </a:lnTo>
                <a:lnTo>
                  <a:pt x="14408" y="18846"/>
                </a:lnTo>
                <a:lnTo>
                  <a:pt x="14378" y="18815"/>
                </a:lnTo>
                <a:cubicBezTo>
                  <a:pt x="14834" y="16688"/>
                  <a:pt x="15199" y="14529"/>
                  <a:pt x="15472" y="12371"/>
                </a:cubicBezTo>
                <a:cubicBezTo>
                  <a:pt x="15564" y="14256"/>
                  <a:pt x="16141" y="16080"/>
                  <a:pt x="17144" y="17660"/>
                </a:cubicBezTo>
                <a:cubicBezTo>
                  <a:pt x="19424" y="21095"/>
                  <a:pt x="21339" y="24043"/>
                  <a:pt x="21217" y="24074"/>
                </a:cubicBezTo>
                <a:cubicBezTo>
                  <a:pt x="21339" y="24074"/>
                  <a:pt x="22646" y="19423"/>
                  <a:pt x="20244" y="15897"/>
                </a:cubicBezTo>
                <a:cubicBezTo>
                  <a:pt x="19059" y="14165"/>
                  <a:pt x="17752" y="12523"/>
                  <a:pt x="16323" y="10973"/>
                </a:cubicBezTo>
                <a:lnTo>
                  <a:pt x="15837" y="10365"/>
                </a:lnTo>
                <a:lnTo>
                  <a:pt x="15715" y="10244"/>
                </a:lnTo>
                <a:cubicBezTo>
                  <a:pt x="15776" y="9666"/>
                  <a:pt x="15807" y="9089"/>
                  <a:pt x="15867" y="8511"/>
                </a:cubicBezTo>
                <a:cubicBezTo>
                  <a:pt x="15959" y="7174"/>
                  <a:pt x="16019" y="5836"/>
                  <a:pt x="16050" y="4468"/>
                </a:cubicBezTo>
                <a:lnTo>
                  <a:pt x="16050" y="4165"/>
                </a:lnTo>
                <a:cubicBezTo>
                  <a:pt x="16354" y="6019"/>
                  <a:pt x="17114" y="7751"/>
                  <a:pt x="18269" y="9210"/>
                </a:cubicBezTo>
                <a:cubicBezTo>
                  <a:pt x="20913" y="12402"/>
                  <a:pt x="23132" y="15137"/>
                  <a:pt x="23041" y="15198"/>
                </a:cubicBezTo>
                <a:cubicBezTo>
                  <a:pt x="23162" y="15137"/>
                  <a:pt x="23953" y="10396"/>
                  <a:pt x="21187" y="7143"/>
                </a:cubicBezTo>
                <a:cubicBezTo>
                  <a:pt x="19819" y="5502"/>
                  <a:pt x="18330" y="3982"/>
                  <a:pt x="16719" y="2584"/>
                </a:cubicBezTo>
                <a:lnTo>
                  <a:pt x="16050" y="1946"/>
                </a:lnTo>
                <a:cubicBezTo>
                  <a:pt x="16050" y="1338"/>
                  <a:pt x="16019" y="760"/>
                  <a:pt x="15928" y="183"/>
                </a:cubicBezTo>
                <a:cubicBezTo>
                  <a:pt x="15928" y="61"/>
                  <a:pt x="15837" y="0"/>
                  <a:pt x="157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8939875">
            <a:off x="7652868" y="3799366"/>
            <a:ext cx="2044464" cy="2157798"/>
            <a:chOff x="-5495613" y="-710869"/>
            <a:chExt cx="2750172" cy="2902627"/>
          </a:xfrm>
        </p:grpSpPr>
        <p:sp>
          <p:nvSpPr>
            <p:cNvPr id="26" name="Google Shape;26;p4"/>
            <p:cNvSpPr/>
            <p:nvPr/>
          </p:nvSpPr>
          <p:spPr>
            <a:xfrm rot="-3863972">
              <a:off x="-4554171" y="-427335"/>
              <a:ext cx="1411060" cy="1264278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3863972">
              <a:off x="-5125593" y="53001"/>
              <a:ext cx="1611659" cy="340129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3863972">
              <a:off x="-5143954" y="-33158"/>
              <a:ext cx="2042354" cy="856538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3863972">
              <a:off x="-3872882" y="1033713"/>
              <a:ext cx="921532" cy="1036962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3863972">
              <a:off x="-3871558" y="1047472"/>
              <a:ext cx="896669" cy="1022622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3863972">
              <a:off x="-4782169" y="1368422"/>
              <a:ext cx="1030910" cy="408613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rot="-3863972">
              <a:off x="-4685950" y="1521217"/>
              <a:ext cx="1029220" cy="196291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3863972">
              <a:off x="-5586968" y="915660"/>
              <a:ext cx="1267931" cy="595852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-3863972">
              <a:off x="-5533089" y="1002582"/>
              <a:ext cx="1264605" cy="475733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/>
          <p:nvPr/>
        </p:nvSpPr>
        <p:spPr>
          <a:xfrm>
            <a:off x="7977607" y="321803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13100" y="12286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 rot="951758">
            <a:off x="-987503" y="-742852"/>
            <a:ext cx="6230125" cy="5860463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720000" y="1645600"/>
            <a:ext cx="423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720000" y="2450200"/>
            <a:ext cx="3642600" cy="15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/>
          <p:nvPr/>
        </p:nvSpPr>
        <p:spPr>
          <a:xfrm rot="-2700000" flipH="1">
            <a:off x="6230" y="-1647203"/>
            <a:ext cx="9257312" cy="8707714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8311551" y="1328526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flipH="1">
            <a:off x="-399925" y="1872779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635405">
            <a:off x="6740084" y="-197881"/>
            <a:ext cx="1976569" cy="1188519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4"/>
          <p:cNvGrpSpPr/>
          <p:nvPr/>
        </p:nvGrpSpPr>
        <p:grpSpPr>
          <a:xfrm rot="-1667100">
            <a:off x="7357523" y="4136264"/>
            <a:ext cx="1860850" cy="907981"/>
            <a:chOff x="10083475" y="3839575"/>
            <a:chExt cx="1221925" cy="596225"/>
          </a:xfrm>
        </p:grpSpPr>
        <p:sp>
          <p:nvSpPr>
            <p:cNvPr id="163" name="Google Shape;163;p14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4"/>
          <p:cNvSpPr/>
          <p:nvPr/>
        </p:nvSpPr>
        <p:spPr>
          <a:xfrm flipH="1">
            <a:off x="285886" y="4562219"/>
            <a:ext cx="1097089" cy="402994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5237728" y="1328525"/>
            <a:ext cx="2848500" cy="83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2"/>
          </p:nvPr>
        </p:nvSpPr>
        <p:spPr>
          <a:xfrm>
            <a:off x="5237728" y="2944925"/>
            <a:ext cx="2848500" cy="8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ctrTitle" idx="3"/>
          </p:nvPr>
        </p:nvSpPr>
        <p:spPr>
          <a:xfrm>
            <a:off x="2272050" y="1328525"/>
            <a:ext cx="284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ctrTitle" idx="4"/>
          </p:nvPr>
        </p:nvSpPr>
        <p:spPr>
          <a:xfrm>
            <a:off x="2272050" y="2944925"/>
            <a:ext cx="28485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5"/>
          </p:nvPr>
        </p:nvSpPr>
        <p:spPr>
          <a:xfrm>
            <a:off x="5237728" y="2136275"/>
            <a:ext cx="2848500" cy="8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ctrTitle" idx="6"/>
          </p:nvPr>
        </p:nvSpPr>
        <p:spPr>
          <a:xfrm>
            <a:off x="2272050" y="2136275"/>
            <a:ext cx="28485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7"/>
          </p:nvPr>
        </p:nvSpPr>
        <p:spPr>
          <a:xfrm>
            <a:off x="5237728" y="3753575"/>
            <a:ext cx="2848500" cy="8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ctrTitle" idx="8"/>
          </p:nvPr>
        </p:nvSpPr>
        <p:spPr>
          <a:xfrm>
            <a:off x="2272050" y="3753575"/>
            <a:ext cx="28485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 idx="9" hasCustomPrompt="1"/>
          </p:nvPr>
        </p:nvSpPr>
        <p:spPr>
          <a:xfrm>
            <a:off x="1057772" y="1328525"/>
            <a:ext cx="10971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13" hasCustomPrompt="1"/>
          </p:nvPr>
        </p:nvSpPr>
        <p:spPr>
          <a:xfrm>
            <a:off x="1057772" y="2137175"/>
            <a:ext cx="10971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4"/>
          <p:cNvSpPr txBox="1">
            <a:spLocks noGrp="1"/>
          </p:cNvSpPr>
          <p:nvPr>
            <p:ph type="title" idx="14" hasCustomPrompt="1"/>
          </p:nvPr>
        </p:nvSpPr>
        <p:spPr>
          <a:xfrm>
            <a:off x="1057772" y="2944925"/>
            <a:ext cx="10971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4"/>
          <p:cNvSpPr txBox="1">
            <a:spLocks noGrp="1"/>
          </p:cNvSpPr>
          <p:nvPr>
            <p:ph type="title" idx="15" hasCustomPrompt="1"/>
          </p:nvPr>
        </p:nvSpPr>
        <p:spPr>
          <a:xfrm>
            <a:off x="1057772" y="3753575"/>
            <a:ext cx="10971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2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 rot="2465104" flipH="1">
            <a:off x="1263520" y="-80369"/>
            <a:ext cx="9257315" cy="8707784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3813251" y="230276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7964207" y="408478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866275" y="4546579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713100" y="368810"/>
            <a:ext cx="25761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ctrTitle" idx="2"/>
          </p:nvPr>
        </p:nvSpPr>
        <p:spPr>
          <a:xfrm>
            <a:off x="3343950" y="1605829"/>
            <a:ext cx="2451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1"/>
          </p:nvPr>
        </p:nvSpPr>
        <p:spPr>
          <a:xfrm>
            <a:off x="3343950" y="2017965"/>
            <a:ext cx="2451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ctrTitle" idx="3"/>
          </p:nvPr>
        </p:nvSpPr>
        <p:spPr>
          <a:xfrm>
            <a:off x="5978937" y="1605783"/>
            <a:ext cx="2451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4"/>
          </p:nvPr>
        </p:nvSpPr>
        <p:spPr>
          <a:xfrm>
            <a:off x="5978937" y="2017979"/>
            <a:ext cx="2451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ctrTitle" idx="5"/>
          </p:nvPr>
        </p:nvSpPr>
        <p:spPr>
          <a:xfrm>
            <a:off x="5978937" y="3539960"/>
            <a:ext cx="2451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6"/>
          </p:nvPr>
        </p:nvSpPr>
        <p:spPr>
          <a:xfrm>
            <a:off x="5978937" y="3953427"/>
            <a:ext cx="2451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ctrTitle" idx="7"/>
          </p:nvPr>
        </p:nvSpPr>
        <p:spPr>
          <a:xfrm>
            <a:off x="713763" y="3539964"/>
            <a:ext cx="24489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subTitle" idx="8"/>
          </p:nvPr>
        </p:nvSpPr>
        <p:spPr>
          <a:xfrm>
            <a:off x="713763" y="3953430"/>
            <a:ext cx="244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ctrTitle" idx="9"/>
          </p:nvPr>
        </p:nvSpPr>
        <p:spPr>
          <a:xfrm>
            <a:off x="3343950" y="3539954"/>
            <a:ext cx="2453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13"/>
          </p:nvPr>
        </p:nvSpPr>
        <p:spPr>
          <a:xfrm>
            <a:off x="3343950" y="3953424"/>
            <a:ext cx="2453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 idx="14" hasCustomPrompt="1"/>
          </p:nvPr>
        </p:nvSpPr>
        <p:spPr>
          <a:xfrm>
            <a:off x="3343950" y="1084600"/>
            <a:ext cx="2451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15" hasCustomPrompt="1"/>
          </p:nvPr>
        </p:nvSpPr>
        <p:spPr>
          <a:xfrm>
            <a:off x="5981219" y="1083275"/>
            <a:ext cx="24489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5"/>
          <p:cNvSpPr txBox="1">
            <a:spLocks noGrp="1"/>
          </p:cNvSpPr>
          <p:nvPr>
            <p:ph type="title" idx="16" hasCustomPrompt="1"/>
          </p:nvPr>
        </p:nvSpPr>
        <p:spPr>
          <a:xfrm>
            <a:off x="5978937" y="3019593"/>
            <a:ext cx="2451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7" hasCustomPrompt="1"/>
          </p:nvPr>
        </p:nvSpPr>
        <p:spPr>
          <a:xfrm>
            <a:off x="713763" y="3019600"/>
            <a:ext cx="24489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5"/>
          <p:cNvSpPr txBox="1">
            <a:spLocks noGrp="1"/>
          </p:cNvSpPr>
          <p:nvPr>
            <p:ph type="title" idx="18" hasCustomPrompt="1"/>
          </p:nvPr>
        </p:nvSpPr>
        <p:spPr>
          <a:xfrm>
            <a:off x="3343950" y="3019585"/>
            <a:ext cx="24537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"/>
          <p:cNvSpPr txBox="1">
            <a:spLocks noGrp="1"/>
          </p:cNvSpPr>
          <p:nvPr>
            <p:ph type="title"/>
          </p:nvPr>
        </p:nvSpPr>
        <p:spPr>
          <a:xfrm>
            <a:off x="724188" y="1227150"/>
            <a:ext cx="5065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7"/>
          <p:cNvSpPr txBox="1">
            <a:spLocks noGrp="1"/>
          </p:cNvSpPr>
          <p:nvPr>
            <p:ph type="subTitle" idx="1"/>
          </p:nvPr>
        </p:nvSpPr>
        <p:spPr>
          <a:xfrm>
            <a:off x="724188" y="3115350"/>
            <a:ext cx="37338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_1_1_1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"/>
          <p:cNvSpPr/>
          <p:nvPr/>
        </p:nvSpPr>
        <p:spPr>
          <a:xfrm flipH="1">
            <a:off x="4476750" y="12"/>
            <a:ext cx="7056941" cy="5048373"/>
          </a:xfrm>
          <a:custGeom>
            <a:avLst/>
            <a:gdLst/>
            <a:ahLst/>
            <a:cxnLst/>
            <a:rect l="l" t="t" r="r" b="b"/>
            <a:pathLst>
              <a:path w="154478" h="110510" extrusionOk="0">
                <a:moveTo>
                  <a:pt x="31082" y="1"/>
                </a:moveTo>
                <a:cubicBezTo>
                  <a:pt x="24503" y="1"/>
                  <a:pt x="17802" y="2714"/>
                  <a:pt x="12877" y="7188"/>
                </a:cubicBezTo>
                <a:cubicBezTo>
                  <a:pt x="5605" y="13826"/>
                  <a:pt x="1869" y="23633"/>
                  <a:pt x="935" y="33407"/>
                </a:cubicBezTo>
                <a:cubicBezTo>
                  <a:pt x="1" y="43181"/>
                  <a:pt x="1635" y="53054"/>
                  <a:pt x="3670" y="62628"/>
                </a:cubicBezTo>
                <a:cubicBezTo>
                  <a:pt x="6305" y="75003"/>
                  <a:pt x="15645" y="103023"/>
                  <a:pt x="42264" y="106226"/>
                </a:cubicBezTo>
                <a:cubicBezTo>
                  <a:pt x="42909" y="106306"/>
                  <a:pt x="43618" y="106343"/>
                  <a:pt x="44381" y="106343"/>
                </a:cubicBezTo>
                <a:cubicBezTo>
                  <a:pt x="53489" y="106343"/>
                  <a:pt x="70321" y="101032"/>
                  <a:pt x="77923" y="99554"/>
                </a:cubicBezTo>
                <a:cubicBezTo>
                  <a:pt x="79366" y="99284"/>
                  <a:pt x="80931" y="99054"/>
                  <a:pt x="82460" y="99054"/>
                </a:cubicBezTo>
                <a:cubicBezTo>
                  <a:pt x="84322" y="99054"/>
                  <a:pt x="86131" y="99395"/>
                  <a:pt x="87597" y="100422"/>
                </a:cubicBezTo>
                <a:cubicBezTo>
                  <a:pt x="98032" y="107755"/>
                  <a:pt x="109022" y="110510"/>
                  <a:pt x="118707" y="110510"/>
                </a:cubicBezTo>
                <a:cubicBezTo>
                  <a:pt x="130785" y="110510"/>
                  <a:pt x="140832" y="106224"/>
                  <a:pt x="145238" y="101189"/>
                </a:cubicBezTo>
                <a:cubicBezTo>
                  <a:pt x="151442" y="94050"/>
                  <a:pt x="154478" y="84444"/>
                  <a:pt x="154444" y="74970"/>
                </a:cubicBezTo>
                <a:cubicBezTo>
                  <a:pt x="154411" y="65530"/>
                  <a:pt x="151476" y="56223"/>
                  <a:pt x="146872" y="47951"/>
                </a:cubicBezTo>
                <a:cubicBezTo>
                  <a:pt x="142936" y="40912"/>
                  <a:pt x="137732" y="34474"/>
                  <a:pt x="131061" y="30005"/>
                </a:cubicBezTo>
                <a:cubicBezTo>
                  <a:pt x="125572" y="26373"/>
                  <a:pt x="119033" y="24127"/>
                  <a:pt x="112487" y="24127"/>
                </a:cubicBezTo>
                <a:cubicBezTo>
                  <a:pt x="111036" y="24127"/>
                  <a:pt x="109585" y="24237"/>
                  <a:pt x="108145" y="24467"/>
                </a:cubicBezTo>
                <a:cubicBezTo>
                  <a:pt x="100206" y="25735"/>
                  <a:pt x="92800" y="30939"/>
                  <a:pt x="89731" y="38377"/>
                </a:cubicBezTo>
                <a:cubicBezTo>
                  <a:pt x="88889" y="40436"/>
                  <a:pt x="86909" y="41766"/>
                  <a:pt x="84719" y="41766"/>
                </a:cubicBezTo>
                <a:cubicBezTo>
                  <a:pt x="84567" y="41766"/>
                  <a:pt x="84414" y="41759"/>
                  <a:pt x="84261" y="41746"/>
                </a:cubicBezTo>
                <a:cubicBezTo>
                  <a:pt x="81893" y="41546"/>
                  <a:pt x="79724" y="40145"/>
                  <a:pt x="78157" y="38377"/>
                </a:cubicBezTo>
                <a:cubicBezTo>
                  <a:pt x="76555" y="36609"/>
                  <a:pt x="54073" y="8322"/>
                  <a:pt x="40196" y="1951"/>
                </a:cubicBezTo>
                <a:cubicBezTo>
                  <a:pt x="37322" y="617"/>
                  <a:pt x="34216" y="1"/>
                  <a:pt x="310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 rot="-1778377" flipH="1">
            <a:off x="7302965" y="-129678"/>
            <a:ext cx="1976712" cy="1188606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 txBox="1">
            <a:spLocks noGrp="1"/>
          </p:cNvSpPr>
          <p:nvPr>
            <p:ph type="body" idx="1"/>
          </p:nvPr>
        </p:nvSpPr>
        <p:spPr>
          <a:xfrm>
            <a:off x="720000" y="1276350"/>
            <a:ext cx="3585300" cy="31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6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38"/>
          <p:cNvSpPr txBox="1">
            <a:spLocks noGrp="1"/>
          </p:cNvSpPr>
          <p:nvPr>
            <p:ph type="title"/>
          </p:nvPr>
        </p:nvSpPr>
        <p:spPr>
          <a:xfrm>
            <a:off x="720000" y="369125"/>
            <a:ext cx="67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3"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4"/>
          <p:cNvSpPr/>
          <p:nvPr/>
        </p:nvSpPr>
        <p:spPr>
          <a:xfrm rot="9305235" flipH="1">
            <a:off x="-6488070" y="332763"/>
            <a:ext cx="8041299" cy="7564157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54"/>
          <p:cNvSpPr/>
          <p:nvPr/>
        </p:nvSpPr>
        <p:spPr>
          <a:xfrm rot="-10240142" flipH="1">
            <a:off x="7725884" y="-1082749"/>
            <a:ext cx="8041310" cy="7564226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54"/>
          <p:cNvSpPr/>
          <p:nvPr/>
        </p:nvSpPr>
        <p:spPr>
          <a:xfrm flipH="1">
            <a:off x="8349275" y="78896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54"/>
          <p:cNvSpPr/>
          <p:nvPr/>
        </p:nvSpPr>
        <p:spPr>
          <a:xfrm flipH="1">
            <a:off x="19042" y="4640474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54"/>
          <p:cNvSpPr/>
          <p:nvPr/>
        </p:nvSpPr>
        <p:spPr>
          <a:xfrm rot="-2057926" flipH="1">
            <a:off x="-371012" y="-134976"/>
            <a:ext cx="1976552" cy="1188510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54"/>
          <p:cNvGrpSpPr/>
          <p:nvPr/>
        </p:nvGrpSpPr>
        <p:grpSpPr>
          <a:xfrm rot="1432019" flipH="1">
            <a:off x="7519496" y="4214903"/>
            <a:ext cx="1860906" cy="908009"/>
            <a:chOff x="10083475" y="3839575"/>
            <a:chExt cx="1221925" cy="596225"/>
          </a:xfrm>
        </p:grpSpPr>
        <p:sp>
          <p:nvSpPr>
            <p:cNvPr id="1026" name="Google Shape;1026;p54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iro"/>
              <a:buNone/>
              <a:defRPr sz="36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7700" y="146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"/>
              <a:buChar char="●"/>
              <a:defRPr sz="180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83" r:id="rId7"/>
    <p:sldLayoutId id="2147483684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2"/>
          <p:cNvSpPr txBox="1">
            <a:spLocks noGrp="1"/>
          </p:cNvSpPr>
          <p:nvPr>
            <p:ph type="ctrTitle"/>
          </p:nvPr>
        </p:nvSpPr>
        <p:spPr>
          <a:xfrm>
            <a:off x="713225" y="668375"/>
            <a:ext cx="711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Climate Change Policy &amp; Governance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151" name="Google Shape;1151;p62"/>
          <p:cNvGrpSpPr/>
          <p:nvPr/>
        </p:nvGrpSpPr>
        <p:grpSpPr>
          <a:xfrm>
            <a:off x="5204708" y="2088440"/>
            <a:ext cx="4703275" cy="3598898"/>
            <a:chOff x="12584275" y="1481900"/>
            <a:chExt cx="3443100" cy="2634625"/>
          </a:xfrm>
        </p:grpSpPr>
        <p:sp>
          <p:nvSpPr>
            <p:cNvPr id="1152" name="Google Shape;1152;p62"/>
            <p:cNvSpPr/>
            <p:nvPr/>
          </p:nvSpPr>
          <p:spPr>
            <a:xfrm>
              <a:off x="14918000" y="1614875"/>
              <a:ext cx="833525" cy="878075"/>
            </a:xfrm>
            <a:custGeom>
              <a:avLst/>
              <a:gdLst/>
              <a:ahLst/>
              <a:cxnLst/>
              <a:rect l="l" t="t" r="r" b="b"/>
              <a:pathLst>
                <a:path w="33341" h="35123" extrusionOk="0">
                  <a:moveTo>
                    <a:pt x="20483" y="22131"/>
                  </a:moveTo>
                  <a:cubicBezTo>
                    <a:pt x="20483" y="22132"/>
                    <a:pt x="20483" y="22133"/>
                    <a:pt x="20483" y="22134"/>
                  </a:cubicBezTo>
                  <a:lnTo>
                    <a:pt x="20483" y="22134"/>
                  </a:lnTo>
                  <a:cubicBezTo>
                    <a:pt x="20484" y="22133"/>
                    <a:pt x="20484" y="22132"/>
                    <a:pt x="20483" y="22131"/>
                  </a:cubicBezTo>
                  <a:close/>
                  <a:moveTo>
                    <a:pt x="15863" y="27724"/>
                  </a:moveTo>
                  <a:lnTo>
                    <a:pt x="15863" y="27724"/>
                  </a:lnTo>
                  <a:cubicBezTo>
                    <a:pt x="15863" y="27725"/>
                    <a:pt x="15863" y="27726"/>
                    <a:pt x="15863" y="27727"/>
                  </a:cubicBezTo>
                  <a:lnTo>
                    <a:pt x="15863" y="27727"/>
                  </a:lnTo>
                  <a:cubicBezTo>
                    <a:pt x="15863" y="27726"/>
                    <a:pt x="15864" y="27725"/>
                    <a:pt x="15863" y="27724"/>
                  </a:cubicBezTo>
                  <a:close/>
                  <a:moveTo>
                    <a:pt x="22390" y="1"/>
                  </a:moveTo>
                  <a:cubicBezTo>
                    <a:pt x="22176" y="1"/>
                    <a:pt x="18347" y="2625"/>
                    <a:pt x="17839" y="6629"/>
                  </a:cubicBezTo>
                  <a:cubicBezTo>
                    <a:pt x="17626" y="8666"/>
                    <a:pt x="17535" y="10702"/>
                    <a:pt x="17596" y="12709"/>
                  </a:cubicBezTo>
                  <a:lnTo>
                    <a:pt x="17596" y="13438"/>
                  </a:lnTo>
                  <a:lnTo>
                    <a:pt x="17596" y="13712"/>
                  </a:lnTo>
                  <a:cubicBezTo>
                    <a:pt x="16653" y="14593"/>
                    <a:pt x="15742" y="15535"/>
                    <a:pt x="14830" y="16478"/>
                  </a:cubicBezTo>
                  <a:cubicBezTo>
                    <a:pt x="14343" y="16994"/>
                    <a:pt x="13857" y="17541"/>
                    <a:pt x="13371" y="18058"/>
                  </a:cubicBezTo>
                  <a:cubicBezTo>
                    <a:pt x="14374" y="16478"/>
                    <a:pt x="14921" y="14684"/>
                    <a:pt x="15012" y="12830"/>
                  </a:cubicBezTo>
                  <a:cubicBezTo>
                    <a:pt x="15103" y="8836"/>
                    <a:pt x="15194" y="5474"/>
                    <a:pt x="15314" y="5474"/>
                  </a:cubicBezTo>
                  <a:cubicBezTo>
                    <a:pt x="15315" y="5474"/>
                    <a:pt x="15315" y="5474"/>
                    <a:pt x="15316" y="5474"/>
                  </a:cubicBezTo>
                  <a:cubicBezTo>
                    <a:pt x="15315" y="5474"/>
                    <a:pt x="15313" y="5473"/>
                    <a:pt x="15311" y="5473"/>
                  </a:cubicBezTo>
                  <a:cubicBezTo>
                    <a:pt x="15123" y="5473"/>
                    <a:pt x="11577" y="8464"/>
                    <a:pt x="11547" y="12526"/>
                  </a:cubicBezTo>
                  <a:cubicBezTo>
                    <a:pt x="11547" y="14593"/>
                    <a:pt x="11669" y="16630"/>
                    <a:pt x="11972" y="18666"/>
                  </a:cubicBezTo>
                  <a:cubicBezTo>
                    <a:pt x="12003" y="18940"/>
                    <a:pt x="12033" y="19183"/>
                    <a:pt x="12033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6" y="21250"/>
                    <a:pt x="9389" y="22921"/>
                    <a:pt x="8173" y="24624"/>
                  </a:cubicBezTo>
                  <a:cubicBezTo>
                    <a:pt x="8933" y="22982"/>
                    <a:pt x="9267" y="21128"/>
                    <a:pt x="9146" y="19304"/>
                  </a:cubicBezTo>
                  <a:cubicBezTo>
                    <a:pt x="8781" y="15323"/>
                    <a:pt x="8477" y="11949"/>
                    <a:pt x="8599" y="11949"/>
                  </a:cubicBezTo>
                  <a:cubicBezTo>
                    <a:pt x="8598" y="11948"/>
                    <a:pt x="8597" y="11948"/>
                    <a:pt x="8597" y="11948"/>
                  </a:cubicBezTo>
                  <a:cubicBezTo>
                    <a:pt x="8448" y="11948"/>
                    <a:pt x="5257" y="15310"/>
                    <a:pt x="5681" y="19396"/>
                  </a:cubicBezTo>
                  <a:cubicBezTo>
                    <a:pt x="5893" y="21432"/>
                    <a:pt x="6258" y="23469"/>
                    <a:pt x="6775" y="25444"/>
                  </a:cubicBezTo>
                  <a:cubicBezTo>
                    <a:pt x="6836" y="25748"/>
                    <a:pt x="6896" y="25991"/>
                    <a:pt x="6927" y="26174"/>
                  </a:cubicBezTo>
                  <a:lnTo>
                    <a:pt x="6988" y="26356"/>
                  </a:lnTo>
                  <a:cubicBezTo>
                    <a:pt x="6653" y="26812"/>
                    <a:pt x="6349" y="27298"/>
                    <a:pt x="6045" y="27785"/>
                  </a:cubicBezTo>
                  <a:cubicBezTo>
                    <a:pt x="5377" y="28879"/>
                    <a:pt x="4708" y="30004"/>
                    <a:pt x="4070" y="31159"/>
                  </a:cubicBezTo>
                  <a:lnTo>
                    <a:pt x="3918" y="31402"/>
                  </a:lnTo>
                  <a:cubicBezTo>
                    <a:pt x="4495" y="29700"/>
                    <a:pt x="4617" y="27846"/>
                    <a:pt x="4282" y="26052"/>
                  </a:cubicBezTo>
                  <a:cubicBezTo>
                    <a:pt x="3492" y="22131"/>
                    <a:pt x="2823" y="18788"/>
                    <a:pt x="2945" y="18757"/>
                  </a:cubicBezTo>
                  <a:cubicBezTo>
                    <a:pt x="2944" y="18757"/>
                    <a:pt x="2944" y="18757"/>
                    <a:pt x="2943" y="18757"/>
                  </a:cubicBezTo>
                  <a:cubicBezTo>
                    <a:pt x="2801" y="18757"/>
                    <a:pt x="0" y="22482"/>
                    <a:pt x="848" y="26508"/>
                  </a:cubicBezTo>
                  <a:cubicBezTo>
                    <a:pt x="1304" y="28545"/>
                    <a:pt x="1881" y="30520"/>
                    <a:pt x="2641" y="32466"/>
                  </a:cubicBezTo>
                  <a:cubicBezTo>
                    <a:pt x="2763" y="32861"/>
                    <a:pt x="2854" y="33134"/>
                    <a:pt x="2915" y="33317"/>
                  </a:cubicBezTo>
                  <a:cubicBezTo>
                    <a:pt x="2641" y="33833"/>
                    <a:pt x="2428" y="34350"/>
                    <a:pt x="2215" y="34897"/>
                  </a:cubicBezTo>
                  <a:cubicBezTo>
                    <a:pt x="2156" y="35016"/>
                    <a:pt x="2265" y="35123"/>
                    <a:pt x="2373" y="35123"/>
                  </a:cubicBezTo>
                  <a:cubicBezTo>
                    <a:pt x="2431" y="35123"/>
                    <a:pt x="2488" y="35093"/>
                    <a:pt x="2519" y="35019"/>
                  </a:cubicBezTo>
                  <a:cubicBezTo>
                    <a:pt x="2823" y="34533"/>
                    <a:pt x="3097" y="34016"/>
                    <a:pt x="3340" y="33499"/>
                  </a:cubicBezTo>
                  <a:lnTo>
                    <a:pt x="3492" y="33469"/>
                  </a:lnTo>
                  <a:cubicBezTo>
                    <a:pt x="3674" y="33408"/>
                    <a:pt x="3918" y="33317"/>
                    <a:pt x="4191" y="33226"/>
                  </a:cubicBezTo>
                  <a:cubicBezTo>
                    <a:pt x="5468" y="32891"/>
                    <a:pt x="7656" y="32344"/>
                    <a:pt x="10088" y="31767"/>
                  </a:cubicBezTo>
                  <a:cubicBezTo>
                    <a:pt x="13827" y="30832"/>
                    <a:pt x="15831" y="27892"/>
                    <a:pt x="15863" y="27727"/>
                  </a:cubicBezTo>
                  <a:lnTo>
                    <a:pt x="15863" y="27727"/>
                  </a:lnTo>
                  <a:cubicBezTo>
                    <a:pt x="15813" y="27817"/>
                    <a:pt x="12623" y="27887"/>
                    <a:pt x="8781" y="28788"/>
                  </a:cubicBezTo>
                  <a:cubicBezTo>
                    <a:pt x="7079" y="29213"/>
                    <a:pt x="5559" y="30156"/>
                    <a:pt x="4434" y="31493"/>
                  </a:cubicBezTo>
                  <a:cubicBezTo>
                    <a:pt x="4921" y="30581"/>
                    <a:pt x="5468" y="29669"/>
                    <a:pt x="5985" y="28788"/>
                  </a:cubicBezTo>
                  <a:cubicBezTo>
                    <a:pt x="6440" y="28028"/>
                    <a:pt x="6927" y="27298"/>
                    <a:pt x="7413" y="26569"/>
                  </a:cubicBezTo>
                  <a:cubicBezTo>
                    <a:pt x="7595" y="26539"/>
                    <a:pt x="7899" y="26478"/>
                    <a:pt x="8295" y="26387"/>
                  </a:cubicBezTo>
                  <a:cubicBezTo>
                    <a:pt x="9602" y="26174"/>
                    <a:pt x="11820" y="25870"/>
                    <a:pt x="14313" y="25535"/>
                  </a:cubicBezTo>
                  <a:cubicBezTo>
                    <a:pt x="18143" y="25023"/>
                    <a:pt x="20447" y="22296"/>
                    <a:pt x="20483" y="22134"/>
                  </a:cubicBezTo>
                  <a:lnTo>
                    <a:pt x="20483" y="22134"/>
                  </a:lnTo>
                  <a:cubicBezTo>
                    <a:pt x="20475" y="22147"/>
                    <a:pt x="20388" y="22152"/>
                    <a:pt x="20232" y="22152"/>
                  </a:cubicBezTo>
                  <a:cubicBezTo>
                    <a:pt x="19922" y="22152"/>
                    <a:pt x="19339" y="22135"/>
                    <a:pt x="18558" y="22135"/>
                  </a:cubicBezTo>
                  <a:cubicBezTo>
                    <a:pt x="17249" y="22135"/>
                    <a:pt x="15382" y="22182"/>
                    <a:pt x="13310" y="22435"/>
                  </a:cubicBezTo>
                  <a:cubicBezTo>
                    <a:pt x="11577" y="22678"/>
                    <a:pt x="9966" y="23469"/>
                    <a:pt x="8690" y="24684"/>
                  </a:cubicBezTo>
                  <a:cubicBezTo>
                    <a:pt x="9115" y="24076"/>
                    <a:pt x="9541" y="23469"/>
                    <a:pt x="9997" y="22891"/>
                  </a:cubicBezTo>
                  <a:cubicBezTo>
                    <a:pt x="10757" y="21827"/>
                    <a:pt x="11577" y="20824"/>
                    <a:pt x="12428" y="19821"/>
                  </a:cubicBezTo>
                  <a:lnTo>
                    <a:pt x="12550" y="19821"/>
                  </a:lnTo>
                  <a:cubicBezTo>
                    <a:pt x="12732" y="19791"/>
                    <a:pt x="13006" y="19760"/>
                    <a:pt x="13340" y="19730"/>
                  </a:cubicBezTo>
                  <a:cubicBezTo>
                    <a:pt x="14678" y="19669"/>
                    <a:pt x="16927" y="19608"/>
                    <a:pt x="19419" y="19548"/>
                  </a:cubicBezTo>
                  <a:cubicBezTo>
                    <a:pt x="23340" y="19426"/>
                    <a:pt x="25984" y="16934"/>
                    <a:pt x="25985" y="16812"/>
                  </a:cubicBezTo>
                  <a:lnTo>
                    <a:pt x="25985" y="16812"/>
                  </a:lnTo>
                  <a:cubicBezTo>
                    <a:pt x="25985" y="16823"/>
                    <a:pt x="25961" y="16827"/>
                    <a:pt x="25914" y="16827"/>
                  </a:cubicBezTo>
                  <a:cubicBezTo>
                    <a:pt x="25451" y="16827"/>
                    <a:pt x="22763" y="16352"/>
                    <a:pt x="19355" y="16352"/>
                  </a:cubicBezTo>
                  <a:cubicBezTo>
                    <a:pt x="19176" y="16352"/>
                    <a:pt x="18995" y="16353"/>
                    <a:pt x="18812" y="16356"/>
                  </a:cubicBezTo>
                  <a:cubicBezTo>
                    <a:pt x="17018" y="16417"/>
                    <a:pt x="15286" y="17055"/>
                    <a:pt x="13857" y="18149"/>
                  </a:cubicBezTo>
                  <a:cubicBezTo>
                    <a:pt x="15164" y="16690"/>
                    <a:pt x="16501" y="15292"/>
                    <a:pt x="17900" y="13955"/>
                  </a:cubicBezTo>
                  <a:lnTo>
                    <a:pt x="18872" y="13955"/>
                  </a:lnTo>
                  <a:cubicBezTo>
                    <a:pt x="20179" y="14016"/>
                    <a:pt x="22459" y="14198"/>
                    <a:pt x="24951" y="14380"/>
                  </a:cubicBezTo>
                  <a:cubicBezTo>
                    <a:pt x="25177" y="14396"/>
                    <a:pt x="25399" y="14404"/>
                    <a:pt x="25618" y="14404"/>
                  </a:cubicBezTo>
                  <a:cubicBezTo>
                    <a:pt x="29173" y="14404"/>
                    <a:pt x="31789" y="12429"/>
                    <a:pt x="31790" y="12313"/>
                  </a:cubicBezTo>
                  <a:lnTo>
                    <a:pt x="31790" y="12313"/>
                  </a:lnTo>
                  <a:cubicBezTo>
                    <a:pt x="31790" y="12321"/>
                    <a:pt x="31779" y="12324"/>
                    <a:pt x="31757" y="12324"/>
                  </a:cubicBezTo>
                  <a:cubicBezTo>
                    <a:pt x="31415" y="12324"/>
                    <a:pt x="28449" y="11474"/>
                    <a:pt x="24678" y="11189"/>
                  </a:cubicBezTo>
                  <a:cubicBezTo>
                    <a:pt x="24482" y="11176"/>
                    <a:pt x="24287" y="11170"/>
                    <a:pt x="24092" y="11170"/>
                  </a:cubicBezTo>
                  <a:cubicBezTo>
                    <a:pt x="22441" y="11170"/>
                    <a:pt x="20833" y="11629"/>
                    <a:pt x="19419" y="12526"/>
                  </a:cubicBezTo>
                  <a:lnTo>
                    <a:pt x="19571" y="12374"/>
                  </a:lnTo>
                  <a:cubicBezTo>
                    <a:pt x="20210" y="11797"/>
                    <a:pt x="20848" y="11250"/>
                    <a:pt x="21486" y="10702"/>
                  </a:cubicBezTo>
                  <a:cubicBezTo>
                    <a:pt x="21669" y="10672"/>
                    <a:pt x="21851" y="10581"/>
                    <a:pt x="22125" y="10490"/>
                  </a:cubicBezTo>
                  <a:lnTo>
                    <a:pt x="22216" y="10459"/>
                  </a:lnTo>
                  <a:cubicBezTo>
                    <a:pt x="24222" y="9730"/>
                    <a:pt x="26137" y="8757"/>
                    <a:pt x="27900" y="7572"/>
                  </a:cubicBezTo>
                  <a:cubicBezTo>
                    <a:pt x="29967" y="6082"/>
                    <a:pt x="31790" y="4319"/>
                    <a:pt x="33341" y="2283"/>
                  </a:cubicBezTo>
                  <a:lnTo>
                    <a:pt x="33341" y="2283"/>
                  </a:lnTo>
                  <a:cubicBezTo>
                    <a:pt x="30696" y="2587"/>
                    <a:pt x="28173" y="3499"/>
                    <a:pt x="25954" y="4988"/>
                  </a:cubicBezTo>
                  <a:cubicBezTo>
                    <a:pt x="24283" y="6173"/>
                    <a:pt x="22885" y="7663"/>
                    <a:pt x="21821" y="9365"/>
                  </a:cubicBezTo>
                  <a:cubicBezTo>
                    <a:pt x="21517" y="9851"/>
                    <a:pt x="21304" y="10216"/>
                    <a:pt x="21182" y="10459"/>
                  </a:cubicBezTo>
                  <a:lnTo>
                    <a:pt x="20027" y="11493"/>
                  </a:lnTo>
                  <a:cubicBezTo>
                    <a:pt x="19693" y="11797"/>
                    <a:pt x="19359" y="12101"/>
                    <a:pt x="19024" y="12374"/>
                  </a:cubicBezTo>
                  <a:cubicBezTo>
                    <a:pt x="20210" y="10915"/>
                    <a:pt x="21000" y="9152"/>
                    <a:pt x="21304" y="7268"/>
                  </a:cubicBezTo>
                  <a:cubicBezTo>
                    <a:pt x="21818" y="3334"/>
                    <a:pt x="22303" y="3"/>
                    <a:pt x="22397" y="3"/>
                  </a:cubicBezTo>
                  <a:cubicBezTo>
                    <a:pt x="22397" y="3"/>
                    <a:pt x="22398" y="3"/>
                    <a:pt x="22398" y="3"/>
                  </a:cubicBezTo>
                  <a:cubicBezTo>
                    <a:pt x="22397" y="2"/>
                    <a:pt x="22394" y="1"/>
                    <a:pt x="22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2"/>
            <p:cNvSpPr/>
            <p:nvPr/>
          </p:nvSpPr>
          <p:spPr>
            <a:xfrm>
              <a:off x="14420250" y="1481900"/>
              <a:ext cx="833550" cy="878600"/>
            </a:xfrm>
            <a:custGeom>
              <a:avLst/>
              <a:gdLst/>
              <a:ahLst/>
              <a:cxnLst/>
              <a:rect l="l" t="t" r="r" b="b"/>
              <a:pathLst>
                <a:path w="33342" h="35144" extrusionOk="0">
                  <a:moveTo>
                    <a:pt x="31822" y="12344"/>
                  </a:moveTo>
                  <a:lnTo>
                    <a:pt x="31822" y="12344"/>
                  </a:lnTo>
                  <a:cubicBezTo>
                    <a:pt x="31821" y="12345"/>
                    <a:pt x="31821" y="12346"/>
                    <a:pt x="31820" y="12348"/>
                  </a:cubicBezTo>
                  <a:lnTo>
                    <a:pt x="31820" y="12348"/>
                  </a:lnTo>
                  <a:cubicBezTo>
                    <a:pt x="31821" y="12347"/>
                    <a:pt x="31822" y="12345"/>
                    <a:pt x="31822" y="12344"/>
                  </a:cubicBezTo>
                  <a:close/>
                  <a:moveTo>
                    <a:pt x="26016" y="16812"/>
                  </a:moveTo>
                  <a:cubicBezTo>
                    <a:pt x="26016" y="16813"/>
                    <a:pt x="26015" y="16815"/>
                    <a:pt x="26014" y="16816"/>
                  </a:cubicBezTo>
                  <a:lnTo>
                    <a:pt x="26014" y="16816"/>
                  </a:lnTo>
                  <a:cubicBezTo>
                    <a:pt x="26015" y="16815"/>
                    <a:pt x="26016" y="16813"/>
                    <a:pt x="26016" y="16812"/>
                  </a:cubicBezTo>
                  <a:close/>
                  <a:moveTo>
                    <a:pt x="20514" y="22131"/>
                  </a:moveTo>
                  <a:cubicBezTo>
                    <a:pt x="20514" y="22132"/>
                    <a:pt x="20514" y="22134"/>
                    <a:pt x="20513" y="22136"/>
                  </a:cubicBezTo>
                  <a:lnTo>
                    <a:pt x="20513" y="22136"/>
                  </a:lnTo>
                  <a:cubicBezTo>
                    <a:pt x="20515" y="22135"/>
                    <a:pt x="20515" y="22133"/>
                    <a:pt x="20514" y="22131"/>
                  </a:cubicBezTo>
                  <a:close/>
                  <a:moveTo>
                    <a:pt x="15864" y="27754"/>
                  </a:moveTo>
                  <a:cubicBezTo>
                    <a:pt x="15864" y="27755"/>
                    <a:pt x="15864" y="27757"/>
                    <a:pt x="15864" y="27759"/>
                  </a:cubicBezTo>
                  <a:lnTo>
                    <a:pt x="15864" y="27759"/>
                  </a:lnTo>
                  <a:cubicBezTo>
                    <a:pt x="15865" y="27757"/>
                    <a:pt x="15865" y="27756"/>
                    <a:pt x="15864" y="27754"/>
                  </a:cubicBezTo>
                  <a:close/>
                  <a:moveTo>
                    <a:pt x="22420" y="1"/>
                  </a:moveTo>
                  <a:cubicBezTo>
                    <a:pt x="22177" y="1"/>
                    <a:pt x="18348" y="2624"/>
                    <a:pt x="17870" y="6629"/>
                  </a:cubicBezTo>
                  <a:cubicBezTo>
                    <a:pt x="17627" y="8666"/>
                    <a:pt x="17536" y="10702"/>
                    <a:pt x="17596" y="12708"/>
                  </a:cubicBezTo>
                  <a:lnTo>
                    <a:pt x="17596" y="13438"/>
                  </a:lnTo>
                  <a:lnTo>
                    <a:pt x="17596" y="13711"/>
                  </a:lnTo>
                  <a:cubicBezTo>
                    <a:pt x="16654" y="14593"/>
                    <a:pt x="15742" y="15535"/>
                    <a:pt x="14861" y="16477"/>
                  </a:cubicBezTo>
                  <a:cubicBezTo>
                    <a:pt x="14375" y="16994"/>
                    <a:pt x="13888" y="17541"/>
                    <a:pt x="13402" y="18058"/>
                  </a:cubicBezTo>
                  <a:cubicBezTo>
                    <a:pt x="14375" y="16477"/>
                    <a:pt x="14952" y="14684"/>
                    <a:pt x="15043" y="12830"/>
                  </a:cubicBezTo>
                  <a:cubicBezTo>
                    <a:pt x="15134" y="8836"/>
                    <a:pt x="15225" y="5474"/>
                    <a:pt x="15346" y="5474"/>
                  </a:cubicBezTo>
                  <a:cubicBezTo>
                    <a:pt x="15346" y="5474"/>
                    <a:pt x="15347" y="5474"/>
                    <a:pt x="15347" y="5474"/>
                  </a:cubicBezTo>
                  <a:cubicBezTo>
                    <a:pt x="15346" y="5474"/>
                    <a:pt x="15344" y="5473"/>
                    <a:pt x="15343" y="5473"/>
                  </a:cubicBezTo>
                  <a:cubicBezTo>
                    <a:pt x="15154" y="5473"/>
                    <a:pt x="11608" y="8463"/>
                    <a:pt x="11578" y="12526"/>
                  </a:cubicBezTo>
                  <a:cubicBezTo>
                    <a:pt x="11548" y="14593"/>
                    <a:pt x="11700" y="16629"/>
                    <a:pt x="11973" y="18666"/>
                  </a:cubicBezTo>
                  <a:cubicBezTo>
                    <a:pt x="12004" y="18939"/>
                    <a:pt x="12034" y="19183"/>
                    <a:pt x="12034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7" y="21249"/>
                    <a:pt x="9420" y="22921"/>
                    <a:pt x="8174" y="24623"/>
                  </a:cubicBezTo>
                  <a:cubicBezTo>
                    <a:pt x="8964" y="22982"/>
                    <a:pt x="9298" y="21128"/>
                    <a:pt x="9146" y="19304"/>
                  </a:cubicBezTo>
                  <a:cubicBezTo>
                    <a:pt x="8782" y="15322"/>
                    <a:pt x="8478" y="11948"/>
                    <a:pt x="8599" y="11948"/>
                  </a:cubicBezTo>
                  <a:cubicBezTo>
                    <a:pt x="8599" y="11948"/>
                    <a:pt x="8598" y="11948"/>
                    <a:pt x="8598" y="11948"/>
                  </a:cubicBezTo>
                  <a:cubicBezTo>
                    <a:pt x="8449" y="11948"/>
                    <a:pt x="5258" y="15310"/>
                    <a:pt x="5681" y="19395"/>
                  </a:cubicBezTo>
                  <a:cubicBezTo>
                    <a:pt x="5925" y="21432"/>
                    <a:pt x="6289" y="23468"/>
                    <a:pt x="6806" y="25444"/>
                  </a:cubicBezTo>
                  <a:cubicBezTo>
                    <a:pt x="6867" y="25748"/>
                    <a:pt x="6897" y="25991"/>
                    <a:pt x="6958" y="26174"/>
                  </a:cubicBezTo>
                  <a:lnTo>
                    <a:pt x="6988" y="26356"/>
                  </a:lnTo>
                  <a:cubicBezTo>
                    <a:pt x="6684" y="26812"/>
                    <a:pt x="6380" y="27298"/>
                    <a:pt x="6077" y="27785"/>
                  </a:cubicBezTo>
                  <a:cubicBezTo>
                    <a:pt x="5377" y="28879"/>
                    <a:pt x="4709" y="30003"/>
                    <a:pt x="4070" y="31158"/>
                  </a:cubicBezTo>
                  <a:lnTo>
                    <a:pt x="3918" y="31402"/>
                  </a:lnTo>
                  <a:cubicBezTo>
                    <a:pt x="4496" y="29699"/>
                    <a:pt x="4618" y="27845"/>
                    <a:pt x="4314" y="26052"/>
                  </a:cubicBezTo>
                  <a:cubicBezTo>
                    <a:pt x="3493" y="22131"/>
                    <a:pt x="2855" y="18787"/>
                    <a:pt x="2946" y="18757"/>
                  </a:cubicBezTo>
                  <a:cubicBezTo>
                    <a:pt x="2945" y="18757"/>
                    <a:pt x="2945" y="18757"/>
                    <a:pt x="2944" y="18757"/>
                  </a:cubicBezTo>
                  <a:cubicBezTo>
                    <a:pt x="2801" y="18757"/>
                    <a:pt x="1" y="22482"/>
                    <a:pt x="879" y="26508"/>
                  </a:cubicBezTo>
                  <a:cubicBezTo>
                    <a:pt x="1304" y="28514"/>
                    <a:pt x="1882" y="30520"/>
                    <a:pt x="2611" y="32435"/>
                  </a:cubicBezTo>
                  <a:cubicBezTo>
                    <a:pt x="2733" y="32830"/>
                    <a:pt x="2855" y="33104"/>
                    <a:pt x="2885" y="33316"/>
                  </a:cubicBezTo>
                  <a:cubicBezTo>
                    <a:pt x="2642" y="33803"/>
                    <a:pt x="2399" y="34320"/>
                    <a:pt x="2216" y="34867"/>
                  </a:cubicBezTo>
                  <a:cubicBezTo>
                    <a:pt x="2112" y="35012"/>
                    <a:pt x="2236" y="35144"/>
                    <a:pt x="2374" y="35144"/>
                  </a:cubicBezTo>
                  <a:cubicBezTo>
                    <a:pt x="2437" y="35144"/>
                    <a:pt x="2503" y="35116"/>
                    <a:pt x="2551" y="35049"/>
                  </a:cubicBezTo>
                  <a:cubicBezTo>
                    <a:pt x="2824" y="34563"/>
                    <a:pt x="3098" y="34046"/>
                    <a:pt x="3371" y="33529"/>
                  </a:cubicBezTo>
                  <a:lnTo>
                    <a:pt x="3493" y="33499"/>
                  </a:lnTo>
                  <a:cubicBezTo>
                    <a:pt x="3675" y="33438"/>
                    <a:pt x="3918" y="33347"/>
                    <a:pt x="4222" y="33256"/>
                  </a:cubicBezTo>
                  <a:cubicBezTo>
                    <a:pt x="5499" y="32921"/>
                    <a:pt x="7687" y="32374"/>
                    <a:pt x="10089" y="31797"/>
                  </a:cubicBezTo>
                  <a:cubicBezTo>
                    <a:pt x="13811" y="30866"/>
                    <a:pt x="15844" y="27919"/>
                    <a:pt x="15864" y="27759"/>
                  </a:cubicBezTo>
                  <a:lnTo>
                    <a:pt x="15864" y="27759"/>
                  </a:lnTo>
                  <a:cubicBezTo>
                    <a:pt x="15811" y="27847"/>
                    <a:pt x="12605" y="27892"/>
                    <a:pt x="8782" y="28788"/>
                  </a:cubicBezTo>
                  <a:cubicBezTo>
                    <a:pt x="7080" y="29213"/>
                    <a:pt x="5560" y="30155"/>
                    <a:pt x="4435" y="31493"/>
                  </a:cubicBezTo>
                  <a:cubicBezTo>
                    <a:pt x="4952" y="30581"/>
                    <a:pt x="5469" y="29699"/>
                    <a:pt x="6016" y="28818"/>
                  </a:cubicBezTo>
                  <a:cubicBezTo>
                    <a:pt x="6472" y="28058"/>
                    <a:pt x="6928" y="27329"/>
                    <a:pt x="7414" y="26599"/>
                  </a:cubicBezTo>
                  <a:cubicBezTo>
                    <a:pt x="7627" y="26538"/>
                    <a:pt x="7931" y="26477"/>
                    <a:pt x="8295" y="26417"/>
                  </a:cubicBezTo>
                  <a:cubicBezTo>
                    <a:pt x="9602" y="26204"/>
                    <a:pt x="11852" y="25900"/>
                    <a:pt x="14314" y="25566"/>
                  </a:cubicBezTo>
                  <a:cubicBezTo>
                    <a:pt x="18128" y="25025"/>
                    <a:pt x="20458" y="22318"/>
                    <a:pt x="20513" y="22136"/>
                  </a:cubicBezTo>
                  <a:lnTo>
                    <a:pt x="20513" y="22136"/>
                  </a:lnTo>
                  <a:cubicBezTo>
                    <a:pt x="20500" y="22157"/>
                    <a:pt x="20373" y="22163"/>
                    <a:pt x="20150" y="22163"/>
                  </a:cubicBezTo>
                  <a:cubicBezTo>
                    <a:pt x="19822" y="22163"/>
                    <a:pt x="19284" y="22150"/>
                    <a:pt x="18590" y="22150"/>
                  </a:cubicBezTo>
                  <a:cubicBezTo>
                    <a:pt x="17281" y="22150"/>
                    <a:pt x="15414" y="22196"/>
                    <a:pt x="13341" y="22465"/>
                  </a:cubicBezTo>
                  <a:cubicBezTo>
                    <a:pt x="11578" y="22708"/>
                    <a:pt x="9967" y="23499"/>
                    <a:pt x="8691" y="24684"/>
                  </a:cubicBezTo>
                  <a:cubicBezTo>
                    <a:pt x="9116" y="24107"/>
                    <a:pt x="9542" y="23499"/>
                    <a:pt x="9998" y="22891"/>
                  </a:cubicBezTo>
                  <a:cubicBezTo>
                    <a:pt x="10788" y="21857"/>
                    <a:pt x="11578" y="20824"/>
                    <a:pt x="12429" y="19821"/>
                  </a:cubicBezTo>
                  <a:lnTo>
                    <a:pt x="12551" y="19821"/>
                  </a:lnTo>
                  <a:cubicBezTo>
                    <a:pt x="12764" y="19821"/>
                    <a:pt x="13037" y="19790"/>
                    <a:pt x="13371" y="19760"/>
                  </a:cubicBezTo>
                  <a:cubicBezTo>
                    <a:pt x="14679" y="19699"/>
                    <a:pt x="16958" y="19608"/>
                    <a:pt x="19451" y="19547"/>
                  </a:cubicBezTo>
                  <a:cubicBezTo>
                    <a:pt x="23300" y="19427"/>
                    <a:pt x="25930" y="16985"/>
                    <a:pt x="26014" y="16816"/>
                  </a:cubicBezTo>
                  <a:lnTo>
                    <a:pt x="26014" y="16816"/>
                  </a:lnTo>
                  <a:cubicBezTo>
                    <a:pt x="26008" y="16824"/>
                    <a:pt x="25984" y="16827"/>
                    <a:pt x="25944" y="16827"/>
                  </a:cubicBezTo>
                  <a:cubicBezTo>
                    <a:pt x="25488" y="16827"/>
                    <a:pt x="22898" y="16377"/>
                    <a:pt x="19608" y="16377"/>
                  </a:cubicBezTo>
                  <a:cubicBezTo>
                    <a:pt x="19347" y="16377"/>
                    <a:pt x="19082" y="16380"/>
                    <a:pt x="18812" y="16386"/>
                  </a:cubicBezTo>
                  <a:cubicBezTo>
                    <a:pt x="17019" y="16447"/>
                    <a:pt x="15286" y="17055"/>
                    <a:pt x="13888" y="18149"/>
                  </a:cubicBezTo>
                  <a:cubicBezTo>
                    <a:pt x="15165" y="16721"/>
                    <a:pt x="16502" y="15322"/>
                    <a:pt x="17900" y="13985"/>
                  </a:cubicBezTo>
                  <a:lnTo>
                    <a:pt x="18873" y="13985"/>
                  </a:lnTo>
                  <a:cubicBezTo>
                    <a:pt x="20211" y="14046"/>
                    <a:pt x="22460" y="14198"/>
                    <a:pt x="24952" y="14380"/>
                  </a:cubicBezTo>
                  <a:cubicBezTo>
                    <a:pt x="25203" y="14400"/>
                    <a:pt x="25450" y="14409"/>
                    <a:pt x="25692" y="14409"/>
                  </a:cubicBezTo>
                  <a:cubicBezTo>
                    <a:pt x="29194" y="14409"/>
                    <a:pt x="31734" y="12502"/>
                    <a:pt x="31820" y="12348"/>
                  </a:cubicBezTo>
                  <a:lnTo>
                    <a:pt x="31820" y="12348"/>
                  </a:lnTo>
                  <a:cubicBezTo>
                    <a:pt x="31816" y="12352"/>
                    <a:pt x="31805" y="12354"/>
                    <a:pt x="31789" y="12354"/>
                  </a:cubicBezTo>
                  <a:cubicBezTo>
                    <a:pt x="31446" y="12354"/>
                    <a:pt x="28479" y="11503"/>
                    <a:pt x="24679" y="11189"/>
                  </a:cubicBezTo>
                  <a:cubicBezTo>
                    <a:pt x="24524" y="11181"/>
                    <a:pt x="24369" y="11177"/>
                    <a:pt x="24215" y="11177"/>
                  </a:cubicBezTo>
                  <a:cubicBezTo>
                    <a:pt x="22522" y="11177"/>
                    <a:pt x="20871" y="11635"/>
                    <a:pt x="19451" y="12526"/>
                  </a:cubicBezTo>
                  <a:lnTo>
                    <a:pt x="19603" y="12404"/>
                  </a:lnTo>
                  <a:cubicBezTo>
                    <a:pt x="20211" y="11827"/>
                    <a:pt x="20849" y="11280"/>
                    <a:pt x="21487" y="10733"/>
                  </a:cubicBezTo>
                  <a:cubicBezTo>
                    <a:pt x="21670" y="10672"/>
                    <a:pt x="21882" y="10611"/>
                    <a:pt x="22125" y="10520"/>
                  </a:cubicBezTo>
                  <a:lnTo>
                    <a:pt x="22247" y="10489"/>
                  </a:lnTo>
                  <a:cubicBezTo>
                    <a:pt x="24253" y="9760"/>
                    <a:pt x="26138" y="8787"/>
                    <a:pt x="27931" y="7602"/>
                  </a:cubicBezTo>
                  <a:cubicBezTo>
                    <a:pt x="29998" y="6112"/>
                    <a:pt x="31822" y="4319"/>
                    <a:pt x="33341" y="2313"/>
                  </a:cubicBezTo>
                  <a:lnTo>
                    <a:pt x="33341" y="2313"/>
                  </a:lnTo>
                  <a:cubicBezTo>
                    <a:pt x="30697" y="2587"/>
                    <a:pt x="28174" y="3529"/>
                    <a:pt x="25986" y="4988"/>
                  </a:cubicBezTo>
                  <a:cubicBezTo>
                    <a:pt x="24314" y="6173"/>
                    <a:pt x="22916" y="7663"/>
                    <a:pt x="21821" y="9365"/>
                  </a:cubicBezTo>
                  <a:cubicBezTo>
                    <a:pt x="21548" y="9851"/>
                    <a:pt x="21335" y="10216"/>
                    <a:pt x="21214" y="10459"/>
                  </a:cubicBezTo>
                  <a:lnTo>
                    <a:pt x="20028" y="11492"/>
                  </a:lnTo>
                  <a:cubicBezTo>
                    <a:pt x="19694" y="11796"/>
                    <a:pt x="19359" y="12100"/>
                    <a:pt x="19025" y="12374"/>
                  </a:cubicBezTo>
                  <a:cubicBezTo>
                    <a:pt x="20211" y="10915"/>
                    <a:pt x="21001" y="9152"/>
                    <a:pt x="21305" y="7267"/>
                  </a:cubicBezTo>
                  <a:cubicBezTo>
                    <a:pt x="21849" y="3334"/>
                    <a:pt x="22304" y="3"/>
                    <a:pt x="22428" y="3"/>
                  </a:cubicBezTo>
                  <a:cubicBezTo>
                    <a:pt x="22428" y="3"/>
                    <a:pt x="22429" y="3"/>
                    <a:pt x="22429" y="3"/>
                  </a:cubicBezTo>
                  <a:cubicBezTo>
                    <a:pt x="22427" y="1"/>
                    <a:pt x="22424" y="1"/>
                    <a:pt x="22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2"/>
            <p:cNvSpPr/>
            <p:nvPr/>
          </p:nvSpPr>
          <p:spPr>
            <a:xfrm>
              <a:off x="14848225" y="2215950"/>
              <a:ext cx="1100125" cy="510150"/>
            </a:xfrm>
            <a:custGeom>
              <a:avLst/>
              <a:gdLst/>
              <a:ahLst/>
              <a:cxnLst/>
              <a:rect l="l" t="t" r="r" b="b"/>
              <a:pathLst>
                <a:path w="44005" h="20406" extrusionOk="0">
                  <a:moveTo>
                    <a:pt x="37226" y="15444"/>
                  </a:moveTo>
                  <a:lnTo>
                    <a:pt x="37226" y="15444"/>
                  </a:lnTo>
                  <a:cubicBezTo>
                    <a:pt x="37225" y="15445"/>
                    <a:pt x="37222" y="15447"/>
                    <a:pt x="37219" y="15448"/>
                  </a:cubicBezTo>
                  <a:lnTo>
                    <a:pt x="37219" y="15448"/>
                  </a:lnTo>
                  <a:cubicBezTo>
                    <a:pt x="37222" y="15448"/>
                    <a:pt x="37225" y="15447"/>
                    <a:pt x="37226" y="15444"/>
                  </a:cubicBezTo>
                  <a:close/>
                  <a:moveTo>
                    <a:pt x="29901" y="16022"/>
                  </a:moveTo>
                  <a:cubicBezTo>
                    <a:pt x="29899" y="16023"/>
                    <a:pt x="29897" y="16024"/>
                    <a:pt x="29894" y="16026"/>
                  </a:cubicBezTo>
                  <a:lnTo>
                    <a:pt x="29894" y="16026"/>
                  </a:lnTo>
                  <a:cubicBezTo>
                    <a:pt x="29897" y="16025"/>
                    <a:pt x="29899" y="16024"/>
                    <a:pt x="29901" y="16022"/>
                  </a:cubicBezTo>
                  <a:close/>
                  <a:moveTo>
                    <a:pt x="22362" y="17481"/>
                  </a:moveTo>
                  <a:lnTo>
                    <a:pt x="22362" y="17481"/>
                  </a:lnTo>
                  <a:cubicBezTo>
                    <a:pt x="22361" y="17482"/>
                    <a:pt x="22360" y="17484"/>
                    <a:pt x="22357" y="17485"/>
                  </a:cubicBezTo>
                  <a:lnTo>
                    <a:pt x="22357" y="17485"/>
                  </a:lnTo>
                  <a:cubicBezTo>
                    <a:pt x="22360" y="17485"/>
                    <a:pt x="22362" y="17483"/>
                    <a:pt x="22362" y="17481"/>
                  </a:cubicBezTo>
                  <a:close/>
                  <a:moveTo>
                    <a:pt x="15432" y="19639"/>
                  </a:moveTo>
                  <a:cubicBezTo>
                    <a:pt x="15432" y="19640"/>
                    <a:pt x="15431" y="19641"/>
                    <a:pt x="15429" y="19643"/>
                  </a:cubicBezTo>
                  <a:lnTo>
                    <a:pt x="15429" y="19643"/>
                  </a:lnTo>
                  <a:cubicBezTo>
                    <a:pt x="15431" y="19642"/>
                    <a:pt x="15432" y="19640"/>
                    <a:pt x="15432" y="19639"/>
                  </a:cubicBezTo>
                  <a:close/>
                  <a:moveTo>
                    <a:pt x="35775" y="1"/>
                  </a:moveTo>
                  <a:cubicBezTo>
                    <a:pt x="34652" y="1"/>
                    <a:pt x="30898" y="447"/>
                    <a:pt x="28654" y="3103"/>
                  </a:cubicBezTo>
                  <a:cubicBezTo>
                    <a:pt x="27347" y="4654"/>
                    <a:pt x="26162" y="6295"/>
                    <a:pt x="25098" y="8028"/>
                  </a:cubicBezTo>
                  <a:lnTo>
                    <a:pt x="24733" y="8635"/>
                  </a:lnTo>
                  <a:lnTo>
                    <a:pt x="24581" y="8848"/>
                  </a:lnTo>
                  <a:cubicBezTo>
                    <a:pt x="23305" y="9091"/>
                    <a:pt x="22058" y="9365"/>
                    <a:pt x="20782" y="9669"/>
                  </a:cubicBezTo>
                  <a:cubicBezTo>
                    <a:pt x="20083" y="9851"/>
                    <a:pt x="19384" y="10034"/>
                    <a:pt x="18685" y="10216"/>
                  </a:cubicBezTo>
                  <a:cubicBezTo>
                    <a:pt x="20387" y="9426"/>
                    <a:pt x="21846" y="8210"/>
                    <a:pt x="22940" y="6720"/>
                  </a:cubicBezTo>
                  <a:cubicBezTo>
                    <a:pt x="25165" y="3443"/>
                    <a:pt x="27063" y="701"/>
                    <a:pt x="27192" y="701"/>
                  </a:cubicBezTo>
                  <a:cubicBezTo>
                    <a:pt x="27193" y="701"/>
                    <a:pt x="27194" y="702"/>
                    <a:pt x="27195" y="702"/>
                  </a:cubicBezTo>
                  <a:cubicBezTo>
                    <a:pt x="27191" y="696"/>
                    <a:pt x="27168" y="693"/>
                    <a:pt x="27128" y="693"/>
                  </a:cubicBezTo>
                  <a:cubicBezTo>
                    <a:pt x="26544" y="693"/>
                    <a:pt x="22307" y="1379"/>
                    <a:pt x="20174" y="4593"/>
                  </a:cubicBezTo>
                  <a:cubicBezTo>
                    <a:pt x="19049" y="6265"/>
                    <a:pt x="18046" y="8058"/>
                    <a:pt x="17195" y="9912"/>
                  </a:cubicBezTo>
                  <a:lnTo>
                    <a:pt x="16861" y="10520"/>
                  </a:lnTo>
                  <a:lnTo>
                    <a:pt x="16770" y="10702"/>
                  </a:lnTo>
                  <a:lnTo>
                    <a:pt x="16770" y="10733"/>
                  </a:lnTo>
                  <a:cubicBezTo>
                    <a:pt x="14733" y="11341"/>
                    <a:pt x="12727" y="12040"/>
                    <a:pt x="10782" y="12830"/>
                  </a:cubicBezTo>
                  <a:cubicBezTo>
                    <a:pt x="12332" y="11857"/>
                    <a:pt x="13608" y="10520"/>
                    <a:pt x="14490" y="8909"/>
                  </a:cubicBezTo>
                  <a:cubicBezTo>
                    <a:pt x="16347" y="5435"/>
                    <a:pt x="17908" y="2463"/>
                    <a:pt x="18041" y="2463"/>
                  </a:cubicBezTo>
                  <a:cubicBezTo>
                    <a:pt x="18043" y="2463"/>
                    <a:pt x="18045" y="2464"/>
                    <a:pt x="18046" y="2465"/>
                  </a:cubicBezTo>
                  <a:cubicBezTo>
                    <a:pt x="18044" y="2462"/>
                    <a:pt x="18035" y="2460"/>
                    <a:pt x="18020" y="2460"/>
                  </a:cubicBezTo>
                  <a:cubicBezTo>
                    <a:pt x="17638" y="2460"/>
                    <a:pt x="13353" y="3580"/>
                    <a:pt x="11542" y="7116"/>
                  </a:cubicBezTo>
                  <a:cubicBezTo>
                    <a:pt x="10599" y="8939"/>
                    <a:pt x="9809" y="10824"/>
                    <a:pt x="9140" y="12769"/>
                  </a:cubicBezTo>
                  <a:lnTo>
                    <a:pt x="8867" y="13468"/>
                  </a:lnTo>
                  <a:lnTo>
                    <a:pt x="8806" y="13620"/>
                  </a:lnTo>
                  <a:cubicBezTo>
                    <a:pt x="8320" y="13833"/>
                    <a:pt x="7803" y="14076"/>
                    <a:pt x="7286" y="14319"/>
                  </a:cubicBezTo>
                  <a:cubicBezTo>
                    <a:pt x="6101" y="14836"/>
                    <a:pt x="4915" y="15414"/>
                    <a:pt x="3760" y="16052"/>
                  </a:cubicBezTo>
                  <a:lnTo>
                    <a:pt x="3487" y="16174"/>
                  </a:lnTo>
                  <a:cubicBezTo>
                    <a:pt x="4915" y="15049"/>
                    <a:pt x="6010" y="13590"/>
                    <a:pt x="6739" y="11918"/>
                  </a:cubicBezTo>
                  <a:cubicBezTo>
                    <a:pt x="8214" y="8215"/>
                    <a:pt x="9481" y="5078"/>
                    <a:pt x="9593" y="5078"/>
                  </a:cubicBezTo>
                  <a:cubicBezTo>
                    <a:pt x="9594" y="5078"/>
                    <a:pt x="9595" y="5079"/>
                    <a:pt x="9596" y="5079"/>
                  </a:cubicBezTo>
                  <a:cubicBezTo>
                    <a:pt x="9594" y="5077"/>
                    <a:pt x="9588" y="5075"/>
                    <a:pt x="9579" y="5075"/>
                  </a:cubicBezTo>
                  <a:cubicBezTo>
                    <a:pt x="9264" y="5075"/>
                    <a:pt x="5057" y="6645"/>
                    <a:pt x="3608" y="10398"/>
                  </a:cubicBezTo>
                  <a:cubicBezTo>
                    <a:pt x="2879" y="12344"/>
                    <a:pt x="2271" y="14319"/>
                    <a:pt x="1815" y="16325"/>
                  </a:cubicBezTo>
                  <a:cubicBezTo>
                    <a:pt x="1724" y="16721"/>
                    <a:pt x="1633" y="17025"/>
                    <a:pt x="1602" y="17207"/>
                  </a:cubicBezTo>
                  <a:cubicBezTo>
                    <a:pt x="1085" y="17511"/>
                    <a:pt x="569" y="17815"/>
                    <a:pt x="113" y="18180"/>
                  </a:cubicBezTo>
                  <a:cubicBezTo>
                    <a:pt x="0" y="18292"/>
                    <a:pt x="96" y="18457"/>
                    <a:pt x="231" y="18457"/>
                  </a:cubicBezTo>
                  <a:cubicBezTo>
                    <a:pt x="242" y="18457"/>
                    <a:pt x="253" y="18455"/>
                    <a:pt x="265" y="18453"/>
                  </a:cubicBezTo>
                  <a:cubicBezTo>
                    <a:pt x="781" y="18210"/>
                    <a:pt x="1298" y="17936"/>
                    <a:pt x="1785" y="17633"/>
                  </a:cubicBezTo>
                  <a:lnTo>
                    <a:pt x="1906" y="17663"/>
                  </a:lnTo>
                  <a:cubicBezTo>
                    <a:pt x="2088" y="17724"/>
                    <a:pt x="2362" y="17784"/>
                    <a:pt x="2636" y="17876"/>
                  </a:cubicBezTo>
                  <a:cubicBezTo>
                    <a:pt x="3912" y="18271"/>
                    <a:pt x="6040" y="19031"/>
                    <a:pt x="8380" y="19851"/>
                  </a:cubicBezTo>
                  <a:cubicBezTo>
                    <a:pt x="9527" y="20262"/>
                    <a:pt x="10643" y="20406"/>
                    <a:pt x="11637" y="20406"/>
                  </a:cubicBezTo>
                  <a:cubicBezTo>
                    <a:pt x="13774" y="20406"/>
                    <a:pt x="15345" y="19741"/>
                    <a:pt x="15429" y="19643"/>
                  </a:cubicBezTo>
                  <a:lnTo>
                    <a:pt x="15429" y="19643"/>
                  </a:lnTo>
                  <a:cubicBezTo>
                    <a:pt x="15427" y="19644"/>
                    <a:pt x="15424" y="19645"/>
                    <a:pt x="15420" y="19645"/>
                  </a:cubicBezTo>
                  <a:cubicBezTo>
                    <a:pt x="15218" y="19645"/>
                    <a:pt x="12540" y="17982"/>
                    <a:pt x="8897" y="16660"/>
                  </a:cubicBezTo>
                  <a:cubicBezTo>
                    <a:pt x="8008" y="16347"/>
                    <a:pt x="7075" y="16186"/>
                    <a:pt x="6140" y="16186"/>
                  </a:cubicBezTo>
                  <a:cubicBezTo>
                    <a:pt x="5349" y="16186"/>
                    <a:pt x="4557" y="16301"/>
                    <a:pt x="3791" y="16538"/>
                  </a:cubicBezTo>
                  <a:cubicBezTo>
                    <a:pt x="4702" y="16052"/>
                    <a:pt x="5645" y="15566"/>
                    <a:pt x="6587" y="15110"/>
                  </a:cubicBezTo>
                  <a:cubicBezTo>
                    <a:pt x="7377" y="14745"/>
                    <a:pt x="8168" y="14380"/>
                    <a:pt x="8958" y="14046"/>
                  </a:cubicBezTo>
                  <a:cubicBezTo>
                    <a:pt x="9171" y="14107"/>
                    <a:pt x="9444" y="14228"/>
                    <a:pt x="9809" y="14380"/>
                  </a:cubicBezTo>
                  <a:cubicBezTo>
                    <a:pt x="11025" y="14927"/>
                    <a:pt x="13061" y="15900"/>
                    <a:pt x="15311" y="16964"/>
                  </a:cubicBezTo>
                  <a:cubicBezTo>
                    <a:pt x="16834" y="17686"/>
                    <a:pt x="18346" y="17898"/>
                    <a:pt x="19578" y="17898"/>
                  </a:cubicBezTo>
                  <a:cubicBezTo>
                    <a:pt x="21152" y="17898"/>
                    <a:pt x="22267" y="17552"/>
                    <a:pt x="22357" y="17485"/>
                  </a:cubicBezTo>
                  <a:lnTo>
                    <a:pt x="22357" y="17485"/>
                  </a:lnTo>
                  <a:cubicBezTo>
                    <a:pt x="22356" y="17486"/>
                    <a:pt x="22355" y="17486"/>
                    <a:pt x="22353" y="17486"/>
                  </a:cubicBezTo>
                  <a:cubicBezTo>
                    <a:pt x="22183" y="17486"/>
                    <a:pt x="19675" y="15545"/>
                    <a:pt x="16192" y="13833"/>
                  </a:cubicBezTo>
                  <a:cubicBezTo>
                    <a:pt x="15051" y="13295"/>
                    <a:pt x="13833" y="13031"/>
                    <a:pt x="12605" y="13031"/>
                  </a:cubicBezTo>
                  <a:cubicBezTo>
                    <a:pt x="12099" y="13031"/>
                    <a:pt x="11591" y="13076"/>
                    <a:pt x="11086" y="13164"/>
                  </a:cubicBezTo>
                  <a:cubicBezTo>
                    <a:pt x="11754" y="12891"/>
                    <a:pt x="12453" y="12617"/>
                    <a:pt x="13153" y="12374"/>
                  </a:cubicBezTo>
                  <a:cubicBezTo>
                    <a:pt x="14368" y="11918"/>
                    <a:pt x="15615" y="11523"/>
                    <a:pt x="16861" y="11128"/>
                  </a:cubicBezTo>
                  <a:lnTo>
                    <a:pt x="16891" y="11128"/>
                  </a:lnTo>
                  <a:lnTo>
                    <a:pt x="16982" y="11189"/>
                  </a:lnTo>
                  <a:cubicBezTo>
                    <a:pt x="17165" y="11280"/>
                    <a:pt x="17408" y="11401"/>
                    <a:pt x="17712" y="11553"/>
                  </a:cubicBezTo>
                  <a:cubicBezTo>
                    <a:pt x="18837" y="12222"/>
                    <a:pt x="20782" y="13408"/>
                    <a:pt x="22910" y="14715"/>
                  </a:cubicBezTo>
                  <a:cubicBezTo>
                    <a:pt x="24868" y="15918"/>
                    <a:pt x="26922" y="16188"/>
                    <a:pt x="28293" y="16188"/>
                  </a:cubicBezTo>
                  <a:cubicBezTo>
                    <a:pt x="29207" y="16188"/>
                    <a:pt x="29817" y="16068"/>
                    <a:pt x="29894" y="16026"/>
                  </a:cubicBezTo>
                  <a:lnTo>
                    <a:pt x="29894" y="16026"/>
                  </a:lnTo>
                  <a:cubicBezTo>
                    <a:pt x="29893" y="16026"/>
                    <a:pt x="29892" y="16026"/>
                    <a:pt x="29891" y="16026"/>
                  </a:cubicBezTo>
                  <a:cubicBezTo>
                    <a:pt x="29720" y="16026"/>
                    <a:pt x="27442" y="13809"/>
                    <a:pt x="24095" y="11736"/>
                  </a:cubicBezTo>
                  <a:cubicBezTo>
                    <a:pt x="22777" y="10918"/>
                    <a:pt x="21252" y="10490"/>
                    <a:pt x="19701" y="10490"/>
                  </a:cubicBezTo>
                  <a:cubicBezTo>
                    <a:pt x="19464" y="10490"/>
                    <a:pt x="19226" y="10500"/>
                    <a:pt x="18988" y="10520"/>
                  </a:cubicBezTo>
                  <a:cubicBezTo>
                    <a:pt x="20873" y="10003"/>
                    <a:pt x="22758" y="9578"/>
                    <a:pt x="24672" y="9213"/>
                  </a:cubicBezTo>
                  <a:lnTo>
                    <a:pt x="24855" y="9335"/>
                  </a:lnTo>
                  <a:cubicBezTo>
                    <a:pt x="25007" y="9426"/>
                    <a:pt x="25220" y="9578"/>
                    <a:pt x="25463" y="9730"/>
                  </a:cubicBezTo>
                  <a:cubicBezTo>
                    <a:pt x="26557" y="10520"/>
                    <a:pt x="28350" y="11888"/>
                    <a:pt x="30356" y="13408"/>
                  </a:cubicBezTo>
                  <a:cubicBezTo>
                    <a:pt x="32671" y="15200"/>
                    <a:pt x="35307" y="15502"/>
                    <a:pt x="36533" y="15502"/>
                  </a:cubicBezTo>
                  <a:cubicBezTo>
                    <a:pt x="36924" y="15502"/>
                    <a:pt x="37172" y="15471"/>
                    <a:pt x="37219" y="15448"/>
                  </a:cubicBezTo>
                  <a:lnTo>
                    <a:pt x="37219" y="15448"/>
                  </a:lnTo>
                  <a:cubicBezTo>
                    <a:pt x="37219" y="15448"/>
                    <a:pt x="37219" y="15448"/>
                    <a:pt x="37218" y="15448"/>
                  </a:cubicBezTo>
                  <a:cubicBezTo>
                    <a:pt x="37066" y="15448"/>
                    <a:pt x="34993" y="13015"/>
                    <a:pt x="31876" y="10581"/>
                  </a:cubicBezTo>
                  <a:cubicBezTo>
                    <a:pt x="30387" y="9486"/>
                    <a:pt x="28594" y="8879"/>
                    <a:pt x="26770" y="8848"/>
                  </a:cubicBezTo>
                  <a:lnTo>
                    <a:pt x="26952" y="8818"/>
                  </a:lnTo>
                  <a:cubicBezTo>
                    <a:pt x="27773" y="8666"/>
                    <a:pt x="28624" y="8575"/>
                    <a:pt x="29445" y="8453"/>
                  </a:cubicBezTo>
                  <a:cubicBezTo>
                    <a:pt x="29627" y="8514"/>
                    <a:pt x="29840" y="8575"/>
                    <a:pt x="30113" y="8635"/>
                  </a:cubicBezTo>
                  <a:lnTo>
                    <a:pt x="30235" y="8666"/>
                  </a:lnTo>
                  <a:cubicBezTo>
                    <a:pt x="32187" y="9125"/>
                    <a:pt x="34193" y="9367"/>
                    <a:pt x="36227" y="9367"/>
                  </a:cubicBezTo>
                  <a:cubicBezTo>
                    <a:pt x="36347" y="9367"/>
                    <a:pt x="36467" y="9367"/>
                    <a:pt x="36588" y="9365"/>
                  </a:cubicBezTo>
                  <a:cubicBezTo>
                    <a:pt x="39110" y="9243"/>
                    <a:pt x="41603" y="8787"/>
                    <a:pt x="44004" y="7936"/>
                  </a:cubicBezTo>
                  <a:cubicBezTo>
                    <a:pt x="41741" y="6776"/>
                    <a:pt x="39229" y="6169"/>
                    <a:pt x="36679" y="6169"/>
                  </a:cubicBezTo>
                  <a:cubicBezTo>
                    <a:pt x="36558" y="6169"/>
                    <a:pt x="36436" y="6171"/>
                    <a:pt x="36314" y="6173"/>
                  </a:cubicBezTo>
                  <a:cubicBezTo>
                    <a:pt x="34308" y="6234"/>
                    <a:pt x="32302" y="6690"/>
                    <a:pt x="30448" y="7541"/>
                  </a:cubicBezTo>
                  <a:cubicBezTo>
                    <a:pt x="29961" y="7784"/>
                    <a:pt x="29566" y="7967"/>
                    <a:pt x="29323" y="8119"/>
                  </a:cubicBezTo>
                  <a:lnTo>
                    <a:pt x="27803" y="8331"/>
                  </a:lnTo>
                  <a:cubicBezTo>
                    <a:pt x="27378" y="8392"/>
                    <a:pt x="26922" y="8453"/>
                    <a:pt x="26496" y="8544"/>
                  </a:cubicBezTo>
                  <a:cubicBezTo>
                    <a:pt x="28290" y="7936"/>
                    <a:pt x="29901" y="6903"/>
                    <a:pt x="31177" y="5505"/>
                  </a:cubicBezTo>
                  <a:cubicBezTo>
                    <a:pt x="33746" y="2548"/>
                    <a:pt x="35962" y="31"/>
                    <a:pt x="36096" y="31"/>
                  </a:cubicBezTo>
                  <a:cubicBezTo>
                    <a:pt x="36098" y="31"/>
                    <a:pt x="36100" y="32"/>
                    <a:pt x="36101" y="33"/>
                  </a:cubicBezTo>
                  <a:cubicBezTo>
                    <a:pt x="36092" y="15"/>
                    <a:pt x="35975" y="1"/>
                    <a:pt x="3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2"/>
            <p:cNvSpPr/>
            <p:nvPr/>
          </p:nvSpPr>
          <p:spPr>
            <a:xfrm>
              <a:off x="14557775" y="2134150"/>
              <a:ext cx="157250" cy="313700"/>
            </a:xfrm>
            <a:custGeom>
              <a:avLst/>
              <a:gdLst/>
              <a:ahLst/>
              <a:cxnLst/>
              <a:rect l="l" t="t" r="r" b="b"/>
              <a:pathLst>
                <a:path w="6290" h="12548" extrusionOk="0">
                  <a:moveTo>
                    <a:pt x="571" y="1"/>
                  </a:moveTo>
                  <a:cubicBezTo>
                    <a:pt x="232" y="1"/>
                    <a:pt x="1" y="515"/>
                    <a:pt x="363" y="722"/>
                  </a:cubicBezTo>
                  <a:cubicBezTo>
                    <a:pt x="2247" y="1786"/>
                    <a:pt x="3980" y="3457"/>
                    <a:pt x="4709" y="5524"/>
                  </a:cubicBezTo>
                  <a:cubicBezTo>
                    <a:pt x="5439" y="7561"/>
                    <a:pt x="4497" y="10023"/>
                    <a:pt x="3980" y="12059"/>
                  </a:cubicBezTo>
                  <a:cubicBezTo>
                    <a:pt x="3906" y="12353"/>
                    <a:pt x="4144" y="12547"/>
                    <a:pt x="4370" y="12547"/>
                  </a:cubicBezTo>
                  <a:cubicBezTo>
                    <a:pt x="4518" y="12547"/>
                    <a:pt x="4661" y="12464"/>
                    <a:pt x="4709" y="12272"/>
                  </a:cubicBezTo>
                  <a:cubicBezTo>
                    <a:pt x="5287" y="9992"/>
                    <a:pt x="6290" y="7348"/>
                    <a:pt x="5348" y="5038"/>
                  </a:cubicBezTo>
                  <a:cubicBezTo>
                    <a:pt x="4405" y="2910"/>
                    <a:pt x="2794" y="1178"/>
                    <a:pt x="758" y="53"/>
                  </a:cubicBezTo>
                  <a:cubicBezTo>
                    <a:pt x="694" y="17"/>
                    <a:pt x="631" y="1"/>
                    <a:pt x="57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2"/>
            <p:cNvSpPr/>
            <p:nvPr/>
          </p:nvSpPr>
          <p:spPr>
            <a:xfrm>
              <a:off x="14619275" y="2169650"/>
              <a:ext cx="60800" cy="83625"/>
            </a:xfrm>
            <a:custGeom>
              <a:avLst/>
              <a:gdLst/>
              <a:ahLst/>
              <a:cxnLst/>
              <a:rect l="l" t="t" r="r" b="b"/>
              <a:pathLst>
                <a:path w="2432" h="3345" extrusionOk="0">
                  <a:moveTo>
                    <a:pt x="1034" y="1"/>
                  </a:moveTo>
                  <a:lnTo>
                    <a:pt x="0" y="1490"/>
                  </a:lnTo>
                  <a:cubicBezTo>
                    <a:pt x="760" y="1673"/>
                    <a:pt x="2432" y="3344"/>
                    <a:pt x="2432" y="3344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2"/>
            <p:cNvSpPr/>
            <p:nvPr/>
          </p:nvSpPr>
          <p:spPr>
            <a:xfrm>
              <a:off x="14374575" y="1989925"/>
              <a:ext cx="280425" cy="225350"/>
            </a:xfrm>
            <a:custGeom>
              <a:avLst/>
              <a:gdLst/>
              <a:ahLst/>
              <a:cxnLst/>
              <a:rect l="l" t="t" r="r" b="b"/>
              <a:pathLst>
                <a:path w="11217" h="9014" extrusionOk="0">
                  <a:moveTo>
                    <a:pt x="1814" y="1"/>
                  </a:moveTo>
                  <a:cubicBezTo>
                    <a:pt x="1356" y="1"/>
                    <a:pt x="903" y="132"/>
                    <a:pt x="517" y="381"/>
                  </a:cubicBezTo>
                  <a:cubicBezTo>
                    <a:pt x="396" y="503"/>
                    <a:pt x="274" y="655"/>
                    <a:pt x="213" y="807"/>
                  </a:cubicBezTo>
                  <a:cubicBezTo>
                    <a:pt x="1" y="1324"/>
                    <a:pt x="244" y="1932"/>
                    <a:pt x="517" y="2418"/>
                  </a:cubicBezTo>
                  <a:cubicBezTo>
                    <a:pt x="2736" y="6278"/>
                    <a:pt x="6748" y="8740"/>
                    <a:pt x="11186" y="8983"/>
                  </a:cubicBezTo>
                  <a:lnTo>
                    <a:pt x="11217" y="9014"/>
                  </a:lnTo>
                  <a:cubicBezTo>
                    <a:pt x="10943" y="6673"/>
                    <a:pt x="9910" y="4515"/>
                    <a:pt x="8268" y="2843"/>
                  </a:cubicBezTo>
                  <a:cubicBezTo>
                    <a:pt x="6627" y="1263"/>
                    <a:pt x="4530" y="260"/>
                    <a:pt x="2280" y="47"/>
                  </a:cubicBezTo>
                  <a:cubicBezTo>
                    <a:pt x="2126" y="16"/>
                    <a:pt x="1969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2"/>
            <p:cNvSpPr/>
            <p:nvPr/>
          </p:nvSpPr>
          <p:spPr>
            <a:xfrm>
              <a:off x="14374575" y="1999450"/>
              <a:ext cx="279675" cy="215075"/>
            </a:xfrm>
            <a:custGeom>
              <a:avLst/>
              <a:gdLst/>
              <a:ahLst/>
              <a:cxnLst/>
              <a:rect l="l" t="t" r="r" b="b"/>
              <a:pathLst>
                <a:path w="11187" h="8603" extrusionOk="0">
                  <a:moveTo>
                    <a:pt x="517" y="0"/>
                  </a:moveTo>
                  <a:cubicBezTo>
                    <a:pt x="396" y="92"/>
                    <a:pt x="274" y="243"/>
                    <a:pt x="213" y="426"/>
                  </a:cubicBezTo>
                  <a:cubicBezTo>
                    <a:pt x="1" y="943"/>
                    <a:pt x="244" y="1520"/>
                    <a:pt x="517" y="2006"/>
                  </a:cubicBezTo>
                  <a:cubicBezTo>
                    <a:pt x="2736" y="5867"/>
                    <a:pt x="6748" y="8359"/>
                    <a:pt x="11186" y="8602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2"/>
            <p:cNvSpPr/>
            <p:nvPr/>
          </p:nvSpPr>
          <p:spPr>
            <a:xfrm>
              <a:off x="14823100" y="2656200"/>
              <a:ext cx="237675" cy="427350"/>
            </a:xfrm>
            <a:custGeom>
              <a:avLst/>
              <a:gdLst/>
              <a:ahLst/>
              <a:cxnLst/>
              <a:rect l="l" t="t" r="r" b="b"/>
              <a:pathLst>
                <a:path w="9507" h="17094" extrusionOk="0">
                  <a:moveTo>
                    <a:pt x="567" y="1"/>
                  </a:moveTo>
                  <a:cubicBezTo>
                    <a:pt x="228" y="1"/>
                    <a:pt x="1" y="515"/>
                    <a:pt x="388" y="722"/>
                  </a:cubicBezTo>
                  <a:lnTo>
                    <a:pt x="358" y="722"/>
                  </a:lnTo>
                  <a:cubicBezTo>
                    <a:pt x="6103" y="3761"/>
                    <a:pt x="8686" y="10570"/>
                    <a:pt x="6437" y="16618"/>
                  </a:cubicBezTo>
                  <a:cubicBezTo>
                    <a:pt x="6327" y="16911"/>
                    <a:pt x="6547" y="17093"/>
                    <a:pt x="6780" y="17093"/>
                  </a:cubicBezTo>
                  <a:cubicBezTo>
                    <a:pt x="6934" y="17093"/>
                    <a:pt x="7094" y="17013"/>
                    <a:pt x="7166" y="16831"/>
                  </a:cubicBezTo>
                  <a:cubicBezTo>
                    <a:pt x="9507" y="10418"/>
                    <a:pt x="6771" y="3275"/>
                    <a:pt x="753" y="53"/>
                  </a:cubicBezTo>
                  <a:cubicBezTo>
                    <a:pt x="689" y="16"/>
                    <a:pt x="626" y="1"/>
                    <a:pt x="56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2"/>
            <p:cNvSpPr/>
            <p:nvPr/>
          </p:nvSpPr>
          <p:spPr>
            <a:xfrm>
              <a:off x="14736025" y="1927475"/>
              <a:ext cx="567100" cy="598575"/>
            </a:xfrm>
            <a:custGeom>
              <a:avLst/>
              <a:gdLst/>
              <a:ahLst/>
              <a:cxnLst/>
              <a:rect l="l" t="t" r="r" b="b"/>
              <a:pathLst>
                <a:path w="22684" h="23943" extrusionOk="0">
                  <a:moveTo>
                    <a:pt x="22142" y="0"/>
                  </a:moveTo>
                  <a:cubicBezTo>
                    <a:pt x="22083" y="0"/>
                    <a:pt x="22021" y="16"/>
                    <a:pt x="21957" y="53"/>
                  </a:cubicBezTo>
                  <a:cubicBezTo>
                    <a:pt x="19525" y="1329"/>
                    <a:pt x="17397" y="3092"/>
                    <a:pt x="15665" y="5189"/>
                  </a:cubicBezTo>
                  <a:cubicBezTo>
                    <a:pt x="13811" y="7469"/>
                    <a:pt x="12747" y="10144"/>
                    <a:pt x="11409" y="12727"/>
                  </a:cubicBezTo>
                  <a:cubicBezTo>
                    <a:pt x="10194" y="14977"/>
                    <a:pt x="8613" y="17044"/>
                    <a:pt x="6698" y="18776"/>
                  </a:cubicBezTo>
                  <a:cubicBezTo>
                    <a:pt x="4874" y="20539"/>
                    <a:pt x="2777" y="22272"/>
                    <a:pt x="406" y="23184"/>
                  </a:cubicBezTo>
                  <a:cubicBezTo>
                    <a:pt x="0" y="23346"/>
                    <a:pt x="100" y="23942"/>
                    <a:pt x="449" y="23942"/>
                  </a:cubicBezTo>
                  <a:cubicBezTo>
                    <a:pt x="492" y="23942"/>
                    <a:pt x="539" y="23933"/>
                    <a:pt x="589" y="23913"/>
                  </a:cubicBezTo>
                  <a:cubicBezTo>
                    <a:pt x="2777" y="23092"/>
                    <a:pt x="4662" y="21633"/>
                    <a:pt x="6394" y="20083"/>
                  </a:cubicBezTo>
                  <a:cubicBezTo>
                    <a:pt x="8279" y="18472"/>
                    <a:pt x="9920" y="16588"/>
                    <a:pt x="11257" y="14521"/>
                  </a:cubicBezTo>
                  <a:cubicBezTo>
                    <a:pt x="12868" y="11907"/>
                    <a:pt x="13811" y="8958"/>
                    <a:pt x="15634" y="6466"/>
                  </a:cubicBezTo>
                  <a:cubicBezTo>
                    <a:pt x="17397" y="4065"/>
                    <a:pt x="19677" y="2089"/>
                    <a:pt x="22321" y="691"/>
                  </a:cubicBezTo>
                  <a:cubicBezTo>
                    <a:pt x="22683" y="510"/>
                    <a:pt x="22474" y="0"/>
                    <a:pt x="22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2"/>
            <p:cNvSpPr/>
            <p:nvPr/>
          </p:nvSpPr>
          <p:spPr>
            <a:xfrm>
              <a:off x="15198300" y="1918900"/>
              <a:ext cx="102600" cy="76000"/>
            </a:xfrm>
            <a:custGeom>
              <a:avLst/>
              <a:gdLst/>
              <a:ahLst/>
              <a:cxnLst/>
              <a:rect l="l" t="t" r="r" b="b"/>
              <a:pathLst>
                <a:path w="4104" h="3040" extrusionOk="0">
                  <a:moveTo>
                    <a:pt x="2189" y="0"/>
                  </a:moveTo>
                  <a:lnTo>
                    <a:pt x="1" y="3040"/>
                  </a:lnTo>
                  <a:lnTo>
                    <a:pt x="4104" y="127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2"/>
            <p:cNvSpPr/>
            <p:nvPr/>
          </p:nvSpPr>
          <p:spPr>
            <a:xfrm>
              <a:off x="15227175" y="1660400"/>
              <a:ext cx="382250" cy="311725"/>
            </a:xfrm>
            <a:custGeom>
              <a:avLst/>
              <a:gdLst/>
              <a:ahLst/>
              <a:cxnLst/>
              <a:rect l="l" t="t" r="r" b="b"/>
              <a:pathLst>
                <a:path w="15290" h="12469" extrusionOk="0">
                  <a:moveTo>
                    <a:pt x="12783" y="1"/>
                  </a:moveTo>
                  <a:cubicBezTo>
                    <a:pt x="12571" y="1"/>
                    <a:pt x="12361" y="14"/>
                    <a:pt x="12159" y="36"/>
                  </a:cubicBezTo>
                  <a:cubicBezTo>
                    <a:pt x="9059" y="401"/>
                    <a:pt x="6171" y="1769"/>
                    <a:pt x="3982" y="3957"/>
                  </a:cubicBezTo>
                  <a:cubicBezTo>
                    <a:pt x="1794" y="6146"/>
                    <a:pt x="365" y="9398"/>
                    <a:pt x="1" y="12468"/>
                  </a:cubicBezTo>
                  <a:lnTo>
                    <a:pt x="61" y="12468"/>
                  </a:lnTo>
                  <a:cubicBezTo>
                    <a:pt x="6141" y="12073"/>
                    <a:pt x="11612" y="8608"/>
                    <a:pt x="14591" y="3289"/>
                  </a:cubicBezTo>
                  <a:cubicBezTo>
                    <a:pt x="14955" y="2590"/>
                    <a:pt x="15290" y="1799"/>
                    <a:pt x="14986" y="1070"/>
                  </a:cubicBezTo>
                  <a:cubicBezTo>
                    <a:pt x="14895" y="857"/>
                    <a:pt x="14743" y="644"/>
                    <a:pt x="14530" y="492"/>
                  </a:cubicBezTo>
                  <a:cubicBezTo>
                    <a:pt x="14094" y="125"/>
                    <a:pt x="13434" y="1"/>
                    <a:pt x="1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2"/>
            <p:cNvSpPr/>
            <p:nvPr/>
          </p:nvSpPr>
          <p:spPr>
            <a:xfrm>
              <a:off x="15228700" y="1673450"/>
              <a:ext cx="380725" cy="298675"/>
            </a:xfrm>
            <a:custGeom>
              <a:avLst/>
              <a:gdLst/>
              <a:ahLst/>
              <a:cxnLst/>
              <a:rect l="l" t="t" r="r" b="b"/>
              <a:pathLst>
                <a:path w="15229" h="11947" extrusionOk="0">
                  <a:moveTo>
                    <a:pt x="14499" y="1"/>
                  </a:moveTo>
                  <a:lnTo>
                    <a:pt x="0" y="11946"/>
                  </a:lnTo>
                  <a:cubicBezTo>
                    <a:pt x="6080" y="11551"/>
                    <a:pt x="11551" y="8086"/>
                    <a:pt x="14530" y="2767"/>
                  </a:cubicBezTo>
                  <a:cubicBezTo>
                    <a:pt x="14894" y="2098"/>
                    <a:pt x="15229" y="1277"/>
                    <a:pt x="14925" y="578"/>
                  </a:cubicBezTo>
                  <a:cubicBezTo>
                    <a:pt x="14834" y="335"/>
                    <a:pt x="14682" y="153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2"/>
            <p:cNvSpPr/>
            <p:nvPr/>
          </p:nvSpPr>
          <p:spPr>
            <a:xfrm>
              <a:off x="14825950" y="2201575"/>
              <a:ext cx="76775" cy="85125"/>
            </a:xfrm>
            <a:custGeom>
              <a:avLst/>
              <a:gdLst/>
              <a:ahLst/>
              <a:cxnLst/>
              <a:rect l="l" t="t" r="r" b="b"/>
              <a:pathLst>
                <a:path w="3071" h="3405" extrusionOk="0">
                  <a:moveTo>
                    <a:pt x="700" y="1"/>
                  </a:moveTo>
                  <a:cubicBezTo>
                    <a:pt x="700" y="1"/>
                    <a:pt x="761" y="2280"/>
                    <a:pt x="1" y="3405"/>
                  </a:cubicBezTo>
                  <a:cubicBezTo>
                    <a:pt x="1" y="3405"/>
                    <a:pt x="1764" y="3131"/>
                    <a:pt x="3071" y="700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2"/>
            <p:cNvSpPr/>
            <p:nvPr/>
          </p:nvSpPr>
          <p:spPr>
            <a:xfrm>
              <a:off x="15014400" y="2718300"/>
              <a:ext cx="96550" cy="63850"/>
            </a:xfrm>
            <a:custGeom>
              <a:avLst/>
              <a:gdLst/>
              <a:ahLst/>
              <a:cxnLst/>
              <a:rect l="l" t="t" r="r" b="b"/>
              <a:pathLst>
                <a:path w="3862" h="2554" extrusionOk="0">
                  <a:moveTo>
                    <a:pt x="1" y="1"/>
                  </a:moveTo>
                  <a:cubicBezTo>
                    <a:pt x="1" y="1"/>
                    <a:pt x="2676" y="1916"/>
                    <a:pt x="2858" y="2554"/>
                  </a:cubicBezTo>
                  <a:lnTo>
                    <a:pt x="3861" y="1064"/>
                  </a:lnTo>
                  <a:cubicBezTo>
                    <a:pt x="2524" y="912"/>
                    <a:pt x="1217" y="548"/>
                    <a:pt x="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2"/>
            <p:cNvSpPr/>
            <p:nvPr/>
          </p:nvSpPr>
          <p:spPr>
            <a:xfrm>
              <a:off x="14975650" y="2824675"/>
              <a:ext cx="41050" cy="76025"/>
            </a:xfrm>
            <a:custGeom>
              <a:avLst/>
              <a:gdLst/>
              <a:ahLst/>
              <a:cxnLst/>
              <a:rect l="l" t="t" r="r" b="b"/>
              <a:pathLst>
                <a:path w="1642" h="3041" extrusionOk="0">
                  <a:moveTo>
                    <a:pt x="609" y="1"/>
                  </a:moveTo>
                  <a:lnTo>
                    <a:pt x="609" y="1"/>
                  </a:lnTo>
                  <a:cubicBezTo>
                    <a:pt x="639" y="700"/>
                    <a:pt x="426" y="1369"/>
                    <a:pt x="1" y="1946"/>
                  </a:cubicBezTo>
                  <a:lnTo>
                    <a:pt x="1612" y="3040"/>
                  </a:lnTo>
                  <a:cubicBezTo>
                    <a:pt x="1642" y="1916"/>
                    <a:pt x="1308" y="852"/>
                    <a:pt x="609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2"/>
            <p:cNvSpPr/>
            <p:nvPr/>
          </p:nvSpPr>
          <p:spPr>
            <a:xfrm>
              <a:off x="14805450" y="1702925"/>
              <a:ext cx="316875" cy="561750"/>
            </a:xfrm>
            <a:custGeom>
              <a:avLst/>
              <a:gdLst/>
              <a:ahLst/>
              <a:cxnLst/>
              <a:rect l="l" t="t" r="r" b="b"/>
              <a:pathLst>
                <a:path w="12675" h="22470" extrusionOk="0">
                  <a:moveTo>
                    <a:pt x="10499" y="0"/>
                  </a:moveTo>
                  <a:cubicBezTo>
                    <a:pt x="9632" y="0"/>
                    <a:pt x="8692" y="456"/>
                    <a:pt x="7933" y="980"/>
                  </a:cubicBezTo>
                  <a:cubicBezTo>
                    <a:pt x="4681" y="3259"/>
                    <a:pt x="2280" y="6603"/>
                    <a:pt x="1125" y="10433"/>
                  </a:cubicBezTo>
                  <a:cubicBezTo>
                    <a:pt x="0" y="14232"/>
                    <a:pt x="365" y="18792"/>
                    <a:pt x="1854" y="22469"/>
                  </a:cubicBezTo>
                  <a:lnTo>
                    <a:pt x="1915" y="22409"/>
                  </a:lnTo>
                  <a:cubicBezTo>
                    <a:pt x="8541" y="18214"/>
                    <a:pt x="12584" y="10980"/>
                    <a:pt x="12675" y="3138"/>
                  </a:cubicBezTo>
                  <a:cubicBezTo>
                    <a:pt x="12675" y="2135"/>
                    <a:pt x="12553" y="1041"/>
                    <a:pt x="11794" y="402"/>
                  </a:cubicBezTo>
                  <a:cubicBezTo>
                    <a:pt x="11520" y="220"/>
                    <a:pt x="11216" y="68"/>
                    <a:pt x="10912" y="37"/>
                  </a:cubicBezTo>
                  <a:cubicBezTo>
                    <a:pt x="10777" y="12"/>
                    <a:pt x="10639" y="0"/>
                    <a:pt x="10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2"/>
            <p:cNvSpPr/>
            <p:nvPr/>
          </p:nvSpPr>
          <p:spPr>
            <a:xfrm>
              <a:off x="14853300" y="1703850"/>
              <a:ext cx="269025" cy="559300"/>
            </a:xfrm>
            <a:custGeom>
              <a:avLst/>
              <a:gdLst/>
              <a:ahLst/>
              <a:cxnLst/>
              <a:rect l="l" t="t" r="r" b="b"/>
              <a:pathLst>
                <a:path w="10761" h="22372" extrusionOk="0">
                  <a:moveTo>
                    <a:pt x="9028" y="0"/>
                  </a:moveTo>
                  <a:lnTo>
                    <a:pt x="1" y="22372"/>
                  </a:lnTo>
                  <a:cubicBezTo>
                    <a:pt x="6627" y="18177"/>
                    <a:pt x="10670" y="10943"/>
                    <a:pt x="10761" y="3101"/>
                  </a:cubicBezTo>
                  <a:cubicBezTo>
                    <a:pt x="10761" y="2098"/>
                    <a:pt x="10639" y="1004"/>
                    <a:pt x="9880" y="365"/>
                  </a:cubicBezTo>
                  <a:cubicBezTo>
                    <a:pt x="9636" y="183"/>
                    <a:pt x="9332" y="31"/>
                    <a:pt x="9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2"/>
            <p:cNvSpPr/>
            <p:nvPr/>
          </p:nvSpPr>
          <p:spPr>
            <a:xfrm>
              <a:off x="14781875" y="2852050"/>
              <a:ext cx="263725" cy="480750"/>
            </a:xfrm>
            <a:custGeom>
              <a:avLst/>
              <a:gdLst/>
              <a:ahLst/>
              <a:cxnLst/>
              <a:rect l="l" t="t" r="r" b="b"/>
              <a:pathLst>
                <a:path w="10549" h="19230" extrusionOk="0">
                  <a:moveTo>
                    <a:pt x="8724" y="0"/>
                  </a:moveTo>
                  <a:lnTo>
                    <a:pt x="8664" y="31"/>
                  </a:lnTo>
                  <a:cubicBezTo>
                    <a:pt x="3223" y="3769"/>
                    <a:pt x="1" y="10000"/>
                    <a:pt x="153" y="16627"/>
                  </a:cubicBezTo>
                  <a:cubicBezTo>
                    <a:pt x="183" y="17478"/>
                    <a:pt x="335" y="18420"/>
                    <a:pt x="1004" y="18906"/>
                  </a:cubicBezTo>
                  <a:cubicBezTo>
                    <a:pt x="1217" y="19089"/>
                    <a:pt x="1490" y="19180"/>
                    <a:pt x="1733" y="19210"/>
                  </a:cubicBezTo>
                  <a:cubicBezTo>
                    <a:pt x="1823" y="19223"/>
                    <a:pt x="1913" y="19229"/>
                    <a:pt x="2005" y="19229"/>
                  </a:cubicBezTo>
                  <a:cubicBezTo>
                    <a:pt x="2780" y="19229"/>
                    <a:pt x="3600" y="18791"/>
                    <a:pt x="4226" y="18329"/>
                  </a:cubicBezTo>
                  <a:cubicBezTo>
                    <a:pt x="6931" y="16292"/>
                    <a:pt x="8846" y="13405"/>
                    <a:pt x="9727" y="10122"/>
                  </a:cubicBezTo>
                  <a:cubicBezTo>
                    <a:pt x="10548" y="6900"/>
                    <a:pt x="10092" y="3040"/>
                    <a:pt x="8724" y="0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2"/>
            <p:cNvSpPr/>
            <p:nvPr/>
          </p:nvSpPr>
          <p:spPr>
            <a:xfrm>
              <a:off x="14781875" y="2852800"/>
              <a:ext cx="216600" cy="479525"/>
            </a:xfrm>
            <a:custGeom>
              <a:avLst/>
              <a:gdLst/>
              <a:ahLst/>
              <a:cxnLst/>
              <a:rect l="l" t="t" r="r" b="b"/>
              <a:pathLst>
                <a:path w="8664" h="19181" extrusionOk="0">
                  <a:moveTo>
                    <a:pt x="8664" y="1"/>
                  </a:moveTo>
                  <a:lnTo>
                    <a:pt x="8664" y="1"/>
                  </a:lnTo>
                  <a:cubicBezTo>
                    <a:pt x="3223" y="3739"/>
                    <a:pt x="1" y="9970"/>
                    <a:pt x="153" y="16597"/>
                  </a:cubicBezTo>
                  <a:cubicBezTo>
                    <a:pt x="183" y="17448"/>
                    <a:pt x="335" y="18390"/>
                    <a:pt x="1004" y="18876"/>
                  </a:cubicBezTo>
                  <a:cubicBezTo>
                    <a:pt x="1217" y="19059"/>
                    <a:pt x="1490" y="19150"/>
                    <a:pt x="1733" y="19180"/>
                  </a:cubicBezTo>
                  <a:lnTo>
                    <a:pt x="8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2"/>
            <p:cNvSpPr/>
            <p:nvPr/>
          </p:nvSpPr>
          <p:spPr>
            <a:xfrm>
              <a:off x="15069875" y="2743375"/>
              <a:ext cx="398225" cy="291925"/>
            </a:xfrm>
            <a:custGeom>
              <a:avLst/>
              <a:gdLst/>
              <a:ahLst/>
              <a:cxnLst/>
              <a:rect l="l" t="t" r="r" b="b"/>
              <a:pathLst>
                <a:path w="15929" h="11677" extrusionOk="0">
                  <a:moveTo>
                    <a:pt x="1" y="1"/>
                  </a:moveTo>
                  <a:cubicBezTo>
                    <a:pt x="548" y="3040"/>
                    <a:pt x="2189" y="6201"/>
                    <a:pt x="4499" y="8238"/>
                  </a:cubicBezTo>
                  <a:cubicBezTo>
                    <a:pt x="6840" y="10305"/>
                    <a:pt x="9788" y="11521"/>
                    <a:pt x="12888" y="11673"/>
                  </a:cubicBezTo>
                  <a:cubicBezTo>
                    <a:pt x="12965" y="11675"/>
                    <a:pt x="13043" y="11677"/>
                    <a:pt x="13121" y="11677"/>
                  </a:cubicBezTo>
                  <a:cubicBezTo>
                    <a:pt x="13887" y="11677"/>
                    <a:pt x="14736" y="11533"/>
                    <a:pt x="15259" y="11065"/>
                  </a:cubicBezTo>
                  <a:cubicBezTo>
                    <a:pt x="15442" y="10913"/>
                    <a:pt x="15594" y="10700"/>
                    <a:pt x="15685" y="10457"/>
                  </a:cubicBezTo>
                  <a:cubicBezTo>
                    <a:pt x="15928" y="9727"/>
                    <a:pt x="15533" y="8937"/>
                    <a:pt x="15138" y="8299"/>
                  </a:cubicBezTo>
                  <a:cubicBezTo>
                    <a:pt x="11825" y="3162"/>
                    <a:pt x="6171" y="3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2"/>
            <p:cNvSpPr/>
            <p:nvPr/>
          </p:nvSpPr>
          <p:spPr>
            <a:xfrm>
              <a:off x="15071400" y="2743375"/>
              <a:ext cx="396700" cy="276625"/>
            </a:xfrm>
            <a:custGeom>
              <a:avLst/>
              <a:gdLst/>
              <a:ahLst/>
              <a:cxnLst/>
              <a:rect l="l" t="t" r="r" b="b"/>
              <a:pathLst>
                <a:path w="15868" h="11065" extrusionOk="0">
                  <a:moveTo>
                    <a:pt x="1" y="1"/>
                  </a:moveTo>
                  <a:lnTo>
                    <a:pt x="15198" y="11065"/>
                  </a:lnTo>
                  <a:cubicBezTo>
                    <a:pt x="15411" y="10913"/>
                    <a:pt x="15533" y="10700"/>
                    <a:pt x="15624" y="10457"/>
                  </a:cubicBezTo>
                  <a:cubicBezTo>
                    <a:pt x="15867" y="9727"/>
                    <a:pt x="15502" y="8937"/>
                    <a:pt x="15077" y="8299"/>
                  </a:cubicBezTo>
                  <a:cubicBezTo>
                    <a:pt x="11794" y="3162"/>
                    <a:pt x="6110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2"/>
            <p:cNvSpPr/>
            <p:nvPr/>
          </p:nvSpPr>
          <p:spPr>
            <a:xfrm>
              <a:off x="14755000" y="2212075"/>
              <a:ext cx="791325" cy="357400"/>
            </a:xfrm>
            <a:custGeom>
              <a:avLst/>
              <a:gdLst/>
              <a:ahLst/>
              <a:cxnLst/>
              <a:rect l="l" t="t" r="r" b="b"/>
              <a:pathLst>
                <a:path w="31653" h="14296" extrusionOk="0">
                  <a:moveTo>
                    <a:pt x="31150" y="0"/>
                  </a:moveTo>
                  <a:cubicBezTo>
                    <a:pt x="31088" y="0"/>
                    <a:pt x="31022" y="20"/>
                    <a:pt x="30955" y="67"/>
                  </a:cubicBezTo>
                  <a:cubicBezTo>
                    <a:pt x="26304" y="3441"/>
                    <a:pt x="21714" y="7362"/>
                    <a:pt x="16365" y="9611"/>
                  </a:cubicBezTo>
                  <a:cubicBezTo>
                    <a:pt x="11319" y="11769"/>
                    <a:pt x="5848" y="12651"/>
                    <a:pt x="468" y="13563"/>
                  </a:cubicBezTo>
                  <a:cubicBezTo>
                    <a:pt x="1" y="13621"/>
                    <a:pt x="178" y="14296"/>
                    <a:pt x="597" y="14296"/>
                  </a:cubicBezTo>
                  <a:cubicBezTo>
                    <a:pt x="614" y="14296"/>
                    <a:pt x="632" y="14294"/>
                    <a:pt x="650" y="14292"/>
                  </a:cubicBezTo>
                  <a:cubicBezTo>
                    <a:pt x="6091" y="13380"/>
                    <a:pt x="11562" y="12468"/>
                    <a:pt x="16669" y="10310"/>
                  </a:cubicBezTo>
                  <a:cubicBezTo>
                    <a:pt x="22049" y="8031"/>
                    <a:pt x="26639" y="4140"/>
                    <a:pt x="31350" y="736"/>
                  </a:cubicBezTo>
                  <a:cubicBezTo>
                    <a:pt x="31653" y="483"/>
                    <a:pt x="31453" y="0"/>
                    <a:pt x="31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2"/>
            <p:cNvSpPr/>
            <p:nvPr/>
          </p:nvSpPr>
          <p:spPr>
            <a:xfrm>
              <a:off x="14813425" y="2518900"/>
              <a:ext cx="732825" cy="182050"/>
            </a:xfrm>
            <a:custGeom>
              <a:avLst/>
              <a:gdLst/>
              <a:ahLst/>
              <a:cxnLst/>
              <a:rect l="l" t="t" r="r" b="b"/>
              <a:pathLst>
                <a:path w="29313" h="7282" extrusionOk="0">
                  <a:moveTo>
                    <a:pt x="9169" y="1"/>
                  </a:moveTo>
                  <a:cubicBezTo>
                    <a:pt x="6249" y="1"/>
                    <a:pt x="3314" y="385"/>
                    <a:pt x="441" y="1168"/>
                  </a:cubicBezTo>
                  <a:cubicBezTo>
                    <a:pt x="0" y="1306"/>
                    <a:pt x="109" y="1918"/>
                    <a:pt x="495" y="1918"/>
                  </a:cubicBezTo>
                  <a:cubicBezTo>
                    <a:pt x="535" y="1918"/>
                    <a:pt x="578" y="1912"/>
                    <a:pt x="623" y="1897"/>
                  </a:cubicBezTo>
                  <a:lnTo>
                    <a:pt x="654" y="1928"/>
                  </a:lnTo>
                  <a:cubicBezTo>
                    <a:pt x="3479" y="1152"/>
                    <a:pt x="6361" y="772"/>
                    <a:pt x="9227" y="772"/>
                  </a:cubicBezTo>
                  <a:cubicBezTo>
                    <a:pt x="16136" y="772"/>
                    <a:pt x="22946" y="2984"/>
                    <a:pt x="28618" y="7217"/>
                  </a:cubicBezTo>
                  <a:cubicBezTo>
                    <a:pt x="28678" y="7262"/>
                    <a:pt x="28738" y="7281"/>
                    <a:pt x="28796" y="7281"/>
                  </a:cubicBezTo>
                  <a:cubicBezTo>
                    <a:pt x="29091" y="7281"/>
                    <a:pt x="29313" y="6777"/>
                    <a:pt x="28982" y="6548"/>
                  </a:cubicBezTo>
                  <a:cubicBezTo>
                    <a:pt x="23199" y="2248"/>
                    <a:pt x="16228" y="1"/>
                    <a:pt x="9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2"/>
            <p:cNvSpPr/>
            <p:nvPr/>
          </p:nvSpPr>
          <p:spPr>
            <a:xfrm>
              <a:off x="14749975" y="2385825"/>
              <a:ext cx="1002400" cy="161550"/>
            </a:xfrm>
            <a:custGeom>
              <a:avLst/>
              <a:gdLst/>
              <a:ahLst/>
              <a:cxnLst/>
              <a:rect l="l" t="t" r="r" b="b"/>
              <a:pathLst>
                <a:path w="40096" h="6462" extrusionOk="0">
                  <a:moveTo>
                    <a:pt x="26455" y="0"/>
                  </a:moveTo>
                  <a:cubicBezTo>
                    <a:pt x="24524" y="0"/>
                    <a:pt x="22576" y="201"/>
                    <a:pt x="20639" y="594"/>
                  </a:cubicBezTo>
                  <a:cubicBezTo>
                    <a:pt x="13861" y="1992"/>
                    <a:pt x="7477" y="5184"/>
                    <a:pt x="486" y="5701"/>
                  </a:cubicBezTo>
                  <a:cubicBezTo>
                    <a:pt x="10" y="5730"/>
                    <a:pt x="0" y="6461"/>
                    <a:pt x="458" y="6461"/>
                  </a:cubicBezTo>
                  <a:cubicBezTo>
                    <a:pt x="468" y="6461"/>
                    <a:pt x="477" y="6461"/>
                    <a:pt x="486" y="6461"/>
                  </a:cubicBezTo>
                  <a:cubicBezTo>
                    <a:pt x="7113" y="5974"/>
                    <a:pt x="13192" y="3147"/>
                    <a:pt x="19575" y="1628"/>
                  </a:cubicBezTo>
                  <a:cubicBezTo>
                    <a:pt x="21885" y="1071"/>
                    <a:pt x="24210" y="780"/>
                    <a:pt x="26509" y="780"/>
                  </a:cubicBezTo>
                  <a:cubicBezTo>
                    <a:pt x="30986" y="780"/>
                    <a:pt x="35366" y="1882"/>
                    <a:pt x="39363" y="4272"/>
                  </a:cubicBezTo>
                  <a:cubicBezTo>
                    <a:pt x="39424" y="4303"/>
                    <a:pt x="39484" y="4316"/>
                    <a:pt x="39541" y="4316"/>
                  </a:cubicBezTo>
                  <a:cubicBezTo>
                    <a:pt x="39878" y="4316"/>
                    <a:pt x="40096" y="3837"/>
                    <a:pt x="39758" y="3603"/>
                  </a:cubicBezTo>
                  <a:lnTo>
                    <a:pt x="39758" y="3603"/>
                  </a:lnTo>
                  <a:lnTo>
                    <a:pt x="39758" y="3634"/>
                  </a:lnTo>
                  <a:cubicBezTo>
                    <a:pt x="35657" y="1165"/>
                    <a:pt x="31102" y="0"/>
                    <a:pt x="2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2"/>
            <p:cNvSpPr/>
            <p:nvPr/>
          </p:nvSpPr>
          <p:spPr>
            <a:xfrm>
              <a:off x="15471100" y="1928000"/>
              <a:ext cx="528925" cy="349700"/>
            </a:xfrm>
            <a:custGeom>
              <a:avLst/>
              <a:gdLst/>
              <a:ahLst/>
              <a:cxnLst/>
              <a:rect l="l" t="t" r="r" b="b"/>
              <a:pathLst>
                <a:path w="21157" h="13988" extrusionOk="0">
                  <a:moveTo>
                    <a:pt x="17282" y="1"/>
                  </a:moveTo>
                  <a:cubicBezTo>
                    <a:pt x="13347" y="1"/>
                    <a:pt x="9509" y="1306"/>
                    <a:pt x="6384" y="3740"/>
                  </a:cubicBezTo>
                  <a:cubicBezTo>
                    <a:pt x="3253" y="6171"/>
                    <a:pt x="913" y="10092"/>
                    <a:pt x="1" y="13953"/>
                  </a:cubicBezTo>
                  <a:lnTo>
                    <a:pt x="61" y="13953"/>
                  </a:lnTo>
                  <a:cubicBezTo>
                    <a:pt x="482" y="13976"/>
                    <a:pt x="902" y="13987"/>
                    <a:pt x="1321" y="13987"/>
                  </a:cubicBezTo>
                  <a:cubicBezTo>
                    <a:pt x="8674" y="13987"/>
                    <a:pt x="15631" y="10481"/>
                    <a:pt x="20031" y="4500"/>
                  </a:cubicBezTo>
                  <a:cubicBezTo>
                    <a:pt x="20609" y="3709"/>
                    <a:pt x="21156" y="2737"/>
                    <a:pt x="20882" y="1764"/>
                  </a:cubicBezTo>
                  <a:cubicBezTo>
                    <a:pt x="20791" y="1460"/>
                    <a:pt x="20609" y="1187"/>
                    <a:pt x="20396" y="943"/>
                  </a:cubicBezTo>
                  <a:cubicBezTo>
                    <a:pt x="19697" y="244"/>
                    <a:pt x="18481" y="1"/>
                    <a:pt x="17417" y="1"/>
                  </a:cubicBezTo>
                  <a:cubicBezTo>
                    <a:pt x="17372" y="1"/>
                    <a:pt x="17327" y="1"/>
                    <a:pt x="17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2"/>
            <p:cNvSpPr/>
            <p:nvPr/>
          </p:nvSpPr>
          <p:spPr>
            <a:xfrm>
              <a:off x="15472625" y="1951575"/>
              <a:ext cx="527400" cy="326125"/>
            </a:xfrm>
            <a:custGeom>
              <a:avLst/>
              <a:gdLst/>
              <a:ahLst/>
              <a:cxnLst/>
              <a:rect l="l" t="t" r="r" b="b"/>
              <a:pathLst>
                <a:path w="21096" h="13045" extrusionOk="0">
                  <a:moveTo>
                    <a:pt x="20335" y="0"/>
                  </a:moveTo>
                  <a:lnTo>
                    <a:pt x="0" y="13010"/>
                  </a:lnTo>
                  <a:cubicBezTo>
                    <a:pt x="423" y="13033"/>
                    <a:pt x="844" y="13044"/>
                    <a:pt x="1265" y="13044"/>
                  </a:cubicBezTo>
                  <a:cubicBezTo>
                    <a:pt x="8643" y="13044"/>
                    <a:pt x="15599" y="9538"/>
                    <a:pt x="19970" y="3557"/>
                  </a:cubicBezTo>
                  <a:cubicBezTo>
                    <a:pt x="20548" y="2766"/>
                    <a:pt x="21095" y="1763"/>
                    <a:pt x="20821" y="821"/>
                  </a:cubicBezTo>
                  <a:cubicBezTo>
                    <a:pt x="20730" y="517"/>
                    <a:pt x="20548" y="244"/>
                    <a:pt x="20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2"/>
            <p:cNvSpPr/>
            <p:nvPr/>
          </p:nvSpPr>
          <p:spPr>
            <a:xfrm>
              <a:off x="15577500" y="2396550"/>
              <a:ext cx="449875" cy="215750"/>
            </a:xfrm>
            <a:custGeom>
              <a:avLst/>
              <a:gdLst/>
              <a:ahLst/>
              <a:cxnLst/>
              <a:rect l="l" t="t" r="r" b="b"/>
              <a:pathLst>
                <a:path w="17995" h="8630" extrusionOk="0">
                  <a:moveTo>
                    <a:pt x="5037" y="0"/>
                  </a:moveTo>
                  <a:cubicBezTo>
                    <a:pt x="3364" y="0"/>
                    <a:pt x="1679" y="234"/>
                    <a:pt x="30" y="712"/>
                  </a:cubicBezTo>
                  <a:lnTo>
                    <a:pt x="0" y="712"/>
                  </a:lnTo>
                  <a:cubicBezTo>
                    <a:pt x="1368" y="3448"/>
                    <a:pt x="3830" y="6032"/>
                    <a:pt x="6626" y="7339"/>
                  </a:cubicBezTo>
                  <a:cubicBezTo>
                    <a:pt x="8449" y="8191"/>
                    <a:pt x="10441" y="8629"/>
                    <a:pt x="12448" y="8629"/>
                  </a:cubicBezTo>
                  <a:cubicBezTo>
                    <a:pt x="13520" y="8629"/>
                    <a:pt x="14596" y="8504"/>
                    <a:pt x="15654" y="8250"/>
                  </a:cubicBezTo>
                  <a:cubicBezTo>
                    <a:pt x="16444" y="8068"/>
                    <a:pt x="17326" y="7673"/>
                    <a:pt x="17721" y="7035"/>
                  </a:cubicBezTo>
                  <a:cubicBezTo>
                    <a:pt x="17873" y="6822"/>
                    <a:pt x="17934" y="6579"/>
                    <a:pt x="17964" y="6305"/>
                  </a:cubicBezTo>
                  <a:cubicBezTo>
                    <a:pt x="17994" y="5545"/>
                    <a:pt x="17417" y="4907"/>
                    <a:pt x="16809" y="4390"/>
                  </a:cubicBezTo>
                  <a:cubicBezTo>
                    <a:pt x="13509" y="1528"/>
                    <a:pt x="9314" y="0"/>
                    <a:pt x="5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2"/>
            <p:cNvSpPr/>
            <p:nvPr/>
          </p:nvSpPr>
          <p:spPr>
            <a:xfrm>
              <a:off x="15578250" y="2396550"/>
              <a:ext cx="449125" cy="175875"/>
            </a:xfrm>
            <a:custGeom>
              <a:avLst/>
              <a:gdLst/>
              <a:ahLst/>
              <a:cxnLst/>
              <a:rect l="l" t="t" r="r" b="b"/>
              <a:pathLst>
                <a:path w="17965" h="7035" extrusionOk="0">
                  <a:moveTo>
                    <a:pt x="5007" y="0"/>
                  </a:moveTo>
                  <a:cubicBezTo>
                    <a:pt x="3334" y="0"/>
                    <a:pt x="1649" y="234"/>
                    <a:pt x="0" y="712"/>
                  </a:cubicBezTo>
                  <a:lnTo>
                    <a:pt x="17691" y="7035"/>
                  </a:lnTo>
                  <a:cubicBezTo>
                    <a:pt x="17843" y="6822"/>
                    <a:pt x="17904" y="6579"/>
                    <a:pt x="17934" y="6335"/>
                  </a:cubicBezTo>
                  <a:cubicBezTo>
                    <a:pt x="17964" y="5576"/>
                    <a:pt x="17387" y="4907"/>
                    <a:pt x="16779" y="4390"/>
                  </a:cubicBezTo>
                  <a:cubicBezTo>
                    <a:pt x="13479" y="1528"/>
                    <a:pt x="9284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2"/>
            <p:cNvSpPr/>
            <p:nvPr/>
          </p:nvSpPr>
          <p:spPr>
            <a:xfrm>
              <a:off x="15432350" y="2639275"/>
              <a:ext cx="506100" cy="381025"/>
            </a:xfrm>
            <a:custGeom>
              <a:avLst/>
              <a:gdLst/>
              <a:ahLst/>
              <a:cxnLst/>
              <a:rect l="l" t="t" r="r" b="b"/>
              <a:pathLst>
                <a:path w="20244" h="15241" extrusionOk="0">
                  <a:moveTo>
                    <a:pt x="0" y="0"/>
                  </a:moveTo>
                  <a:lnTo>
                    <a:pt x="0" y="0"/>
                  </a:lnTo>
                  <a:cubicBezTo>
                    <a:pt x="639" y="3921"/>
                    <a:pt x="2675" y="7994"/>
                    <a:pt x="5593" y="10669"/>
                  </a:cubicBezTo>
                  <a:cubicBezTo>
                    <a:pt x="8572" y="13344"/>
                    <a:pt x="12341" y="14955"/>
                    <a:pt x="16323" y="15229"/>
                  </a:cubicBezTo>
                  <a:cubicBezTo>
                    <a:pt x="16463" y="15237"/>
                    <a:pt x="16606" y="15241"/>
                    <a:pt x="16750" y="15241"/>
                  </a:cubicBezTo>
                  <a:cubicBezTo>
                    <a:pt x="17699" y="15241"/>
                    <a:pt x="18703" y="15053"/>
                    <a:pt x="19363" y="14499"/>
                  </a:cubicBezTo>
                  <a:cubicBezTo>
                    <a:pt x="19606" y="14286"/>
                    <a:pt x="19788" y="14043"/>
                    <a:pt x="19910" y="13739"/>
                  </a:cubicBezTo>
                  <a:cubicBezTo>
                    <a:pt x="20244" y="12827"/>
                    <a:pt x="19788" y="11794"/>
                    <a:pt x="19271" y="10943"/>
                  </a:cubicBezTo>
                  <a:cubicBezTo>
                    <a:pt x="15138" y="4286"/>
                    <a:pt x="7903" y="183"/>
                    <a:pt x="6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2"/>
            <p:cNvSpPr/>
            <p:nvPr/>
          </p:nvSpPr>
          <p:spPr>
            <a:xfrm>
              <a:off x="15434625" y="2639275"/>
              <a:ext cx="503825" cy="362500"/>
            </a:xfrm>
            <a:custGeom>
              <a:avLst/>
              <a:gdLst/>
              <a:ahLst/>
              <a:cxnLst/>
              <a:rect l="l" t="t" r="r" b="b"/>
              <a:pathLst>
                <a:path w="20153" h="14500" extrusionOk="0">
                  <a:moveTo>
                    <a:pt x="1" y="0"/>
                  </a:moveTo>
                  <a:lnTo>
                    <a:pt x="19272" y="14499"/>
                  </a:lnTo>
                  <a:cubicBezTo>
                    <a:pt x="19515" y="14286"/>
                    <a:pt x="19697" y="14013"/>
                    <a:pt x="19819" y="13739"/>
                  </a:cubicBezTo>
                  <a:cubicBezTo>
                    <a:pt x="20153" y="12797"/>
                    <a:pt x="19697" y="11794"/>
                    <a:pt x="19180" y="10943"/>
                  </a:cubicBezTo>
                  <a:cubicBezTo>
                    <a:pt x="15047" y="4286"/>
                    <a:pt x="7812" y="15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2"/>
            <p:cNvSpPr/>
            <p:nvPr/>
          </p:nvSpPr>
          <p:spPr>
            <a:xfrm>
              <a:off x="13654950" y="2996425"/>
              <a:ext cx="598825" cy="1120100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2"/>
            <p:cNvSpPr/>
            <p:nvPr/>
          </p:nvSpPr>
          <p:spPr>
            <a:xfrm>
              <a:off x="13154200" y="2648350"/>
              <a:ext cx="795500" cy="955250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2"/>
            <p:cNvSpPr/>
            <p:nvPr/>
          </p:nvSpPr>
          <p:spPr>
            <a:xfrm>
              <a:off x="12830475" y="2531425"/>
              <a:ext cx="1077375" cy="621725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2"/>
            <p:cNvSpPr/>
            <p:nvPr/>
          </p:nvSpPr>
          <p:spPr>
            <a:xfrm>
              <a:off x="12877600" y="2030600"/>
              <a:ext cx="730275" cy="723275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2"/>
            <p:cNvSpPr/>
            <p:nvPr/>
          </p:nvSpPr>
          <p:spPr>
            <a:xfrm>
              <a:off x="12939900" y="2063400"/>
              <a:ext cx="610975" cy="727300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2"/>
            <p:cNvSpPr/>
            <p:nvPr/>
          </p:nvSpPr>
          <p:spPr>
            <a:xfrm>
              <a:off x="13945625" y="2916625"/>
              <a:ext cx="206375" cy="267700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2"/>
            <p:cNvSpPr/>
            <p:nvPr/>
          </p:nvSpPr>
          <p:spPr>
            <a:xfrm>
              <a:off x="14001475" y="3106600"/>
              <a:ext cx="72200" cy="68425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2"/>
            <p:cNvSpPr/>
            <p:nvPr/>
          </p:nvSpPr>
          <p:spPr>
            <a:xfrm>
              <a:off x="14036425" y="3122975"/>
              <a:ext cx="327550" cy="160525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2"/>
            <p:cNvSpPr/>
            <p:nvPr/>
          </p:nvSpPr>
          <p:spPr>
            <a:xfrm>
              <a:off x="14037950" y="3122975"/>
              <a:ext cx="326025" cy="132600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2"/>
            <p:cNvSpPr/>
            <p:nvPr/>
          </p:nvSpPr>
          <p:spPr>
            <a:xfrm>
              <a:off x="13430800" y="2415300"/>
              <a:ext cx="305550" cy="357925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2"/>
            <p:cNvSpPr/>
            <p:nvPr/>
          </p:nvSpPr>
          <p:spPr>
            <a:xfrm>
              <a:off x="13509500" y="2868800"/>
              <a:ext cx="358650" cy="738575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2"/>
            <p:cNvSpPr/>
            <p:nvPr/>
          </p:nvSpPr>
          <p:spPr>
            <a:xfrm>
              <a:off x="13506775" y="3514675"/>
              <a:ext cx="83625" cy="89675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2"/>
            <p:cNvSpPr/>
            <p:nvPr/>
          </p:nvSpPr>
          <p:spPr>
            <a:xfrm>
              <a:off x="13290975" y="3545050"/>
              <a:ext cx="294850" cy="401575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2"/>
            <p:cNvSpPr/>
            <p:nvPr/>
          </p:nvSpPr>
          <p:spPr>
            <a:xfrm>
              <a:off x="13290975" y="3545825"/>
              <a:ext cx="277375" cy="398200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2"/>
            <p:cNvSpPr/>
            <p:nvPr/>
          </p:nvSpPr>
          <p:spPr>
            <a:xfrm>
              <a:off x="13800100" y="3120275"/>
              <a:ext cx="63100" cy="88175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2"/>
            <p:cNvSpPr/>
            <p:nvPr/>
          </p:nvSpPr>
          <p:spPr>
            <a:xfrm>
              <a:off x="13437625" y="2731975"/>
              <a:ext cx="100325" cy="43350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2"/>
            <p:cNvSpPr/>
            <p:nvPr/>
          </p:nvSpPr>
          <p:spPr>
            <a:xfrm>
              <a:off x="13478675" y="2597475"/>
              <a:ext cx="47900" cy="64625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2"/>
            <p:cNvSpPr/>
            <p:nvPr/>
          </p:nvSpPr>
          <p:spPr>
            <a:xfrm>
              <a:off x="13670150" y="3149925"/>
              <a:ext cx="278925" cy="60412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2"/>
            <p:cNvSpPr/>
            <p:nvPr/>
          </p:nvSpPr>
          <p:spPr>
            <a:xfrm>
              <a:off x="13670925" y="3151450"/>
              <a:ext cx="162625" cy="602600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2"/>
            <p:cNvSpPr/>
            <p:nvPr/>
          </p:nvSpPr>
          <p:spPr>
            <a:xfrm>
              <a:off x="13400400" y="2126800"/>
              <a:ext cx="237100" cy="512500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2"/>
            <p:cNvSpPr/>
            <p:nvPr/>
          </p:nvSpPr>
          <p:spPr>
            <a:xfrm>
              <a:off x="13509825" y="2126800"/>
              <a:ext cx="127675" cy="510975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2"/>
            <p:cNvSpPr/>
            <p:nvPr/>
          </p:nvSpPr>
          <p:spPr>
            <a:xfrm>
              <a:off x="13022725" y="2576050"/>
              <a:ext cx="453675" cy="210025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2"/>
            <p:cNvSpPr/>
            <p:nvPr/>
          </p:nvSpPr>
          <p:spPr>
            <a:xfrm>
              <a:off x="13022725" y="2621025"/>
              <a:ext cx="452175" cy="165075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2"/>
            <p:cNvSpPr/>
            <p:nvPr/>
          </p:nvSpPr>
          <p:spPr>
            <a:xfrm>
              <a:off x="13187375" y="2833500"/>
              <a:ext cx="646975" cy="579675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2"/>
            <p:cNvSpPr/>
            <p:nvPr/>
          </p:nvSpPr>
          <p:spPr>
            <a:xfrm>
              <a:off x="13040500" y="2854175"/>
              <a:ext cx="738950" cy="155950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2"/>
            <p:cNvSpPr/>
            <p:nvPr/>
          </p:nvSpPr>
          <p:spPr>
            <a:xfrm>
              <a:off x="12909650" y="2851325"/>
              <a:ext cx="936425" cy="392725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2"/>
            <p:cNvSpPr/>
            <p:nvPr/>
          </p:nvSpPr>
          <p:spPr>
            <a:xfrm>
              <a:off x="12828950" y="3333050"/>
              <a:ext cx="422525" cy="475450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2"/>
            <p:cNvSpPr/>
            <p:nvPr/>
          </p:nvSpPr>
          <p:spPr>
            <a:xfrm>
              <a:off x="12829725" y="3333050"/>
              <a:ext cx="411125" cy="468875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2"/>
            <p:cNvSpPr/>
            <p:nvPr/>
          </p:nvSpPr>
          <p:spPr>
            <a:xfrm>
              <a:off x="12626075" y="3127800"/>
              <a:ext cx="472675" cy="18735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2"/>
            <p:cNvSpPr/>
            <p:nvPr/>
          </p:nvSpPr>
          <p:spPr>
            <a:xfrm>
              <a:off x="12626075" y="3225150"/>
              <a:ext cx="471900" cy="9000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2"/>
            <p:cNvSpPr/>
            <p:nvPr/>
          </p:nvSpPr>
          <p:spPr>
            <a:xfrm>
              <a:off x="12584275" y="2729950"/>
              <a:ext cx="581350" cy="273200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2"/>
            <p:cNvSpPr/>
            <p:nvPr/>
          </p:nvSpPr>
          <p:spPr>
            <a:xfrm>
              <a:off x="12584275" y="2784400"/>
              <a:ext cx="579825" cy="218125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2"/>
            <p:cNvSpPr/>
            <p:nvPr/>
          </p:nvSpPr>
          <p:spPr>
            <a:xfrm>
              <a:off x="13296300" y="1719050"/>
              <a:ext cx="2025125" cy="2025125"/>
            </a:xfrm>
            <a:custGeom>
              <a:avLst/>
              <a:gdLst/>
              <a:ahLst/>
              <a:cxnLst/>
              <a:rect l="l" t="t" r="r" b="b"/>
              <a:pathLst>
                <a:path w="81005" h="81005" extrusionOk="0">
                  <a:moveTo>
                    <a:pt x="40487" y="0"/>
                  </a:moveTo>
                  <a:cubicBezTo>
                    <a:pt x="18146" y="0"/>
                    <a:pt x="0" y="18147"/>
                    <a:pt x="0" y="40518"/>
                  </a:cubicBezTo>
                  <a:cubicBezTo>
                    <a:pt x="0" y="62889"/>
                    <a:pt x="18146" y="81005"/>
                    <a:pt x="40487" y="81005"/>
                  </a:cubicBezTo>
                  <a:cubicBezTo>
                    <a:pt x="62858" y="81005"/>
                    <a:pt x="81005" y="62889"/>
                    <a:pt x="81005" y="40518"/>
                  </a:cubicBezTo>
                  <a:cubicBezTo>
                    <a:pt x="81005" y="18147"/>
                    <a:pt x="62858" y="0"/>
                    <a:pt x="4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2"/>
            <p:cNvSpPr/>
            <p:nvPr/>
          </p:nvSpPr>
          <p:spPr>
            <a:xfrm>
              <a:off x="14674725" y="1907500"/>
              <a:ext cx="788050" cy="1628175"/>
            </a:xfrm>
            <a:custGeom>
              <a:avLst/>
              <a:gdLst/>
              <a:ahLst/>
              <a:cxnLst/>
              <a:rect l="l" t="t" r="r" b="b"/>
              <a:pathLst>
                <a:path w="31522" h="65127" extrusionOk="0">
                  <a:moveTo>
                    <a:pt x="8907" y="0"/>
                  </a:moveTo>
                  <a:cubicBezTo>
                    <a:pt x="6414" y="548"/>
                    <a:pt x="6262" y="2918"/>
                    <a:pt x="6323" y="5137"/>
                  </a:cubicBezTo>
                  <a:cubicBezTo>
                    <a:pt x="6354" y="6049"/>
                    <a:pt x="6080" y="6931"/>
                    <a:pt x="6262" y="7812"/>
                  </a:cubicBezTo>
                  <a:cubicBezTo>
                    <a:pt x="6417" y="8559"/>
                    <a:pt x="7074" y="9285"/>
                    <a:pt x="7770" y="9285"/>
                  </a:cubicBezTo>
                  <a:cubicBezTo>
                    <a:pt x="7896" y="9285"/>
                    <a:pt x="8022" y="9261"/>
                    <a:pt x="8147" y="9210"/>
                  </a:cubicBezTo>
                  <a:cubicBezTo>
                    <a:pt x="8542" y="9028"/>
                    <a:pt x="8846" y="8633"/>
                    <a:pt x="9241" y="8633"/>
                  </a:cubicBezTo>
                  <a:cubicBezTo>
                    <a:pt x="9253" y="8632"/>
                    <a:pt x="9264" y="8632"/>
                    <a:pt x="9275" y="8632"/>
                  </a:cubicBezTo>
                  <a:cubicBezTo>
                    <a:pt x="9947" y="8632"/>
                    <a:pt x="10152" y="9525"/>
                    <a:pt x="10092" y="10183"/>
                  </a:cubicBezTo>
                  <a:cubicBezTo>
                    <a:pt x="10001" y="10852"/>
                    <a:pt x="9910" y="11703"/>
                    <a:pt x="10457" y="12037"/>
                  </a:cubicBezTo>
                  <a:cubicBezTo>
                    <a:pt x="9150" y="13526"/>
                    <a:pt x="7600" y="14803"/>
                    <a:pt x="5898" y="15837"/>
                  </a:cubicBezTo>
                  <a:cubicBezTo>
                    <a:pt x="7022" y="16870"/>
                    <a:pt x="7691" y="18299"/>
                    <a:pt x="7752" y="19818"/>
                  </a:cubicBezTo>
                  <a:cubicBezTo>
                    <a:pt x="7397" y="20072"/>
                    <a:pt x="6977" y="20128"/>
                    <a:pt x="6543" y="20128"/>
                  </a:cubicBezTo>
                  <a:cubicBezTo>
                    <a:pt x="6196" y="20128"/>
                    <a:pt x="5840" y="20092"/>
                    <a:pt x="5503" y="20092"/>
                  </a:cubicBezTo>
                  <a:cubicBezTo>
                    <a:pt x="4651" y="20092"/>
                    <a:pt x="2189" y="21673"/>
                    <a:pt x="3800" y="22524"/>
                  </a:cubicBezTo>
                  <a:cubicBezTo>
                    <a:pt x="4044" y="22615"/>
                    <a:pt x="4287" y="22706"/>
                    <a:pt x="4530" y="22828"/>
                  </a:cubicBezTo>
                  <a:cubicBezTo>
                    <a:pt x="4773" y="23071"/>
                    <a:pt x="4955" y="23344"/>
                    <a:pt x="5077" y="23679"/>
                  </a:cubicBezTo>
                  <a:cubicBezTo>
                    <a:pt x="5478" y="24480"/>
                    <a:pt x="6254" y="24883"/>
                    <a:pt x="7033" y="24883"/>
                  </a:cubicBezTo>
                  <a:cubicBezTo>
                    <a:pt x="7790" y="24883"/>
                    <a:pt x="8548" y="24503"/>
                    <a:pt x="8968" y="23739"/>
                  </a:cubicBezTo>
                  <a:cubicBezTo>
                    <a:pt x="9393" y="22919"/>
                    <a:pt x="9302" y="21946"/>
                    <a:pt x="9545" y="21065"/>
                  </a:cubicBezTo>
                  <a:cubicBezTo>
                    <a:pt x="9745" y="20366"/>
                    <a:pt x="10415" y="19647"/>
                    <a:pt x="11086" y="19647"/>
                  </a:cubicBezTo>
                  <a:cubicBezTo>
                    <a:pt x="11233" y="19647"/>
                    <a:pt x="11379" y="19681"/>
                    <a:pt x="11521" y="19758"/>
                  </a:cubicBezTo>
                  <a:cubicBezTo>
                    <a:pt x="11946" y="19970"/>
                    <a:pt x="12190" y="20457"/>
                    <a:pt x="12676" y="20548"/>
                  </a:cubicBezTo>
                  <a:cubicBezTo>
                    <a:pt x="12717" y="20554"/>
                    <a:pt x="12758" y="20557"/>
                    <a:pt x="12799" y="20557"/>
                  </a:cubicBezTo>
                  <a:cubicBezTo>
                    <a:pt x="13237" y="20557"/>
                    <a:pt x="13674" y="20216"/>
                    <a:pt x="14081" y="20216"/>
                  </a:cubicBezTo>
                  <a:cubicBezTo>
                    <a:pt x="14172" y="20216"/>
                    <a:pt x="14260" y="20233"/>
                    <a:pt x="14348" y="20274"/>
                  </a:cubicBezTo>
                  <a:cubicBezTo>
                    <a:pt x="14652" y="20852"/>
                    <a:pt x="14986" y="21460"/>
                    <a:pt x="15564" y="21703"/>
                  </a:cubicBezTo>
                  <a:cubicBezTo>
                    <a:pt x="15837" y="21794"/>
                    <a:pt x="16080" y="21855"/>
                    <a:pt x="16354" y="21885"/>
                  </a:cubicBezTo>
                  <a:cubicBezTo>
                    <a:pt x="17326" y="22098"/>
                    <a:pt x="18147" y="22706"/>
                    <a:pt x="18634" y="23587"/>
                  </a:cubicBezTo>
                  <a:cubicBezTo>
                    <a:pt x="18482" y="23071"/>
                    <a:pt x="18512" y="22554"/>
                    <a:pt x="18725" y="22068"/>
                  </a:cubicBezTo>
                  <a:cubicBezTo>
                    <a:pt x="18883" y="21772"/>
                    <a:pt x="19233" y="21565"/>
                    <a:pt x="19551" y="21565"/>
                  </a:cubicBezTo>
                  <a:cubicBezTo>
                    <a:pt x="19722" y="21565"/>
                    <a:pt x="19884" y="21625"/>
                    <a:pt x="20001" y="21764"/>
                  </a:cubicBezTo>
                  <a:cubicBezTo>
                    <a:pt x="20396" y="22220"/>
                    <a:pt x="19941" y="22980"/>
                    <a:pt x="20153" y="23557"/>
                  </a:cubicBezTo>
                  <a:cubicBezTo>
                    <a:pt x="20488" y="24347"/>
                    <a:pt x="21734" y="24135"/>
                    <a:pt x="22372" y="24712"/>
                  </a:cubicBezTo>
                  <a:cubicBezTo>
                    <a:pt x="23010" y="25259"/>
                    <a:pt x="22676" y="26475"/>
                    <a:pt x="22220" y="27265"/>
                  </a:cubicBezTo>
                  <a:cubicBezTo>
                    <a:pt x="22099" y="27508"/>
                    <a:pt x="21947" y="27691"/>
                    <a:pt x="21764" y="27812"/>
                  </a:cubicBezTo>
                  <a:cubicBezTo>
                    <a:pt x="21638" y="27886"/>
                    <a:pt x="21514" y="27918"/>
                    <a:pt x="21390" y="27918"/>
                  </a:cubicBezTo>
                  <a:cubicBezTo>
                    <a:pt x="20645" y="27918"/>
                    <a:pt x="19919" y="26779"/>
                    <a:pt x="19059" y="26779"/>
                  </a:cubicBezTo>
                  <a:cubicBezTo>
                    <a:pt x="18857" y="27589"/>
                    <a:pt x="18103" y="28151"/>
                    <a:pt x="17271" y="28151"/>
                  </a:cubicBezTo>
                  <a:cubicBezTo>
                    <a:pt x="17229" y="28151"/>
                    <a:pt x="17187" y="28150"/>
                    <a:pt x="17144" y="28147"/>
                  </a:cubicBezTo>
                  <a:cubicBezTo>
                    <a:pt x="16080" y="27995"/>
                    <a:pt x="15412" y="26931"/>
                    <a:pt x="14834" y="26019"/>
                  </a:cubicBezTo>
                  <a:cubicBezTo>
                    <a:pt x="14295" y="25091"/>
                    <a:pt x="13520" y="24103"/>
                    <a:pt x="12451" y="24103"/>
                  </a:cubicBezTo>
                  <a:cubicBezTo>
                    <a:pt x="12435" y="24103"/>
                    <a:pt x="12419" y="24104"/>
                    <a:pt x="12402" y="24104"/>
                  </a:cubicBezTo>
                  <a:cubicBezTo>
                    <a:pt x="11339" y="24165"/>
                    <a:pt x="10548" y="25138"/>
                    <a:pt x="9515" y="25198"/>
                  </a:cubicBezTo>
                  <a:cubicBezTo>
                    <a:pt x="9288" y="25198"/>
                    <a:pt x="9052" y="25164"/>
                    <a:pt x="8826" y="25164"/>
                  </a:cubicBezTo>
                  <a:cubicBezTo>
                    <a:pt x="8629" y="25164"/>
                    <a:pt x="8439" y="25190"/>
                    <a:pt x="8269" y="25290"/>
                  </a:cubicBezTo>
                  <a:cubicBezTo>
                    <a:pt x="8056" y="25442"/>
                    <a:pt x="7934" y="25715"/>
                    <a:pt x="7721" y="25867"/>
                  </a:cubicBezTo>
                  <a:cubicBezTo>
                    <a:pt x="7521" y="26034"/>
                    <a:pt x="7280" y="26087"/>
                    <a:pt x="7020" y="26087"/>
                  </a:cubicBezTo>
                  <a:cubicBezTo>
                    <a:pt x="6568" y="26087"/>
                    <a:pt x="6056" y="25928"/>
                    <a:pt x="5594" y="25928"/>
                  </a:cubicBezTo>
                  <a:cubicBezTo>
                    <a:pt x="3952" y="25958"/>
                    <a:pt x="3375" y="28967"/>
                    <a:pt x="2645" y="30153"/>
                  </a:cubicBezTo>
                  <a:cubicBezTo>
                    <a:pt x="1794" y="31521"/>
                    <a:pt x="882" y="33010"/>
                    <a:pt x="974" y="34651"/>
                  </a:cubicBezTo>
                  <a:cubicBezTo>
                    <a:pt x="1004" y="35442"/>
                    <a:pt x="1308" y="36323"/>
                    <a:pt x="974" y="37053"/>
                  </a:cubicBezTo>
                  <a:cubicBezTo>
                    <a:pt x="700" y="37661"/>
                    <a:pt x="92" y="38086"/>
                    <a:pt x="1" y="38724"/>
                  </a:cubicBezTo>
                  <a:cubicBezTo>
                    <a:pt x="1" y="39059"/>
                    <a:pt x="62" y="39393"/>
                    <a:pt x="214" y="39697"/>
                  </a:cubicBezTo>
                  <a:lnTo>
                    <a:pt x="1338" y="42737"/>
                  </a:lnTo>
                  <a:cubicBezTo>
                    <a:pt x="1582" y="43345"/>
                    <a:pt x="1916" y="44074"/>
                    <a:pt x="2554" y="44196"/>
                  </a:cubicBezTo>
                  <a:cubicBezTo>
                    <a:pt x="2889" y="44196"/>
                    <a:pt x="3192" y="44196"/>
                    <a:pt x="3496" y="44226"/>
                  </a:cubicBezTo>
                  <a:cubicBezTo>
                    <a:pt x="3983" y="44348"/>
                    <a:pt x="4196" y="44864"/>
                    <a:pt x="4591" y="45168"/>
                  </a:cubicBezTo>
                  <a:cubicBezTo>
                    <a:pt x="4914" y="45384"/>
                    <a:pt x="5290" y="45451"/>
                    <a:pt x="5681" y="45451"/>
                  </a:cubicBezTo>
                  <a:cubicBezTo>
                    <a:pt x="5953" y="45451"/>
                    <a:pt x="6232" y="45418"/>
                    <a:pt x="6506" y="45381"/>
                  </a:cubicBezTo>
                  <a:lnTo>
                    <a:pt x="9758" y="44925"/>
                  </a:lnTo>
                  <a:cubicBezTo>
                    <a:pt x="9915" y="44903"/>
                    <a:pt x="10074" y="44892"/>
                    <a:pt x="10234" y="44892"/>
                  </a:cubicBezTo>
                  <a:cubicBezTo>
                    <a:pt x="11623" y="44892"/>
                    <a:pt x="13015" y="45721"/>
                    <a:pt x="12524" y="47357"/>
                  </a:cubicBezTo>
                  <a:cubicBezTo>
                    <a:pt x="12342" y="48025"/>
                    <a:pt x="11946" y="48603"/>
                    <a:pt x="11825" y="49272"/>
                  </a:cubicBezTo>
                  <a:cubicBezTo>
                    <a:pt x="11187" y="52250"/>
                    <a:pt x="12098" y="54652"/>
                    <a:pt x="9606" y="57144"/>
                  </a:cubicBezTo>
                  <a:cubicBezTo>
                    <a:pt x="8907" y="57843"/>
                    <a:pt x="7995" y="58664"/>
                    <a:pt x="8208" y="59606"/>
                  </a:cubicBezTo>
                  <a:cubicBezTo>
                    <a:pt x="8299" y="59910"/>
                    <a:pt x="8512" y="60184"/>
                    <a:pt x="8573" y="60518"/>
                  </a:cubicBezTo>
                  <a:cubicBezTo>
                    <a:pt x="8755" y="61339"/>
                    <a:pt x="7995" y="62068"/>
                    <a:pt x="7417" y="62707"/>
                  </a:cubicBezTo>
                  <a:cubicBezTo>
                    <a:pt x="6870" y="63314"/>
                    <a:pt x="6445" y="64439"/>
                    <a:pt x="7114" y="64956"/>
                  </a:cubicBezTo>
                  <a:cubicBezTo>
                    <a:pt x="7279" y="65075"/>
                    <a:pt x="7456" y="65127"/>
                    <a:pt x="7636" y="65127"/>
                  </a:cubicBezTo>
                  <a:cubicBezTo>
                    <a:pt x="8281" y="65127"/>
                    <a:pt x="8979" y="64469"/>
                    <a:pt x="9454" y="63922"/>
                  </a:cubicBezTo>
                  <a:cubicBezTo>
                    <a:pt x="10731" y="62463"/>
                    <a:pt x="12433" y="61673"/>
                    <a:pt x="13861" y="60396"/>
                  </a:cubicBezTo>
                  <a:cubicBezTo>
                    <a:pt x="15168" y="59211"/>
                    <a:pt x="15716" y="58238"/>
                    <a:pt x="17509" y="57630"/>
                  </a:cubicBezTo>
                  <a:lnTo>
                    <a:pt x="17630" y="57600"/>
                  </a:lnTo>
                  <a:cubicBezTo>
                    <a:pt x="31521" y="39393"/>
                    <a:pt x="27600" y="13314"/>
                    <a:pt x="8968" y="31"/>
                  </a:cubicBezTo>
                  <a:lnTo>
                    <a:pt x="8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2"/>
            <p:cNvSpPr/>
            <p:nvPr/>
          </p:nvSpPr>
          <p:spPr>
            <a:xfrm>
              <a:off x="13333525" y="1781350"/>
              <a:ext cx="1057800" cy="1923300"/>
            </a:xfrm>
            <a:custGeom>
              <a:avLst/>
              <a:gdLst/>
              <a:ahLst/>
              <a:cxnLst/>
              <a:rect l="l" t="t" r="r" b="b"/>
              <a:pathLst>
                <a:path w="42312" h="76932" extrusionOk="0">
                  <a:moveTo>
                    <a:pt x="24986" y="1"/>
                  </a:moveTo>
                  <a:cubicBezTo>
                    <a:pt x="12858" y="4499"/>
                    <a:pt x="3557" y="14499"/>
                    <a:pt x="1" y="26962"/>
                  </a:cubicBezTo>
                  <a:cubicBezTo>
                    <a:pt x="669" y="28360"/>
                    <a:pt x="700" y="30123"/>
                    <a:pt x="821" y="31734"/>
                  </a:cubicBezTo>
                  <a:cubicBezTo>
                    <a:pt x="973" y="34165"/>
                    <a:pt x="1490" y="36536"/>
                    <a:pt x="2311" y="38846"/>
                  </a:cubicBezTo>
                  <a:cubicBezTo>
                    <a:pt x="2858" y="40397"/>
                    <a:pt x="3648" y="42007"/>
                    <a:pt x="5107" y="42828"/>
                  </a:cubicBezTo>
                  <a:cubicBezTo>
                    <a:pt x="5745" y="43132"/>
                    <a:pt x="6444" y="43375"/>
                    <a:pt x="7144" y="43588"/>
                  </a:cubicBezTo>
                  <a:cubicBezTo>
                    <a:pt x="9241" y="44287"/>
                    <a:pt x="11125" y="45594"/>
                    <a:pt x="12524" y="47327"/>
                  </a:cubicBezTo>
                  <a:cubicBezTo>
                    <a:pt x="12829" y="47687"/>
                    <a:pt x="13184" y="48098"/>
                    <a:pt x="13614" y="48098"/>
                  </a:cubicBezTo>
                  <a:cubicBezTo>
                    <a:pt x="13655" y="48098"/>
                    <a:pt x="13697" y="48095"/>
                    <a:pt x="13739" y="48087"/>
                  </a:cubicBezTo>
                  <a:cubicBezTo>
                    <a:pt x="13922" y="48026"/>
                    <a:pt x="14104" y="47965"/>
                    <a:pt x="14287" y="47874"/>
                  </a:cubicBezTo>
                  <a:cubicBezTo>
                    <a:pt x="14428" y="47810"/>
                    <a:pt x="14572" y="47781"/>
                    <a:pt x="14714" y="47781"/>
                  </a:cubicBezTo>
                  <a:cubicBezTo>
                    <a:pt x="15458" y="47781"/>
                    <a:pt x="16155" y="48572"/>
                    <a:pt x="16232" y="49363"/>
                  </a:cubicBezTo>
                  <a:cubicBezTo>
                    <a:pt x="16414" y="51065"/>
                    <a:pt x="15229" y="52129"/>
                    <a:pt x="15746" y="53923"/>
                  </a:cubicBezTo>
                  <a:cubicBezTo>
                    <a:pt x="16080" y="55047"/>
                    <a:pt x="16414" y="56233"/>
                    <a:pt x="17174" y="57175"/>
                  </a:cubicBezTo>
                  <a:cubicBezTo>
                    <a:pt x="17600" y="57661"/>
                    <a:pt x="18116" y="58087"/>
                    <a:pt x="18542" y="58603"/>
                  </a:cubicBezTo>
                  <a:cubicBezTo>
                    <a:pt x="19028" y="59211"/>
                    <a:pt x="19363" y="59941"/>
                    <a:pt x="19879" y="60549"/>
                  </a:cubicBezTo>
                  <a:cubicBezTo>
                    <a:pt x="21095" y="61947"/>
                    <a:pt x="23162" y="62373"/>
                    <a:pt x="24317" y="63832"/>
                  </a:cubicBezTo>
                  <a:cubicBezTo>
                    <a:pt x="24955" y="64622"/>
                    <a:pt x="25259" y="65686"/>
                    <a:pt x="25533" y="66689"/>
                  </a:cubicBezTo>
                  <a:cubicBezTo>
                    <a:pt x="26110" y="68816"/>
                    <a:pt x="26718" y="70944"/>
                    <a:pt x="27813" y="72859"/>
                  </a:cubicBezTo>
                  <a:cubicBezTo>
                    <a:pt x="28907" y="74744"/>
                    <a:pt x="30639" y="76385"/>
                    <a:pt x="32797" y="76932"/>
                  </a:cubicBezTo>
                  <a:cubicBezTo>
                    <a:pt x="33162" y="76324"/>
                    <a:pt x="32615" y="75534"/>
                    <a:pt x="32038" y="75078"/>
                  </a:cubicBezTo>
                  <a:cubicBezTo>
                    <a:pt x="31490" y="74622"/>
                    <a:pt x="30791" y="74136"/>
                    <a:pt x="30822" y="73406"/>
                  </a:cubicBezTo>
                  <a:cubicBezTo>
                    <a:pt x="30852" y="73072"/>
                    <a:pt x="30974" y="72737"/>
                    <a:pt x="31187" y="72464"/>
                  </a:cubicBezTo>
                  <a:cubicBezTo>
                    <a:pt x="31642" y="71734"/>
                    <a:pt x="32220" y="71126"/>
                    <a:pt x="32919" y="70579"/>
                  </a:cubicBezTo>
                  <a:cubicBezTo>
                    <a:pt x="33253" y="70367"/>
                    <a:pt x="33557" y="70093"/>
                    <a:pt x="33801" y="69759"/>
                  </a:cubicBezTo>
                  <a:cubicBezTo>
                    <a:pt x="34256" y="69090"/>
                    <a:pt x="34105" y="68178"/>
                    <a:pt x="34439" y="67449"/>
                  </a:cubicBezTo>
                  <a:cubicBezTo>
                    <a:pt x="34864" y="66567"/>
                    <a:pt x="36019" y="65625"/>
                    <a:pt x="35381" y="64865"/>
                  </a:cubicBezTo>
                  <a:lnTo>
                    <a:pt x="35381" y="64865"/>
                  </a:lnTo>
                  <a:cubicBezTo>
                    <a:pt x="35694" y="64994"/>
                    <a:pt x="36016" y="65055"/>
                    <a:pt x="36332" y="65055"/>
                  </a:cubicBezTo>
                  <a:cubicBezTo>
                    <a:pt x="37426" y="65055"/>
                    <a:pt x="38442" y="64325"/>
                    <a:pt x="38725" y="63193"/>
                  </a:cubicBezTo>
                  <a:cubicBezTo>
                    <a:pt x="38816" y="62616"/>
                    <a:pt x="38725" y="62038"/>
                    <a:pt x="38785" y="61461"/>
                  </a:cubicBezTo>
                  <a:cubicBezTo>
                    <a:pt x="39120" y="59363"/>
                    <a:pt x="42311" y="57752"/>
                    <a:pt x="40974" y="55625"/>
                  </a:cubicBezTo>
                  <a:cubicBezTo>
                    <a:pt x="40191" y="54362"/>
                    <a:pt x="37730" y="53792"/>
                    <a:pt x="36048" y="53792"/>
                  </a:cubicBezTo>
                  <a:cubicBezTo>
                    <a:pt x="35705" y="53792"/>
                    <a:pt x="35395" y="53815"/>
                    <a:pt x="35138" y="53862"/>
                  </a:cubicBezTo>
                  <a:cubicBezTo>
                    <a:pt x="34834" y="53923"/>
                    <a:pt x="34560" y="53953"/>
                    <a:pt x="34287" y="53953"/>
                  </a:cubicBezTo>
                  <a:cubicBezTo>
                    <a:pt x="33740" y="53831"/>
                    <a:pt x="33284" y="53527"/>
                    <a:pt x="32949" y="53102"/>
                  </a:cubicBezTo>
                  <a:cubicBezTo>
                    <a:pt x="32828" y="52980"/>
                    <a:pt x="32706" y="52859"/>
                    <a:pt x="32646" y="52707"/>
                  </a:cubicBezTo>
                  <a:cubicBezTo>
                    <a:pt x="32585" y="52494"/>
                    <a:pt x="32554" y="52251"/>
                    <a:pt x="32615" y="52038"/>
                  </a:cubicBezTo>
                  <a:cubicBezTo>
                    <a:pt x="32842" y="49694"/>
                    <a:pt x="32106" y="49299"/>
                    <a:pt x="31031" y="49299"/>
                  </a:cubicBezTo>
                  <a:cubicBezTo>
                    <a:pt x="30485" y="49299"/>
                    <a:pt x="29851" y="49401"/>
                    <a:pt x="29212" y="49401"/>
                  </a:cubicBezTo>
                  <a:cubicBezTo>
                    <a:pt x="28583" y="49401"/>
                    <a:pt x="27948" y="49301"/>
                    <a:pt x="27387" y="48907"/>
                  </a:cubicBezTo>
                  <a:cubicBezTo>
                    <a:pt x="27022" y="48634"/>
                    <a:pt x="26749" y="48178"/>
                    <a:pt x="26354" y="47904"/>
                  </a:cubicBezTo>
                  <a:cubicBezTo>
                    <a:pt x="25867" y="47600"/>
                    <a:pt x="25168" y="47600"/>
                    <a:pt x="24743" y="47205"/>
                  </a:cubicBezTo>
                  <a:cubicBezTo>
                    <a:pt x="24530" y="46992"/>
                    <a:pt x="24408" y="46719"/>
                    <a:pt x="24196" y="46536"/>
                  </a:cubicBezTo>
                  <a:cubicBezTo>
                    <a:pt x="23898" y="46239"/>
                    <a:pt x="23509" y="46140"/>
                    <a:pt x="23088" y="46140"/>
                  </a:cubicBezTo>
                  <a:cubicBezTo>
                    <a:pt x="22606" y="46140"/>
                    <a:pt x="22083" y="46271"/>
                    <a:pt x="21612" y="46384"/>
                  </a:cubicBezTo>
                  <a:cubicBezTo>
                    <a:pt x="21419" y="46431"/>
                    <a:pt x="21250" y="46451"/>
                    <a:pt x="21097" y="46451"/>
                  </a:cubicBezTo>
                  <a:cubicBezTo>
                    <a:pt x="20453" y="46451"/>
                    <a:pt x="20092" y="46100"/>
                    <a:pt x="19454" y="45929"/>
                  </a:cubicBezTo>
                  <a:cubicBezTo>
                    <a:pt x="19054" y="45789"/>
                    <a:pt x="18642" y="45715"/>
                    <a:pt x="18225" y="45715"/>
                  </a:cubicBezTo>
                  <a:cubicBezTo>
                    <a:pt x="18007" y="45715"/>
                    <a:pt x="17788" y="45735"/>
                    <a:pt x="17569" y="45777"/>
                  </a:cubicBezTo>
                  <a:cubicBezTo>
                    <a:pt x="17387" y="46506"/>
                    <a:pt x="16779" y="47053"/>
                    <a:pt x="16049" y="47144"/>
                  </a:cubicBezTo>
                  <a:cubicBezTo>
                    <a:pt x="15583" y="46577"/>
                    <a:pt x="14888" y="46266"/>
                    <a:pt x="14178" y="46266"/>
                  </a:cubicBezTo>
                  <a:cubicBezTo>
                    <a:pt x="13824" y="46266"/>
                    <a:pt x="13466" y="46344"/>
                    <a:pt x="13131" y="46506"/>
                  </a:cubicBezTo>
                  <a:cubicBezTo>
                    <a:pt x="12372" y="45746"/>
                    <a:pt x="12250" y="44561"/>
                    <a:pt x="12858" y="43649"/>
                  </a:cubicBezTo>
                  <a:cubicBezTo>
                    <a:pt x="12702" y="43463"/>
                    <a:pt x="12498" y="43399"/>
                    <a:pt x="12269" y="43399"/>
                  </a:cubicBezTo>
                  <a:cubicBezTo>
                    <a:pt x="11761" y="43399"/>
                    <a:pt x="11126" y="43713"/>
                    <a:pt x="10596" y="43713"/>
                  </a:cubicBezTo>
                  <a:cubicBezTo>
                    <a:pt x="10387" y="43713"/>
                    <a:pt x="10194" y="43664"/>
                    <a:pt x="10031" y="43527"/>
                  </a:cubicBezTo>
                  <a:cubicBezTo>
                    <a:pt x="8998" y="42676"/>
                    <a:pt x="11399" y="40640"/>
                    <a:pt x="10274" y="39880"/>
                  </a:cubicBezTo>
                  <a:cubicBezTo>
                    <a:pt x="10061" y="39552"/>
                    <a:pt x="9715" y="39383"/>
                    <a:pt x="9370" y="39383"/>
                  </a:cubicBezTo>
                  <a:cubicBezTo>
                    <a:pt x="9076" y="39383"/>
                    <a:pt x="8782" y="39506"/>
                    <a:pt x="8572" y="39758"/>
                  </a:cubicBezTo>
                  <a:cubicBezTo>
                    <a:pt x="8086" y="40275"/>
                    <a:pt x="8268" y="41126"/>
                    <a:pt x="8906" y="41430"/>
                  </a:cubicBezTo>
                  <a:lnTo>
                    <a:pt x="8268" y="41856"/>
                  </a:lnTo>
                  <a:cubicBezTo>
                    <a:pt x="7144" y="41004"/>
                    <a:pt x="5897" y="39880"/>
                    <a:pt x="6019" y="38482"/>
                  </a:cubicBezTo>
                  <a:cubicBezTo>
                    <a:pt x="6080" y="37722"/>
                    <a:pt x="6536" y="37023"/>
                    <a:pt x="6444" y="36293"/>
                  </a:cubicBezTo>
                  <a:cubicBezTo>
                    <a:pt x="6323" y="35989"/>
                    <a:pt x="6323" y="35655"/>
                    <a:pt x="6353" y="35320"/>
                  </a:cubicBezTo>
                  <a:cubicBezTo>
                    <a:pt x="6505" y="35047"/>
                    <a:pt x="6748" y="34834"/>
                    <a:pt x="7083" y="34743"/>
                  </a:cubicBezTo>
                  <a:cubicBezTo>
                    <a:pt x="7903" y="34287"/>
                    <a:pt x="8785" y="34013"/>
                    <a:pt x="9727" y="33922"/>
                  </a:cubicBezTo>
                  <a:cubicBezTo>
                    <a:pt x="9773" y="33920"/>
                    <a:pt x="9819" y="33919"/>
                    <a:pt x="9864" y="33919"/>
                  </a:cubicBezTo>
                  <a:cubicBezTo>
                    <a:pt x="11679" y="33919"/>
                    <a:pt x="12431" y="35684"/>
                    <a:pt x="13587" y="36871"/>
                  </a:cubicBezTo>
                  <a:cubicBezTo>
                    <a:pt x="14074" y="36688"/>
                    <a:pt x="14165" y="35989"/>
                    <a:pt x="13983" y="35503"/>
                  </a:cubicBezTo>
                  <a:cubicBezTo>
                    <a:pt x="13831" y="34986"/>
                    <a:pt x="13496" y="34530"/>
                    <a:pt x="13466" y="34013"/>
                  </a:cubicBezTo>
                  <a:cubicBezTo>
                    <a:pt x="13375" y="33284"/>
                    <a:pt x="13831" y="32676"/>
                    <a:pt x="14256" y="32099"/>
                  </a:cubicBezTo>
                  <a:lnTo>
                    <a:pt x="17478" y="27782"/>
                  </a:lnTo>
                  <a:cubicBezTo>
                    <a:pt x="18420" y="26567"/>
                    <a:pt x="19363" y="25320"/>
                    <a:pt x="20609" y="24408"/>
                  </a:cubicBezTo>
                  <a:cubicBezTo>
                    <a:pt x="20943" y="24135"/>
                    <a:pt x="21308" y="23953"/>
                    <a:pt x="21733" y="23831"/>
                  </a:cubicBezTo>
                  <a:cubicBezTo>
                    <a:pt x="22706" y="23618"/>
                    <a:pt x="24074" y="24013"/>
                    <a:pt x="24499" y="23071"/>
                  </a:cubicBezTo>
                  <a:cubicBezTo>
                    <a:pt x="23831" y="22342"/>
                    <a:pt x="23831" y="21217"/>
                    <a:pt x="24499" y="20487"/>
                  </a:cubicBezTo>
                  <a:cubicBezTo>
                    <a:pt x="24349" y="20465"/>
                    <a:pt x="24198" y="20453"/>
                    <a:pt x="24048" y="20453"/>
                  </a:cubicBezTo>
                  <a:cubicBezTo>
                    <a:pt x="23195" y="20453"/>
                    <a:pt x="22363" y="20814"/>
                    <a:pt x="21794" y="21460"/>
                  </a:cubicBezTo>
                  <a:cubicBezTo>
                    <a:pt x="21429" y="20518"/>
                    <a:pt x="22737" y="19849"/>
                    <a:pt x="23679" y="19697"/>
                  </a:cubicBezTo>
                  <a:lnTo>
                    <a:pt x="29150" y="18724"/>
                  </a:lnTo>
                  <a:cubicBezTo>
                    <a:pt x="29363" y="17995"/>
                    <a:pt x="28177" y="17813"/>
                    <a:pt x="27630" y="17296"/>
                  </a:cubicBezTo>
                  <a:cubicBezTo>
                    <a:pt x="27113" y="16779"/>
                    <a:pt x="27265" y="15898"/>
                    <a:pt x="27326" y="15138"/>
                  </a:cubicBezTo>
                  <a:cubicBezTo>
                    <a:pt x="27417" y="14408"/>
                    <a:pt x="27144" y="13405"/>
                    <a:pt x="26384" y="13375"/>
                  </a:cubicBezTo>
                  <a:cubicBezTo>
                    <a:pt x="26080" y="13436"/>
                    <a:pt x="25806" y="13466"/>
                    <a:pt x="25503" y="13557"/>
                  </a:cubicBezTo>
                  <a:cubicBezTo>
                    <a:pt x="25480" y="13559"/>
                    <a:pt x="25457" y="13559"/>
                    <a:pt x="25435" y="13559"/>
                  </a:cubicBezTo>
                  <a:cubicBezTo>
                    <a:pt x="24065" y="13559"/>
                    <a:pt x="23789" y="10879"/>
                    <a:pt x="22459" y="10879"/>
                  </a:cubicBezTo>
                  <a:cubicBezTo>
                    <a:pt x="22430" y="10879"/>
                    <a:pt x="22401" y="10880"/>
                    <a:pt x="22372" y="10882"/>
                  </a:cubicBezTo>
                  <a:cubicBezTo>
                    <a:pt x="21095" y="11004"/>
                    <a:pt x="21338" y="13101"/>
                    <a:pt x="20396" y="13983"/>
                  </a:cubicBezTo>
                  <a:cubicBezTo>
                    <a:pt x="19940" y="14408"/>
                    <a:pt x="19211" y="14530"/>
                    <a:pt x="18876" y="15077"/>
                  </a:cubicBezTo>
                  <a:cubicBezTo>
                    <a:pt x="18755" y="15411"/>
                    <a:pt x="18694" y="15776"/>
                    <a:pt x="18663" y="16110"/>
                  </a:cubicBezTo>
                  <a:cubicBezTo>
                    <a:pt x="18445" y="17255"/>
                    <a:pt x="17421" y="18058"/>
                    <a:pt x="16291" y="18058"/>
                  </a:cubicBezTo>
                  <a:cubicBezTo>
                    <a:pt x="16161" y="18058"/>
                    <a:pt x="16029" y="18047"/>
                    <a:pt x="15897" y="18025"/>
                  </a:cubicBezTo>
                  <a:lnTo>
                    <a:pt x="16414" y="15685"/>
                  </a:lnTo>
                  <a:cubicBezTo>
                    <a:pt x="15624" y="15685"/>
                    <a:pt x="14742" y="15685"/>
                    <a:pt x="14074" y="15259"/>
                  </a:cubicBezTo>
                  <a:cubicBezTo>
                    <a:pt x="13375" y="14834"/>
                    <a:pt x="13010" y="13800"/>
                    <a:pt x="13527" y="13192"/>
                  </a:cubicBezTo>
                  <a:cubicBezTo>
                    <a:pt x="14165" y="12463"/>
                    <a:pt x="15624" y="12706"/>
                    <a:pt x="15958" y="11794"/>
                  </a:cubicBezTo>
                  <a:cubicBezTo>
                    <a:pt x="16110" y="11430"/>
                    <a:pt x="15958" y="11004"/>
                    <a:pt x="15989" y="10609"/>
                  </a:cubicBezTo>
                  <a:cubicBezTo>
                    <a:pt x="16118" y="9243"/>
                    <a:pt x="17820" y="8773"/>
                    <a:pt x="19095" y="8773"/>
                  </a:cubicBezTo>
                  <a:cubicBezTo>
                    <a:pt x="19323" y="8773"/>
                    <a:pt x="19538" y="8788"/>
                    <a:pt x="19727" y="8816"/>
                  </a:cubicBezTo>
                  <a:cubicBezTo>
                    <a:pt x="20285" y="8912"/>
                    <a:pt x="20866" y="9044"/>
                    <a:pt x="21426" y="9044"/>
                  </a:cubicBezTo>
                  <a:cubicBezTo>
                    <a:pt x="21752" y="9044"/>
                    <a:pt x="22070" y="8999"/>
                    <a:pt x="22372" y="8876"/>
                  </a:cubicBezTo>
                  <a:cubicBezTo>
                    <a:pt x="23192" y="8542"/>
                    <a:pt x="23740" y="7357"/>
                    <a:pt x="23101" y="6718"/>
                  </a:cubicBezTo>
                  <a:cubicBezTo>
                    <a:pt x="23259" y="6519"/>
                    <a:pt x="23500" y="6471"/>
                    <a:pt x="23766" y="6471"/>
                  </a:cubicBezTo>
                  <a:cubicBezTo>
                    <a:pt x="24003" y="6471"/>
                    <a:pt x="24260" y="6509"/>
                    <a:pt x="24494" y="6509"/>
                  </a:cubicBezTo>
                  <a:cubicBezTo>
                    <a:pt x="24756" y="6509"/>
                    <a:pt x="24991" y="6462"/>
                    <a:pt x="25138" y="6262"/>
                  </a:cubicBezTo>
                  <a:cubicBezTo>
                    <a:pt x="25563" y="5654"/>
                    <a:pt x="24469" y="5016"/>
                    <a:pt x="24256" y="4287"/>
                  </a:cubicBezTo>
                  <a:cubicBezTo>
                    <a:pt x="24074" y="3679"/>
                    <a:pt x="24560" y="3101"/>
                    <a:pt x="24864" y="2524"/>
                  </a:cubicBezTo>
                  <a:cubicBezTo>
                    <a:pt x="25229" y="1733"/>
                    <a:pt x="25290" y="852"/>
                    <a:pt x="24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2"/>
            <p:cNvSpPr/>
            <p:nvPr/>
          </p:nvSpPr>
          <p:spPr>
            <a:xfrm>
              <a:off x="13960425" y="1719050"/>
              <a:ext cx="748525" cy="391700"/>
            </a:xfrm>
            <a:custGeom>
              <a:avLst/>
              <a:gdLst/>
              <a:ahLst/>
              <a:cxnLst/>
              <a:rect l="l" t="t" r="r" b="b"/>
              <a:pathLst>
                <a:path w="29941" h="15668" extrusionOk="0">
                  <a:moveTo>
                    <a:pt x="13953" y="0"/>
                  </a:moveTo>
                  <a:cubicBezTo>
                    <a:pt x="9180" y="0"/>
                    <a:pt x="4469" y="851"/>
                    <a:pt x="1" y="2493"/>
                  </a:cubicBezTo>
                  <a:cubicBezTo>
                    <a:pt x="1" y="2949"/>
                    <a:pt x="244" y="3405"/>
                    <a:pt x="609" y="3709"/>
                  </a:cubicBezTo>
                  <a:cubicBezTo>
                    <a:pt x="1019" y="3982"/>
                    <a:pt x="1498" y="4081"/>
                    <a:pt x="1996" y="4081"/>
                  </a:cubicBezTo>
                  <a:cubicBezTo>
                    <a:pt x="2493" y="4081"/>
                    <a:pt x="3010" y="3982"/>
                    <a:pt x="3496" y="3861"/>
                  </a:cubicBezTo>
                  <a:cubicBezTo>
                    <a:pt x="4161" y="3694"/>
                    <a:pt x="4840" y="3500"/>
                    <a:pt x="5503" y="3500"/>
                  </a:cubicBezTo>
                  <a:cubicBezTo>
                    <a:pt x="5811" y="3500"/>
                    <a:pt x="6116" y="3542"/>
                    <a:pt x="6414" y="3648"/>
                  </a:cubicBezTo>
                  <a:cubicBezTo>
                    <a:pt x="7661" y="4104"/>
                    <a:pt x="8238" y="5502"/>
                    <a:pt x="8694" y="6748"/>
                  </a:cubicBezTo>
                  <a:cubicBezTo>
                    <a:pt x="8755" y="6931"/>
                    <a:pt x="8785" y="7113"/>
                    <a:pt x="8755" y="7326"/>
                  </a:cubicBezTo>
                  <a:cubicBezTo>
                    <a:pt x="8694" y="7569"/>
                    <a:pt x="8451" y="7751"/>
                    <a:pt x="8299" y="7964"/>
                  </a:cubicBezTo>
                  <a:cubicBezTo>
                    <a:pt x="7934" y="8542"/>
                    <a:pt x="8238" y="9301"/>
                    <a:pt x="8907" y="9484"/>
                  </a:cubicBezTo>
                  <a:cubicBezTo>
                    <a:pt x="8025" y="10001"/>
                    <a:pt x="8208" y="11277"/>
                    <a:pt x="8512" y="12250"/>
                  </a:cubicBezTo>
                  <a:cubicBezTo>
                    <a:pt x="8816" y="13222"/>
                    <a:pt x="9120" y="14225"/>
                    <a:pt x="9819" y="14925"/>
                  </a:cubicBezTo>
                  <a:cubicBezTo>
                    <a:pt x="10254" y="15378"/>
                    <a:pt x="10900" y="15668"/>
                    <a:pt x="11517" y="15668"/>
                  </a:cubicBezTo>
                  <a:cubicBezTo>
                    <a:pt x="11892" y="15668"/>
                    <a:pt x="12256" y="15561"/>
                    <a:pt x="12554" y="15320"/>
                  </a:cubicBezTo>
                  <a:cubicBezTo>
                    <a:pt x="13162" y="14803"/>
                    <a:pt x="13314" y="13952"/>
                    <a:pt x="13497" y="13192"/>
                  </a:cubicBezTo>
                  <a:cubicBezTo>
                    <a:pt x="13679" y="12402"/>
                    <a:pt x="14196" y="11551"/>
                    <a:pt x="14986" y="11520"/>
                  </a:cubicBezTo>
                  <a:cubicBezTo>
                    <a:pt x="15018" y="11518"/>
                    <a:pt x="15049" y="11517"/>
                    <a:pt x="15080" y="11517"/>
                  </a:cubicBezTo>
                  <a:cubicBezTo>
                    <a:pt x="15321" y="11517"/>
                    <a:pt x="15552" y="11582"/>
                    <a:pt x="15780" y="11582"/>
                  </a:cubicBezTo>
                  <a:cubicBezTo>
                    <a:pt x="15891" y="11582"/>
                    <a:pt x="16001" y="11566"/>
                    <a:pt x="16111" y="11520"/>
                  </a:cubicBezTo>
                  <a:cubicBezTo>
                    <a:pt x="16536" y="11338"/>
                    <a:pt x="16658" y="10821"/>
                    <a:pt x="16931" y="10456"/>
                  </a:cubicBezTo>
                  <a:cubicBezTo>
                    <a:pt x="17418" y="9818"/>
                    <a:pt x="18269" y="9727"/>
                    <a:pt x="19029" y="9545"/>
                  </a:cubicBezTo>
                  <a:cubicBezTo>
                    <a:pt x="19789" y="9362"/>
                    <a:pt x="20609" y="8845"/>
                    <a:pt x="20609" y="8086"/>
                  </a:cubicBezTo>
                  <a:cubicBezTo>
                    <a:pt x="20609" y="7569"/>
                    <a:pt x="20275" y="6870"/>
                    <a:pt x="20761" y="6687"/>
                  </a:cubicBezTo>
                  <a:cubicBezTo>
                    <a:pt x="20807" y="6672"/>
                    <a:pt x="20851" y="6665"/>
                    <a:pt x="20894" y="6665"/>
                  </a:cubicBezTo>
                  <a:cubicBezTo>
                    <a:pt x="21274" y="6665"/>
                    <a:pt x="21534" y="7222"/>
                    <a:pt x="21916" y="7386"/>
                  </a:cubicBezTo>
                  <a:cubicBezTo>
                    <a:pt x="22002" y="7422"/>
                    <a:pt x="22083" y="7438"/>
                    <a:pt x="22161" y="7438"/>
                  </a:cubicBezTo>
                  <a:cubicBezTo>
                    <a:pt x="22747" y="7438"/>
                    <a:pt x="23105" y="6504"/>
                    <a:pt x="23132" y="5806"/>
                  </a:cubicBezTo>
                  <a:cubicBezTo>
                    <a:pt x="23558" y="6262"/>
                    <a:pt x="24105" y="6627"/>
                    <a:pt x="24743" y="6809"/>
                  </a:cubicBezTo>
                  <a:cubicBezTo>
                    <a:pt x="24826" y="6826"/>
                    <a:pt x="24912" y="6834"/>
                    <a:pt x="25000" y="6834"/>
                  </a:cubicBezTo>
                  <a:cubicBezTo>
                    <a:pt x="25554" y="6834"/>
                    <a:pt x="26158" y="6509"/>
                    <a:pt x="26263" y="5958"/>
                  </a:cubicBezTo>
                  <a:cubicBezTo>
                    <a:pt x="26324" y="5593"/>
                    <a:pt x="26141" y="5198"/>
                    <a:pt x="26293" y="4864"/>
                  </a:cubicBezTo>
                  <a:cubicBezTo>
                    <a:pt x="26435" y="4510"/>
                    <a:pt x="26850" y="4376"/>
                    <a:pt x="27256" y="4376"/>
                  </a:cubicBezTo>
                  <a:cubicBezTo>
                    <a:pt x="27374" y="4376"/>
                    <a:pt x="27491" y="4387"/>
                    <a:pt x="27600" y="4408"/>
                  </a:cubicBezTo>
                  <a:cubicBezTo>
                    <a:pt x="27967" y="4499"/>
                    <a:pt x="28351" y="4643"/>
                    <a:pt x="28726" y="4643"/>
                  </a:cubicBezTo>
                  <a:cubicBezTo>
                    <a:pt x="28848" y="4643"/>
                    <a:pt x="28970" y="4628"/>
                    <a:pt x="29090" y="4590"/>
                  </a:cubicBezTo>
                  <a:cubicBezTo>
                    <a:pt x="29606" y="4377"/>
                    <a:pt x="29941" y="3861"/>
                    <a:pt x="29910" y="3283"/>
                  </a:cubicBezTo>
                  <a:cubicBezTo>
                    <a:pt x="24865" y="1125"/>
                    <a:pt x="19454" y="0"/>
                    <a:pt x="13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2"/>
            <p:cNvSpPr/>
            <p:nvPr/>
          </p:nvSpPr>
          <p:spPr>
            <a:xfrm>
              <a:off x="13525775" y="1868500"/>
              <a:ext cx="804000" cy="637250"/>
            </a:xfrm>
            <a:custGeom>
              <a:avLst/>
              <a:gdLst/>
              <a:ahLst/>
              <a:cxnLst/>
              <a:rect l="l" t="t" r="r" b="b"/>
              <a:pathLst>
                <a:path w="32160" h="25490" extrusionOk="0">
                  <a:moveTo>
                    <a:pt x="21511" y="1"/>
                  </a:moveTo>
                  <a:cubicBezTo>
                    <a:pt x="19503" y="1"/>
                    <a:pt x="17464" y="352"/>
                    <a:pt x="15563" y="892"/>
                  </a:cubicBezTo>
                  <a:cubicBezTo>
                    <a:pt x="8299" y="2928"/>
                    <a:pt x="1824" y="9038"/>
                    <a:pt x="487" y="16637"/>
                  </a:cubicBezTo>
                  <a:cubicBezTo>
                    <a:pt x="122" y="18734"/>
                    <a:pt x="1" y="20983"/>
                    <a:pt x="973" y="22898"/>
                  </a:cubicBezTo>
                  <a:cubicBezTo>
                    <a:pt x="1733" y="24370"/>
                    <a:pt x="3345" y="25489"/>
                    <a:pt x="4942" y="25489"/>
                  </a:cubicBezTo>
                  <a:cubicBezTo>
                    <a:pt x="5389" y="25489"/>
                    <a:pt x="5836" y="25401"/>
                    <a:pt x="6262" y="25208"/>
                  </a:cubicBezTo>
                  <a:cubicBezTo>
                    <a:pt x="7356" y="24752"/>
                    <a:pt x="8086" y="23719"/>
                    <a:pt x="8755" y="22746"/>
                  </a:cubicBezTo>
                  <a:cubicBezTo>
                    <a:pt x="10791" y="19798"/>
                    <a:pt x="13162" y="16424"/>
                    <a:pt x="16718" y="15269"/>
                  </a:cubicBezTo>
                  <a:cubicBezTo>
                    <a:pt x="20396" y="14114"/>
                    <a:pt x="24469" y="14691"/>
                    <a:pt x="28025" y="13020"/>
                  </a:cubicBezTo>
                  <a:cubicBezTo>
                    <a:pt x="29484" y="12351"/>
                    <a:pt x="30640" y="11135"/>
                    <a:pt x="31217" y="9646"/>
                  </a:cubicBezTo>
                  <a:cubicBezTo>
                    <a:pt x="32159" y="7275"/>
                    <a:pt x="31521" y="4570"/>
                    <a:pt x="29667" y="2837"/>
                  </a:cubicBezTo>
                  <a:cubicBezTo>
                    <a:pt x="27382" y="770"/>
                    <a:pt x="24480" y="1"/>
                    <a:pt x="21511" y="1"/>
                  </a:cubicBezTo>
                  <a:close/>
                </a:path>
              </a:pathLst>
            </a:custGeom>
            <a:solidFill>
              <a:srgbClr val="FFFFFF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62"/>
          <p:cNvSpPr/>
          <p:nvPr/>
        </p:nvSpPr>
        <p:spPr>
          <a:xfrm rot="635405">
            <a:off x="6740084" y="-197881"/>
            <a:ext cx="1976569" cy="1188519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0" name="Google Shape;1220;p62"/>
          <p:cNvGrpSpPr/>
          <p:nvPr/>
        </p:nvGrpSpPr>
        <p:grpSpPr>
          <a:xfrm rot="-1667100">
            <a:off x="-217189" y="3854139"/>
            <a:ext cx="1860850" cy="907981"/>
            <a:chOff x="10083475" y="3839575"/>
            <a:chExt cx="1221925" cy="596225"/>
          </a:xfrm>
        </p:grpSpPr>
        <p:sp>
          <p:nvSpPr>
            <p:cNvPr id="1221" name="Google Shape;1221;p62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2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62"/>
          <p:cNvSpPr/>
          <p:nvPr/>
        </p:nvSpPr>
        <p:spPr>
          <a:xfrm>
            <a:off x="3939007" y="3399878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62"/>
          <p:cNvSpPr/>
          <p:nvPr/>
        </p:nvSpPr>
        <p:spPr>
          <a:xfrm>
            <a:off x="2027450" y="3839579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62"/>
          <p:cNvSpPr/>
          <p:nvPr/>
        </p:nvSpPr>
        <p:spPr>
          <a:xfrm>
            <a:off x="891576" y="293301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75"/>
          <p:cNvSpPr/>
          <p:nvPr/>
        </p:nvSpPr>
        <p:spPr>
          <a:xfrm flipH="1">
            <a:off x="4591307" y="1553403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5" name="Google Shape;2285;p75"/>
          <p:cNvGrpSpPr/>
          <p:nvPr/>
        </p:nvGrpSpPr>
        <p:grpSpPr>
          <a:xfrm>
            <a:off x="4584225" y="1611525"/>
            <a:ext cx="4085200" cy="2699025"/>
            <a:chOff x="1654925" y="2227475"/>
            <a:chExt cx="4085200" cy="2699025"/>
          </a:xfrm>
        </p:grpSpPr>
        <p:sp>
          <p:nvSpPr>
            <p:cNvPr id="2286" name="Google Shape;2286;p75"/>
            <p:cNvSpPr/>
            <p:nvPr/>
          </p:nvSpPr>
          <p:spPr>
            <a:xfrm>
              <a:off x="3541875" y="4690475"/>
              <a:ext cx="2191575" cy="236025"/>
            </a:xfrm>
            <a:custGeom>
              <a:avLst/>
              <a:gdLst/>
              <a:ahLst/>
              <a:cxnLst/>
              <a:rect l="l" t="t" r="r" b="b"/>
              <a:pathLst>
                <a:path w="87663" h="9441" extrusionOk="0">
                  <a:moveTo>
                    <a:pt x="43831" y="0"/>
                  </a:moveTo>
                  <a:cubicBezTo>
                    <a:pt x="19648" y="0"/>
                    <a:pt x="0" y="2102"/>
                    <a:pt x="0" y="4737"/>
                  </a:cubicBezTo>
                  <a:cubicBezTo>
                    <a:pt x="0" y="7339"/>
                    <a:pt x="19648" y="9440"/>
                    <a:pt x="43831" y="9440"/>
                  </a:cubicBezTo>
                  <a:cubicBezTo>
                    <a:pt x="68015" y="9440"/>
                    <a:pt x="87663" y="7339"/>
                    <a:pt x="87663" y="4737"/>
                  </a:cubicBezTo>
                  <a:cubicBezTo>
                    <a:pt x="87663" y="2102"/>
                    <a:pt x="68015" y="0"/>
                    <a:pt x="43831" y="0"/>
                  </a:cubicBezTo>
                  <a:close/>
                </a:path>
              </a:pathLst>
            </a:custGeom>
            <a:solidFill>
              <a:srgbClr val="FFFFFF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5"/>
            <p:cNvSpPr/>
            <p:nvPr/>
          </p:nvSpPr>
          <p:spPr>
            <a:xfrm>
              <a:off x="2711275" y="2882500"/>
              <a:ext cx="2996325" cy="1261775"/>
            </a:xfrm>
            <a:custGeom>
              <a:avLst/>
              <a:gdLst/>
              <a:ahLst/>
              <a:cxnLst/>
              <a:rect l="l" t="t" r="r" b="b"/>
              <a:pathLst>
                <a:path w="119853" h="50471" extrusionOk="0">
                  <a:moveTo>
                    <a:pt x="4971" y="1"/>
                  </a:moveTo>
                  <a:cubicBezTo>
                    <a:pt x="2235" y="1"/>
                    <a:pt x="0" y="2236"/>
                    <a:pt x="0" y="4971"/>
                  </a:cubicBezTo>
                  <a:lnTo>
                    <a:pt x="0" y="43999"/>
                  </a:lnTo>
                  <a:lnTo>
                    <a:pt x="17146" y="49670"/>
                  </a:lnTo>
                  <a:cubicBezTo>
                    <a:pt x="17980" y="49936"/>
                    <a:pt x="18814" y="50170"/>
                    <a:pt x="19681" y="50303"/>
                  </a:cubicBezTo>
                  <a:cubicBezTo>
                    <a:pt x="20482" y="50403"/>
                    <a:pt x="21282" y="50470"/>
                    <a:pt x="22083" y="50470"/>
                  </a:cubicBezTo>
                  <a:lnTo>
                    <a:pt x="116384" y="50470"/>
                  </a:lnTo>
                  <a:cubicBezTo>
                    <a:pt x="118285" y="50470"/>
                    <a:pt x="119853" y="48902"/>
                    <a:pt x="119853" y="46968"/>
                  </a:cubicBezTo>
                  <a:lnTo>
                    <a:pt x="119853" y="29222"/>
                  </a:lnTo>
                  <a:cubicBezTo>
                    <a:pt x="119853" y="28121"/>
                    <a:pt x="119419" y="26653"/>
                    <a:pt x="118685" y="24985"/>
                  </a:cubicBezTo>
                  <a:cubicBezTo>
                    <a:pt x="116017" y="19048"/>
                    <a:pt x="109379" y="10375"/>
                    <a:pt x="104342" y="4971"/>
                  </a:cubicBezTo>
                  <a:cubicBezTo>
                    <a:pt x="101573" y="2002"/>
                    <a:pt x="99271" y="1"/>
                    <a:pt x="98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5"/>
            <p:cNvSpPr/>
            <p:nvPr/>
          </p:nvSpPr>
          <p:spPr>
            <a:xfrm>
              <a:off x="4053075" y="3006750"/>
              <a:ext cx="687175" cy="401150"/>
            </a:xfrm>
            <a:custGeom>
              <a:avLst/>
              <a:gdLst/>
              <a:ahLst/>
              <a:cxnLst/>
              <a:rect l="l" t="t" r="r" b="b"/>
              <a:pathLst>
                <a:path w="27487" h="16046" extrusionOk="0">
                  <a:moveTo>
                    <a:pt x="0" y="1"/>
                  </a:moveTo>
                  <a:lnTo>
                    <a:pt x="0" y="16046"/>
                  </a:lnTo>
                  <a:lnTo>
                    <a:pt x="27486" y="16046"/>
                  </a:lnTo>
                  <a:lnTo>
                    <a:pt x="27486" y="1"/>
                  </a:ln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5"/>
            <p:cNvSpPr/>
            <p:nvPr/>
          </p:nvSpPr>
          <p:spPr>
            <a:xfrm>
              <a:off x="5245575" y="3006750"/>
              <a:ext cx="432850" cy="500400"/>
            </a:xfrm>
            <a:custGeom>
              <a:avLst/>
              <a:gdLst/>
              <a:ahLst/>
              <a:cxnLst/>
              <a:rect l="l" t="t" r="r" b="b"/>
              <a:pathLst>
                <a:path w="17314" h="20016" extrusionOk="0">
                  <a:moveTo>
                    <a:pt x="1" y="1"/>
                  </a:moveTo>
                  <a:cubicBezTo>
                    <a:pt x="3337" y="3937"/>
                    <a:pt x="8474" y="10475"/>
                    <a:pt x="11075" y="16313"/>
                  </a:cubicBezTo>
                  <a:cubicBezTo>
                    <a:pt x="12977" y="17814"/>
                    <a:pt x="15045" y="19048"/>
                    <a:pt x="17313" y="20015"/>
                  </a:cubicBezTo>
                  <a:cubicBezTo>
                    <a:pt x="14611" y="14078"/>
                    <a:pt x="8007" y="5405"/>
                    <a:pt x="2970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5"/>
            <p:cNvSpPr/>
            <p:nvPr/>
          </p:nvSpPr>
          <p:spPr>
            <a:xfrm>
              <a:off x="3410950" y="3006750"/>
              <a:ext cx="607125" cy="401150"/>
            </a:xfrm>
            <a:custGeom>
              <a:avLst/>
              <a:gdLst/>
              <a:ahLst/>
              <a:cxnLst/>
              <a:rect l="l" t="t" r="r" b="b"/>
              <a:pathLst>
                <a:path w="24285" h="16046" extrusionOk="0">
                  <a:moveTo>
                    <a:pt x="0" y="1"/>
                  </a:moveTo>
                  <a:lnTo>
                    <a:pt x="0" y="16046"/>
                  </a:lnTo>
                  <a:lnTo>
                    <a:pt x="24284" y="16046"/>
                  </a:lnTo>
                  <a:lnTo>
                    <a:pt x="24284" y="1"/>
                  </a:ln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5"/>
            <p:cNvSpPr/>
            <p:nvPr/>
          </p:nvSpPr>
          <p:spPr>
            <a:xfrm>
              <a:off x="2711275" y="3006750"/>
              <a:ext cx="664675" cy="401150"/>
            </a:xfrm>
            <a:custGeom>
              <a:avLst/>
              <a:gdLst/>
              <a:ahLst/>
              <a:cxnLst/>
              <a:rect l="l" t="t" r="r" b="b"/>
              <a:pathLst>
                <a:path w="26587" h="16046" extrusionOk="0">
                  <a:moveTo>
                    <a:pt x="0" y="1"/>
                  </a:moveTo>
                  <a:lnTo>
                    <a:pt x="0" y="16046"/>
                  </a:lnTo>
                  <a:lnTo>
                    <a:pt x="26586" y="16046"/>
                  </a:lnTo>
                  <a:lnTo>
                    <a:pt x="26586" y="1"/>
                  </a:ln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5"/>
            <p:cNvSpPr/>
            <p:nvPr/>
          </p:nvSpPr>
          <p:spPr>
            <a:xfrm>
              <a:off x="4861150" y="3006750"/>
              <a:ext cx="620450" cy="401150"/>
            </a:xfrm>
            <a:custGeom>
              <a:avLst/>
              <a:gdLst/>
              <a:ahLst/>
              <a:cxnLst/>
              <a:rect l="l" t="t" r="r" b="b"/>
              <a:pathLst>
                <a:path w="24818" h="16046" extrusionOk="0">
                  <a:moveTo>
                    <a:pt x="0" y="1"/>
                  </a:moveTo>
                  <a:lnTo>
                    <a:pt x="0" y="16046"/>
                  </a:lnTo>
                  <a:lnTo>
                    <a:pt x="24818" y="16046"/>
                  </a:lnTo>
                  <a:cubicBezTo>
                    <a:pt x="21983" y="10175"/>
                    <a:pt x="16579" y="3537"/>
                    <a:pt x="13510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5"/>
            <p:cNvSpPr/>
            <p:nvPr/>
          </p:nvSpPr>
          <p:spPr>
            <a:xfrm>
              <a:off x="4823625" y="2970075"/>
              <a:ext cx="694675" cy="1136675"/>
            </a:xfrm>
            <a:custGeom>
              <a:avLst/>
              <a:gdLst/>
              <a:ahLst/>
              <a:cxnLst/>
              <a:rect l="l" t="t" r="r" b="b"/>
              <a:pathLst>
                <a:path w="27787" h="45467" extrusionOk="0">
                  <a:moveTo>
                    <a:pt x="15144" y="334"/>
                  </a:moveTo>
                  <a:cubicBezTo>
                    <a:pt x="15878" y="1268"/>
                    <a:pt x="24117" y="11642"/>
                    <a:pt x="27453" y="18780"/>
                  </a:cubicBezTo>
                  <a:lnTo>
                    <a:pt x="27453" y="33191"/>
                  </a:lnTo>
                  <a:lnTo>
                    <a:pt x="8873" y="45133"/>
                  </a:lnTo>
                  <a:lnTo>
                    <a:pt x="367" y="45133"/>
                  </a:lnTo>
                  <a:lnTo>
                    <a:pt x="367" y="334"/>
                  </a:lnTo>
                  <a:close/>
                  <a:moveTo>
                    <a:pt x="0" y="0"/>
                  </a:moveTo>
                  <a:lnTo>
                    <a:pt x="0" y="45466"/>
                  </a:lnTo>
                  <a:lnTo>
                    <a:pt x="8973" y="45466"/>
                  </a:lnTo>
                  <a:lnTo>
                    <a:pt x="27720" y="33458"/>
                  </a:lnTo>
                  <a:lnTo>
                    <a:pt x="27787" y="33391"/>
                  </a:lnTo>
                  <a:lnTo>
                    <a:pt x="27787" y="18714"/>
                  </a:lnTo>
                  <a:lnTo>
                    <a:pt x="27787" y="18647"/>
                  </a:lnTo>
                  <a:cubicBezTo>
                    <a:pt x="24284" y="11175"/>
                    <a:pt x="15478" y="167"/>
                    <a:pt x="15378" y="67"/>
                  </a:cubicBezTo>
                  <a:lnTo>
                    <a:pt x="15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5"/>
            <p:cNvSpPr/>
            <p:nvPr/>
          </p:nvSpPr>
          <p:spPr>
            <a:xfrm>
              <a:off x="5602500" y="3942425"/>
              <a:ext cx="137625" cy="226025"/>
            </a:xfrm>
            <a:custGeom>
              <a:avLst/>
              <a:gdLst/>
              <a:ahLst/>
              <a:cxnLst/>
              <a:rect l="l" t="t" r="r" b="b"/>
              <a:pathLst>
                <a:path w="5505" h="9041" extrusionOk="0">
                  <a:moveTo>
                    <a:pt x="901" y="1"/>
                  </a:moveTo>
                  <a:cubicBezTo>
                    <a:pt x="401" y="1"/>
                    <a:pt x="1" y="401"/>
                    <a:pt x="1" y="901"/>
                  </a:cubicBezTo>
                  <a:lnTo>
                    <a:pt x="1" y="8140"/>
                  </a:lnTo>
                  <a:cubicBezTo>
                    <a:pt x="1" y="8640"/>
                    <a:pt x="401" y="9041"/>
                    <a:pt x="901" y="9041"/>
                  </a:cubicBezTo>
                  <a:lnTo>
                    <a:pt x="4571" y="9041"/>
                  </a:lnTo>
                  <a:cubicBezTo>
                    <a:pt x="5104" y="9041"/>
                    <a:pt x="5505" y="8640"/>
                    <a:pt x="5505" y="8140"/>
                  </a:cubicBezTo>
                  <a:lnTo>
                    <a:pt x="5505" y="901"/>
                  </a:lnTo>
                  <a:cubicBezTo>
                    <a:pt x="5505" y="401"/>
                    <a:pt x="5104" y="1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5"/>
            <p:cNvSpPr/>
            <p:nvPr/>
          </p:nvSpPr>
          <p:spPr>
            <a:xfrm>
              <a:off x="2653725" y="3792325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935" y="0"/>
                  </a:moveTo>
                  <a:cubicBezTo>
                    <a:pt x="401" y="0"/>
                    <a:pt x="1" y="434"/>
                    <a:pt x="1" y="934"/>
                  </a:cubicBezTo>
                  <a:lnTo>
                    <a:pt x="1" y="8173"/>
                  </a:lnTo>
                  <a:cubicBezTo>
                    <a:pt x="1" y="8673"/>
                    <a:pt x="401" y="9074"/>
                    <a:pt x="935" y="9074"/>
                  </a:cubicBezTo>
                  <a:lnTo>
                    <a:pt x="4604" y="9074"/>
                  </a:lnTo>
                  <a:cubicBezTo>
                    <a:pt x="5104" y="9074"/>
                    <a:pt x="5505" y="8673"/>
                    <a:pt x="5505" y="8173"/>
                  </a:cubicBezTo>
                  <a:lnTo>
                    <a:pt x="5505" y="934"/>
                  </a:lnTo>
                  <a:cubicBezTo>
                    <a:pt x="5505" y="434"/>
                    <a:pt x="5104" y="0"/>
                    <a:pt x="46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5"/>
            <p:cNvSpPr/>
            <p:nvPr/>
          </p:nvSpPr>
          <p:spPr>
            <a:xfrm>
              <a:off x="3177450" y="3840500"/>
              <a:ext cx="532900" cy="303775"/>
            </a:xfrm>
            <a:custGeom>
              <a:avLst/>
              <a:gdLst/>
              <a:ahLst/>
              <a:cxnLst/>
              <a:rect l="l" t="t" r="r" b="b"/>
              <a:pathLst>
                <a:path w="21316" h="12151" extrusionOk="0">
                  <a:moveTo>
                    <a:pt x="11131" y="0"/>
                  </a:moveTo>
                  <a:cubicBezTo>
                    <a:pt x="10826" y="0"/>
                    <a:pt x="10518" y="14"/>
                    <a:pt x="10207" y="42"/>
                  </a:cubicBezTo>
                  <a:cubicBezTo>
                    <a:pt x="4236" y="542"/>
                    <a:pt x="0" y="6079"/>
                    <a:pt x="1034" y="11983"/>
                  </a:cubicBezTo>
                  <a:cubicBezTo>
                    <a:pt x="1835" y="12083"/>
                    <a:pt x="2635" y="12150"/>
                    <a:pt x="3436" y="12150"/>
                  </a:cubicBezTo>
                  <a:lnTo>
                    <a:pt x="21115" y="12150"/>
                  </a:lnTo>
                  <a:cubicBezTo>
                    <a:pt x="21249" y="11516"/>
                    <a:pt x="21315" y="10849"/>
                    <a:pt x="21315" y="10215"/>
                  </a:cubicBezTo>
                  <a:cubicBezTo>
                    <a:pt x="21315" y="4523"/>
                    <a:pt x="16698" y="0"/>
                    <a:pt x="11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5"/>
            <p:cNvSpPr/>
            <p:nvPr/>
          </p:nvSpPr>
          <p:spPr>
            <a:xfrm>
              <a:off x="5027100" y="3840700"/>
              <a:ext cx="511225" cy="303575"/>
            </a:xfrm>
            <a:custGeom>
              <a:avLst/>
              <a:gdLst/>
              <a:ahLst/>
              <a:cxnLst/>
              <a:rect l="l" t="t" r="r" b="b"/>
              <a:pathLst>
                <a:path w="20449" h="12143" extrusionOk="0">
                  <a:moveTo>
                    <a:pt x="10241" y="0"/>
                  </a:moveTo>
                  <a:cubicBezTo>
                    <a:pt x="4570" y="0"/>
                    <a:pt x="0" y="4570"/>
                    <a:pt x="0" y="10207"/>
                  </a:cubicBezTo>
                  <a:cubicBezTo>
                    <a:pt x="0" y="10841"/>
                    <a:pt x="67" y="11508"/>
                    <a:pt x="200" y="12142"/>
                  </a:cubicBezTo>
                  <a:lnTo>
                    <a:pt x="20248" y="12142"/>
                  </a:lnTo>
                  <a:cubicBezTo>
                    <a:pt x="20381" y="11508"/>
                    <a:pt x="20448" y="10841"/>
                    <a:pt x="20448" y="10207"/>
                  </a:cubicBezTo>
                  <a:cubicBezTo>
                    <a:pt x="20448" y="4570"/>
                    <a:pt x="15878" y="0"/>
                    <a:pt x="10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5"/>
            <p:cNvSpPr/>
            <p:nvPr/>
          </p:nvSpPr>
          <p:spPr>
            <a:xfrm>
              <a:off x="5566650" y="3614700"/>
              <a:ext cx="129275" cy="311075"/>
            </a:xfrm>
            <a:custGeom>
              <a:avLst/>
              <a:gdLst/>
              <a:ahLst/>
              <a:cxnLst/>
              <a:rect l="l" t="t" r="r" b="b"/>
              <a:pathLst>
                <a:path w="5171" h="12443" extrusionOk="0">
                  <a:moveTo>
                    <a:pt x="901" y="0"/>
                  </a:moveTo>
                  <a:cubicBezTo>
                    <a:pt x="401" y="0"/>
                    <a:pt x="0" y="401"/>
                    <a:pt x="0" y="901"/>
                  </a:cubicBezTo>
                  <a:lnTo>
                    <a:pt x="0" y="8306"/>
                  </a:lnTo>
                  <a:cubicBezTo>
                    <a:pt x="0" y="10575"/>
                    <a:pt x="1868" y="12443"/>
                    <a:pt x="4137" y="12443"/>
                  </a:cubicBezTo>
                  <a:lnTo>
                    <a:pt x="4270" y="12443"/>
                  </a:lnTo>
                  <a:cubicBezTo>
                    <a:pt x="4770" y="12443"/>
                    <a:pt x="5171" y="12042"/>
                    <a:pt x="5171" y="11542"/>
                  </a:cubicBezTo>
                  <a:lnTo>
                    <a:pt x="5171" y="8440"/>
                  </a:lnTo>
                  <a:cubicBezTo>
                    <a:pt x="5137" y="7506"/>
                    <a:pt x="4937" y="6572"/>
                    <a:pt x="4470" y="5704"/>
                  </a:cubicBezTo>
                  <a:lnTo>
                    <a:pt x="1702" y="467"/>
                  </a:lnTo>
                  <a:cubicBezTo>
                    <a:pt x="1535" y="200"/>
                    <a:pt x="1235" y="0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5"/>
            <p:cNvSpPr/>
            <p:nvPr/>
          </p:nvSpPr>
          <p:spPr>
            <a:xfrm>
              <a:off x="4875325" y="3478775"/>
              <a:ext cx="130100" cy="59225"/>
            </a:xfrm>
            <a:custGeom>
              <a:avLst/>
              <a:gdLst/>
              <a:ahLst/>
              <a:cxnLst/>
              <a:rect l="l" t="t" r="r" b="b"/>
              <a:pathLst>
                <a:path w="5204" h="2369" extrusionOk="0">
                  <a:moveTo>
                    <a:pt x="1201" y="0"/>
                  </a:moveTo>
                  <a:cubicBezTo>
                    <a:pt x="534" y="0"/>
                    <a:pt x="0" y="534"/>
                    <a:pt x="0" y="1201"/>
                  </a:cubicBezTo>
                  <a:cubicBezTo>
                    <a:pt x="0" y="1835"/>
                    <a:pt x="534" y="2368"/>
                    <a:pt x="1201" y="2368"/>
                  </a:cubicBezTo>
                  <a:lnTo>
                    <a:pt x="4036" y="2368"/>
                  </a:lnTo>
                  <a:cubicBezTo>
                    <a:pt x="4670" y="2368"/>
                    <a:pt x="5204" y="1835"/>
                    <a:pt x="5204" y="1201"/>
                  </a:cubicBezTo>
                  <a:cubicBezTo>
                    <a:pt x="5204" y="534"/>
                    <a:pt x="4670" y="0"/>
                    <a:pt x="40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5"/>
            <p:cNvSpPr/>
            <p:nvPr/>
          </p:nvSpPr>
          <p:spPr>
            <a:xfrm>
              <a:off x="4027225" y="2970075"/>
              <a:ext cx="743050" cy="1130000"/>
            </a:xfrm>
            <a:custGeom>
              <a:avLst/>
              <a:gdLst/>
              <a:ahLst/>
              <a:cxnLst/>
              <a:rect l="l" t="t" r="r" b="b"/>
              <a:pathLst>
                <a:path w="29722" h="45200" extrusionOk="0">
                  <a:moveTo>
                    <a:pt x="29354" y="334"/>
                  </a:moveTo>
                  <a:lnTo>
                    <a:pt x="29354" y="44866"/>
                  </a:lnTo>
                  <a:lnTo>
                    <a:pt x="367" y="44866"/>
                  </a:lnTo>
                  <a:lnTo>
                    <a:pt x="367" y="334"/>
                  </a:lnTo>
                  <a:close/>
                  <a:moveTo>
                    <a:pt x="0" y="0"/>
                  </a:moveTo>
                  <a:lnTo>
                    <a:pt x="0" y="45199"/>
                  </a:lnTo>
                  <a:lnTo>
                    <a:pt x="29721" y="45199"/>
                  </a:lnTo>
                  <a:lnTo>
                    <a:pt x="297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5"/>
            <p:cNvSpPr/>
            <p:nvPr/>
          </p:nvSpPr>
          <p:spPr>
            <a:xfrm>
              <a:off x="2711275" y="3487950"/>
              <a:ext cx="979050" cy="282725"/>
            </a:xfrm>
            <a:custGeom>
              <a:avLst/>
              <a:gdLst/>
              <a:ahLst/>
              <a:cxnLst/>
              <a:rect l="l" t="t" r="r" b="b"/>
              <a:pathLst>
                <a:path w="39162" h="11309" extrusionOk="0">
                  <a:moveTo>
                    <a:pt x="0" y="0"/>
                  </a:moveTo>
                  <a:lnTo>
                    <a:pt x="0" y="3036"/>
                  </a:lnTo>
                  <a:cubicBezTo>
                    <a:pt x="6584" y="4278"/>
                    <a:pt x="20542" y="9395"/>
                    <a:pt x="22947" y="9395"/>
                  </a:cubicBezTo>
                  <a:cubicBezTo>
                    <a:pt x="23125" y="9395"/>
                    <a:pt x="23240" y="9367"/>
                    <a:pt x="23284" y="9307"/>
                  </a:cubicBezTo>
                  <a:cubicBezTo>
                    <a:pt x="23956" y="8389"/>
                    <a:pt x="19865" y="4193"/>
                    <a:pt x="21669" y="4193"/>
                  </a:cubicBezTo>
                  <a:cubicBezTo>
                    <a:pt x="21834" y="4193"/>
                    <a:pt x="22047" y="4228"/>
                    <a:pt x="22316" y="4303"/>
                  </a:cubicBezTo>
                  <a:cubicBezTo>
                    <a:pt x="25519" y="5237"/>
                    <a:pt x="39162" y="11308"/>
                    <a:pt x="39162" y="11308"/>
                  </a:cubicBezTo>
                  <a:lnTo>
                    <a:pt x="38561" y="8973"/>
                  </a:lnTo>
                  <a:cubicBezTo>
                    <a:pt x="38561" y="8973"/>
                    <a:pt x="20726" y="426"/>
                    <a:pt x="18291" y="426"/>
                  </a:cubicBezTo>
                  <a:cubicBezTo>
                    <a:pt x="18249" y="426"/>
                    <a:pt x="18212" y="429"/>
                    <a:pt x="18180" y="434"/>
                  </a:cubicBezTo>
                  <a:cubicBezTo>
                    <a:pt x="16599" y="675"/>
                    <a:pt x="21818" y="6274"/>
                    <a:pt x="19510" y="6274"/>
                  </a:cubicBezTo>
                  <a:cubicBezTo>
                    <a:pt x="18944" y="6274"/>
                    <a:pt x="17926" y="5938"/>
                    <a:pt x="16245" y="5104"/>
                  </a:cubicBezTo>
                  <a:cubicBezTo>
                    <a:pt x="10241" y="2102"/>
                    <a:pt x="3436" y="600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5"/>
            <p:cNvSpPr/>
            <p:nvPr/>
          </p:nvSpPr>
          <p:spPr>
            <a:xfrm>
              <a:off x="2711275" y="3459575"/>
              <a:ext cx="76750" cy="310250"/>
            </a:xfrm>
            <a:custGeom>
              <a:avLst/>
              <a:gdLst/>
              <a:ahLst/>
              <a:cxnLst/>
              <a:rect l="l" t="t" r="r" b="b"/>
              <a:pathLst>
                <a:path w="3070" h="12410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lnTo>
                    <a:pt x="0" y="11643"/>
                  </a:lnTo>
                  <a:cubicBezTo>
                    <a:pt x="0" y="12076"/>
                    <a:pt x="334" y="12410"/>
                    <a:pt x="768" y="12410"/>
                  </a:cubicBezTo>
                  <a:lnTo>
                    <a:pt x="2302" y="12410"/>
                  </a:lnTo>
                  <a:cubicBezTo>
                    <a:pt x="2736" y="12410"/>
                    <a:pt x="3069" y="12076"/>
                    <a:pt x="3069" y="11643"/>
                  </a:cubicBezTo>
                  <a:lnTo>
                    <a:pt x="3069" y="768"/>
                  </a:lnTo>
                  <a:cubicBezTo>
                    <a:pt x="3069" y="334"/>
                    <a:pt x="2736" y="1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5"/>
            <p:cNvSpPr/>
            <p:nvPr/>
          </p:nvSpPr>
          <p:spPr>
            <a:xfrm>
              <a:off x="2711275" y="3459575"/>
              <a:ext cx="76750" cy="310250"/>
            </a:xfrm>
            <a:custGeom>
              <a:avLst/>
              <a:gdLst/>
              <a:ahLst/>
              <a:cxnLst/>
              <a:rect l="l" t="t" r="r" b="b"/>
              <a:pathLst>
                <a:path w="3070" h="12410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lnTo>
                    <a:pt x="0" y="11643"/>
                  </a:lnTo>
                  <a:cubicBezTo>
                    <a:pt x="0" y="12076"/>
                    <a:pt x="334" y="12410"/>
                    <a:pt x="768" y="12410"/>
                  </a:cubicBezTo>
                  <a:lnTo>
                    <a:pt x="2302" y="12410"/>
                  </a:lnTo>
                  <a:cubicBezTo>
                    <a:pt x="2736" y="12410"/>
                    <a:pt x="3069" y="12076"/>
                    <a:pt x="3069" y="11643"/>
                  </a:cubicBezTo>
                  <a:lnTo>
                    <a:pt x="3069" y="768"/>
                  </a:lnTo>
                  <a:cubicBezTo>
                    <a:pt x="3069" y="334"/>
                    <a:pt x="2736" y="1"/>
                    <a:pt x="2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5"/>
            <p:cNvSpPr/>
            <p:nvPr/>
          </p:nvSpPr>
          <p:spPr>
            <a:xfrm>
              <a:off x="3177450" y="3840500"/>
              <a:ext cx="532900" cy="303775"/>
            </a:xfrm>
            <a:custGeom>
              <a:avLst/>
              <a:gdLst/>
              <a:ahLst/>
              <a:cxnLst/>
              <a:rect l="l" t="t" r="r" b="b"/>
              <a:pathLst>
                <a:path w="21316" h="12151" extrusionOk="0">
                  <a:moveTo>
                    <a:pt x="11131" y="0"/>
                  </a:moveTo>
                  <a:cubicBezTo>
                    <a:pt x="10826" y="0"/>
                    <a:pt x="10518" y="14"/>
                    <a:pt x="10207" y="42"/>
                  </a:cubicBezTo>
                  <a:cubicBezTo>
                    <a:pt x="4236" y="542"/>
                    <a:pt x="0" y="6079"/>
                    <a:pt x="1034" y="11983"/>
                  </a:cubicBezTo>
                  <a:cubicBezTo>
                    <a:pt x="1835" y="12083"/>
                    <a:pt x="2635" y="12150"/>
                    <a:pt x="3436" y="12150"/>
                  </a:cubicBezTo>
                  <a:lnTo>
                    <a:pt x="21115" y="12150"/>
                  </a:lnTo>
                  <a:cubicBezTo>
                    <a:pt x="21249" y="11516"/>
                    <a:pt x="21315" y="10849"/>
                    <a:pt x="21315" y="10215"/>
                  </a:cubicBezTo>
                  <a:cubicBezTo>
                    <a:pt x="21315" y="4523"/>
                    <a:pt x="16698" y="0"/>
                    <a:pt x="1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5"/>
            <p:cNvSpPr/>
            <p:nvPr/>
          </p:nvSpPr>
          <p:spPr>
            <a:xfrm>
              <a:off x="5067125" y="3874050"/>
              <a:ext cx="431175" cy="431175"/>
            </a:xfrm>
            <a:custGeom>
              <a:avLst/>
              <a:gdLst/>
              <a:ahLst/>
              <a:cxnLst/>
              <a:rect l="l" t="t" r="r" b="b"/>
              <a:pathLst>
                <a:path w="17247" h="17247" extrusionOk="0">
                  <a:moveTo>
                    <a:pt x="8640" y="0"/>
                  </a:moveTo>
                  <a:cubicBezTo>
                    <a:pt x="3870" y="0"/>
                    <a:pt x="0" y="3870"/>
                    <a:pt x="0" y="8607"/>
                  </a:cubicBezTo>
                  <a:cubicBezTo>
                    <a:pt x="0" y="13377"/>
                    <a:pt x="3870" y="17246"/>
                    <a:pt x="8640" y="17246"/>
                  </a:cubicBezTo>
                  <a:cubicBezTo>
                    <a:pt x="13377" y="17246"/>
                    <a:pt x="17246" y="13377"/>
                    <a:pt x="17246" y="8607"/>
                  </a:cubicBezTo>
                  <a:cubicBezTo>
                    <a:pt x="17246" y="3870"/>
                    <a:pt x="13377" y="0"/>
                    <a:pt x="86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5"/>
            <p:cNvSpPr/>
            <p:nvPr/>
          </p:nvSpPr>
          <p:spPr>
            <a:xfrm>
              <a:off x="5123825" y="3945225"/>
              <a:ext cx="317750" cy="288825"/>
            </a:xfrm>
            <a:custGeom>
              <a:avLst/>
              <a:gdLst/>
              <a:ahLst/>
              <a:cxnLst/>
              <a:rect l="l" t="t" r="r" b="b"/>
              <a:pathLst>
                <a:path w="12710" h="11553" extrusionOk="0">
                  <a:moveTo>
                    <a:pt x="6364" y="0"/>
                  </a:moveTo>
                  <a:cubicBezTo>
                    <a:pt x="5927" y="0"/>
                    <a:pt x="5482" y="50"/>
                    <a:pt x="5038" y="156"/>
                  </a:cubicBezTo>
                  <a:cubicBezTo>
                    <a:pt x="1935" y="889"/>
                    <a:pt x="1" y="3992"/>
                    <a:pt x="735" y="7094"/>
                  </a:cubicBezTo>
                  <a:cubicBezTo>
                    <a:pt x="1363" y="9752"/>
                    <a:pt x="3730" y="11552"/>
                    <a:pt x="6346" y="11552"/>
                  </a:cubicBezTo>
                  <a:cubicBezTo>
                    <a:pt x="6784" y="11552"/>
                    <a:pt x="7228" y="11502"/>
                    <a:pt x="7673" y="11397"/>
                  </a:cubicBezTo>
                  <a:cubicBezTo>
                    <a:pt x="10775" y="10663"/>
                    <a:pt x="12710" y="7561"/>
                    <a:pt x="11976" y="4459"/>
                  </a:cubicBezTo>
                  <a:cubicBezTo>
                    <a:pt x="11347" y="1801"/>
                    <a:pt x="8980" y="0"/>
                    <a:pt x="6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5"/>
            <p:cNvSpPr/>
            <p:nvPr/>
          </p:nvSpPr>
          <p:spPr>
            <a:xfrm>
              <a:off x="3243325" y="3874050"/>
              <a:ext cx="431150" cy="431175"/>
            </a:xfrm>
            <a:custGeom>
              <a:avLst/>
              <a:gdLst/>
              <a:ahLst/>
              <a:cxnLst/>
              <a:rect l="l" t="t" r="r" b="b"/>
              <a:pathLst>
                <a:path w="17246" h="17247" extrusionOk="0">
                  <a:moveTo>
                    <a:pt x="8640" y="0"/>
                  </a:moveTo>
                  <a:cubicBezTo>
                    <a:pt x="3870" y="0"/>
                    <a:pt x="0" y="3870"/>
                    <a:pt x="0" y="8607"/>
                  </a:cubicBezTo>
                  <a:cubicBezTo>
                    <a:pt x="0" y="13377"/>
                    <a:pt x="3870" y="17246"/>
                    <a:pt x="8640" y="17246"/>
                  </a:cubicBezTo>
                  <a:cubicBezTo>
                    <a:pt x="13410" y="17246"/>
                    <a:pt x="17246" y="13377"/>
                    <a:pt x="17246" y="8607"/>
                  </a:cubicBezTo>
                  <a:cubicBezTo>
                    <a:pt x="17246" y="3870"/>
                    <a:pt x="13410" y="0"/>
                    <a:pt x="8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5"/>
            <p:cNvSpPr/>
            <p:nvPr/>
          </p:nvSpPr>
          <p:spPr>
            <a:xfrm>
              <a:off x="3300850" y="3944925"/>
              <a:ext cx="316925" cy="288775"/>
            </a:xfrm>
            <a:custGeom>
              <a:avLst/>
              <a:gdLst/>
              <a:ahLst/>
              <a:cxnLst/>
              <a:rect l="l" t="t" r="r" b="b"/>
              <a:pathLst>
                <a:path w="12677" h="11551" extrusionOk="0">
                  <a:moveTo>
                    <a:pt x="6339" y="1"/>
                  </a:moveTo>
                  <a:cubicBezTo>
                    <a:pt x="4863" y="1"/>
                    <a:pt x="3387" y="568"/>
                    <a:pt x="2269" y="1702"/>
                  </a:cubicBezTo>
                  <a:cubicBezTo>
                    <a:pt x="1" y="3970"/>
                    <a:pt x="1" y="7606"/>
                    <a:pt x="2269" y="9875"/>
                  </a:cubicBezTo>
                  <a:cubicBezTo>
                    <a:pt x="3387" y="10992"/>
                    <a:pt x="4863" y="11551"/>
                    <a:pt x="6339" y="11551"/>
                  </a:cubicBezTo>
                  <a:cubicBezTo>
                    <a:pt x="7815" y="11551"/>
                    <a:pt x="9291" y="10992"/>
                    <a:pt x="10408" y="9875"/>
                  </a:cubicBezTo>
                  <a:cubicBezTo>
                    <a:pt x="12677" y="7606"/>
                    <a:pt x="12677" y="3970"/>
                    <a:pt x="10408" y="1702"/>
                  </a:cubicBezTo>
                  <a:cubicBezTo>
                    <a:pt x="9291" y="568"/>
                    <a:pt x="7815" y="1"/>
                    <a:pt x="6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5"/>
            <p:cNvSpPr/>
            <p:nvPr/>
          </p:nvSpPr>
          <p:spPr>
            <a:xfrm>
              <a:off x="1909025" y="2830525"/>
              <a:ext cx="419500" cy="366675"/>
            </a:xfrm>
            <a:custGeom>
              <a:avLst/>
              <a:gdLst/>
              <a:ahLst/>
              <a:cxnLst/>
              <a:rect l="l" t="t" r="r" b="b"/>
              <a:pathLst>
                <a:path w="16780" h="14667" extrusionOk="0">
                  <a:moveTo>
                    <a:pt x="8937" y="1"/>
                  </a:moveTo>
                  <a:cubicBezTo>
                    <a:pt x="6742" y="1"/>
                    <a:pt x="4842" y="1865"/>
                    <a:pt x="5038" y="4248"/>
                  </a:cubicBezTo>
                  <a:cubicBezTo>
                    <a:pt x="4505" y="3730"/>
                    <a:pt x="3830" y="3479"/>
                    <a:pt x="3161" y="3479"/>
                  </a:cubicBezTo>
                  <a:cubicBezTo>
                    <a:pt x="2281" y="3479"/>
                    <a:pt x="1413" y="3914"/>
                    <a:pt x="902" y="4748"/>
                  </a:cubicBezTo>
                  <a:cubicBezTo>
                    <a:pt x="1" y="6183"/>
                    <a:pt x="701" y="8084"/>
                    <a:pt x="2303" y="8618"/>
                  </a:cubicBezTo>
                  <a:lnTo>
                    <a:pt x="2369" y="8618"/>
                  </a:lnTo>
                  <a:cubicBezTo>
                    <a:pt x="2236" y="8851"/>
                    <a:pt x="2136" y="9051"/>
                    <a:pt x="2069" y="9285"/>
                  </a:cubicBezTo>
                  <a:cubicBezTo>
                    <a:pt x="1089" y="12099"/>
                    <a:pt x="3345" y="14553"/>
                    <a:pt x="5844" y="14553"/>
                  </a:cubicBezTo>
                  <a:cubicBezTo>
                    <a:pt x="6663" y="14553"/>
                    <a:pt x="7508" y="14289"/>
                    <a:pt x="8273" y="13688"/>
                  </a:cubicBezTo>
                  <a:cubicBezTo>
                    <a:pt x="9017" y="14371"/>
                    <a:pt x="9866" y="14666"/>
                    <a:pt x="10689" y="14666"/>
                  </a:cubicBezTo>
                  <a:cubicBezTo>
                    <a:pt x="13041" y="14666"/>
                    <a:pt x="15181" y="12254"/>
                    <a:pt x="14044" y="9585"/>
                  </a:cubicBezTo>
                  <a:cubicBezTo>
                    <a:pt x="16780" y="8051"/>
                    <a:pt x="16379" y="4014"/>
                    <a:pt x="13444" y="3014"/>
                  </a:cubicBezTo>
                  <a:cubicBezTo>
                    <a:pt x="13210" y="2914"/>
                    <a:pt x="12977" y="2880"/>
                    <a:pt x="12710" y="2847"/>
                  </a:cubicBezTo>
                  <a:cubicBezTo>
                    <a:pt x="12376" y="1613"/>
                    <a:pt x="11442" y="612"/>
                    <a:pt x="10208" y="212"/>
                  </a:cubicBezTo>
                  <a:cubicBezTo>
                    <a:pt x="9782" y="68"/>
                    <a:pt x="9355" y="1"/>
                    <a:pt x="8937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5"/>
            <p:cNvSpPr/>
            <p:nvPr/>
          </p:nvSpPr>
          <p:spPr>
            <a:xfrm>
              <a:off x="1654925" y="3557175"/>
              <a:ext cx="447300" cy="364075"/>
            </a:xfrm>
            <a:custGeom>
              <a:avLst/>
              <a:gdLst/>
              <a:ahLst/>
              <a:cxnLst/>
              <a:rect l="l" t="t" r="r" b="b"/>
              <a:pathLst>
                <a:path w="17892" h="14563" extrusionOk="0">
                  <a:moveTo>
                    <a:pt x="8432" y="1"/>
                  </a:moveTo>
                  <a:cubicBezTo>
                    <a:pt x="6733" y="1"/>
                    <a:pt x="5083" y="1192"/>
                    <a:pt x="4828" y="3169"/>
                  </a:cubicBezTo>
                  <a:cubicBezTo>
                    <a:pt x="4814" y="3168"/>
                    <a:pt x="4799" y="3168"/>
                    <a:pt x="4785" y="3168"/>
                  </a:cubicBezTo>
                  <a:cubicBezTo>
                    <a:pt x="1677" y="3168"/>
                    <a:pt x="0" y="6815"/>
                    <a:pt x="2026" y="9173"/>
                  </a:cubicBezTo>
                  <a:cubicBezTo>
                    <a:pt x="2193" y="9373"/>
                    <a:pt x="2359" y="9540"/>
                    <a:pt x="2559" y="9673"/>
                  </a:cubicBezTo>
                  <a:cubicBezTo>
                    <a:pt x="2259" y="10908"/>
                    <a:pt x="2559" y="12242"/>
                    <a:pt x="3427" y="13209"/>
                  </a:cubicBezTo>
                  <a:cubicBezTo>
                    <a:pt x="4214" y="14125"/>
                    <a:pt x="5296" y="14562"/>
                    <a:pt x="6373" y="14562"/>
                  </a:cubicBezTo>
                  <a:cubicBezTo>
                    <a:pt x="7805" y="14562"/>
                    <a:pt x="9227" y="13789"/>
                    <a:pt x="9931" y="12342"/>
                  </a:cubicBezTo>
                  <a:cubicBezTo>
                    <a:pt x="10031" y="12742"/>
                    <a:pt x="10232" y="13076"/>
                    <a:pt x="10498" y="13409"/>
                  </a:cubicBezTo>
                  <a:cubicBezTo>
                    <a:pt x="11021" y="14004"/>
                    <a:pt x="11748" y="14307"/>
                    <a:pt x="12480" y="14307"/>
                  </a:cubicBezTo>
                  <a:cubicBezTo>
                    <a:pt x="13102" y="14307"/>
                    <a:pt x="13728" y="14088"/>
                    <a:pt x="14234" y="13643"/>
                  </a:cubicBezTo>
                  <a:cubicBezTo>
                    <a:pt x="15335" y="12675"/>
                    <a:pt x="15469" y="11008"/>
                    <a:pt x="14501" y="9907"/>
                  </a:cubicBezTo>
                  <a:lnTo>
                    <a:pt x="14435" y="9873"/>
                  </a:lnTo>
                  <a:cubicBezTo>
                    <a:pt x="14635" y="9740"/>
                    <a:pt x="14835" y="9607"/>
                    <a:pt x="15035" y="9440"/>
                  </a:cubicBezTo>
                  <a:cubicBezTo>
                    <a:pt x="17891" y="7023"/>
                    <a:pt x="16052" y="2480"/>
                    <a:pt x="12545" y="2480"/>
                  </a:cubicBezTo>
                  <a:cubicBezTo>
                    <a:pt x="12325" y="2480"/>
                    <a:pt x="12098" y="2497"/>
                    <a:pt x="11866" y="2535"/>
                  </a:cubicBezTo>
                  <a:cubicBezTo>
                    <a:pt x="11699" y="2068"/>
                    <a:pt x="11466" y="1634"/>
                    <a:pt x="11132" y="1234"/>
                  </a:cubicBezTo>
                  <a:cubicBezTo>
                    <a:pt x="10382" y="387"/>
                    <a:pt x="9399" y="1"/>
                    <a:pt x="8432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5"/>
            <p:cNvSpPr/>
            <p:nvPr/>
          </p:nvSpPr>
          <p:spPr>
            <a:xfrm>
              <a:off x="2400875" y="3396125"/>
              <a:ext cx="247050" cy="229975"/>
            </a:xfrm>
            <a:custGeom>
              <a:avLst/>
              <a:gdLst/>
              <a:ahLst/>
              <a:cxnLst/>
              <a:rect l="l" t="t" r="r" b="b"/>
              <a:pathLst>
                <a:path w="9882" h="9199" extrusionOk="0">
                  <a:moveTo>
                    <a:pt x="5766" y="1"/>
                  </a:moveTo>
                  <a:cubicBezTo>
                    <a:pt x="5083" y="1"/>
                    <a:pt x="4437" y="439"/>
                    <a:pt x="4244" y="1138"/>
                  </a:cubicBezTo>
                  <a:lnTo>
                    <a:pt x="4244" y="1205"/>
                  </a:lnTo>
                  <a:cubicBezTo>
                    <a:pt x="4111" y="1138"/>
                    <a:pt x="3977" y="1071"/>
                    <a:pt x="3844" y="1038"/>
                  </a:cubicBezTo>
                  <a:cubicBezTo>
                    <a:pt x="3613" y="973"/>
                    <a:pt x="3388" y="943"/>
                    <a:pt x="3172" y="943"/>
                  </a:cubicBezTo>
                  <a:cubicBezTo>
                    <a:pt x="1257" y="943"/>
                    <a:pt x="0" y="3286"/>
                    <a:pt x="1409" y="4874"/>
                  </a:cubicBezTo>
                  <a:cubicBezTo>
                    <a:pt x="1242" y="5107"/>
                    <a:pt x="1075" y="5374"/>
                    <a:pt x="1008" y="5674"/>
                  </a:cubicBezTo>
                  <a:cubicBezTo>
                    <a:pt x="601" y="7139"/>
                    <a:pt x="1738" y="8427"/>
                    <a:pt x="3092" y="8427"/>
                  </a:cubicBezTo>
                  <a:cubicBezTo>
                    <a:pt x="3403" y="8427"/>
                    <a:pt x="3726" y="8359"/>
                    <a:pt x="4044" y="8210"/>
                  </a:cubicBezTo>
                  <a:cubicBezTo>
                    <a:pt x="4473" y="8882"/>
                    <a:pt x="5160" y="9199"/>
                    <a:pt x="5844" y="9199"/>
                  </a:cubicBezTo>
                  <a:cubicBezTo>
                    <a:pt x="6755" y="9199"/>
                    <a:pt x="7661" y="8638"/>
                    <a:pt x="7947" y="7609"/>
                  </a:cubicBezTo>
                  <a:cubicBezTo>
                    <a:pt x="7980" y="7476"/>
                    <a:pt x="8013" y="7342"/>
                    <a:pt x="8047" y="7209"/>
                  </a:cubicBezTo>
                  <a:cubicBezTo>
                    <a:pt x="8747" y="6942"/>
                    <a:pt x="9314" y="6375"/>
                    <a:pt x="9548" y="5608"/>
                  </a:cubicBezTo>
                  <a:cubicBezTo>
                    <a:pt x="9881" y="4374"/>
                    <a:pt x="9147" y="3039"/>
                    <a:pt x="7913" y="2706"/>
                  </a:cubicBezTo>
                  <a:cubicBezTo>
                    <a:pt x="7702" y="2642"/>
                    <a:pt x="7504" y="2619"/>
                    <a:pt x="7302" y="2619"/>
                  </a:cubicBezTo>
                  <a:cubicBezTo>
                    <a:pt x="7186" y="2619"/>
                    <a:pt x="7068" y="2627"/>
                    <a:pt x="6946" y="2639"/>
                  </a:cubicBezTo>
                  <a:cubicBezTo>
                    <a:pt x="7646" y="1872"/>
                    <a:pt x="7446" y="671"/>
                    <a:pt x="6546" y="204"/>
                  </a:cubicBezTo>
                  <a:cubicBezTo>
                    <a:pt x="6296" y="65"/>
                    <a:pt x="6028" y="1"/>
                    <a:pt x="5766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5"/>
            <p:cNvSpPr/>
            <p:nvPr/>
          </p:nvSpPr>
          <p:spPr>
            <a:xfrm>
              <a:off x="2653725" y="3792325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935" y="0"/>
                  </a:moveTo>
                  <a:cubicBezTo>
                    <a:pt x="401" y="0"/>
                    <a:pt x="1" y="434"/>
                    <a:pt x="1" y="934"/>
                  </a:cubicBezTo>
                  <a:lnTo>
                    <a:pt x="1" y="8173"/>
                  </a:lnTo>
                  <a:cubicBezTo>
                    <a:pt x="1" y="8673"/>
                    <a:pt x="401" y="9074"/>
                    <a:pt x="935" y="9074"/>
                  </a:cubicBezTo>
                  <a:lnTo>
                    <a:pt x="4604" y="9074"/>
                  </a:lnTo>
                  <a:cubicBezTo>
                    <a:pt x="5104" y="9074"/>
                    <a:pt x="5505" y="8673"/>
                    <a:pt x="5505" y="8173"/>
                  </a:cubicBezTo>
                  <a:lnTo>
                    <a:pt x="5505" y="934"/>
                  </a:lnTo>
                  <a:cubicBezTo>
                    <a:pt x="5505" y="434"/>
                    <a:pt x="5104" y="0"/>
                    <a:pt x="4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5"/>
            <p:cNvSpPr/>
            <p:nvPr/>
          </p:nvSpPr>
          <p:spPr>
            <a:xfrm>
              <a:off x="4044725" y="3569500"/>
              <a:ext cx="1381000" cy="698300"/>
            </a:xfrm>
            <a:custGeom>
              <a:avLst/>
              <a:gdLst/>
              <a:ahLst/>
              <a:cxnLst/>
              <a:rect l="l" t="t" r="r" b="b"/>
              <a:pathLst>
                <a:path w="55240" h="27932" extrusionOk="0">
                  <a:moveTo>
                    <a:pt x="36391" y="1"/>
                  </a:moveTo>
                  <a:cubicBezTo>
                    <a:pt x="36012" y="1"/>
                    <a:pt x="35612" y="24"/>
                    <a:pt x="35192" y="74"/>
                  </a:cubicBezTo>
                  <a:cubicBezTo>
                    <a:pt x="28121" y="874"/>
                    <a:pt x="28988" y="7646"/>
                    <a:pt x="28988" y="7646"/>
                  </a:cubicBezTo>
                  <a:cubicBezTo>
                    <a:pt x="28988" y="7646"/>
                    <a:pt x="26703" y="5197"/>
                    <a:pt x="21876" y="5197"/>
                  </a:cubicBezTo>
                  <a:cubicBezTo>
                    <a:pt x="20557" y="5197"/>
                    <a:pt x="19049" y="5379"/>
                    <a:pt x="17346" y="5845"/>
                  </a:cubicBezTo>
                  <a:cubicBezTo>
                    <a:pt x="9407" y="8046"/>
                    <a:pt x="12543" y="16586"/>
                    <a:pt x="12543" y="16586"/>
                  </a:cubicBezTo>
                  <a:cubicBezTo>
                    <a:pt x="11756" y="16365"/>
                    <a:pt x="11048" y="16270"/>
                    <a:pt x="10412" y="16270"/>
                  </a:cubicBezTo>
                  <a:cubicBezTo>
                    <a:pt x="6436" y="16270"/>
                    <a:pt x="5271" y="19988"/>
                    <a:pt x="5271" y="19988"/>
                  </a:cubicBezTo>
                  <a:cubicBezTo>
                    <a:pt x="4505" y="18846"/>
                    <a:pt x="3723" y="18505"/>
                    <a:pt x="3062" y="18505"/>
                  </a:cubicBezTo>
                  <a:cubicBezTo>
                    <a:pt x="2082" y="18505"/>
                    <a:pt x="1368" y="19254"/>
                    <a:pt x="1368" y="19254"/>
                  </a:cubicBezTo>
                  <a:cubicBezTo>
                    <a:pt x="1368" y="19254"/>
                    <a:pt x="1" y="21256"/>
                    <a:pt x="734" y="21723"/>
                  </a:cubicBezTo>
                  <a:cubicBezTo>
                    <a:pt x="1268" y="22023"/>
                    <a:pt x="1835" y="22190"/>
                    <a:pt x="2436" y="22223"/>
                  </a:cubicBezTo>
                  <a:cubicBezTo>
                    <a:pt x="2436" y="22223"/>
                    <a:pt x="3240" y="25796"/>
                    <a:pt x="5672" y="25796"/>
                  </a:cubicBezTo>
                  <a:cubicBezTo>
                    <a:pt x="5715" y="25796"/>
                    <a:pt x="5760" y="25795"/>
                    <a:pt x="5805" y="25792"/>
                  </a:cubicBezTo>
                  <a:cubicBezTo>
                    <a:pt x="8340" y="25659"/>
                    <a:pt x="8407" y="22723"/>
                    <a:pt x="8407" y="22723"/>
                  </a:cubicBezTo>
                  <a:cubicBezTo>
                    <a:pt x="8407" y="22723"/>
                    <a:pt x="9293" y="25811"/>
                    <a:pt x="11769" y="25811"/>
                  </a:cubicBezTo>
                  <a:cubicBezTo>
                    <a:pt x="11879" y="25811"/>
                    <a:pt x="11993" y="25805"/>
                    <a:pt x="12109" y="25792"/>
                  </a:cubicBezTo>
                  <a:cubicBezTo>
                    <a:pt x="14844" y="25459"/>
                    <a:pt x="16045" y="22223"/>
                    <a:pt x="16045" y="22223"/>
                  </a:cubicBezTo>
                  <a:cubicBezTo>
                    <a:pt x="16045" y="22223"/>
                    <a:pt x="17362" y="26417"/>
                    <a:pt x="22781" y="26417"/>
                  </a:cubicBezTo>
                  <a:cubicBezTo>
                    <a:pt x="23019" y="26417"/>
                    <a:pt x="23264" y="26409"/>
                    <a:pt x="23517" y="26393"/>
                  </a:cubicBezTo>
                  <a:cubicBezTo>
                    <a:pt x="29522" y="25959"/>
                    <a:pt x="31256" y="22523"/>
                    <a:pt x="31256" y="22523"/>
                  </a:cubicBezTo>
                  <a:cubicBezTo>
                    <a:pt x="31256" y="22523"/>
                    <a:pt x="36057" y="27932"/>
                    <a:pt x="39336" y="27932"/>
                  </a:cubicBezTo>
                  <a:cubicBezTo>
                    <a:pt x="39662" y="27932"/>
                    <a:pt x="39973" y="27878"/>
                    <a:pt x="40263" y="27760"/>
                  </a:cubicBezTo>
                  <a:cubicBezTo>
                    <a:pt x="43465" y="26426"/>
                    <a:pt x="43465" y="23924"/>
                    <a:pt x="43465" y="23924"/>
                  </a:cubicBezTo>
                  <a:cubicBezTo>
                    <a:pt x="43465" y="23924"/>
                    <a:pt x="44832" y="24305"/>
                    <a:pt x="46566" y="24305"/>
                  </a:cubicBezTo>
                  <a:cubicBezTo>
                    <a:pt x="48670" y="24305"/>
                    <a:pt x="51315" y="23743"/>
                    <a:pt x="52705" y="21256"/>
                  </a:cubicBezTo>
                  <a:cubicBezTo>
                    <a:pt x="55240" y="16719"/>
                    <a:pt x="51204" y="13884"/>
                    <a:pt x="51204" y="13884"/>
                  </a:cubicBezTo>
                  <a:cubicBezTo>
                    <a:pt x="51204" y="13884"/>
                    <a:pt x="54273" y="11349"/>
                    <a:pt x="51604" y="6745"/>
                  </a:cubicBezTo>
                  <a:cubicBezTo>
                    <a:pt x="50581" y="4981"/>
                    <a:pt x="49146" y="4437"/>
                    <a:pt x="47766" y="4437"/>
                  </a:cubicBezTo>
                  <a:cubicBezTo>
                    <a:pt x="45545" y="4437"/>
                    <a:pt x="43465" y="5845"/>
                    <a:pt x="43465" y="5845"/>
                  </a:cubicBezTo>
                  <a:cubicBezTo>
                    <a:pt x="43465" y="5845"/>
                    <a:pt x="42402" y="1"/>
                    <a:pt x="36391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5"/>
            <p:cNvSpPr/>
            <p:nvPr/>
          </p:nvSpPr>
          <p:spPr>
            <a:xfrm>
              <a:off x="2055800" y="3705600"/>
              <a:ext cx="1918900" cy="462025"/>
            </a:xfrm>
            <a:custGeom>
              <a:avLst/>
              <a:gdLst/>
              <a:ahLst/>
              <a:cxnLst/>
              <a:rect l="l" t="t" r="r" b="b"/>
              <a:pathLst>
                <a:path w="76756" h="18481" extrusionOk="0">
                  <a:moveTo>
                    <a:pt x="53105" y="0"/>
                  </a:moveTo>
                  <a:lnTo>
                    <a:pt x="32557" y="3570"/>
                  </a:lnTo>
                  <a:lnTo>
                    <a:pt x="7806" y="6005"/>
                  </a:lnTo>
                  <a:lnTo>
                    <a:pt x="1669" y="13043"/>
                  </a:lnTo>
                  <a:lnTo>
                    <a:pt x="1" y="18480"/>
                  </a:lnTo>
                  <a:lnTo>
                    <a:pt x="76756" y="18480"/>
                  </a:lnTo>
                  <a:lnTo>
                    <a:pt x="75221" y="4737"/>
                  </a:lnTo>
                  <a:lnTo>
                    <a:pt x="531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5"/>
            <p:cNvSpPr/>
            <p:nvPr/>
          </p:nvSpPr>
          <p:spPr>
            <a:xfrm>
              <a:off x="2055800" y="3705600"/>
              <a:ext cx="1918900" cy="462025"/>
            </a:xfrm>
            <a:custGeom>
              <a:avLst/>
              <a:gdLst/>
              <a:ahLst/>
              <a:cxnLst/>
              <a:rect l="l" t="t" r="r" b="b"/>
              <a:pathLst>
                <a:path w="76756" h="18481" extrusionOk="0">
                  <a:moveTo>
                    <a:pt x="53105" y="0"/>
                  </a:moveTo>
                  <a:lnTo>
                    <a:pt x="32557" y="3570"/>
                  </a:lnTo>
                  <a:lnTo>
                    <a:pt x="7806" y="6005"/>
                  </a:lnTo>
                  <a:lnTo>
                    <a:pt x="1669" y="13043"/>
                  </a:lnTo>
                  <a:lnTo>
                    <a:pt x="1" y="18480"/>
                  </a:lnTo>
                  <a:lnTo>
                    <a:pt x="76756" y="18480"/>
                  </a:lnTo>
                  <a:lnTo>
                    <a:pt x="75221" y="4737"/>
                  </a:lnTo>
                  <a:lnTo>
                    <a:pt x="53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5"/>
            <p:cNvSpPr/>
            <p:nvPr/>
          </p:nvSpPr>
          <p:spPr>
            <a:xfrm>
              <a:off x="2115850" y="3964125"/>
              <a:ext cx="474525" cy="406700"/>
            </a:xfrm>
            <a:custGeom>
              <a:avLst/>
              <a:gdLst/>
              <a:ahLst/>
              <a:cxnLst/>
              <a:rect l="l" t="t" r="r" b="b"/>
              <a:pathLst>
                <a:path w="18981" h="16268" extrusionOk="0">
                  <a:moveTo>
                    <a:pt x="10842" y="0"/>
                  </a:moveTo>
                  <a:cubicBezTo>
                    <a:pt x="3603" y="0"/>
                    <a:pt x="0" y="8773"/>
                    <a:pt x="5104" y="13877"/>
                  </a:cubicBezTo>
                  <a:cubicBezTo>
                    <a:pt x="6756" y="15528"/>
                    <a:pt x="8791" y="16268"/>
                    <a:pt x="10790" y="16268"/>
                  </a:cubicBezTo>
                  <a:cubicBezTo>
                    <a:pt x="14967" y="16268"/>
                    <a:pt x="18981" y="13035"/>
                    <a:pt x="18981" y="8139"/>
                  </a:cubicBezTo>
                  <a:cubicBezTo>
                    <a:pt x="18981" y="3636"/>
                    <a:pt x="15345" y="0"/>
                    <a:pt x="10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5"/>
            <p:cNvSpPr/>
            <p:nvPr/>
          </p:nvSpPr>
          <p:spPr>
            <a:xfrm>
              <a:off x="2232600" y="4031425"/>
              <a:ext cx="308575" cy="271875"/>
            </a:xfrm>
            <a:custGeom>
              <a:avLst/>
              <a:gdLst/>
              <a:ahLst/>
              <a:cxnLst/>
              <a:rect l="l" t="t" r="r" b="b"/>
              <a:pathLst>
                <a:path w="12343" h="10875" extrusionOk="0">
                  <a:moveTo>
                    <a:pt x="6173" y="1"/>
                  </a:moveTo>
                  <a:cubicBezTo>
                    <a:pt x="5483" y="1"/>
                    <a:pt x="4781" y="133"/>
                    <a:pt x="4103" y="410"/>
                  </a:cubicBezTo>
                  <a:cubicBezTo>
                    <a:pt x="1335" y="1578"/>
                    <a:pt x="0" y="4747"/>
                    <a:pt x="1168" y="7515"/>
                  </a:cubicBezTo>
                  <a:cubicBezTo>
                    <a:pt x="2023" y="9602"/>
                    <a:pt x="4034" y="10874"/>
                    <a:pt x="6172" y="10874"/>
                  </a:cubicBezTo>
                  <a:cubicBezTo>
                    <a:pt x="6871" y="10874"/>
                    <a:pt x="7583" y="10738"/>
                    <a:pt x="8273" y="10451"/>
                  </a:cubicBezTo>
                  <a:cubicBezTo>
                    <a:pt x="11042" y="9317"/>
                    <a:pt x="12343" y="6148"/>
                    <a:pt x="11208" y="3346"/>
                  </a:cubicBezTo>
                  <a:cubicBezTo>
                    <a:pt x="10327" y="1255"/>
                    <a:pt x="8303" y="1"/>
                    <a:pt x="6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5"/>
            <p:cNvSpPr/>
            <p:nvPr/>
          </p:nvSpPr>
          <p:spPr>
            <a:xfrm>
              <a:off x="3440950" y="3964125"/>
              <a:ext cx="474550" cy="407075"/>
            </a:xfrm>
            <a:custGeom>
              <a:avLst/>
              <a:gdLst/>
              <a:ahLst/>
              <a:cxnLst/>
              <a:rect l="l" t="t" r="r" b="b"/>
              <a:pathLst>
                <a:path w="18982" h="16283" extrusionOk="0">
                  <a:moveTo>
                    <a:pt x="10875" y="0"/>
                  </a:moveTo>
                  <a:cubicBezTo>
                    <a:pt x="3637" y="0"/>
                    <a:pt x="1" y="8740"/>
                    <a:pt x="5105" y="13877"/>
                  </a:cubicBezTo>
                  <a:cubicBezTo>
                    <a:pt x="6767" y="15539"/>
                    <a:pt x="8807" y="16283"/>
                    <a:pt x="10806" y="16283"/>
                  </a:cubicBezTo>
                  <a:cubicBezTo>
                    <a:pt x="14983" y="16283"/>
                    <a:pt x="18981" y="13035"/>
                    <a:pt x="18981" y="8139"/>
                  </a:cubicBezTo>
                  <a:cubicBezTo>
                    <a:pt x="18981" y="3669"/>
                    <a:pt x="15345" y="33"/>
                    <a:pt x="10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5"/>
            <p:cNvSpPr/>
            <p:nvPr/>
          </p:nvSpPr>
          <p:spPr>
            <a:xfrm>
              <a:off x="3563550" y="4031450"/>
              <a:ext cx="297725" cy="272100"/>
            </a:xfrm>
            <a:custGeom>
              <a:avLst/>
              <a:gdLst/>
              <a:ahLst/>
              <a:cxnLst/>
              <a:rect l="l" t="t" r="r" b="b"/>
              <a:pathLst>
                <a:path w="11909" h="10884" extrusionOk="0">
                  <a:moveTo>
                    <a:pt x="5955" y="1"/>
                  </a:moveTo>
                  <a:cubicBezTo>
                    <a:pt x="4562" y="1"/>
                    <a:pt x="3169" y="526"/>
                    <a:pt x="2102" y="1577"/>
                  </a:cubicBezTo>
                  <a:cubicBezTo>
                    <a:pt x="0" y="3712"/>
                    <a:pt x="0" y="7147"/>
                    <a:pt x="2102" y="9282"/>
                  </a:cubicBezTo>
                  <a:cubicBezTo>
                    <a:pt x="3169" y="10350"/>
                    <a:pt x="4562" y="10883"/>
                    <a:pt x="5955" y="10883"/>
                  </a:cubicBezTo>
                  <a:cubicBezTo>
                    <a:pt x="7347" y="10883"/>
                    <a:pt x="8740" y="10350"/>
                    <a:pt x="9807" y="9282"/>
                  </a:cubicBezTo>
                  <a:cubicBezTo>
                    <a:pt x="11909" y="7147"/>
                    <a:pt x="11909" y="3712"/>
                    <a:pt x="9807" y="1577"/>
                  </a:cubicBezTo>
                  <a:cubicBezTo>
                    <a:pt x="8740" y="526"/>
                    <a:pt x="7347" y="1"/>
                    <a:pt x="5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5"/>
            <p:cNvSpPr/>
            <p:nvPr/>
          </p:nvSpPr>
          <p:spPr>
            <a:xfrm>
              <a:off x="1966575" y="3441125"/>
              <a:ext cx="2139050" cy="794875"/>
            </a:xfrm>
            <a:custGeom>
              <a:avLst/>
              <a:gdLst/>
              <a:ahLst/>
              <a:cxnLst/>
              <a:rect l="l" t="t" r="r" b="b"/>
              <a:pathLst>
                <a:path w="85562" h="31795" extrusionOk="0">
                  <a:moveTo>
                    <a:pt x="48699" y="1"/>
                  </a:moveTo>
                  <a:cubicBezTo>
                    <a:pt x="44142" y="1"/>
                    <a:pt x="39261" y="130"/>
                    <a:pt x="34325" y="472"/>
                  </a:cubicBezTo>
                  <a:cubicBezTo>
                    <a:pt x="34325" y="472"/>
                    <a:pt x="30756" y="1740"/>
                    <a:pt x="21950" y="10713"/>
                  </a:cubicBezTo>
                  <a:cubicBezTo>
                    <a:pt x="21950" y="10713"/>
                    <a:pt x="11709" y="11380"/>
                    <a:pt x="4204" y="16383"/>
                  </a:cubicBezTo>
                  <a:cubicBezTo>
                    <a:pt x="3903" y="16584"/>
                    <a:pt x="3603" y="16784"/>
                    <a:pt x="3336" y="17017"/>
                  </a:cubicBezTo>
                  <a:lnTo>
                    <a:pt x="2702" y="20920"/>
                  </a:lnTo>
                  <a:lnTo>
                    <a:pt x="1" y="22588"/>
                  </a:lnTo>
                  <a:lnTo>
                    <a:pt x="634" y="29059"/>
                  </a:lnTo>
                  <a:lnTo>
                    <a:pt x="7039" y="31794"/>
                  </a:lnTo>
                  <a:cubicBezTo>
                    <a:pt x="7039" y="31794"/>
                    <a:pt x="5605" y="19019"/>
                    <a:pt x="16813" y="19019"/>
                  </a:cubicBezTo>
                  <a:cubicBezTo>
                    <a:pt x="28021" y="19019"/>
                    <a:pt x="26853" y="31794"/>
                    <a:pt x="26853" y="31794"/>
                  </a:cubicBezTo>
                  <a:lnTo>
                    <a:pt x="28254" y="31794"/>
                  </a:lnTo>
                  <a:lnTo>
                    <a:pt x="30289" y="30260"/>
                  </a:lnTo>
                  <a:lnTo>
                    <a:pt x="53772" y="30260"/>
                  </a:lnTo>
                  <a:lnTo>
                    <a:pt x="57341" y="31794"/>
                  </a:lnTo>
                  <a:lnTo>
                    <a:pt x="59209" y="31794"/>
                  </a:lnTo>
                  <a:cubicBezTo>
                    <a:pt x="59209" y="31794"/>
                    <a:pt x="57808" y="19019"/>
                    <a:pt x="68683" y="19019"/>
                  </a:cubicBezTo>
                  <a:cubicBezTo>
                    <a:pt x="79557" y="19019"/>
                    <a:pt x="79691" y="29760"/>
                    <a:pt x="79691" y="29760"/>
                  </a:cubicBezTo>
                  <a:lnTo>
                    <a:pt x="84694" y="28192"/>
                  </a:lnTo>
                  <a:lnTo>
                    <a:pt x="85562" y="21821"/>
                  </a:lnTo>
                  <a:lnTo>
                    <a:pt x="83127" y="19019"/>
                  </a:lnTo>
                  <a:cubicBezTo>
                    <a:pt x="83260" y="16350"/>
                    <a:pt x="83060" y="13682"/>
                    <a:pt x="82493" y="11080"/>
                  </a:cubicBezTo>
                  <a:lnTo>
                    <a:pt x="81058" y="9912"/>
                  </a:lnTo>
                  <a:lnTo>
                    <a:pt x="79691" y="8778"/>
                  </a:lnTo>
                  <a:lnTo>
                    <a:pt x="73820" y="1239"/>
                  </a:lnTo>
                  <a:cubicBezTo>
                    <a:pt x="73820" y="1239"/>
                    <a:pt x="62806" y="1"/>
                    <a:pt x="48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5"/>
            <p:cNvSpPr/>
            <p:nvPr/>
          </p:nvSpPr>
          <p:spPr>
            <a:xfrm>
              <a:off x="2034125" y="3839025"/>
              <a:ext cx="176825" cy="125125"/>
            </a:xfrm>
            <a:custGeom>
              <a:avLst/>
              <a:gdLst/>
              <a:ahLst/>
              <a:cxnLst/>
              <a:rect l="l" t="t" r="r" b="b"/>
              <a:pathLst>
                <a:path w="7073" h="5005" extrusionOk="0">
                  <a:moveTo>
                    <a:pt x="4771" y="0"/>
                  </a:moveTo>
                  <a:lnTo>
                    <a:pt x="1502" y="467"/>
                  </a:lnTo>
                  <a:cubicBezTo>
                    <a:pt x="1201" y="668"/>
                    <a:pt x="901" y="868"/>
                    <a:pt x="634" y="1101"/>
                  </a:cubicBezTo>
                  <a:lnTo>
                    <a:pt x="0" y="5004"/>
                  </a:lnTo>
                  <a:lnTo>
                    <a:pt x="2569" y="5004"/>
                  </a:lnTo>
                  <a:lnTo>
                    <a:pt x="7072" y="934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FFFFFF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5"/>
            <p:cNvSpPr/>
            <p:nvPr/>
          </p:nvSpPr>
          <p:spPr>
            <a:xfrm>
              <a:off x="3953000" y="3688925"/>
              <a:ext cx="95075" cy="227675"/>
            </a:xfrm>
            <a:custGeom>
              <a:avLst/>
              <a:gdLst/>
              <a:ahLst/>
              <a:cxnLst/>
              <a:rect l="l" t="t" r="r" b="b"/>
              <a:pathLst>
                <a:path w="3803" h="9107" extrusionOk="0">
                  <a:moveTo>
                    <a:pt x="1601" y="0"/>
                  </a:moveTo>
                  <a:lnTo>
                    <a:pt x="0" y="1701"/>
                  </a:lnTo>
                  <a:cubicBezTo>
                    <a:pt x="0" y="1701"/>
                    <a:pt x="2068" y="5104"/>
                    <a:pt x="2068" y="8506"/>
                  </a:cubicBezTo>
                  <a:lnTo>
                    <a:pt x="3670" y="9107"/>
                  </a:lnTo>
                  <a:cubicBezTo>
                    <a:pt x="3803" y="6438"/>
                    <a:pt x="3603" y="3770"/>
                    <a:pt x="3036" y="116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FFFFFF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5"/>
            <p:cNvSpPr/>
            <p:nvPr/>
          </p:nvSpPr>
          <p:spPr>
            <a:xfrm>
              <a:off x="2515300" y="3441125"/>
              <a:ext cx="1443550" cy="269375"/>
            </a:xfrm>
            <a:custGeom>
              <a:avLst/>
              <a:gdLst/>
              <a:ahLst/>
              <a:cxnLst/>
              <a:rect l="l" t="t" r="r" b="b"/>
              <a:pathLst>
                <a:path w="57742" h="10775" extrusionOk="0">
                  <a:moveTo>
                    <a:pt x="26731" y="1"/>
                  </a:moveTo>
                  <a:cubicBezTo>
                    <a:pt x="22178" y="1"/>
                    <a:pt x="17304" y="130"/>
                    <a:pt x="12376" y="472"/>
                  </a:cubicBezTo>
                  <a:cubicBezTo>
                    <a:pt x="11742" y="739"/>
                    <a:pt x="11142" y="1072"/>
                    <a:pt x="10575" y="1473"/>
                  </a:cubicBezTo>
                  <a:cubicBezTo>
                    <a:pt x="8807" y="2640"/>
                    <a:pt x="5638" y="5042"/>
                    <a:pt x="801" y="9912"/>
                  </a:cubicBezTo>
                  <a:cubicBezTo>
                    <a:pt x="534" y="10179"/>
                    <a:pt x="267" y="10446"/>
                    <a:pt x="1" y="10713"/>
                  </a:cubicBezTo>
                  <a:cubicBezTo>
                    <a:pt x="1" y="10713"/>
                    <a:pt x="4867" y="10775"/>
                    <a:pt x="11824" y="10775"/>
                  </a:cubicBezTo>
                  <a:cubicBezTo>
                    <a:pt x="26512" y="10775"/>
                    <a:pt x="50521" y="10498"/>
                    <a:pt x="57742" y="8778"/>
                  </a:cubicBezTo>
                  <a:lnTo>
                    <a:pt x="51838" y="1239"/>
                  </a:lnTo>
                  <a:cubicBezTo>
                    <a:pt x="51838" y="1239"/>
                    <a:pt x="40824" y="1"/>
                    <a:pt x="26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5"/>
            <p:cNvSpPr/>
            <p:nvPr/>
          </p:nvSpPr>
          <p:spPr>
            <a:xfrm>
              <a:off x="2535325" y="3477925"/>
              <a:ext cx="299400" cy="211025"/>
            </a:xfrm>
            <a:custGeom>
              <a:avLst/>
              <a:gdLst/>
              <a:ahLst/>
              <a:cxnLst/>
              <a:rect l="l" t="t" r="r" b="b"/>
              <a:pathLst>
                <a:path w="11976" h="8441" extrusionOk="0">
                  <a:moveTo>
                    <a:pt x="9774" y="1"/>
                  </a:moveTo>
                  <a:cubicBezTo>
                    <a:pt x="7972" y="1168"/>
                    <a:pt x="4837" y="3570"/>
                    <a:pt x="0" y="8440"/>
                  </a:cubicBezTo>
                  <a:lnTo>
                    <a:pt x="4270" y="8440"/>
                  </a:lnTo>
                  <a:lnTo>
                    <a:pt x="11975" y="1"/>
                  </a:ln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5"/>
            <p:cNvSpPr/>
            <p:nvPr/>
          </p:nvSpPr>
          <p:spPr>
            <a:xfrm>
              <a:off x="2697100" y="3477925"/>
              <a:ext cx="422000" cy="211025"/>
            </a:xfrm>
            <a:custGeom>
              <a:avLst/>
              <a:gdLst/>
              <a:ahLst/>
              <a:cxnLst/>
              <a:rect l="l" t="t" r="r" b="b"/>
              <a:pathLst>
                <a:path w="16880" h="8441" extrusionOk="0">
                  <a:moveTo>
                    <a:pt x="6772" y="1"/>
                  </a:moveTo>
                  <a:lnTo>
                    <a:pt x="0" y="8440"/>
                  </a:lnTo>
                  <a:lnTo>
                    <a:pt x="16112" y="8440"/>
                  </a:lnTo>
                  <a:lnTo>
                    <a:pt x="16879" y="1"/>
                  </a:ln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5"/>
            <p:cNvSpPr/>
            <p:nvPr/>
          </p:nvSpPr>
          <p:spPr>
            <a:xfrm>
              <a:off x="3160750" y="3477925"/>
              <a:ext cx="431175" cy="211025"/>
            </a:xfrm>
            <a:custGeom>
              <a:avLst/>
              <a:gdLst/>
              <a:ahLst/>
              <a:cxnLst/>
              <a:rect l="l" t="t" r="r" b="b"/>
              <a:pathLst>
                <a:path w="17247" h="8441" extrusionOk="0">
                  <a:moveTo>
                    <a:pt x="868" y="1"/>
                  </a:moveTo>
                  <a:lnTo>
                    <a:pt x="1" y="8440"/>
                  </a:lnTo>
                  <a:cubicBezTo>
                    <a:pt x="8807" y="8440"/>
                    <a:pt x="17247" y="7640"/>
                    <a:pt x="17247" y="7640"/>
                  </a:cubicBezTo>
                  <a:lnTo>
                    <a:pt x="14812" y="1"/>
                  </a:ln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5"/>
            <p:cNvSpPr/>
            <p:nvPr/>
          </p:nvSpPr>
          <p:spPr>
            <a:xfrm>
              <a:off x="3571900" y="3477925"/>
              <a:ext cx="298550" cy="186000"/>
            </a:xfrm>
            <a:custGeom>
              <a:avLst/>
              <a:gdLst/>
              <a:ahLst/>
              <a:cxnLst/>
              <a:rect l="l" t="t" r="r" b="b"/>
              <a:pathLst>
                <a:path w="11942" h="7440" extrusionOk="0">
                  <a:moveTo>
                    <a:pt x="0" y="1"/>
                  </a:moveTo>
                  <a:lnTo>
                    <a:pt x="2602" y="7439"/>
                  </a:lnTo>
                  <a:cubicBezTo>
                    <a:pt x="2602" y="7439"/>
                    <a:pt x="10774" y="6939"/>
                    <a:pt x="11942" y="6405"/>
                  </a:cubicBezTo>
                  <a:lnTo>
                    <a:pt x="8506" y="1802"/>
                  </a:lnTo>
                  <a:cubicBezTo>
                    <a:pt x="7906" y="1001"/>
                    <a:pt x="6972" y="668"/>
                    <a:pt x="6004" y="534"/>
                  </a:cubicBezTo>
                  <a:cubicBezTo>
                    <a:pt x="4003" y="234"/>
                    <a:pt x="2001" y="34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5"/>
            <p:cNvSpPr/>
            <p:nvPr/>
          </p:nvSpPr>
          <p:spPr>
            <a:xfrm>
              <a:off x="1966575" y="3838350"/>
              <a:ext cx="2139050" cy="397650"/>
            </a:xfrm>
            <a:custGeom>
              <a:avLst/>
              <a:gdLst/>
              <a:ahLst/>
              <a:cxnLst/>
              <a:rect l="l" t="t" r="r" b="b"/>
              <a:pathLst>
                <a:path w="85562" h="15906" extrusionOk="0">
                  <a:moveTo>
                    <a:pt x="68290" y="0"/>
                  </a:moveTo>
                  <a:cubicBezTo>
                    <a:pt x="67929" y="0"/>
                    <a:pt x="67560" y="9"/>
                    <a:pt x="67182" y="27"/>
                  </a:cubicBezTo>
                  <a:cubicBezTo>
                    <a:pt x="60377" y="361"/>
                    <a:pt x="55807" y="6699"/>
                    <a:pt x="55807" y="6699"/>
                  </a:cubicBezTo>
                  <a:lnTo>
                    <a:pt x="28721" y="6699"/>
                  </a:lnTo>
                  <a:cubicBezTo>
                    <a:pt x="28721" y="6699"/>
                    <a:pt x="26019" y="461"/>
                    <a:pt x="17580" y="461"/>
                  </a:cubicBezTo>
                  <a:cubicBezTo>
                    <a:pt x="17511" y="460"/>
                    <a:pt x="17443" y="460"/>
                    <a:pt x="17375" y="460"/>
                  </a:cubicBezTo>
                  <a:cubicBezTo>
                    <a:pt x="12549" y="460"/>
                    <a:pt x="8067" y="2785"/>
                    <a:pt x="5271" y="6699"/>
                  </a:cubicBezTo>
                  <a:lnTo>
                    <a:pt x="1" y="6699"/>
                  </a:lnTo>
                  <a:lnTo>
                    <a:pt x="634" y="13170"/>
                  </a:lnTo>
                  <a:lnTo>
                    <a:pt x="7039" y="15905"/>
                  </a:lnTo>
                  <a:cubicBezTo>
                    <a:pt x="7039" y="15905"/>
                    <a:pt x="5605" y="3130"/>
                    <a:pt x="16813" y="3130"/>
                  </a:cubicBezTo>
                  <a:cubicBezTo>
                    <a:pt x="28021" y="3130"/>
                    <a:pt x="26853" y="15905"/>
                    <a:pt x="26853" y="15905"/>
                  </a:cubicBezTo>
                  <a:lnTo>
                    <a:pt x="28254" y="15905"/>
                  </a:lnTo>
                  <a:lnTo>
                    <a:pt x="30289" y="14371"/>
                  </a:lnTo>
                  <a:lnTo>
                    <a:pt x="53772" y="14371"/>
                  </a:lnTo>
                  <a:lnTo>
                    <a:pt x="57341" y="15905"/>
                  </a:lnTo>
                  <a:lnTo>
                    <a:pt x="59209" y="15905"/>
                  </a:lnTo>
                  <a:cubicBezTo>
                    <a:pt x="59209" y="15905"/>
                    <a:pt x="57808" y="3130"/>
                    <a:pt x="68683" y="3130"/>
                  </a:cubicBezTo>
                  <a:cubicBezTo>
                    <a:pt x="79557" y="3130"/>
                    <a:pt x="79691" y="13871"/>
                    <a:pt x="79691" y="13871"/>
                  </a:cubicBezTo>
                  <a:lnTo>
                    <a:pt x="84694" y="12303"/>
                  </a:lnTo>
                  <a:lnTo>
                    <a:pt x="85562" y="5932"/>
                  </a:lnTo>
                  <a:lnTo>
                    <a:pt x="83160" y="3130"/>
                  </a:lnTo>
                  <a:lnTo>
                    <a:pt x="81525" y="2529"/>
                  </a:lnTo>
                  <a:lnTo>
                    <a:pt x="77956" y="2529"/>
                  </a:lnTo>
                  <a:cubicBezTo>
                    <a:pt x="77956" y="2529"/>
                    <a:pt x="74415" y="0"/>
                    <a:pt x="68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5"/>
            <p:cNvSpPr/>
            <p:nvPr/>
          </p:nvSpPr>
          <p:spPr>
            <a:xfrm>
              <a:off x="2048300" y="4374400"/>
              <a:ext cx="3381600" cy="157650"/>
            </a:xfrm>
            <a:custGeom>
              <a:avLst/>
              <a:gdLst/>
              <a:ahLst/>
              <a:cxnLst/>
              <a:rect l="l" t="t" r="r" b="b"/>
              <a:pathLst>
                <a:path w="135264" h="6306" extrusionOk="0">
                  <a:moveTo>
                    <a:pt x="1468" y="1"/>
                  </a:moveTo>
                  <a:cubicBezTo>
                    <a:pt x="634" y="1"/>
                    <a:pt x="1" y="701"/>
                    <a:pt x="34" y="1502"/>
                  </a:cubicBezTo>
                  <a:lnTo>
                    <a:pt x="34" y="6305"/>
                  </a:lnTo>
                  <a:lnTo>
                    <a:pt x="135230" y="6305"/>
                  </a:lnTo>
                  <a:lnTo>
                    <a:pt x="135230" y="1502"/>
                  </a:lnTo>
                  <a:cubicBezTo>
                    <a:pt x="135264" y="701"/>
                    <a:pt x="134630" y="1"/>
                    <a:pt x="133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5"/>
            <p:cNvSpPr/>
            <p:nvPr/>
          </p:nvSpPr>
          <p:spPr>
            <a:xfrm>
              <a:off x="2241775" y="4374400"/>
              <a:ext cx="210175" cy="157650"/>
            </a:xfrm>
            <a:custGeom>
              <a:avLst/>
              <a:gdLst/>
              <a:ahLst/>
              <a:cxnLst/>
              <a:rect l="l" t="t" r="r" b="b"/>
              <a:pathLst>
                <a:path w="8407" h="6306" extrusionOk="0">
                  <a:moveTo>
                    <a:pt x="0" y="1"/>
                  </a:moveTo>
                  <a:lnTo>
                    <a:pt x="0" y="6305"/>
                  </a:lnTo>
                  <a:lnTo>
                    <a:pt x="8406" y="63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5"/>
            <p:cNvSpPr/>
            <p:nvPr/>
          </p:nvSpPr>
          <p:spPr>
            <a:xfrm>
              <a:off x="2644550" y="4374400"/>
              <a:ext cx="201850" cy="157650"/>
            </a:xfrm>
            <a:custGeom>
              <a:avLst/>
              <a:gdLst/>
              <a:ahLst/>
              <a:cxnLst/>
              <a:rect l="l" t="t" r="r" b="b"/>
              <a:pathLst>
                <a:path w="8074" h="6306" extrusionOk="0">
                  <a:moveTo>
                    <a:pt x="1" y="1"/>
                  </a:moveTo>
                  <a:lnTo>
                    <a:pt x="1" y="6305"/>
                  </a:lnTo>
                  <a:lnTo>
                    <a:pt x="8073" y="6305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5"/>
            <p:cNvSpPr/>
            <p:nvPr/>
          </p:nvSpPr>
          <p:spPr>
            <a:xfrm>
              <a:off x="3039000" y="4374400"/>
              <a:ext cx="210175" cy="157650"/>
            </a:xfrm>
            <a:custGeom>
              <a:avLst/>
              <a:gdLst/>
              <a:ahLst/>
              <a:cxnLst/>
              <a:rect l="l" t="t" r="r" b="b"/>
              <a:pathLst>
                <a:path w="8407" h="6306" extrusionOk="0">
                  <a:moveTo>
                    <a:pt x="1" y="1"/>
                  </a:moveTo>
                  <a:lnTo>
                    <a:pt x="1" y="6305"/>
                  </a:lnTo>
                  <a:lnTo>
                    <a:pt x="8407" y="6305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5"/>
            <p:cNvSpPr/>
            <p:nvPr/>
          </p:nvSpPr>
          <p:spPr>
            <a:xfrm>
              <a:off x="3441800" y="4374400"/>
              <a:ext cx="201000" cy="157650"/>
            </a:xfrm>
            <a:custGeom>
              <a:avLst/>
              <a:gdLst/>
              <a:ahLst/>
              <a:cxnLst/>
              <a:rect l="l" t="t" r="r" b="b"/>
              <a:pathLst>
                <a:path w="8040" h="6306" extrusionOk="0">
                  <a:moveTo>
                    <a:pt x="0" y="1"/>
                  </a:moveTo>
                  <a:lnTo>
                    <a:pt x="0" y="6305"/>
                  </a:lnTo>
                  <a:lnTo>
                    <a:pt x="8039" y="6305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5"/>
            <p:cNvSpPr/>
            <p:nvPr/>
          </p:nvSpPr>
          <p:spPr>
            <a:xfrm>
              <a:off x="3835400" y="4374400"/>
              <a:ext cx="201850" cy="157650"/>
            </a:xfrm>
            <a:custGeom>
              <a:avLst/>
              <a:gdLst/>
              <a:ahLst/>
              <a:cxnLst/>
              <a:rect l="l" t="t" r="r" b="b"/>
              <a:pathLst>
                <a:path w="8074" h="6306" extrusionOk="0">
                  <a:moveTo>
                    <a:pt x="1" y="1"/>
                  </a:moveTo>
                  <a:lnTo>
                    <a:pt x="1" y="6305"/>
                  </a:lnTo>
                  <a:lnTo>
                    <a:pt x="8073" y="6305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5"/>
            <p:cNvSpPr/>
            <p:nvPr/>
          </p:nvSpPr>
          <p:spPr>
            <a:xfrm>
              <a:off x="4229850" y="4374400"/>
              <a:ext cx="210175" cy="157650"/>
            </a:xfrm>
            <a:custGeom>
              <a:avLst/>
              <a:gdLst/>
              <a:ahLst/>
              <a:cxnLst/>
              <a:rect l="l" t="t" r="r" b="b"/>
              <a:pathLst>
                <a:path w="8407" h="6306" extrusionOk="0">
                  <a:moveTo>
                    <a:pt x="1" y="1"/>
                  </a:moveTo>
                  <a:lnTo>
                    <a:pt x="1" y="6305"/>
                  </a:lnTo>
                  <a:lnTo>
                    <a:pt x="8407" y="6305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5"/>
            <p:cNvSpPr/>
            <p:nvPr/>
          </p:nvSpPr>
          <p:spPr>
            <a:xfrm>
              <a:off x="4632650" y="4374400"/>
              <a:ext cx="201000" cy="157650"/>
            </a:xfrm>
            <a:custGeom>
              <a:avLst/>
              <a:gdLst/>
              <a:ahLst/>
              <a:cxnLst/>
              <a:rect l="l" t="t" r="r" b="b"/>
              <a:pathLst>
                <a:path w="8040" h="6306" extrusionOk="0">
                  <a:moveTo>
                    <a:pt x="0" y="1"/>
                  </a:moveTo>
                  <a:lnTo>
                    <a:pt x="0" y="6305"/>
                  </a:lnTo>
                  <a:lnTo>
                    <a:pt x="8039" y="6305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5"/>
            <p:cNvSpPr/>
            <p:nvPr/>
          </p:nvSpPr>
          <p:spPr>
            <a:xfrm>
              <a:off x="5026250" y="4374400"/>
              <a:ext cx="210175" cy="157650"/>
            </a:xfrm>
            <a:custGeom>
              <a:avLst/>
              <a:gdLst/>
              <a:ahLst/>
              <a:cxnLst/>
              <a:rect l="l" t="t" r="r" b="b"/>
              <a:pathLst>
                <a:path w="8407" h="6306" extrusionOk="0">
                  <a:moveTo>
                    <a:pt x="1" y="1"/>
                  </a:moveTo>
                  <a:lnTo>
                    <a:pt x="1" y="6305"/>
                  </a:lnTo>
                  <a:lnTo>
                    <a:pt x="8407" y="6305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5"/>
            <p:cNvSpPr/>
            <p:nvPr/>
          </p:nvSpPr>
          <p:spPr>
            <a:xfrm>
              <a:off x="4318250" y="2606425"/>
              <a:ext cx="510400" cy="650550"/>
            </a:xfrm>
            <a:custGeom>
              <a:avLst/>
              <a:gdLst/>
              <a:ahLst/>
              <a:cxnLst/>
              <a:rect l="l" t="t" r="r" b="b"/>
              <a:pathLst>
                <a:path w="20416" h="26022" extrusionOk="0">
                  <a:moveTo>
                    <a:pt x="15876" y="1"/>
                  </a:moveTo>
                  <a:cubicBezTo>
                    <a:pt x="8976" y="1"/>
                    <a:pt x="1635" y="1804"/>
                    <a:pt x="1635" y="1804"/>
                  </a:cubicBezTo>
                  <a:cubicBezTo>
                    <a:pt x="1" y="13512"/>
                    <a:pt x="3003" y="26021"/>
                    <a:pt x="3003" y="26021"/>
                  </a:cubicBezTo>
                  <a:lnTo>
                    <a:pt x="20415" y="23419"/>
                  </a:lnTo>
                  <a:cubicBezTo>
                    <a:pt x="18747" y="13479"/>
                    <a:pt x="18781" y="6507"/>
                    <a:pt x="18981" y="2938"/>
                  </a:cubicBezTo>
                  <a:cubicBezTo>
                    <a:pt x="19081" y="1370"/>
                    <a:pt x="17813" y="36"/>
                    <a:pt x="16246" y="2"/>
                  </a:cubicBezTo>
                  <a:cubicBezTo>
                    <a:pt x="16123" y="1"/>
                    <a:pt x="16000" y="1"/>
                    <a:pt x="1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5"/>
            <p:cNvSpPr/>
            <p:nvPr/>
          </p:nvSpPr>
          <p:spPr>
            <a:xfrm>
              <a:off x="4736050" y="2705975"/>
              <a:ext cx="55900" cy="97325"/>
            </a:xfrm>
            <a:custGeom>
              <a:avLst/>
              <a:gdLst/>
              <a:ahLst/>
              <a:cxnLst/>
              <a:rect l="l" t="t" r="r" b="b"/>
              <a:pathLst>
                <a:path w="2236" h="3893" extrusionOk="0">
                  <a:moveTo>
                    <a:pt x="1867" y="0"/>
                  </a:moveTo>
                  <a:cubicBezTo>
                    <a:pt x="1193" y="0"/>
                    <a:pt x="537" y="228"/>
                    <a:pt x="1" y="624"/>
                  </a:cubicBezTo>
                  <a:cubicBezTo>
                    <a:pt x="1" y="624"/>
                    <a:pt x="534" y="2759"/>
                    <a:pt x="2202" y="3893"/>
                  </a:cubicBezTo>
                  <a:cubicBezTo>
                    <a:pt x="2169" y="2392"/>
                    <a:pt x="2202" y="1091"/>
                    <a:pt x="2236" y="23"/>
                  </a:cubicBezTo>
                  <a:cubicBezTo>
                    <a:pt x="2113" y="8"/>
                    <a:pt x="1990" y="0"/>
                    <a:pt x="1867" y="0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5"/>
            <p:cNvSpPr/>
            <p:nvPr/>
          </p:nvSpPr>
          <p:spPr>
            <a:xfrm>
              <a:off x="4811100" y="4515350"/>
              <a:ext cx="127625" cy="239875"/>
            </a:xfrm>
            <a:custGeom>
              <a:avLst/>
              <a:gdLst/>
              <a:ahLst/>
              <a:cxnLst/>
              <a:rect l="l" t="t" r="r" b="b"/>
              <a:pathLst>
                <a:path w="5105" h="9595" extrusionOk="0">
                  <a:moveTo>
                    <a:pt x="1" y="0"/>
                  </a:moveTo>
                  <a:lnTo>
                    <a:pt x="1" y="0"/>
                  </a:lnTo>
                  <a:cubicBezTo>
                    <a:pt x="368" y="1902"/>
                    <a:pt x="1902" y="7272"/>
                    <a:pt x="1902" y="8706"/>
                  </a:cubicBezTo>
                  <a:cubicBezTo>
                    <a:pt x="2516" y="9303"/>
                    <a:pt x="3121" y="9595"/>
                    <a:pt x="3620" y="9595"/>
                  </a:cubicBezTo>
                  <a:cubicBezTo>
                    <a:pt x="4096" y="9595"/>
                    <a:pt x="4475" y="9328"/>
                    <a:pt x="4671" y="8806"/>
                  </a:cubicBezTo>
                  <a:cubicBezTo>
                    <a:pt x="5104" y="7772"/>
                    <a:pt x="4137" y="200"/>
                    <a:pt x="4137" y="2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5"/>
            <p:cNvSpPr/>
            <p:nvPr/>
          </p:nvSpPr>
          <p:spPr>
            <a:xfrm>
              <a:off x="4401650" y="3286950"/>
              <a:ext cx="522900" cy="1310975"/>
            </a:xfrm>
            <a:custGeom>
              <a:avLst/>
              <a:gdLst/>
              <a:ahLst/>
              <a:cxnLst/>
              <a:rect l="l" t="t" r="r" b="b"/>
              <a:pathLst>
                <a:path w="20916" h="52439" extrusionOk="0">
                  <a:moveTo>
                    <a:pt x="0" y="1"/>
                  </a:moveTo>
                  <a:cubicBezTo>
                    <a:pt x="0" y="2469"/>
                    <a:pt x="1835" y="12510"/>
                    <a:pt x="7973" y="28088"/>
                  </a:cubicBezTo>
                  <a:cubicBezTo>
                    <a:pt x="11509" y="37061"/>
                    <a:pt x="16512" y="52439"/>
                    <a:pt x="16512" y="52439"/>
                  </a:cubicBezTo>
                  <a:lnTo>
                    <a:pt x="20915" y="51238"/>
                  </a:lnTo>
                  <a:cubicBezTo>
                    <a:pt x="20915" y="51238"/>
                    <a:pt x="19948" y="39062"/>
                    <a:pt x="16445" y="28255"/>
                  </a:cubicBezTo>
                  <a:cubicBezTo>
                    <a:pt x="14311" y="14345"/>
                    <a:pt x="15078" y="6606"/>
                    <a:pt x="14177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5"/>
            <p:cNvSpPr/>
            <p:nvPr/>
          </p:nvSpPr>
          <p:spPr>
            <a:xfrm>
              <a:off x="4538400" y="3485425"/>
              <a:ext cx="198500" cy="452850"/>
            </a:xfrm>
            <a:custGeom>
              <a:avLst/>
              <a:gdLst/>
              <a:ahLst/>
              <a:cxnLst/>
              <a:rect l="l" t="t" r="r" b="b"/>
              <a:pathLst>
                <a:path w="7940" h="18114" extrusionOk="0">
                  <a:moveTo>
                    <a:pt x="1369" y="1"/>
                  </a:moveTo>
                  <a:cubicBezTo>
                    <a:pt x="1369" y="1"/>
                    <a:pt x="568" y="6372"/>
                    <a:pt x="1" y="13544"/>
                  </a:cubicBezTo>
                  <a:cubicBezTo>
                    <a:pt x="535" y="15012"/>
                    <a:pt x="1068" y="16513"/>
                    <a:pt x="1669" y="18114"/>
                  </a:cubicBezTo>
                  <a:cubicBezTo>
                    <a:pt x="5672" y="12210"/>
                    <a:pt x="7606" y="3904"/>
                    <a:pt x="7940" y="60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5"/>
            <p:cNvSpPr/>
            <p:nvPr/>
          </p:nvSpPr>
          <p:spPr>
            <a:xfrm>
              <a:off x="4710200" y="4701975"/>
              <a:ext cx="259375" cy="108550"/>
            </a:xfrm>
            <a:custGeom>
              <a:avLst/>
              <a:gdLst/>
              <a:ahLst/>
              <a:cxnLst/>
              <a:rect l="l" t="t" r="r" b="b"/>
              <a:pathLst>
                <a:path w="10375" h="4342" extrusionOk="0">
                  <a:moveTo>
                    <a:pt x="5530" y="1"/>
                  </a:moveTo>
                  <a:cubicBezTo>
                    <a:pt x="5364" y="1"/>
                    <a:pt x="5233" y="99"/>
                    <a:pt x="5204" y="274"/>
                  </a:cubicBezTo>
                  <a:cubicBezTo>
                    <a:pt x="4871" y="2109"/>
                    <a:pt x="201" y="3476"/>
                    <a:pt x="201" y="3476"/>
                  </a:cubicBezTo>
                  <a:cubicBezTo>
                    <a:pt x="201" y="3476"/>
                    <a:pt x="1" y="3676"/>
                    <a:pt x="134" y="4110"/>
                  </a:cubicBezTo>
                  <a:cubicBezTo>
                    <a:pt x="713" y="4278"/>
                    <a:pt x="1678" y="4342"/>
                    <a:pt x="3328" y="4342"/>
                  </a:cubicBezTo>
                  <a:cubicBezTo>
                    <a:pt x="4626" y="4342"/>
                    <a:pt x="6348" y="4302"/>
                    <a:pt x="8640" y="4244"/>
                  </a:cubicBezTo>
                  <a:lnTo>
                    <a:pt x="9040" y="3743"/>
                  </a:lnTo>
                  <a:lnTo>
                    <a:pt x="9407" y="4210"/>
                  </a:lnTo>
                  <a:lnTo>
                    <a:pt x="10375" y="4177"/>
                  </a:lnTo>
                  <a:lnTo>
                    <a:pt x="9341" y="874"/>
                  </a:lnTo>
                  <a:cubicBezTo>
                    <a:pt x="9274" y="708"/>
                    <a:pt x="9140" y="608"/>
                    <a:pt x="8974" y="574"/>
                  </a:cubicBezTo>
                  <a:lnTo>
                    <a:pt x="5605" y="7"/>
                  </a:lnTo>
                  <a:cubicBezTo>
                    <a:pt x="5579" y="3"/>
                    <a:pt x="5554" y="1"/>
                    <a:pt x="5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5"/>
            <p:cNvSpPr/>
            <p:nvPr/>
          </p:nvSpPr>
          <p:spPr>
            <a:xfrm>
              <a:off x="4799425" y="4549400"/>
              <a:ext cx="139300" cy="93425"/>
            </a:xfrm>
            <a:custGeom>
              <a:avLst/>
              <a:gdLst/>
              <a:ahLst/>
              <a:cxnLst/>
              <a:rect l="l" t="t" r="r" b="b"/>
              <a:pathLst>
                <a:path w="5572" h="3737" extrusionOk="0">
                  <a:moveTo>
                    <a:pt x="4886" y="0"/>
                  </a:moveTo>
                  <a:cubicBezTo>
                    <a:pt x="3848" y="0"/>
                    <a:pt x="1" y="1273"/>
                    <a:pt x="1" y="1273"/>
                  </a:cubicBezTo>
                  <a:cubicBezTo>
                    <a:pt x="1" y="1273"/>
                    <a:pt x="334" y="3542"/>
                    <a:pt x="968" y="3708"/>
                  </a:cubicBezTo>
                  <a:cubicBezTo>
                    <a:pt x="1060" y="3728"/>
                    <a:pt x="1202" y="3737"/>
                    <a:pt x="1378" y="3737"/>
                  </a:cubicBezTo>
                  <a:cubicBezTo>
                    <a:pt x="2419" y="3737"/>
                    <a:pt x="4687" y="3431"/>
                    <a:pt x="5371" y="3175"/>
                  </a:cubicBezTo>
                  <a:cubicBezTo>
                    <a:pt x="5371" y="3175"/>
                    <a:pt x="5571" y="306"/>
                    <a:pt x="5104" y="39"/>
                  </a:cubicBezTo>
                  <a:cubicBezTo>
                    <a:pt x="5063" y="12"/>
                    <a:pt x="4988" y="0"/>
                    <a:pt x="4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5"/>
            <p:cNvSpPr/>
            <p:nvPr/>
          </p:nvSpPr>
          <p:spPr>
            <a:xfrm>
              <a:off x="4176475" y="4487825"/>
              <a:ext cx="157650" cy="242600"/>
            </a:xfrm>
            <a:custGeom>
              <a:avLst/>
              <a:gdLst/>
              <a:ahLst/>
              <a:cxnLst/>
              <a:rect l="l" t="t" r="r" b="b"/>
              <a:pathLst>
                <a:path w="6306" h="9704" extrusionOk="0">
                  <a:moveTo>
                    <a:pt x="2670" y="0"/>
                  </a:moveTo>
                  <a:cubicBezTo>
                    <a:pt x="2203" y="1868"/>
                    <a:pt x="635" y="7072"/>
                    <a:pt x="1" y="8373"/>
                  </a:cubicBezTo>
                  <a:cubicBezTo>
                    <a:pt x="342" y="9316"/>
                    <a:pt x="1021" y="9704"/>
                    <a:pt x="1689" y="9704"/>
                  </a:cubicBezTo>
                  <a:cubicBezTo>
                    <a:pt x="2132" y="9704"/>
                    <a:pt x="2571" y="9533"/>
                    <a:pt x="2903" y="9240"/>
                  </a:cubicBezTo>
                  <a:cubicBezTo>
                    <a:pt x="3737" y="8473"/>
                    <a:pt x="6305" y="2002"/>
                    <a:pt x="6305" y="2002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5"/>
            <p:cNvSpPr/>
            <p:nvPr/>
          </p:nvSpPr>
          <p:spPr>
            <a:xfrm>
              <a:off x="4219025" y="3286950"/>
              <a:ext cx="611275" cy="1311800"/>
            </a:xfrm>
            <a:custGeom>
              <a:avLst/>
              <a:gdLst/>
              <a:ahLst/>
              <a:cxnLst/>
              <a:rect l="l" t="t" r="r" b="b"/>
              <a:pathLst>
                <a:path w="24451" h="52472" extrusionOk="0">
                  <a:moveTo>
                    <a:pt x="11475" y="1"/>
                  </a:moveTo>
                  <a:cubicBezTo>
                    <a:pt x="11475" y="1"/>
                    <a:pt x="6505" y="18748"/>
                    <a:pt x="4937" y="27554"/>
                  </a:cubicBezTo>
                  <a:cubicBezTo>
                    <a:pt x="3403" y="36360"/>
                    <a:pt x="0" y="50704"/>
                    <a:pt x="0" y="50704"/>
                  </a:cubicBezTo>
                  <a:lnTo>
                    <a:pt x="3603" y="52472"/>
                  </a:lnTo>
                  <a:cubicBezTo>
                    <a:pt x="3603" y="52472"/>
                    <a:pt x="11909" y="36927"/>
                    <a:pt x="13343" y="26587"/>
                  </a:cubicBezTo>
                  <a:cubicBezTo>
                    <a:pt x="17646" y="13277"/>
                    <a:pt x="24451" y="7473"/>
                    <a:pt x="24284" y="101"/>
                  </a:cubicBezTo>
                  <a:lnTo>
                    <a:pt x="114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5"/>
            <p:cNvSpPr/>
            <p:nvPr/>
          </p:nvSpPr>
          <p:spPr>
            <a:xfrm>
              <a:off x="4004700" y="4665400"/>
              <a:ext cx="254375" cy="141000"/>
            </a:xfrm>
            <a:custGeom>
              <a:avLst/>
              <a:gdLst/>
              <a:ahLst/>
              <a:cxnLst/>
              <a:rect l="l" t="t" r="r" b="b"/>
              <a:pathLst>
                <a:path w="10175" h="5640" extrusionOk="0">
                  <a:moveTo>
                    <a:pt x="7043" y="1"/>
                  </a:moveTo>
                  <a:cubicBezTo>
                    <a:pt x="6943" y="1"/>
                    <a:pt x="6847" y="42"/>
                    <a:pt x="6772" y="136"/>
                  </a:cubicBezTo>
                  <a:cubicBezTo>
                    <a:pt x="6196" y="726"/>
                    <a:pt x="4937" y="894"/>
                    <a:pt x="3691" y="894"/>
                  </a:cubicBezTo>
                  <a:cubicBezTo>
                    <a:pt x="2051" y="894"/>
                    <a:pt x="434" y="603"/>
                    <a:pt x="434" y="603"/>
                  </a:cubicBezTo>
                  <a:cubicBezTo>
                    <a:pt x="434" y="603"/>
                    <a:pt x="100" y="636"/>
                    <a:pt x="0" y="1103"/>
                  </a:cubicBezTo>
                  <a:cubicBezTo>
                    <a:pt x="768" y="1804"/>
                    <a:pt x="2802" y="2804"/>
                    <a:pt x="7572" y="4939"/>
                  </a:cubicBezTo>
                  <a:lnTo>
                    <a:pt x="8206" y="4706"/>
                  </a:lnTo>
                  <a:lnTo>
                    <a:pt x="8273" y="5240"/>
                  </a:lnTo>
                  <a:lnTo>
                    <a:pt x="9174" y="5640"/>
                  </a:lnTo>
                  <a:lnTo>
                    <a:pt x="10108" y="2438"/>
                  </a:lnTo>
                  <a:cubicBezTo>
                    <a:pt x="10174" y="2304"/>
                    <a:pt x="10108" y="2137"/>
                    <a:pt x="9974" y="2037"/>
                  </a:cubicBezTo>
                  <a:lnTo>
                    <a:pt x="7272" y="69"/>
                  </a:lnTo>
                  <a:cubicBezTo>
                    <a:pt x="7199" y="25"/>
                    <a:pt x="7120" y="1"/>
                    <a:pt x="7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5"/>
            <p:cNvSpPr/>
            <p:nvPr/>
          </p:nvSpPr>
          <p:spPr>
            <a:xfrm>
              <a:off x="4193175" y="4530350"/>
              <a:ext cx="147625" cy="120100"/>
            </a:xfrm>
            <a:custGeom>
              <a:avLst/>
              <a:gdLst/>
              <a:ahLst/>
              <a:cxnLst/>
              <a:rect l="l" t="t" r="r" b="b"/>
              <a:pathLst>
                <a:path w="5905" h="4804" extrusionOk="0">
                  <a:moveTo>
                    <a:pt x="1034" y="1"/>
                  </a:moveTo>
                  <a:cubicBezTo>
                    <a:pt x="1034" y="1"/>
                    <a:pt x="0" y="2035"/>
                    <a:pt x="434" y="2536"/>
                  </a:cubicBezTo>
                  <a:cubicBezTo>
                    <a:pt x="867" y="3036"/>
                    <a:pt x="3769" y="4604"/>
                    <a:pt x="4603" y="4804"/>
                  </a:cubicBezTo>
                  <a:cubicBezTo>
                    <a:pt x="4603" y="4804"/>
                    <a:pt x="5904" y="2302"/>
                    <a:pt x="5571" y="1835"/>
                  </a:cubicBezTo>
                  <a:cubicBezTo>
                    <a:pt x="5271" y="1402"/>
                    <a:pt x="1034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5"/>
            <p:cNvSpPr/>
            <p:nvPr/>
          </p:nvSpPr>
          <p:spPr>
            <a:xfrm>
              <a:off x="4394975" y="3175225"/>
              <a:ext cx="460350" cy="280775"/>
            </a:xfrm>
            <a:custGeom>
              <a:avLst/>
              <a:gdLst/>
              <a:ahLst/>
              <a:cxnLst/>
              <a:rect l="l" t="t" r="r" b="b"/>
              <a:pathLst>
                <a:path w="18414" h="11231" extrusionOk="0">
                  <a:moveTo>
                    <a:pt x="17246" y="0"/>
                  </a:moveTo>
                  <a:cubicBezTo>
                    <a:pt x="15979" y="134"/>
                    <a:pt x="1" y="2802"/>
                    <a:pt x="67" y="3136"/>
                  </a:cubicBezTo>
                  <a:cubicBezTo>
                    <a:pt x="67" y="4203"/>
                    <a:pt x="234" y="5271"/>
                    <a:pt x="468" y="6305"/>
                  </a:cubicBezTo>
                  <a:cubicBezTo>
                    <a:pt x="957" y="7827"/>
                    <a:pt x="3572" y="11231"/>
                    <a:pt x="10514" y="11231"/>
                  </a:cubicBezTo>
                  <a:cubicBezTo>
                    <a:pt x="12092" y="11231"/>
                    <a:pt x="13894" y="11055"/>
                    <a:pt x="15945" y="10641"/>
                  </a:cubicBezTo>
                  <a:cubicBezTo>
                    <a:pt x="18414" y="5638"/>
                    <a:pt x="17246" y="0"/>
                    <a:pt x="17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5"/>
            <p:cNvSpPr/>
            <p:nvPr/>
          </p:nvSpPr>
          <p:spPr>
            <a:xfrm>
              <a:off x="4402475" y="3185825"/>
              <a:ext cx="420325" cy="108675"/>
            </a:xfrm>
            <a:custGeom>
              <a:avLst/>
              <a:gdLst/>
              <a:ahLst/>
              <a:cxnLst/>
              <a:rect l="l" t="t" r="r" b="b"/>
              <a:pathLst>
                <a:path w="16813" h="4347" extrusionOk="0">
                  <a:moveTo>
                    <a:pt x="16398" y="1"/>
                  </a:moveTo>
                  <a:cubicBezTo>
                    <a:pt x="16381" y="1"/>
                    <a:pt x="16364" y="4"/>
                    <a:pt x="16346" y="10"/>
                  </a:cubicBezTo>
                  <a:cubicBezTo>
                    <a:pt x="13244" y="210"/>
                    <a:pt x="1902" y="2445"/>
                    <a:pt x="168" y="2945"/>
                  </a:cubicBezTo>
                  <a:cubicBezTo>
                    <a:pt x="67" y="2979"/>
                    <a:pt x="1" y="3079"/>
                    <a:pt x="34" y="3179"/>
                  </a:cubicBezTo>
                  <a:cubicBezTo>
                    <a:pt x="34" y="3412"/>
                    <a:pt x="101" y="3846"/>
                    <a:pt x="134" y="4146"/>
                  </a:cubicBezTo>
                  <a:cubicBezTo>
                    <a:pt x="168" y="4279"/>
                    <a:pt x="268" y="4346"/>
                    <a:pt x="401" y="4346"/>
                  </a:cubicBezTo>
                  <a:cubicBezTo>
                    <a:pt x="9908" y="2378"/>
                    <a:pt x="15545" y="1511"/>
                    <a:pt x="16613" y="1344"/>
                  </a:cubicBezTo>
                  <a:cubicBezTo>
                    <a:pt x="16746" y="1311"/>
                    <a:pt x="16813" y="1211"/>
                    <a:pt x="16813" y="1111"/>
                  </a:cubicBezTo>
                  <a:cubicBezTo>
                    <a:pt x="16779" y="744"/>
                    <a:pt x="16713" y="410"/>
                    <a:pt x="16579" y="110"/>
                  </a:cubicBezTo>
                  <a:cubicBezTo>
                    <a:pt x="16525" y="55"/>
                    <a:pt x="16470" y="1"/>
                    <a:pt x="16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5"/>
            <p:cNvSpPr/>
            <p:nvPr/>
          </p:nvSpPr>
          <p:spPr>
            <a:xfrm>
              <a:off x="4640150" y="3202725"/>
              <a:ext cx="30050" cy="55075"/>
            </a:xfrm>
            <a:custGeom>
              <a:avLst/>
              <a:gdLst/>
              <a:ahLst/>
              <a:cxnLst/>
              <a:rect l="l" t="t" r="r" b="b"/>
              <a:pathLst>
                <a:path w="1202" h="2203" extrusionOk="0">
                  <a:moveTo>
                    <a:pt x="935" y="1"/>
                  </a:moveTo>
                  <a:cubicBezTo>
                    <a:pt x="601" y="1"/>
                    <a:pt x="301" y="34"/>
                    <a:pt x="1" y="101"/>
                  </a:cubicBezTo>
                  <a:cubicBezTo>
                    <a:pt x="134" y="334"/>
                    <a:pt x="401" y="2202"/>
                    <a:pt x="401" y="2202"/>
                  </a:cubicBezTo>
                  <a:lnTo>
                    <a:pt x="1201" y="2002"/>
                  </a:lnTo>
                  <a:cubicBezTo>
                    <a:pt x="1201" y="2002"/>
                    <a:pt x="1135" y="40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5"/>
            <p:cNvSpPr/>
            <p:nvPr/>
          </p:nvSpPr>
          <p:spPr>
            <a:xfrm>
              <a:off x="4417500" y="3244425"/>
              <a:ext cx="28375" cy="52575"/>
            </a:xfrm>
            <a:custGeom>
              <a:avLst/>
              <a:gdLst/>
              <a:ahLst/>
              <a:cxnLst/>
              <a:rect l="l" t="t" r="r" b="b"/>
              <a:pathLst>
                <a:path w="1135" h="2103" extrusionOk="0">
                  <a:moveTo>
                    <a:pt x="867" y="1"/>
                  </a:moveTo>
                  <a:cubicBezTo>
                    <a:pt x="567" y="1"/>
                    <a:pt x="300" y="67"/>
                    <a:pt x="34" y="201"/>
                  </a:cubicBezTo>
                  <a:cubicBezTo>
                    <a:pt x="0" y="635"/>
                    <a:pt x="434" y="2102"/>
                    <a:pt x="434" y="2102"/>
                  </a:cubicBezTo>
                  <a:lnTo>
                    <a:pt x="1134" y="1935"/>
                  </a:lnTo>
                  <a:cubicBezTo>
                    <a:pt x="968" y="1302"/>
                    <a:pt x="867" y="668"/>
                    <a:pt x="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5"/>
            <p:cNvSpPr/>
            <p:nvPr/>
          </p:nvSpPr>
          <p:spPr>
            <a:xfrm>
              <a:off x="4472525" y="3226600"/>
              <a:ext cx="77575" cy="59550"/>
            </a:xfrm>
            <a:custGeom>
              <a:avLst/>
              <a:gdLst/>
              <a:ahLst/>
              <a:cxnLst/>
              <a:rect l="l" t="t" r="r" b="b"/>
              <a:pathLst>
                <a:path w="3103" h="2382" extrusionOk="0">
                  <a:moveTo>
                    <a:pt x="2469" y="414"/>
                  </a:moveTo>
                  <a:lnTo>
                    <a:pt x="2536" y="447"/>
                  </a:lnTo>
                  <a:lnTo>
                    <a:pt x="2703" y="1614"/>
                  </a:lnTo>
                  <a:cubicBezTo>
                    <a:pt x="2703" y="1648"/>
                    <a:pt x="2669" y="1648"/>
                    <a:pt x="2669" y="1648"/>
                  </a:cubicBezTo>
                  <a:lnTo>
                    <a:pt x="668" y="2015"/>
                  </a:lnTo>
                  <a:cubicBezTo>
                    <a:pt x="668" y="2015"/>
                    <a:pt x="635" y="1981"/>
                    <a:pt x="635" y="1981"/>
                  </a:cubicBezTo>
                  <a:lnTo>
                    <a:pt x="434" y="881"/>
                  </a:lnTo>
                  <a:cubicBezTo>
                    <a:pt x="401" y="847"/>
                    <a:pt x="434" y="814"/>
                    <a:pt x="468" y="814"/>
                  </a:cubicBezTo>
                  <a:lnTo>
                    <a:pt x="2469" y="414"/>
                  </a:lnTo>
                  <a:close/>
                  <a:moveTo>
                    <a:pt x="2503" y="0"/>
                  </a:moveTo>
                  <a:cubicBezTo>
                    <a:pt x="2472" y="0"/>
                    <a:pt x="2438" y="4"/>
                    <a:pt x="2402" y="13"/>
                  </a:cubicBezTo>
                  <a:lnTo>
                    <a:pt x="368" y="414"/>
                  </a:lnTo>
                  <a:cubicBezTo>
                    <a:pt x="134" y="480"/>
                    <a:pt x="1" y="680"/>
                    <a:pt x="34" y="914"/>
                  </a:cubicBezTo>
                  <a:lnTo>
                    <a:pt x="268" y="2048"/>
                  </a:lnTo>
                  <a:cubicBezTo>
                    <a:pt x="301" y="2248"/>
                    <a:pt x="468" y="2382"/>
                    <a:pt x="668" y="2382"/>
                  </a:cubicBezTo>
                  <a:lnTo>
                    <a:pt x="735" y="2348"/>
                  </a:lnTo>
                  <a:lnTo>
                    <a:pt x="2736" y="2015"/>
                  </a:lnTo>
                  <a:cubicBezTo>
                    <a:pt x="2936" y="1981"/>
                    <a:pt x="3103" y="1781"/>
                    <a:pt x="3070" y="1548"/>
                  </a:cubicBezTo>
                  <a:lnTo>
                    <a:pt x="2903" y="380"/>
                  </a:lnTo>
                  <a:cubicBezTo>
                    <a:pt x="2903" y="247"/>
                    <a:pt x="2836" y="147"/>
                    <a:pt x="2736" y="80"/>
                  </a:cubicBezTo>
                  <a:cubicBezTo>
                    <a:pt x="2663" y="31"/>
                    <a:pt x="2590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5"/>
            <p:cNvSpPr/>
            <p:nvPr/>
          </p:nvSpPr>
          <p:spPr>
            <a:xfrm>
              <a:off x="4465850" y="2643175"/>
              <a:ext cx="412825" cy="232700"/>
            </a:xfrm>
            <a:custGeom>
              <a:avLst/>
              <a:gdLst/>
              <a:ahLst/>
              <a:cxnLst/>
              <a:rect l="l" t="t" r="r" b="b"/>
              <a:pathLst>
                <a:path w="16513" h="9308" extrusionOk="0">
                  <a:moveTo>
                    <a:pt x="6672" y="0"/>
                  </a:moveTo>
                  <a:lnTo>
                    <a:pt x="6005" y="100"/>
                  </a:lnTo>
                  <a:lnTo>
                    <a:pt x="4070" y="3336"/>
                  </a:lnTo>
                  <a:lnTo>
                    <a:pt x="2303" y="3770"/>
                  </a:lnTo>
                  <a:lnTo>
                    <a:pt x="368" y="867"/>
                  </a:lnTo>
                  <a:lnTo>
                    <a:pt x="1" y="1435"/>
                  </a:lnTo>
                  <a:lnTo>
                    <a:pt x="2369" y="4337"/>
                  </a:lnTo>
                  <a:lnTo>
                    <a:pt x="3870" y="6138"/>
                  </a:lnTo>
                  <a:cubicBezTo>
                    <a:pt x="3870" y="6138"/>
                    <a:pt x="7997" y="9307"/>
                    <a:pt x="12243" y="9307"/>
                  </a:cubicBezTo>
                  <a:cubicBezTo>
                    <a:pt x="12265" y="9307"/>
                    <a:pt x="12288" y="9307"/>
                    <a:pt x="12310" y="9307"/>
                  </a:cubicBezTo>
                  <a:cubicBezTo>
                    <a:pt x="15212" y="9274"/>
                    <a:pt x="16413" y="8039"/>
                    <a:pt x="16413" y="8039"/>
                  </a:cubicBezTo>
                  <a:lnTo>
                    <a:pt x="16513" y="6405"/>
                  </a:lnTo>
                  <a:lnTo>
                    <a:pt x="14912" y="5671"/>
                  </a:lnTo>
                  <a:cubicBezTo>
                    <a:pt x="14912" y="5671"/>
                    <a:pt x="13544" y="7372"/>
                    <a:pt x="11442" y="7472"/>
                  </a:cubicBezTo>
                  <a:cubicBezTo>
                    <a:pt x="11312" y="7476"/>
                    <a:pt x="11182" y="7477"/>
                    <a:pt x="11053" y="7477"/>
                  </a:cubicBezTo>
                  <a:cubicBezTo>
                    <a:pt x="8721" y="7477"/>
                    <a:pt x="6458" y="6910"/>
                    <a:pt x="4404" y="5804"/>
                  </a:cubicBezTo>
                  <a:lnTo>
                    <a:pt x="4437" y="3903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5"/>
            <p:cNvSpPr/>
            <p:nvPr/>
          </p:nvSpPr>
          <p:spPr>
            <a:xfrm>
              <a:off x="4451725" y="2572675"/>
              <a:ext cx="215125" cy="169075"/>
            </a:xfrm>
            <a:custGeom>
              <a:avLst/>
              <a:gdLst/>
              <a:ahLst/>
              <a:cxnLst/>
              <a:rect l="l" t="t" r="r" b="b"/>
              <a:pathLst>
                <a:path w="8605" h="6763" extrusionOk="0">
                  <a:moveTo>
                    <a:pt x="6283" y="1"/>
                  </a:moveTo>
                  <a:cubicBezTo>
                    <a:pt x="6241" y="1"/>
                    <a:pt x="6203" y="6"/>
                    <a:pt x="6170" y="18"/>
                  </a:cubicBezTo>
                  <a:cubicBezTo>
                    <a:pt x="5603" y="218"/>
                    <a:pt x="2434" y="1186"/>
                    <a:pt x="2434" y="1186"/>
                  </a:cubicBezTo>
                  <a:cubicBezTo>
                    <a:pt x="2434" y="1186"/>
                    <a:pt x="132" y="2453"/>
                    <a:pt x="66" y="2920"/>
                  </a:cubicBezTo>
                  <a:cubicBezTo>
                    <a:pt x="0" y="3409"/>
                    <a:pt x="63" y="6762"/>
                    <a:pt x="97" y="6762"/>
                  </a:cubicBezTo>
                  <a:cubicBezTo>
                    <a:pt x="97" y="6762"/>
                    <a:pt x="98" y="6760"/>
                    <a:pt x="99" y="6756"/>
                  </a:cubicBezTo>
                  <a:cubicBezTo>
                    <a:pt x="99" y="6590"/>
                    <a:pt x="1266" y="4355"/>
                    <a:pt x="1266" y="4355"/>
                  </a:cubicBezTo>
                  <a:lnTo>
                    <a:pt x="3501" y="6289"/>
                  </a:lnTo>
                  <a:lnTo>
                    <a:pt x="5303" y="4355"/>
                  </a:lnTo>
                  <a:lnTo>
                    <a:pt x="6970" y="5822"/>
                  </a:lnTo>
                  <a:lnTo>
                    <a:pt x="8605" y="1419"/>
                  </a:lnTo>
                  <a:cubicBezTo>
                    <a:pt x="8605" y="1419"/>
                    <a:pt x="6950" y="1"/>
                    <a:pt x="6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5"/>
            <p:cNvSpPr/>
            <p:nvPr/>
          </p:nvSpPr>
          <p:spPr>
            <a:xfrm>
              <a:off x="4467525" y="2437175"/>
              <a:ext cx="167650" cy="284400"/>
            </a:xfrm>
            <a:custGeom>
              <a:avLst/>
              <a:gdLst/>
              <a:ahLst/>
              <a:cxnLst/>
              <a:rect l="l" t="t" r="r" b="b"/>
              <a:pathLst>
                <a:path w="6706" h="11376" extrusionOk="0">
                  <a:moveTo>
                    <a:pt x="2035" y="1"/>
                  </a:moveTo>
                  <a:lnTo>
                    <a:pt x="1" y="5505"/>
                  </a:lnTo>
                  <a:cubicBezTo>
                    <a:pt x="1302" y="6873"/>
                    <a:pt x="1969" y="8007"/>
                    <a:pt x="401" y="8374"/>
                  </a:cubicBezTo>
                  <a:lnTo>
                    <a:pt x="2869" y="11376"/>
                  </a:lnTo>
                  <a:lnTo>
                    <a:pt x="6705" y="6772"/>
                  </a:lnTo>
                  <a:cubicBezTo>
                    <a:pt x="4504" y="6239"/>
                    <a:pt x="2769" y="2269"/>
                    <a:pt x="2035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5"/>
            <p:cNvSpPr/>
            <p:nvPr/>
          </p:nvSpPr>
          <p:spPr>
            <a:xfrm>
              <a:off x="4467525" y="2493050"/>
              <a:ext cx="83350" cy="107625"/>
            </a:xfrm>
            <a:custGeom>
              <a:avLst/>
              <a:gdLst/>
              <a:ahLst/>
              <a:cxnLst/>
              <a:rect l="l" t="t" r="r" b="b"/>
              <a:pathLst>
                <a:path w="3334" h="4305" extrusionOk="0">
                  <a:moveTo>
                    <a:pt x="1201" y="1"/>
                  </a:moveTo>
                  <a:lnTo>
                    <a:pt x="1" y="3303"/>
                  </a:lnTo>
                  <a:cubicBezTo>
                    <a:pt x="301" y="3603"/>
                    <a:pt x="601" y="3937"/>
                    <a:pt x="835" y="4304"/>
                  </a:cubicBezTo>
                  <a:cubicBezTo>
                    <a:pt x="845" y="4304"/>
                    <a:pt x="855" y="4304"/>
                    <a:pt x="865" y="4304"/>
                  </a:cubicBezTo>
                  <a:cubicBezTo>
                    <a:pt x="2382" y="4304"/>
                    <a:pt x="3334" y="1862"/>
                    <a:pt x="2936" y="902"/>
                  </a:cubicBezTo>
                  <a:cubicBezTo>
                    <a:pt x="2769" y="501"/>
                    <a:pt x="1502" y="334"/>
                    <a:pt x="1201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5"/>
            <p:cNvSpPr/>
            <p:nvPr/>
          </p:nvSpPr>
          <p:spPr>
            <a:xfrm>
              <a:off x="4294900" y="2339300"/>
              <a:ext cx="124275" cy="141275"/>
            </a:xfrm>
            <a:custGeom>
              <a:avLst/>
              <a:gdLst/>
              <a:ahLst/>
              <a:cxnLst/>
              <a:rect l="l" t="t" r="r" b="b"/>
              <a:pathLst>
                <a:path w="4971" h="5651" extrusionOk="0">
                  <a:moveTo>
                    <a:pt x="1723" y="1"/>
                  </a:moveTo>
                  <a:cubicBezTo>
                    <a:pt x="1357" y="1"/>
                    <a:pt x="1042" y="155"/>
                    <a:pt x="735" y="580"/>
                  </a:cubicBezTo>
                  <a:cubicBezTo>
                    <a:pt x="1" y="1581"/>
                    <a:pt x="935" y="4450"/>
                    <a:pt x="2502" y="5651"/>
                  </a:cubicBezTo>
                  <a:cubicBezTo>
                    <a:pt x="4771" y="2615"/>
                    <a:pt x="4971" y="1014"/>
                    <a:pt x="3470" y="514"/>
                  </a:cubicBezTo>
                  <a:cubicBezTo>
                    <a:pt x="2741" y="252"/>
                    <a:pt x="2190" y="1"/>
                    <a:pt x="17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5"/>
            <p:cNvSpPr/>
            <p:nvPr/>
          </p:nvSpPr>
          <p:spPr>
            <a:xfrm>
              <a:off x="4292400" y="2288025"/>
              <a:ext cx="271050" cy="312750"/>
            </a:xfrm>
            <a:custGeom>
              <a:avLst/>
              <a:gdLst/>
              <a:ahLst/>
              <a:cxnLst/>
              <a:rect l="l" t="t" r="r" b="b"/>
              <a:pathLst>
                <a:path w="10842" h="12510" extrusionOk="0">
                  <a:moveTo>
                    <a:pt x="5326" y="0"/>
                  </a:moveTo>
                  <a:cubicBezTo>
                    <a:pt x="4409" y="0"/>
                    <a:pt x="3477" y="293"/>
                    <a:pt x="2669" y="930"/>
                  </a:cubicBezTo>
                  <a:cubicBezTo>
                    <a:pt x="1" y="2965"/>
                    <a:pt x="868" y="7635"/>
                    <a:pt x="2302" y="10203"/>
                  </a:cubicBezTo>
                  <a:cubicBezTo>
                    <a:pt x="3122" y="11703"/>
                    <a:pt x="4652" y="12510"/>
                    <a:pt x="6164" y="12510"/>
                  </a:cubicBezTo>
                  <a:cubicBezTo>
                    <a:pt x="7545" y="12510"/>
                    <a:pt x="8911" y="11837"/>
                    <a:pt x="9708" y="10403"/>
                  </a:cubicBezTo>
                  <a:cubicBezTo>
                    <a:pt x="10842" y="8402"/>
                    <a:pt x="10275" y="6601"/>
                    <a:pt x="9607" y="3499"/>
                  </a:cubicBezTo>
                  <a:cubicBezTo>
                    <a:pt x="9176" y="1339"/>
                    <a:pt x="7287" y="0"/>
                    <a:pt x="5326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5"/>
            <p:cNvSpPr/>
            <p:nvPr/>
          </p:nvSpPr>
          <p:spPr>
            <a:xfrm>
              <a:off x="4407475" y="2418525"/>
              <a:ext cx="18375" cy="22975"/>
            </a:xfrm>
            <a:custGeom>
              <a:avLst/>
              <a:gdLst/>
              <a:ahLst/>
              <a:cxnLst/>
              <a:rect l="l" t="t" r="r" b="b"/>
              <a:pathLst>
                <a:path w="735" h="919" extrusionOk="0">
                  <a:moveTo>
                    <a:pt x="301" y="0"/>
                  </a:moveTo>
                  <a:cubicBezTo>
                    <a:pt x="279" y="0"/>
                    <a:pt x="257" y="4"/>
                    <a:pt x="234" y="13"/>
                  </a:cubicBezTo>
                  <a:cubicBezTo>
                    <a:pt x="68" y="46"/>
                    <a:pt x="1" y="313"/>
                    <a:pt x="68" y="547"/>
                  </a:cubicBezTo>
                  <a:cubicBezTo>
                    <a:pt x="128" y="787"/>
                    <a:pt x="295" y="919"/>
                    <a:pt x="450" y="919"/>
                  </a:cubicBezTo>
                  <a:cubicBezTo>
                    <a:pt x="467" y="919"/>
                    <a:pt x="484" y="917"/>
                    <a:pt x="501" y="914"/>
                  </a:cubicBezTo>
                  <a:cubicBezTo>
                    <a:pt x="668" y="880"/>
                    <a:pt x="735" y="647"/>
                    <a:pt x="668" y="380"/>
                  </a:cubicBezTo>
                  <a:cubicBezTo>
                    <a:pt x="581" y="178"/>
                    <a:pt x="444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5"/>
            <p:cNvSpPr/>
            <p:nvPr/>
          </p:nvSpPr>
          <p:spPr>
            <a:xfrm>
              <a:off x="4336600" y="2438725"/>
              <a:ext cx="18375" cy="22800"/>
            </a:xfrm>
            <a:custGeom>
              <a:avLst/>
              <a:gdLst/>
              <a:ahLst/>
              <a:cxnLst/>
              <a:rect l="l" t="t" r="r" b="b"/>
              <a:pathLst>
                <a:path w="735" h="912" extrusionOk="0">
                  <a:moveTo>
                    <a:pt x="294" y="1"/>
                  </a:moveTo>
                  <a:cubicBezTo>
                    <a:pt x="274" y="1"/>
                    <a:pt x="254" y="2"/>
                    <a:pt x="234" y="6"/>
                  </a:cubicBezTo>
                  <a:cubicBezTo>
                    <a:pt x="67" y="39"/>
                    <a:pt x="1" y="273"/>
                    <a:pt x="67" y="539"/>
                  </a:cubicBezTo>
                  <a:cubicBezTo>
                    <a:pt x="127" y="779"/>
                    <a:pt x="295" y="911"/>
                    <a:pt x="450" y="911"/>
                  </a:cubicBezTo>
                  <a:cubicBezTo>
                    <a:pt x="467" y="911"/>
                    <a:pt x="484" y="910"/>
                    <a:pt x="501" y="906"/>
                  </a:cubicBezTo>
                  <a:cubicBezTo>
                    <a:pt x="668" y="873"/>
                    <a:pt x="734" y="639"/>
                    <a:pt x="668" y="373"/>
                  </a:cubicBezTo>
                  <a:cubicBezTo>
                    <a:pt x="608" y="133"/>
                    <a:pt x="467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5"/>
            <p:cNvSpPr/>
            <p:nvPr/>
          </p:nvSpPr>
          <p:spPr>
            <a:xfrm>
              <a:off x="4362450" y="2444700"/>
              <a:ext cx="30875" cy="63675"/>
            </a:xfrm>
            <a:custGeom>
              <a:avLst/>
              <a:gdLst/>
              <a:ahLst/>
              <a:cxnLst/>
              <a:rect l="l" t="t" r="r" b="b"/>
              <a:pathLst>
                <a:path w="1235" h="2547" extrusionOk="0">
                  <a:moveTo>
                    <a:pt x="601" y="0"/>
                  </a:moveTo>
                  <a:cubicBezTo>
                    <a:pt x="501" y="834"/>
                    <a:pt x="301" y="1668"/>
                    <a:pt x="1" y="2469"/>
                  </a:cubicBezTo>
                  <a:cubicBezTo>
                    <a:pt x="155" y="2520"/>
                    <a:pt x="319" y="2547"/>
                    <a:pt x="483" y="2547"/>
                  </a:cubicBezTo>
                  <a:cubicBezTo>
                    <a:pt x="746" y="2547"/>
                    <a:pt x="1009" y="2479"/>
                    <a:pt x="1235" y="2335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5"/>
            <p:cNvSpPr/>
            <p:nvPr/>
          </p:nvSpPr>
          <p:spPr>
            <a:xfrm>
              <a:off x="4389975" y="2390475"/>
              <a:ext cx="35875" cy="22050"/>
            </a:xfrm>
            <a:custGeom>
              <a:avLst/>
              <a:gdLst/>
              <a:ahLst/>
              <a:cxnLst/>
              <a:rect l="l" t="t" r="r" b="b"/>
              <a:pathLst>
                <a:path w="1435" h="882" extrusionOk="0">
                  <a:moveTo>
                    <a:pt x="1268" y="1"/>
                  </a:moveTo>
                  <a:cubicBezTo>
                    <a:pt x="801" y="1"/>
                    <a:pt x="334" y="234"/>
                    <a:pt x="34" y="668"/>
                  </a:cubicBezTo>
                  <a:cubicBezTo>
                    <a:pt x="0" y="735"/>
                    <a:pt x="0" y="835"/>
                    <a:pt x="67" y="868"/>
                  </a:cubicBezTo>
                  <a:cubicBezTo>
                    <a:pt x="85" y="877"/>
                    <a:pt x="105" y="881"/>
                    <a:pt x="127" y="881"/>
                  </a:cubicBezTo>
                  <a:cubicBezTo>
                    <a:pt x="185" y="881"/>
                    <a:pt x="252" y="850"/>
                    <a:pt x="301" y="802"/>
                  </a:cubicBezTo>
                  <a:cubicBezTo>
                    <a:pt x="501" y="501"/>
                    <a:pt x="868" y="301"/>
                    <a:pt x="1268" y="301"/>
                  </a:cubicBezTo>
                  <a:cubicBezTo>
                    <a:pt x="1301" y="301"/>
                    <a:pt x="1368" y="301"/>
                    <a:pt x="1401" y="234"/>
                  </a:cubicBezTo>
                  <a:cubicBezTo>
                    <a:pt x="1435" y="234"/>
                    <a:pt x="1435" y="201"/>
                    <a:pt x="1435" y="168"/>
                  </a:cubicBezTo>
                  <a:cubicBezTo>
                    <a:pt x="1435" y="68"/>
                    <a:pt x="13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5"/>
            <p:cNvSpPr/>
            <p:nvPr/>
          </p:nvSpPr>
          <p:spPr>
            <a:xfrm>
              <a:off x="4314075" y="2411350"/>
              <a:ext cx="39225" cy="13075"/>
            </a:xfrm>
            <a:custGeom>
              <a:avLst/>
              <a:gdLst/>
              <a:ahLst/>
              <a:cxnLst/>
              <a:rect l="l" t="t" r="r" b="b"/>
              <a:pathLst>
                <a:path w="1569" h="523" extrusionOk="0">
                  <a:moveTo>
                    <a:pt x="668" y="0"/>
                  </a:moveTo>
                  <a:cubicBezTo>
                    <a:pt x="477" y="0"/>
                    <a:pt x="284" y="35"/>
                    <a:pt x="101" y="100"/>
                  </a:cubicBezTo>
                  <a:cubicBezTo>
                    <a:pt x="34" y="133"/>
                    <a:pt x="1" y="233"/>
                    <a:pt x="34" y="300"/>
                  </a:cubicBezTo>
                  <a:cubicBezTo>
                    <a:pt x="34" y="333"/>
                    <a:pt x="34" y="333"/>
                    <a:pt x="68" y="367"/>
                  </a:cubicBezTo>
                  <a:cubicBezTo>
                    <a:pt x="101" y="400"/>
                    <a:pt x="168" y="400"/>
                    <a:pt x="234" y="400"/>
                  </a:cubicBezTo>
                  <a:cubicBezTo>
                    <a:pt x="364" y="335"/>
                    <a:pt x="510" y="306"/>
                    <a:pt x="656" y="306"/>
                  </a:cubicBezTo>
                  <a:cubicBezTo>
                    <a:pt x="886" y="306"/>
                    <a:pt x="1119" y="378"/>
                    <a:pt x="1302" y="500"/>
                  </a:cubicBezTo>
                  <a:cubicBezTo>
                    <a:pt x="1329" y="514"/>
                    <a:pt x="1363" y="522"/>
                    <a:pt x="1397" y="522"/>
                  </a:cubicBezTo>
                  <a:cubicBezTo>
                    <a:pt x="1446" y="522"/>
                    <a:pt x="1496" y="506"/>
                    <a:pt x="1535" y="467"/>
                  </a:cubicBezTo>
                  <a:cubicBezTo>
                    <a:pt x="1569" y="400"/>
                    <a:pt x="1569" y="300"/>
                    <a:pt x="1502" y="267"/>
                  </a:cubicBezTo>
                  <a:cubicBezTo>
                    <a:pt x="1258" y="84"/>
                    <a:pt x="96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5"/>
            <p:cNvSpPr/>
            <p:nvPr/>
          </p:nvSpPr>
          <p:spPr>
            <a:xfrm>
              <a:off x="4450850" y="2291525"/>
              <a:ext cx="141800" cy="179875"/>
            </a:xfrm>
            <a:custGeom>
              <a:avLst/>
              <a:gdLst/>
              <a:ahLst/>
              <a:cxnLst/>
              <a:rect l="l" t="t" r="r" b="b"/>
              <a:pathLst>
                <a:path w="5672" h="7195" extrusionOk="0">
                  <a:moveTo>
                    <a:pt x="3124" y="0"/>
                  </a:moveTo>
                  <a:cubicBezTo>
                    <a:pt x="2570" y="0"/>
                    <a:pt x="2064" y="441"/>
                    <a:pt x="1301" y="957"/>
                  </a:cubicBezTo>
                  <a:cubicBezTo>
                    <a:pt x="0" y="1857"/>
                    <a:pt x="1235" y="4893"/>
                    <a:pt x="4203" y="7195"/>
                  </a:cubicBezTo>
                  <a:cubicBezTo>
                    <a:pt x="5671" y="7095"/>
                    <a:pt x="5571" y="3425"/>
                    <a:pt x="5571" y="3425"/>
                  </a:cubicBezTo>
                  <a:cubicBezTo>
                    <a:pt x="5571" y="3425"/>
                    <a:pt x="4504" y="723"/>
                    <a:pt x="4003" y="356"/>
                  </a:cubicBezTo>
                  <a:cubicBezTo>
                    <a:pt x="3675" y="105"/>
                    <a:pt x="3394" y="0"/>
                    <a:pt x="3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5"/>
            <p:cNvSpPr/>
            <p:nvPr/>
          </p:nvSpPr>
          <p:spPr>
            <a:xfrm>
              <a:off x="4512550" y="2389750"/>
              <a:ext cx="74100" cy="98350"/>
            </a:xfrm>
            <a:custGeom>
              <a:avLst/>
              <a:gdLst/>
              <a:ahLst/>
              <a:cxnLst/>
              <a:rect l="l" t="t" r="r" b="b"/>
              <a:pathLst>
                <a:path w="2964" h="3934" extrusionOk="0">
                  <a:moveTo>
                    <a:pt x="1640" y="1"/>
                  </a:moveTo>
                  <a:cubicBezTo>
                    <a:pt x="1478" y="1"/>
                    <a:pt x="1308" y="31"/>
                    <a:pt x="1135" y="97"/>
                  </a:cubicBezTo>
                  <a:cubicBezTo>
                    <a:pt x="168" y="464"/>
                    <a:pt x="1" y="1898"/>
                    <a:pt x="201" y="2799"/>
                  </a:cubicBezTo>
                  <a:cubicBezTo>
                    <a:pt x="338" y="3460"/>
                    <a:pt x="802" y="3934"/>
                    <a:pt x="1316" y="3934"/>
                  </a:cubicBezTo>
                  <a:cubicBezTo>
                    <a:pt x="1554" y="3934"/>
                    <a:pt x="1803" y="3832"/>
                    <a:pt x="2036" y="3599"/>
                  </a:cubicBezTo>
                  <a:cubicBezTo>
                    <a:pt x="2603" y="3032"/>
                    <a:pt x="2936" y="2265"/>
                    <a:pt x="2936" y="1464"/>
                  </a:cubicBezTo>
                  <a:cubicBezTo>
                    <a:pt x="2964" y="643"/>
                    <a:pt x="2384" y="1"/>
                    <a:pt x="164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5"/>
            <p:cNvSpPr/>
            <p:nvPr/>
          </p:nvSpPr>
          <p:spPr>
            <a:xfrm>
              <a:off x="4402475" y="2488350"/>
              <a:ext cx="43400" cy="48925"/>
            </a:xfrm>
            <a:custGeom>
              <a:avLst/>
              <a:gdLst/>
              <a:ahLst/>
              <a:cxnLst/>
              <a:rect l="l" t="t" r="r" b="b"/>
              <a:pathLst>
                <a:path w="1736" h="1957" extrusionOk="0">
                  <a:moveTo>
                    <a:pt x="1637" y="0"/>
                  </a:moveTo>
                  <a:cubicBezTo>
                    <a:pt x="1618" y="0"/>
                    <a:pt x="1596" y="8"/>
                    <a:pt x="1569" y="22"/>
                  </a:cubicBezTo>
                  <a:cubicBezTo>
                    <a:pt x="1" y="823"/>
                    <a:pt x="334" y="1823"/>
                    <a:pt x="334" y="1890"/>
                  </a:cubicBezTo>
                  <a:cubicBezTo>
                    <a:pt x="334" y="1923"/>
                    <a:pt x="368" y="1957"/>
                    <a:pt x="434" y="1957"/>
                  </a:cubicBezTo>
                  <a:lnTo>
                    <a:pt x="468" y="1957"/>
                  </a:lnTo>
                  <a:cubicBezTo>
                    <a:pt x="501" y="1923"/>
                    <a:pt x="534" y="1857"/>
                    <a:pt x="534" y="1823"/>
                  </a:cubicBezTo>
                  <a:cubicBezTo>
                    <a:pt x="501" y="1790"/>
                    <a:pt x="268" y="923"/>
                    <a:pt x="1669" y="189"/>
                  </a:cubicBezTo>
                  <a:cubicBezTo>
                    <a:pt x="1735" y="156"/>
                    <a:pt x="1735" y="89"/>
                    <a:pt x="1702" y="55"/>
                  </a:cubicBezTo>
                  <a:cubicBezTo>
                    <a:pt x="1682" y="16"/>
                    <a:pt x="1663" y="0"/>
                    <a:pt x="16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5"/>
            <p:cNvSpPr/>
            <p:nvPr/>
          </p:nvSpPr>
          <p:spPr>
            <a:xfrm>
              <a:off x="4277400" y="2241225"/>
              <a:ext cx="320250" cy="192375"/>
            </a:xfrm>
            <a:custGeom>
              <a:avLst/>
              <a:gdLst/>
              <a:ahLst/>
              <a:cxnLst/>
              <a:rect l="l" t="t" r="r" b="b"/>
              <a:pathLst>
                <a:path w="12810" h="7695" extrusionOk="0">
                  <a:moveTo>
                    <a:pt x="5271" y="0"/>
                  </a:moveTo>
                  <a:cubicBezTo>
                    <a:pt x="5270" y="0"/>
                    <a:pt x="2769" y="267"/>
                    <a:pt x="2602" y="1468"/>
                  </a:cubicBezTo>
                  <a:cubicBezTo>
                    <a:pt x="2602" y="1468"/>
                    <a:pt x="701" y="2435"/>
                    <a:pt x="334" y="3703"/>
                  </a:cubicBezTo>
                  <a:cubicBezTo>
                    <a:pt x="0" y="5004"/>
                    <a:pt x="1301" y="7172"/>
                    <a:pt x="867" y="7605"/>
                  </a:cubicBezTo>
                  <a:cubicBezTo>
                    <a:pt x="867" y="7605"/>
                    <a:pt x="927" y="7694"/>
                    <a:pt x="1134" y="7694"/>
                  </a:cubicBezTo>
                  <a:cubicBezTo>
                    <a:pt x="1238" y="7694"/>
                    <a:pt x="1379" y="7672"/>
                    <a:pt x="1568" y="7605"/>
                  </a:cubicBezTo>
                  <a:cubicBezTo>
                    <a:pt x="2135" y="7439"/>
                    <a:pt x="1601" y="4370"/>
                    <a:pt x="2035" y="4003"/>
                  </a:cubicBezTo>
                  <a:cubicBezTo>
                    <a:pt x="2125" y="3932"/>
                    <a:pt x="2216" y="3904"/>
                    <a:pt x="2305" y="3904"/>
                  </a:cubicBezTo>
                  <a:cubicBezTo>
                    <a:pt x="2676" y="3904"/>
                    <a:pt x="3002" y="4403"/>
                    <a:pt x="3002" y="4403"/>
                  </a:cubicBezTo>
                  <a:cubicBezTo>
                    <a:pt x="3002" y="4403"/>
                    <a:pt x="3096" y="3953"/>
                    <a:pt x="3298" y="3953"/>
                  </a:cubicBezTo>
                  <a:cubicBezTo>
                    <a:pt x="3365" y="3953"/>
                    <a:pt x="3444" y="4003"/>
                    <a:pt x="3536" y="4136"/>
                  </a:cubicBezTo>
                  <a:cubicBezTo>
                    <a:pt x="3536" y="4136"/>
                    <a:pt x="4937" y="6371"/>
                    <a:pt x="6872" y="6471"/>
                  </a:cubicBezTo>
                  <a:cubicBezTo>
                    <a:pt x="6205" y="6138"/>
                    <a:pt x="5604" y="5604"/>
                    <a:pt x="5204" y="4970"/>
                  </a:cubicBezTo>
                  <a:lnTo>
                    <a:pt x="5204" y="4970"/>
                  </a:lnTo>
                  <a:cubicBezTo>
                    <a:pt x="5871" y="5571"/>
                    <a:pt x="6705" y="5938"/>
                    <a:pt x="7572" y="6104"/>
                  </a:cubicBezTo>
                  <a:cubicBezTo>
                    <a:pt x="7670" y="6115"/>
                    <a:pt x="7781" y="6119"/>
                    <a:pt x="7904" y="6119"/>
                  </a:cubicBezTo>
                  <a:cubicBezTo>
                    <a:pt x="9378" y="6119"/>
                    <a:pt x="12476" y="5437"/>
                    <a:pt x="12476" y="5437"/>
                  </a:cubicBezTo>
                  <a:cubicBezTo>
                    <a:pt x="12809" y="4103"/>
                    <a:pt x="12476" y="2669"/>
                    <a:pt x="11608" y="1601"/>
                  </a:cubicBezTo>
                  <a:cubicBezTo>
                    <a:pt x="10866" y="677"/>
                    <a:pt x="9030" y="300"/>
                    <a:pt x="7247" y="300"/>
                  </a:cubicBezTo>
                  <a:cubicBezTo>
                    <a:pt x="5510" y="300"/>
                    <a:pt x="3822" y="658"/>
                    <a:pt x="3245" y="1218"/>
                  </a:cubicBezTo>
                  <a:lnTo>
                    <a:pt x="3245" y="1218"/>
                  </a:lnTo>
                  <a:cubicBezTo>
                    <a:pt x="3801" y="626"/>
                    <a:pt x="4505" y="191"/>
                    <a:pt x="5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5"/>
            <p:cNvSpPr/>
            <p:nvPr/>
          </p:nvSpPr>
          <p:spPr>
            <a:xfrm>
              <a:off x="4482550" y="2476375"/>
              <a:ext cx="211825" cy="90925"/>
            </a:xfrm>
            <a:custGeom>
              <a:avLst/>
              <a:gdLst/>
              <a:ahLst/>
              <a:cxnLst/>
              <a:rect l="l" t="t" r="r" b="b"/>
              <a:pathLst>
                <a:path w="8473" h="3637" extrusionOk="0">
                  <a:moveTo>
                    <a:pt x="5971" y="1"/>
                  </a:moveTo>
                  <a:cubicBezTo>
                    <a:pt x="5971" y="1"/>
                    <a:pt x="4437" y="168"/>
                    <a:pt x="3836" y="234"/>
                  </a:cubicBezTo>
                  <a:cubicBezTo>
                    <a:pt x="3202" y="334"/>
                    <a:pt x="2402" y="1235"/>
                    <a:pt x="2402" y="1235"/>
                  </a:cubicBezTo>
                  <a:lnTo>
                    <a:pt x="100" y="1135"/>
                  </a:lnTo>
                  <a:lnTo>
                    <a:pt x="0" y="3103"/>
                  </a:lnTo>
                  <a:lnTo>
                    <a:pt x="2635" y="3036"/>
                  </a:lnTo>
                  <a:cubicBezTo>
                    <a:pt x="2889" y="3369"/>
                    <a:pt x="3705" y="3437"/>
                    <a:pt x="4337" y="3437"/>
                  </a:cubicBezTo>
                  <a:cubicBezTo>
                    <a:pt x="4783" y="3437"/>
                    <a:pt x="5137" y="3403"/>
                    <a:pt x="5137" y="3403"/>
                  </a:cubicBezTo>
                  <a:lnTo>
                    <a:pt x="6772" y="3637"/>
                  </a:lnTo>
                  <a:lnTo>
                    <a:pt x="8473" y="801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5"/>
            <p:cNvSpPr/>
            <p:nvPr/>
          </p:nvSpPr>
          <p:spPr>
            <a:xfrm>
              <a:off x="4195675" y="2484600"/>
              <a:ext cx="334425" cy="272000"/>
            </a:xfrm>
            <a:custGeom>
              <a:avLst/>
              <a:gdLst/>
              <a:ahLst/>
              <a:cxnLst/>
              <a:rect l="l" t="t" r="r" b="b"/>
              <a:pathLst>
                <a:path w="13377" h="10880" extrusionOk="0">
                  <a:moveTo>
                    <a:pt x="6764" y="0"/>
                  </a:moveTo>
                  <a:cubicBezTo>
                    <a:pt x="6393" y="0"/>
                    <a:pt x="6018" y="10"/>
                    <a:pt x="5638" y="39"/>
                  </a:cubicBezTo>
                  <a:cubicBezTo>
                    <a:pt x="4670" y="72"/>
                    <a:pt x="3703" y="205"/>
                    <a:pt x="2769" y="439"/>
                  </a:cubicBezTo>
                  <a:cubicBezTo>
                    <a:pt x="2469" y="539"/>
                    <a:pt x="2202" y="639"/>
                    <a:pt x="1902" y="806"/>
                  </a:cubicBezTo>
                  <a:cubicBezTo>
                    <a:pt x="1535" y="973"/>
                    <a:pt x="1201" y="1240"/>
                    <a:pt x="901" y="1540"/>
                  </a:cubicBezTo>
                  <a:cubicBezTo>
                    <a:pt x="501" y="1940"/>
                    <a:pt x="234" y="2474"/>
                    <a:pt x="100" y="3041"/>
                  </a:cubicBezTo>
                  <a:cubicBezTo>
                    <a:pt x="0" y="3575"/>
                    <a:pt x="34" y="4108"/>
                    <a:pt x="167" y="4609"/>
                  </a:cubicBezTo>
                  <a:cubicBezTo>
                    <a:pt x="367" y="5276"/>
                    <a:pt x="701" y="5876"/>
                    <a:pt x="1134" y="6410"/>
                  </a:cubicBezTo>
                  <a:cubicBezTo>
                    <a:pt x="1435" y="6810"/>
                    <a:pt x="1801" y="7210"/>
                    <a:pt x="2168" y="7577"/>
                  </a:cubicBezTo>
                  <a:cubicBezTo>
                    <a:pt x="2836" y="8211"/>
                    <a:pt x="3536" y="8812"/>
                    <a:pt x="4303" y="9345"/>
                  </a:cubicBezTo>
                  <a:cubicBezTo>
                    <a:pt x="4670" y="9612"/>
                    <a:pt x="5004" y="9879"/>
                    <a:pt x="5404" y="10146"/>
                  </a:cubicBezTo>
                  <a:lnTo>
                    <a:pt x="5971" y="10513"/>
                  </a:lnTo>
                  <a:cubicBezTo>
                    <a:pt x="6171" y="10646"/>
                    <a:pt x="6338" y="10746"/>
                    <a:pt x="6605" y="10880"/>
                  </a:cubicBezTo>
                  <a:lnTo>
                    <a:pt x="8740" y="6610"/>
                  </a:lnTo>
                  <a:cubicBezTo>
                    <a:pt x="8640" y="6543"/>
                    <a:pt x="8473" y="6477"/>
                    <a:pt x="8339" y="6377"/>
                  </a:cubicBezTo>
                  <a:lnTo>
                    <a:pt x="7839" y="6143"/>
                  </a:lnTo>
                  <a:cubicBezTo>
                    <a:pt x="7506" y="5976"/>
                    <a:pt x="7172" y="5776"/>
                    <a:pt x="6872" y="5576"/>
                  </a:cubicBezTo>
                  <a:cubicBezTo>
                    <a:pt x="6238" y="5209"/>
                    <a:pt x="5638" y="4809"/>
                    <a:pt x="5070" y="4342"/>
                  </a:cubicBezTo>
                  <a:cubicBezTo>
                    <a:pt x="4870" y="4208"/>
                    <a:pt x="4704" y="4042"/>
                    <a:pt x="4537" y="3875"/>
                  </a:cubicBezTo>
                  <a:cubicBezTo>
                    <a:pt x="5037" y="3708"/>
                    <a:pt x="5537" y="3608"/>
                    <a:pt x="6038" y="3508"/>
                  </a:cubicBezTo>
                  <a:cubicBezTo>
                    <a:pt x="6772" y="3374"/>
                    <a:pt x="7572" y="3274"/>
                    <a:pt x="8339" y="3208"/>
                  </a:cubicBezTo>
                  <a:cubicBezTo>
                    <a:pt x="9907" y="3074"/>
                    <a:pt x="11542" y="3041"/>
                    <a:pt x="13143" y="3041"/>
                  </a:cubicBezTo>
                  <a:lnTo>
                    <a:pt x="13376" y="539"/>
                  </a:lnTo>
                  <a:cubicBezTo>
                    <a:pt x="11642" y="306"/>
                    <a:pt x="9974" y="105"/>
                    <a:pt x="8273" y="39"/>
                  </a:cubicBezTo>
                  <a:cubicBezTo>
                    <a:pt x="7772" y="19"/>
                    <a:pt x="7271" y="0"/>
                    <a:pt x="6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5"/>
            <p:cNvSpPr/>
            <p:nvPr/>
          </p:nvSpPr>
          <p:spPr>
            <a:xfrm>
              <a:off x="4290725" y="2709875"/>
              <a:ext cx="63425" cy="41725"/>
            </a:xfrm>
            <a:custGeom>
              <a:avLst/>
              <a:gdLst/>
              <a:ahLst/>
              <a:cxnLst/>
              <a:rect l="l" t="t" r="r" b="b"/>
              <a:pathLst>
                <a:path w="2537" h="1669" extrusionOk="0">
                  <a:moveTo>
                    <a:pt x="1" y="1"/>
                  </a:moveTo>
                  <a:lnTo>
                    <a:pt x="501" y="334"/>
                  </a:lnTo>
                  <a:cubicBezTo>
                    <a:pt x="868" y="601"/>
                    <a:pt x="1202" y="868"/>
                    <a:pt x="1602" y="1135"/>
                  </a:cubicBezTo>
                  <a:lnTo>
                    <a:pt x="2169" y="1502"/>
                  </a:lnTo>
                  <a:cubicBezTo>
                    <a:pt x="2269" y="1535"/>
                    <a:pt x="2336" y="1602"/>
                    <a:pt x="2436" y="1669"/>
                  </a:cubicBezTo>
                  <a:cubicBezTo>
                    <a:pt x="2469" y="1235"/>
                    <a:pt x="2503" y="835"/>
                    <a:pt x="2536" y="468"/>
                  </a:cubicBezTo>
                  <a:cubicBezTo>
                    <a:pt x="1669" y="401"/>
                    <a:pt x="835" y="234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5"/>
            <p:cNvSpPr/>
            <p:nvPr/>
          </p:nvSpPr>
          <p:spPr>
            <a:xfrm>
              <a:off x="5044600" y="3109325"/>
              <a:ext cx="433675" cy="502900"/>
            </a:xfrm>
            <a:custGeom>
              <a:avLst/>
              <a:gdLst/>
              <a:ahLst/>
              <a:cxnLst/>
              <a:rect l="l" t="t" r="r" b="b"/>
              <a:pathLst>
                <a:path w="17347" h="20116" extrusionOk="0">
                  <a:moveTo>
                    <a:pt x="12726" y="0"/>
                  </a:moveTo>
                  <a:cubicBezTo>
                    <a:pt x="12720" y="0"/>
                    <a:pt x="12715" y="1"/>
                    <a:pt x="12710" y="1"/>
                  </a:cubicBezTo>
                  <a:cubicBezTo>
                    <a:pt x="11676" y="101"/>
                    <a:pt x="635" y="6472"/>
                    <a:pt x="301" y="6872"/>
                  </a:cubicBezTo>
                  <a:cubicBezTo>
                    <a:pt x="1" y="7239"/>
                    <a:pt x="2669" y="19782"/>
                    <a:pt x="2669" y="19782"/>
                  </a:cubicBezTo>
                  <a:lnTo>
                    <a:pt x="4904" y="20115"/>
                  </a:lnTo>
                  <a:lnTo>
                    <a:pt x="5004" y="20049"/>
                  </a:lnTo>
                  <a:lnTo>
                    <a:pt x="17346" y="12476"/>
                  </a:lnTo>
                  <a:lnTo>
                    <a:pt x="15679" y="7540"/>
                  </a:lnTo>
                  <a:lnTo>
                    <a:pt x="15478" y="6973"/>
                  </a:lnTo>
                  <a:lnTo>
                    <a:pt x="16279" y="6439"/>
                  </a:lnTo>
                  <a:cubicBezTo>
                    <a:pt x="16279" y="6439"/>
                    <a:pt x="13770" y="0"/>
                    <a:pt x="12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5"/>
            <p:cNvSpPr/>
            <p:nvPr/>
          </p:nvSpPr>
          <p:spPr>
            <a:xfrm>
              <a:off x="5044600" y="3270275"/>
              <a:ext cx="407000" cy="341950"/>
            </a:xfrm>
            <a:custGeom>
              <a:avLst/>
              <a:gdLst/>
              <a:ahLst/>
              <a:cxnLst/>
              <a:rect l="l" t="t" r="r" b="b"/>
              <a:pathLst>
                <a:path w="16280" h="13678" extrusionOk="0">
                  <a:moveTo>
                    <a:pt x="16279" y="1"/>
                  </a:moveTo>
                  <a:lnTo>
                    <a:pt x="4004" y="6472"/>
                  </a:lnTo>
                  <a:cubicBezTo>
                    <a:pt x="4004" y="6472"/>
                    <a:pt x="1001" y="434"/>
                    <a:pt x="301" y="434"/>
                  </a:cubicBezTo>
                  <a:cubicBezTo>
                    <a:pt x="1" y="801"/>
                    <a:pt x="2669" y="13344"/>
                    <a:pt x="2669" y="13344"/>
                  </a:cubicBezTo>
                  <a:lnTo>
                    <a:pt x="4904" y="13677"/>
                  </a:lnTo>
                  <a:lnTo>
                    <a:pt x="5004" y="13611"/>
                  </a:lnTo>
                  <a:lnTo>
                    <a:pt x="4170" y="7439"/>
                  </a:lnTo>
                  <a:lnTo>
                    <a:pt x="9307" y="4404"/>
                  </a:lnTo>
                  <a:lnTo>
                    <a:pt x="9874" y="6606"/>
                  </a:lnTo>
                  <a:lnTo>
                    <a:pt x="11742" y="5538"/>
                  </a:lnTo>
                  <a:lnTo>
                    <a:pt x="11342" y="3637"/>
                  </a:lnTo>
                  <a:lnTo>
                    <a:pt x="15679" y="1135"/>
                  </a:lnTo>
                  <a:lnTo>
                    <a:pt x="15478" y="535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5"/>
            <p:cNvSpPr/>
            <p:nvPr/>
          </p:nvSpPr>
          <p:spPr>
            <a:xfrm>
              <a:off x="5275600" y="3328650"/>
              <a:ext cx="74250" cy="112625"/>
            </a:xfrm>
            <a:custGeom>
              <a:avLst/>
              <a:gdLst/>
              <a:ahLst/>
              <a:cxnLst/>
              <a:rect l="l" t="t" r="r" b="b"/>
              <a:pathLst>
                <a:path w="2970" h="4505" extrusionOk="0">
                  <a:moveTo>
                    <a:pt x="1502" y="1"/>
                  </a:moveTo>
                  <a:lnTo>
                    <a:pt x="1" y="835"/>
                  </a:lnTo>
                  <a:lnTo>
                    <a:pt x="801" y="3337"/>
                  </a:lnTo>
                  <a:lnTo>
                    <a:pt x="1435" y="4504"/>
                  </a:lnTo>
                  <a:lnTo>
                    <a:pt x="2969" y="3703"/>
                  </a:lnTo>
                  <a:lnTo>
                    <a:pt x="2402" y="2736"/>
                  </a:lnTo>
                  <a:cubicBezTo>
                    <a:pt x="2169" y="1802"/>
                    <a:pt x="1835" y="901"/>
                    <a:pt x="1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5"/>
            <p:cNvSpPr/>
            <p:nvPr/>
          </p:nvSpPr>
          <p:spPr>
            <a:xfrm>
              <a:off x="5278950" y="3358050"/>
              <a:ext cx="61725" cy="58200"/>
            </a:xfrm>
            <a:custGeom>
              <a:avLst/>
              <a:gdLst/>
              <a:ahLst/>
              <a:cxnLst/>
              <a:rect l="l" t="t" r="r" b="b"/>
              <a:pathLst>
                <a:path w="2469" h="2328" extrusionOk="0">
                  <a:moveTo>
                    <a:pt x="1701" y="393"/>
                  </a:moveTo>
                  <a:lnTo>
                    <a:pt x="2035" y="1460"/>
                  </a:lnTo>
                  <a:lnTo>
                    <a:pt x="767" y="1927"/>
                  </a:lnTo>
                  <a:lnTo>
                    <a:pt x="467" y="926"/>
                  </a:lnTo>
                  <a:lnTo>
                    <a:pt x="1701" y="393"/>
                  </a:lnTo>
                  <a:close/>
                  <a:moveTo>
                    <a:pt x="1751" y="1"/>
                  </a:moveTo>
                  <a:cubicBezTo>
                    <a:pt x="1701" y="1"/>
                    <a:pt x="1651" y="9"/>
                    <a:pt x="1601" y="26"/>
                  </a:cubicBezTo>
                  <a:lnTo>
                    <a:pt x="267" y="593"/>
                  </a:lnTo>
                  <a:cubicBezTo>
                    <a:pt x="100" y="659"/>
                    <a:pt x="0" y="826"/>
                    <a:pt x="67" y="993"/>
                  </a:cubicBezTo>
                  <a:lnTo>
                    <a:pt x="400" y="2094"/>
                  </a:lnTo>
                  <a:cubicBezTo>
                    <a:pt x="434" y="2194"/>
                    <a:pt x="500" y="2261"/>
                    <a:pt x="567" y="2294"/>
                  </a:cubicBezTo>
                  <a:cubicBezTo>
                    <a:pt x="634" y="2327"/>
                    <a:pt x="667" y="2327"/>
                    <a:pt x="734" y="2327"/>
                  </a:cubicBezTo>
                  <a:cubicBezTo>
                    <a:pt x="767" y="2327"/>
                    <a:pt x="801" y="2327"/>
                    <a:pt x="867" y="2294"/>
                  </a:cubicBezTo>
                  <a:lnTo>
                    <a:pt x="2202" y="1794"/>
                  </a:lnTo>
                  <a:cubicBezTo>
                    <a:pt x="2368" y="1760"/>
                    <a:pt x="2469" y="1560"/>
                    <a:pt x="2402" y="1393"/>
                  </a:cubicBezTo>
                  <a:lnTo>
                    <a:pt x="2068" y="226"/>
                  </a:lnTo>
                  <a:cubicBezTo>
                    <a:pt x="2035" y="159"/>
                    <a:pt x="1968" y="59"/>
                    <a:pt x="1901" y="26"/>
                  </a:cubicBezTo>
                  <a:cubicBezTo>
                    <a:pt x="1851" y="9"/>
                    <a:pt x="1801" y="1"/>
                    <a:pt x="1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5"/>
            <p:cNvSpPr/>
            <p:nvPr/>
          </p:nvSpPr>
          <p:spPr>
            <a:xfrm>
              <a:off x="5108825" y="3087625"/>
              <a:ext cx="184325" cy="166850"/>
            </a:xfrm>
            <a:custGeom>
              <a:avLst/>
              <a:gdLst/>
              <a:ahLst/>
              <a:cxnLst/>
              <a:rect l="l" t="t" r="r" b="b"/>
              <a:pathLst>
                <a:path w="7373" h="6674" extrusionOk="0">
                  <a:moveTo>
                    <a:pt x="5015" y="1"/>
                  </a:moveTo>
                  <a:cubicBezTo>
                    <a:pt x="4171" y="1"/>
                    <a:pt x="1859" y="899"/>
                    <a:pt x="1168" y="1770"/>
                  </a:cubicBezTo>
                  <a:cubicBezTo>
                    <a:pt x="401" y="2737"/>
                    <a:pt x="0" y="6339"/>
                    <a:pt x="0" y="6339"/>
                  </a:cubicBezTo>
                  <a:lnTo>
                    <a:pt x="1001" y="6673"/>
                  </a:lnTo>
                  <a:cubicBezTo>
                    <a:pt x="1001" y="6673"/>
                    <a:pt x="1134" y="3337"/>
                    <a:pt x="1601" y="2403"/>
                  </a:cubicBezTo>
                  <a:cubicBezTo>
                    <a:pt x="1735" y="2136"/>
                    <a:pt x="4904" y="602"/>
                    <a:pt x="5137" y="602"/>
                  </a:cubicBezTo>
                  <a:cubicBezTo>
                    <a:pt x="5371" y="602"/>
                    <a:pt x="6672" y="2570"/>
                    <a:pt x="6672" y="2570"/>
                  </a:cubicBezTo>
                  <a:lnTo>
                    <a:pt x="7372" y="2403"/>
                  </a:lnTo>
                  <a:cubicBezTo>
                    <a:pt x="7372" y="2403"/>
                    <a:pt x="5804" y="268"/>
                    <a:pt x="5237" y="35"/>
                  </a:cubicBezTo>
                  <a:cubicBezTo>
                    <a:pt x="5184" y="12"/>
                    <a:pt x="5109" y="1"/>
                    <a:pt x="5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5"/>
            <p:cNvSpPr/>
            <p:nvPr/>
          </p:nvSpPr>
          <p:spPr>
            <a:xfrm>
              <a:off x="5093800" y="2981750"/>
              <a:ext cx="141800" cy="193500"/>
            </a:xfrm>
            <a:custGeom>
              <a:avLst/>
              <a:gdLst/>
              <a:ahLst/>
              <a:cxnLst/>
              <a:rect l="l" t="t" r="r" b="b"/>
              <a:pathLst>
                <a:path w="5672" h="7740" extrusionOk="0">
                  <a:moveTo>
                    <a:pt x="1735" y="0"/>
                  </a:moveTo>
                  <a:lnTo>
                    <a:pt x="1" y="868"/>
                  </a:lnTo>
                  <a:lnTo>
                    <a:pt x="1435" y="3136"/>
                  </a:lnTo>
                  <a:cubicBezTo>
                    <a:pt x="1102" y="3770"/>
                    <a:pt x="2369" y="5471"/>
                    <a:pt x="2369" y="5471"/>
                  </a:cubicBezTo>
                  <a:lnTo>
                    <a:pt x="3303" y="7739"/>
                  </a:lnTo>
                  <a:lnTo>
                    <a:pt x="5638" y="6171"/>
                  </a:lnTo>
                  <a:lnTo>
                    <a:pt x="5672" y="4470"/>
                  </a:lnTo>
                  <a:cubicBezTo>
                    <a:pt x="5672" y="4470"/>
                    <a:pt x="4771" y="3236"/>
                    <a:pt x="4404" y="2736"/>
                  </a:cubicBezTo>
                  <a:cubicBezTo>
                    <a:pt x="4004" y="2269"/>
                    <a:pt x="2803" y="2035"/>
                    <a:pt x="2803" y="2035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5"/>
            <p:cNvSpPr/>
            <p:nvPr/>
          </p:nvSpPr>
          <p:spPr>
            <a:xfrm>
              <a:off x="4699350" y="2607300"/>
              <a:ext cx="468700" cy="442850"/>
            </a:xfrm>
            <a:custGeom>
              <a:avLst/>
              <a:gdLst/>
              <a:ahLst/>
              <a:cxnLst/>
              <a:rect l="l" t="t" r="r" b="b"/>
              <a:pathLst>
                <a:path w="18748" h="17714" extrusionOk="0">
                  <a:moveTo>
                    <a:pt x="1669" y="1"/>
                  </a:moveTo>
                  <a:lnTo>
                    <a:pt x="1" y="4504"/>
                  </a:lnTo>
                  <a:cubicBezTo>
                    <a:pt x="1702" y="5305"/>
                    <a:pt x="3503" y="6038"/>
                    <a:pt x="5238" y="6772"/>
                  </a:cubicBezTo>
                  <a:cubicBezTo>
                    <a:pt x="6105" y="7139"/>
                    <a:pt x="6973" y="7506"/>
                    <a:pt x="7773" y="7873"/>
                  </a:cubicBezTo>
                  <a:cubicBezTo>
                    <a:pt x="8173" y="8073"/>
                    <a:pt x="8574" y="8273"/>
                    <a:pt x="8841" y="8407"/>
                  </a:cubicBezTo>
                  <a:lnTo>
                    <a:pt x="9041" y="8507"/>
                  </a:lnTo>
                  <a:cubicBezTo>
                    <a:pt x="9041" y="8507"/>
                    <a:pt x="9041" y="8474"/>
                    <a:pt x="9041" y="8474"/>
                  </a:cubicBezTo>
                  <a:cubicBezTo>
                    <a:pt x="9141" y="8574"/>
                    <a:pt x="9207" y="8674"/>
                    <a:pt x="9308" y="8774"/>
                  </a:cubicBezTo>
                  <a:cubicBezTo>
                    <a:pt x="9841" y="9408"/>
                    <a:pt x="10442" y="10175"/>
                    <a:pt x="11009" y="10942"/>
                  </a:cubicBezTo>
                  <a:cubicBezTo>
                    <a:pt x="11576" y="11709"/>
                    <a:pt x="12176" y="12476"/>
                    <a:pt x="12777" y="13244"/>
                  </a:cubicBezTo>
                  <a:cubicBezTo>
                    <a:pt x="13978" y="14745"/>
                    <a:pt x="15212" y="16246"/>
                    <a:pt x="16513" y="17714"/>
                  </a:cubicBezTo>
                  <a:lnTo>
                    <a:pt x="18748" y="16313"/>
                  </a:lnTo>
                  <a:cubicBezTo>
                    <a:pt x="18014" y="14478"/>
                    <a:pt x="17180" y="12710"/>
                    <a:pt x="16246" y="10975"/>
                  </a:cubicBezTo>
                  <a:cubicBezTo>
                    <a:pt x="15779" y="10108"/>
                    <a:pt x="15312" y="9241"/>
                    <a:pt x="14778" y="8407"/>
                  </a:cubicBezTo>
                  <a:cubicBezTo>
                    <a:pt x="14278" y="7540"/>
                    <a:pt x="13811" y="6706"/>
                    <a:pt x="13144" y="5805"/>
                  </a:cubicBezTo>
                  <a:cubicBezTo>
                    <a:pt x="12943" y="5505"/>
                    <a:pt x="12743" y="5238"/>
                    <a:pt x="12510" y="4971"/>
                  </a:cubicBezTo>
                  <a:cubicBezTo>
                    <a:pt x="12310" y="4771"/>
                    <a:pt x="12110" y="4604"/>
                    <a:pt x="11909" y="4471"/>
                  </a:cubicBezTo>
                  <a:lnTo>
                    <a:pt x="11476" y="4170"/>
                  </a:lnTo>
                  <a:cubicBezTo>
                    <a:pt x="11009" y="3870"/>
                    <a:pt x="10508" y="3603"/>
                    <a:pt x="10008" y="3337"/>
                  </a:cubicBezTo>
                  <a:cubicBezTo>
                    <a:pt x="9074" y="2870"/>
                    <a:pt x="8173" y="2436"/>
                    <a:pt x="7239" y="2036"/>
                  </a:cubicBezTo>
                  <a:cubicBezTo>
                    <a:pt x="5438" y="1268"/>
                    <a:pt x="3570" y="568"/>
                    <a:pt x="1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5"/>
            <p:cNvSpPr/>
            <p:nvPr/>
          </p:nvSpPr>
          <p:spPr>
            <a:xfrm>
              <a:off x="5151350" y="2396175"/>
              <a:ext cx="419400" cy="375750"/>
            </a:xfrm>
            <a:custGeom>
              <a:avLst/>
              <a:gdLst/>
              <a:ahLst/>
              <a:cxnLst/>
              <a:rect l="l" t="t" r="r" b="b"/>
              <a:pathLst>
                <a:path w="16776" h="15030" extrusionOk="0">
                  <a:moveTo>
                    <a:pt x="7856" y="0"/>
                  </a:moveTo>
                  <a:cubicBezTo>
                    <a:pt x="6791" y="0"/>
                    <a:pt x="5715" y="465"/>
                    <a:pt x="4971" y="1474"/>
                  </a:cubicBezTo>
                  <a:cubicBezTo>
                    <a:pt x="4804" y="1641"/>
                    <a:pt x="4704" y="1841"/>
                    <a:pt x="4604" y="2075"/>
                  </a:cubicBezTo>
                  <a:cubicBezTo>
                    <a:pt x="4568" y="2074"/>
                    <a:pt x="4531" y="2073"/>
                    <a:pt x="4495" y="2073"/>
                  </a:cubicBezTo>
                  <a:cubicBezTo>
                    <a:pt x="3236" y="2073"/>
                    <a:pt x="2081" y="2637"/>
                    <a:pt x="1335" y="3642"/>
                  </a:cubicBezTo>
                  <a:cubicBezTo>
                    <a:pt x="0" y="5377"/>
                    <a:pt x="334" y="7845"/>
                    <a:pt x="2102" y="9180"/>
                  </a:cubicBezTo>
                  <a:cubicBezTo>
                    <a:pt x="2502" y="9480"/>
                    <a:pt x="3003" y="9713"/>
                    <a:pt x="3536" y="9847"/>
                  </a:cubicBezTo>
                  <a:cubicBezTo>
                    <a:pt x="3169" y="10014"/>
                    <a:pt x="2869" y="10280"/>
                    <a:pt x="2636" y="10614"/>
                  </a:cubicBezTo>
                  <a:cubicBezTo>
                    <a:pt x="1768" y="11782"/>
                    <a:pt x="2002" y="13416"/>
                    <a:pt x="3169" y="14283"/>
                  </a:cubicBezTo>
                  <a:cubicBezTo>
                    <a:pt x="3647" y="14638"/>
                    <a:pt x="4203" y="14809"/>
                    <a:pt x="4753" y="14809"/>
                  </a:cubicBezTo>
                  <a:cubicBezTo>
                    <a:pt x="5546" y="14809"/>
                    <a:pt x="6326" y="14453"/>
                    <a:pt x="6839" y="13783"/>
                  </a:cubicBezTo>
                  <a:lnTo>
                    <a:pt x="6905" y="13716"/>
                  </a:lnTo>
                  <a:cubicBezTo>
                    <a:pt x="7039" y="13916"/>
                    <a:pt x="7239" y="14083"/>
                    <a:pt x="7406" y="14217"/>
                  </a:cubicBezTo>
                  <a:cubicBezTo>
                    <a:pt x="8161" y="14781"/>
                    <a:pt x="8982" y="15029"/>
                    <a:pt x="9774" y="15029"/>
                  </a:cubicBezTo>
                  <a:cubicBezTo>
                    <a:pt x="12304" y="15029"/>
                    <a:pt x="14552" y="12500"/>
                    <a:pt x="13510" y="9680"/>
                  </a:cubicBezTo>
                  <a:cubicBezTo>
                    <a:pt x="16775" y="7837"/>
                    <a:pt x="15372" y="2893"/>
                    <a:pt x="11761" y="2893"/>
                  </a:cubicBezTo>
                  <a:cubicBezTo>
                    <a:pt x="11645" y="2893"/>
                    <a:pt x="11528" y="2898"/>
                    <a:pt x="11409" y="2909"/>
                  </a:cubicBezTo>
                  <a:cubicBezTo>
                    <a:pt x="11047" y="1062"/>
                    <a:pt x="9466" y="0"/>
                    <a:pt x="7856" y="0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5"/>
            <p:cNvSpPr/>
            <p:nvPr/>
          </p:nvSpPr>
          <p:spPr>
            <a:xfrm>
              <a:off x="4059725" y="3324625"/>
              <a:ext cx="429375" cy="375300"/>
            </a:xfrm>
            <a:custGeom>
              <a:avLst/>
              <a:gdLst/>
              <a:ahLst/>
              <a:cxnLst/>
              <a:rect l="l" t="t" r="r" b="b"/>
              <a:pathLst>
                <a:path w="17175" h="15012" extrusionOk="0">
                  <a:moveTo>
                    <a:pt x="8230" y="0"/>
                  </a:moveTo>
                  <a:cubicBezTo>
                    <a:pt x="6939" y="0"/>
                    <a:pt x="5642" y="662"/>
                    <a:pt x="4971" y="2063"/>
                  </a:cubicBezTo>
                  <a:cubicBezTo>
                    <a:pt x="4907" y="2060"/>
                    <a:pt x="4843" y="2058"/>
                    <a:pt x="4780" y="2058"/>
                  </a:cubicBezTo>
                  <a:cubicBezTo>
                    <a:pt x="3580" y="2058"/>
                    <a:pt x="2431" y="2649"/>
                    <a:pt x="1702" y="3631"/>
                  </a:cubicBezTo>
                  <a:cubicBezTo>
                    <a:pt x="1" y="5899"/>
                    <a:pt x="1168" y="9168"/>
                    <a:pt x="3937" y="9802"/>
                  </a:cubicBezTo>
                  <a:cubicBezTo>
                    <a:pt x="3570" y="10002"/>
                    <a:pt x="3270" y="10269"/>
                    <a:pt x="3003" y="10569"/>
                  </a:cubicBezTo>
                  <a:cubicBezTo>
                    <a:pt x="2136" y="11737"/>
                    <a:pt x="2369" y="13405"/>
                    <a:pt x="3537" y="14272"/>
                  </a:cubicBezTo>
                  <a:cubicBezTo>
                    <a:pt x="4018" y="14643"/>
                    <a:pt x="4584" y="14822"/>
                    <a:pt x="5144" y="14822"/>
                  </a:cubicBezTo>
                  <a:cubicBezTo>
                    <a:pt x="5943" y="14822"/>
                    <a:pt x="6730" y="14458"/>
                    <a:pt x="7239" y="13772"/>
                  </a:cubicBezTo>
                  <a:lnTo>
                    <a:pt x="7306" y="13705"/>
                  </a:lnTo>
                  <a:cubicBezTo>
                    <a:pt x="8135" y="14619"/>
                    <a:pt x="9150" y="15011"/>
                    <a:pt x="10144" y="15011"/>
                  </a:cubicBezTo>
                  <a:cubicBezTo>
                    <a:pt x="12630" y="15011"/>
                    <a:pt x="14974" y="12553"/>
                    <a:pt x="13878" y="9669"/>
                  </a:cubicBezTo>
                  <a:cubicBezTo>
                    <a:pt x="17174" y="7794"/>
                    <a:pt x="15774" y="2882"/>
                    <a:pt x="12163" y="2882"/>
                  </a:cubicBezTo>
                  <a:cubicBezTo>
                    <a:pt x="12048" y="2882"/>
                    <a:pt x="11930" y="2887"/>
                    <a:pt x="11809" y="2897"/>
                  </a:cubicBezTo>
                  <a:cubicBezTo>
                    <a:pt x="11422" y="1015"/>
                    <a:pt x="9830" y="0"/>
                    <a:pt x="8230" y="0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5"/>
            <p:cNvSpPr/>
            <p:nvPr/>
          </p:nvSpPr>
          <p:spPr>
            <a:xfrm>
              <a:off x="3726625" y="2227475"/>
              <a:ext cx="279150" cy="250100"/>
            </a:xfrm>
            <a:custGeom>
              <a:avLst/>
              <a:gdLst/>
              <a:ahLst/>
              <a:cxnLst/>
              <a:rect l="l" t="t" r="r" b="b"/>
              <a:pathLst>
                <a:path w="11166" h="10004" extrusionOk="0">
                  <a:moveTo>
                    <a:pt x="5864" y="1"/>
                  </a:moveTo>
                  <a:cubicBezTo>
                    <a:pt x="4138" y="1"/>
                    <a:pt x="2847" y="1678"/>
                    <a:pt x="3385" y="3385"/>
                  </a:cubicBezTo>
                  <a:cubicBezTo>
                    <a:pt x="3151" y="3252"/>
                    <a:pt x="2884" y="3152"/>
                    <a:pt x="2617" y="3152"/>
                  </a:cubicBezTo>
                  <a:cubicBezTo>
                    <a:pt x="2533" y="3142"/>
                    <a:pt x="2451" y="3137"/>
                    <a:pt x="2372" y="3137"/>
                  </a:cubicBezTo>
                  <a:cubicBezTo>
                    <a:pt x="290" y="3137"/>
                    <a:pt x="1" y="6396"/>
                    <a:pt x="2250" y="6621"/>
                  </a:cubicBezTo>
                  <a:lnTo>
                    <a:pt x="2317" y="6621"/>
                  </a:lnTo>
                  <a:cubicBezTo>
                    <a:pt x="2250" y="6788"/>
                    <a:pt x="2217" y="6955"/>
                    <a:pt x="2217" y="7088"/>
                  </a:cubicBezTo>
                  <a:cubicBezTo>
                    <a:pt x="2040" y="8819"/>
                    <a:pt x="3427" y="10004"/>
                    <a:pt x="4857" y="10004"/>
                  </a:cubicBezTo>
                  <a:cubicBezTo>
                    <a:pt x="5576" y="10004"/>
                    <a:pt x="6307" y="9704"/>
                    <a:pt x="6854" y="9023"/>
                  </a:cubicBezTo>
                  <a:cubicBezTo>
                    <a:pt x="7154" y="9190"/>
                    <a:pt x="7454" y="9290"/>
                    <a:pt x="7788" y="9323"/>
                  </a:cubicBezTo>
                  <a:cubicBezTo>
                    <a:pt x="7885" y="9334"/>
                    <a:pt x="7980" y="9339"/>
                    <a:pt x="8073" y="9339"/>
                  </a:cubicBezTo>
                  <a:cubicBezTo>
                    <a:pt x="9978" y="9339"/>
                    <a:pt x="11166" y="7142"/>
                    <a:pt x="9989" y="5520"/>
                  </a:cubicBezTo>
                  <a:cubicBezTo>
                    <a:pt x="10423" y="5120"/>
                    <a:pt x="10723" y="4586"/>
                    <a:pt x="10790" y="3986"/>
                  </a:cubicBezTo>
                  <a:cubicBezTo>
                    <a:pt x="10923" y="2685"/>
                    <a:pt x="9956" y="1484"/>
                    <a:pt x="8622" y="1351"/>
                  </a:cubicBezTo>
                  <a:lnTo>
                    <a:pt x="8155" y="1351"/>
                  </a:lnTo>
                  <a:cubicBezTo>
                    <a:pt x="7754" y="617"/>
                    <a:pt x="6987" y="116"/>
                    <a:pt x="6153" y="16"/>
                  </a:cubicBezTo>
                  <a:cubicBezTo>
                    <a:pt x="6056" y="6"/>
                    <a:pt x="5959" y="1"/>
                    <a:pt x="5864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2" name="Google Shape;2382;p75"/>
          <p:cNvSpPr/>
          <p:nvPr/>
        </p:nvSpPr>
        <p:spPr>
          <a:xfrm flipH="1">
            <a:off x="-533403" y="-540696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9" name="Google Shape;2389;p75"/>
          <p:cNvGrpSpPr/>
          <p:nvPr/>
        </p:nvGrpSpPr>
        <p:grpSpPr>
          <a:xfrm rot="-1667100">
            <a:off x="1834348" y="4691939"/>
            <a:ext cx="1860850" cy="907981"/>
            <a:chOff x="10083475" y="3839575"/>
            <a:chExt cx="1221925" cy="596225"/>
          </a:xfrm>
        </p:grpSpPr>
        <p:sp>
          <p:nvSpPr>
            <p:cNvPr id="2390" name="Google Shape;2390;p75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5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49;p62">
            <a:extLst>
              <a:ext uri="{FF2B5EF4-FFF2-40B4-BE49-F238E27FC236}">
                <a16:creationId xmlns:a16="http://schemas.microsoft.com/office/drawing/2014/main" id="{AD8AB8CC-6D5E-783B-655F-81222C8955EA}"/>
              </a:ext>
            </a:extLst>
          </p:cNvPr>
          <p:cNvSpPr txBox="1">
            <a:spLocks/>
          </p:cNvSpPr>
          <p:nvPr/>
        </p:nvSpPr>
        <p:spPr>
          <a:xfrm>
            <a:off x="753041" y="1744257"/>
            <a:ext cx="3372732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iro"/>
              <a:buNone/>
              <a:defRPr sz="36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dk2"/>
                </a:solidFill>
              </a:rPr>
              <a:t>Let’s hear Spiderman and </a:t>
            </a:r>
            <a:r>
              <a:rPr lang="en-IN">
                <a:solidFill>
                  <a:schemeClr val="dk2"/>
                </a:solidFill>
              </a:rPr>
              <a:t>Ironman’s convo </a:t>
            </a:r>
            <a:r>
              <a:rPr lang="en-IN" dirty="0">
                <a:solidFill>
                  <a:schemeClr val="dk2"/>
                </a:solidFill>
              </a:rPr>
              <a:t>about Climate Change…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8B24ACF-DA7A-D2BE-4E4E-E21E90A3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62" y="1742090"/>
            <a:ext cx="2542230" cy="34014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3F560D-810E-0D98-3F20-DA87B2A27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625" y="1928815"/>
            <a:ext cx="1410395" cy="2773249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A4096B31-A45A-5E1D-62EE-0875CC91E054}"/>
              </a:ext>
            </a:extLst>
          </p:cNvPr>
          <p:cNvSpPr/>
          <p:nvPr/>
        </p:nvSpPr>
        <p:spPr>
          <a:xfrm>
            <a:off x="2214139" y="757346"/>
            <a:ext cx="2542229" cy="1188167"/>
          </a:xfrm>
          <a:prstGeom prst="wedgeEllipseCallout">
            <a:avLst>
              <a:gd name="adj1" fmla="val -19671"/>
              <a:gd name="adj2" fmla="val 76793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What’s climate change policy and governance all about?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350362E-5D46-50D2-4669-508DE4B3B6C3}"/>
              </a:ext>
            </a:extLst>
          </p:cNvPr>
          <p:cNvSpPr/>
          <p:nvPr/>
        </p:nvSpPr>
        <p:spPr>
          <a:xfrm>
            <a:off x="5613723" y="81023"/>
            <a:ext cx="2862184" cy="1270406"/>
          </a:xfrm>
          <a:prstGeom prst="wedgeRoundRectCallout">
            <a:avLst>
              <a:gd name="adj1" fmla="val 4998"/>
              <a:gd name="adj2" fmla="val 110085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It’s how countries and local governments create rules to address climate change, like setting emission reduction targets.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1E32567-C5C9-3F1A-6E22-E013EA91FAB5}"/>
              </a:ext>
            </a:extLst>
          </p:cNvPr>
          <p:cNvGrpSpPr/>
          <p:nvPr/>
        </p:nvGrpSpPr>
        <p:grpSpPr>
          <a:xfrm>
            <a:off x="1250355" y="312515"/>
            <a:ext cx="7225551" cy="4429295"/>
            <a:chOff x="1250355" y="312515"/>
            <a:chExt cx="7225551" cy="442929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7E738EF-48FC-DC00-A74D-2019C6D0E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0355" y="1340400"/>
              <a:ext cx="2542230" cy="34014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0C1D331-CB14-8063-3BFD-77F4D08D9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0246" y="1654480"/>
              <a:ext cx="1410395" cy="2773249"/>
            </a:xfrm>
            <a:prstGeom prst="rect">
              <a:avLst/>
            </a:prstGeom>
          </p:spPr>
        </p:pic>
        <p:sp>
          <p:nvSpPr>
            <p:cNvPr id="31" name="Speech Bubble: Oval 30">
              <a:extLst>
                <a:ext uri="{FF2B5EF4-FFF2-40B4-BE49-F238E27FC236}">
                  <a16:creationId xmlns:a16="http://schemas.microsoft.com/office/drawing/2014/main" id="{FA65103A-C5C5-669A-2F19-8A2697FACBB2}"/>
                </a:ext>
              </a:extLst>
            </p:cNvPr>
            <p:cNvSpPr/>
            <p:nvPr/>
          </p:nvSpPr>
          <p:spPr>
            <a:xfrm>
              <a:off x="2110936" y="312515"/>
              <a:ext cx="2176657" cy="1188167"/>
            </a:xfrm>
            <a:prstGeom prst="wedgeEllipseCallout">
              <a:avLst>
                <a:gd name="adj1" fmla="val -19671"/>
                <a:gd name="adj2" fmla="val 76793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So, there are global agreements too?</a:t>
              </a:r>
            </a:p>
          </p:txBody>
        </p:sp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ACD4018B-A028-8807-EB8E-DDADB1091CCC}"/>
                </a:ext>
              </a:extLst>
            </p:cNvPr>
            <p:cNvSpPr/>
            <p:nvPr/>
          </p:nvSpPr>
          <p:spPr>
            <a:xfrm>
              <a:off x="5405377" y="312515"/>
              <a:ext cx="3070529" cy="1038913"/>
            </a:xfrm>
            <a:prstGeom prst="wedgeRoundRectCallout">
              <a:avLst>
                <a:gd name="adj1" fmla="val 4998"/>
                <a:gd name="adj2" fmla="val 110085"/>
                <a:gd name="adj3" fmla="val 16667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Yes! Agreements like the Paris Agreement aim to unite nations in reducing greenhouse gases and limiting global warming.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67"/>
          <p:cNvGrpSpPr/>
          <p:nvPr/>
        </p:nvGrpSpPr>
        <p:grpSpPr>
          <a:xfrm>
            <a:off x="-175823" y="1731815"/>
            <a:ext cx="2012473" cy="2221609"/>
            <a:chOff x="-175823" y="1731815"/>
            <a:chExt cx="2012473" cy="2221609"/>
          </a:xfrm>
        </p:grpSpPr>
        <p:sp>
          <p:nvSpPr>
            <p:cNvPr id="1369" name="Google Shape;1369;p67"/>
            <p:cNvSpPr/>
            <p:nvPr/>
          </p:nvSpPr>
          <p:spPr>
            <a:xfrm rot="-5441991">
              <a:off x="-557846" y="2133051"/>
              <a:ext cx="1976698" cy="1188597"/>
            </a:xfrm>
            <a:custGeom>
              <a:avLst/>
              <a:gdLst/>
              <a:ahLst/>
              <a:cxnLst/>
              <a:rect l="l" t="t" r="r" b="b"/>
              <a:pathLst>
                <a:path w="43700" h="26277" extrusionOk="0">
                  <a:moveTo>
                    <a:pt x="19535" y="18890"/>
                  </a:moveTo>
                  <a:cubicBezTo>
                    <a:pt x="19533" y="18890"/>
                    <a:pt x="19531" y="18891"/>
                    <a:pt x="19528" y="18891"/>
                  </a:cubicBezTo>
                  <a:lnTo>
                    <a:pt x="19528" y="18891"/>
                  </a:lnTo>
                  <a:cubicBezTo>
                    <a:pt x="19528" y="18891"/>
                    <a:pt x="19529" y="18892"/>
                    <a:pt x="19529" y="18892"/>
                  </a:cubicBezTo>
                  <a:cubicBezTo>
                    <a:pt x="19531" y="18892"/>
                    <a:pt x="19533" y="18891"/>
                    <a:pt x="19535" y="18890"/>
                  </a:cubicBezTo>
                  <a:close/>
                  <a:moveTo>
                    <a:pt x="26769" y="22294"/>
                  </a:moveTo>
                  <a:cubicBezTo>
                    <a:pt x="26768" y="22294"/>
                    <a:pt x="26766" y="22294"/>
                    <a:pt x="26765" y="22294"/>
                  </a:cubicBezTo>
                  <a:cubicBezTo>
                    <a:pt x="26765" y="22294"/>
                    <a:pt x="26765" y="22294"/>
                    <a:pt x="26764" y="22294"/>
                  </a:cubicBezTo>
                  <a:lnTo>
                    <a:pt x="26764" y="22294"/>
                  </a:lnTo>
                  <a:cubicBezTo>
                    <a:pt x="26765" y="22295"/>
                    <a:pt x="26766" y="22295"/>
                    <a:pt x="26766" y="22295"/>
                  </a:cubicBezTo>
                  <a:cubicBezTo>
                    <a:pt x="26767" y="22295"/>
                    <a:pt x="26768" y="22294"/>
                    <a:pt x="26769" y="22294"/>
                  </a:cubicBezTo>
                  <a:close/>
                  <a:moveTo>
                    <a:pt x="13017" y="1"/>
                  </a:moveTo>
                  <a:cubicBezTo>
                    <a:pt x="11472" y="1"/>
                    <a:pt x="9607" y="308"/>
                    <a:pt x="7954" y="1382"/>
                  </a:cubicBezTo>
                  <a:cubicBezTo>
                    <a:pt x="6161" y="2537"/>
                    <a:pt x="4428" y="3844"/>
                    <a:pt x="2817" y="5272"/>
                  </a:cubicBezTo>
                  <a:lnTo>
                    <a:pt x="2088" y="5880"/>
                  </a:lnTo>
                  <a:cubicBezTo>
                    <a:pt x="1480" y="5820"/>
                    <a:pt x="902" y="5789"/>
                    <a:pt x="294" y="5789"/>
                  </a:cubicBezTo>
                  <a:cubicBezTo>
                    <a:pt x="285" y="5788"/>
                    <a:pt x="277" y="5787"/>
                    <a:pt x="268" y="5787"/>
                  </a:cubicBezTo>
                  <a:cubicBezTo>
                    <a:pt x="47" y="5787"/>
                    <a:pt x="0" y="6155"/>
                    <a:pt x="264" y="6184"/>
                  </a:cubicBezTo>
                  <a:cubicBezTo>
                    <a:pt x="872" y="6275"/>
                    <a:pt x="1449" y="6336"/>
                    <a:pt x="2057" y="6427"/>
                  </a:cubicBezTo>
                  <a:lnTo>
                    <a:pt x="2148" y="6519"/>
                  </a:lnTo>
                  <a:cubicBezTo>
                    <a:pt x="2270" y="6671"/>
                    <a:pt x="2452" y="6914"/>
                    <a:pt x="2635" y="7157"/>
                  </a:cubicBezTo>
                  <a:cubicBezTo>
                    <a:pt x="3455" y="8251"/>
                    <a:pt x="4793" y="10196"/>
                    <a:pt x="6252" y="12324"/>
                  </a:cubicBezTo>
                  <a:cubicBezTo>
                    <a:pt x="8487" y="15559"/>
                    <a:pt x="12003" y="16461"/>
                    <a:pt x="12311" y="16461"/>
                  </a:cubicBezTo>
                  <a:cubicBezTo>
                    <a:pt x="12317" y="16461"/>
                    <a:pt x="12322" y="16461"/>
                    <a:pt x="12326" y="16460"/>
                  </a:cubicBezTo>
                  <a:lnTo>
                    <a:pt x="12326" y="16460"/>
                  </a:lnTo>
                  <a:cubicBezTo>
                    <a:pt x="12326" y="16460"/>
                    <a:pt x="12326" y="16460"/>
                    <a:pt x="12326" y="16460"/>
                  </a:cubicBezTo>
                  <a:cubicBezTo>
                    <a:pt x="12328" y="16460"/>
                    <a:pt x="12330" y="16459"/>
                    <a:pt x="12331" y="16458"/>
                  </a:cubicBezTo>
                  <a:lnTo>
                    <a:pt x="12331" y="16458"/>
                  </a:lnTo>
                  <a:cubicBezTo>
                    <a:pt x="12330" y="16459"/>
                    <a:pt x="12328" y="16459"/>
                    <a:pt x="12326" y="16460"/>
                  </a:cubicBezTo>
                  <a:lnTo>
                    <a:pt x="12326" y="16460"/>
                  </a:lnTo>
                  <a:cubicBezTo>
                    <a:pt x="12200" y="16447"/>
                    <a:pt x="10986" y="13362"/>
                    <a:pt x="8683" y="9953"/>
                  </a:cubicBezTo>
                  <a:cubicBezTo>
                    <a:pt x="7620" y="8434"/>
                    <a:pt x="6161" y="7309"/>
                    <a:pt x="4428" y="6701"/>
                  </a:cubicBezTo>
                  <a:lnTo>
                    <a:pt x="4428" y="6701"/>
                  </a:lnTo>
                  <a:cubicBezTo>
                    <a:pt x="5492" y="6853"/>
                    <a:pt x="6556" y="7035"/>
                    <a:pt x="7620" y="7218"/>
                  </a:cubicBezTo>
                  <a:cubicBezTo>
                    <a:pt x="8531" y="7400"/>
                    <a:pt x="9413" y="7582"/>
                    <a:pt x="10325" y="7765"/>
                  </a:cubicBezTo>
                  <a:cubicBezTo>
                    <a:pt x="10446" y="7947"/>
                    <a:pt x="10629" y="8221"/>
                    <a:pt x="10842" y="8586"/>
                  </a:cubicBezTo>
                  <a:cubicBezTo>
                    <a:pt x="11510" y="9771"/>
                    <a:pt x="12665" y="11838"/>
                    <a:pt x="13881" y="14118"/>
                  </a:cubicBezTo>
                  <a:cubicBezTo>
                    <a:pt x="15811" y="17622"/>
                    <a:pt x="19250" y="18892"/>
                    <a:pt x="19521" y="18892"/>
                  </a:cubicBezTo>
                  <a:cubicBezTo>
                    <a:pt x="19523" y="18892"/>
                    <a:pt x="19526" y="18892"/>
                    <a:pt x="19528" y="18891"/>
                  </a:cubicBezTo>
                  <a:lnTo>
                    <a:pt x="19528" y="18891"/>
                  </a:lnTo>
                  <a:cubicBezTo>
                    <a:pt x="19382" y="18870"/>
                    <a:pt x="18468" y="15665"/>
                    <a:pt x="16556" y="12020"/>
                  </a:cubicBezTo>
                  <a:cubicBezTo>
                    <a:pt x="15644" y="10409"/>
                    <a:pt x="14276" y="9133"/>
                    <a:pt x="12635" y="8342"/>
                  </a:cubicBezTo>
                  <a:lnTo>
                    <a:pt x="12635" y="8342"/>
                  </a:lnTo>
                  <a:cubicBezTo>
                    <a:pt x="13395" y="8525"/>
                    <a:pt x="14124" y="8707"/>
                    <a:pt x="14884" y="8920"/>
                  </a:cubicBezTo>
                  <a:cubicBezTo>
                    <a:pt x="16191" y="9315"/>
                    <a:pt x="17498" y="9710"/>
                    <a:pt x="18775" y="10166"/>
                  </a:cubicBezTo>
                  <a:lnTo>
                    <a:pt x="18775" y="10196"/>
                  </a:lnTo>
                  <a:lnTo>
                    <a:pt x="18805" y="10257"/>
                  </a:lnTo>
                  <a:cubicBezTo>
                    <a:pt x="18927" y="10470"/>
                    <a:pt x="19048" y="10713"/>
                    <a:pt x="19200" y="11017"/>
                  </a:cubicBezTo>
                  <a:cubicBezTo>
                    <a:pt x="19747" y="12294"/>
                    <a:pt x="20659" y="14482"/>
                    <a:pt x="21662" y="16884"/>
                  </a:cubicBezTo>
                  <a:cubicBezTo>
                    <a:pt x="23197" y="20615"/>
                    <a:pt x="26580" y="22291"/>
                    <a:pt x="26764" y="22294"/>
                  </a:cubicBezTo>
                  <a:lnTo>
                    <a:pt x="26764" y="22294"/>
                  </a:lnTo>
                  <a:cubicBezTo>
                    <a:pt x="26660" y="22252"/>
                    <a:pt x="26076" y="18951"/>
                    <a:pt x="24550" y="15121"/>
                  </a:cubicBezTo>
                  <a:cubicBezTo>
                    <a:pt x="23821" y="13388"/>
                    <a:pt x="22574" y="11929"/>
                    <a:pt x="20994" y="10956"/>
                  </a:cubicBezTo>
                  <a:lnTo>
                    <a:pt x="20994" y="10956"/>
                  </a:lnTo>
                  <a:cubicBezTo>
                    <a:pt x="22878" y="11655"/>
                    <a:pt x="24732" y="12446"/>
                    <a:pt x="26556" y="13297"/>
                  </a:cubicBezTo>
                  <a:lnTo>
                    <a:pt x="26647" y="13510"/>
                  </a:lnTo>
                  <a:cubicBezTo>
                    <a:pt x="26708" y="13692"/>
                    <a:pt x="26830" y="13966"/>
                    <a:pt x="26921" y="14270"/>
                  </a:cubicBezTo>
                  <a:cubicBezTo>
                    <a:pt x="27346" y="15577"/>
                    <a:pt x="28046" y="17856"/>
                    <a:pt x="28775" y="20349"/>
                  </a:cubicBezTo>
                  <a:cubicBezTo>
                    <a:pt x="29949" y="24231"/>
                    <a:pt x="33150" y="26266"/>
                    <a:pt x="33330" y="26276"/>
                  </a:cubicBezTo>
                  <a:lnTo>
                    <a:pt x="33330" y="26276"/>
                  </a:lnTo>
                  <a:cubicBezTo>
                    <a:pt x="33235" y="26229"/>
                    <a:pt x="32981" y="22868"/>
                    <a:pt x="31815" y="18890"/>
                  </a:cubicBezTo>
                  <a:cubicBezTo>
                    <a:pt x="31267" y="17066"/>
                    <a:pt x="30112" y="15455"/>
                    <a:pt x="28593" y="14300"/>
                  </a:cubicBezTo>
                  <a:lnTo>
                    <a:pt x="28593" y="14300"/>
                  </a:lnTo>
                  <a:lnTo>
                    <a:pt x="28745" y="14361"/>
                  </a:lnTo>
                  <a:cubicBezTo>
                    <a:pt x="29505" y="14756"/>
                    <a:pt x="30295" y="15181"/>
                    <a:pt x="31055" y="15607"/>
                  </a:cubicBezTo>
                  <a:cubicBezTo>
                    <a:pt x="31176" y="15759"/>
                    <a:pt x="31328" y="15941"/>
                    <a:pt x="31511" y="16154"/>
                  </a:cubicBezTo>
                  <a:lnTo>
                    <a:pt x="31602" y="16245"/>
                  </a:lnTo>
                  <a:cubicBezTo>
                    <a:pt x="33030" y="17917"/>
                    <a:pt x="34702" y="19437"/>
                    <a:pt x="36526" y="20713"/>
                  </a:cubicBezTo>
                  <a:cubicBezTo>
                    <a:pt x="38745" y="22172"/>
                    <a:pt x="41146" y="23297"/>
                    <a:pt x="43699" y="24026"/>
                  </a:cubicBezTo>
                  <a:cubicBezTo>
                    <a:pt x="42423" y="21564"/>
                    <a:pt x="40569" y="19437"/>
                    <a:pt x="38289" y="17856"/>
                  </a:cubicBezTo>
                  <a:cubicBezTo>
                    <a:pt x="36526" y="16671"/>
                    <a:pt x="34550" y="15850"/>
                    <a:pt x="32483" y="15425"/>
                  </a:cubicBezTo>
                  <a:cubicBezTo>
                    <a:pt x="31906" y="15333"/>
                    <a:pt x="31480" y="15273"/>
                    <a:pt x="31176" y="15242"/>
                  </a:cubicBezTo>
                  <a:lnTo>
                    <a:pt x="29748" y="14482"/>
                  </a:lnTo>
                  <a:cubicBezTo>
                    <a:pt x="29322" y="14270"/>
                    <a:pt x="28927" y="14057"/>
                    <a:pt x="28501" y="13844"/>
                  </a:cubicBezTo>
                  <a:lnTo>
                    <a:pt x="28501" y="13844"/>
                  </a:lnTo>
                  <a:cubicBezTo>
                    <a:pt x="29630" y="14208"/>
                    <a:pt x="30802" y="14387"/>
                    <a:pt x="31978" y="14387"/>
                  </a:cubicBezTo>
                  <a:cubicBezTo>
                    <a:pt x="32767" y="14387"/>
                    <a:pt x="33557" y="14306"/>
                    <a:pt x="34337" y="14148"/>
                  </a:cubicBezTo>
                  <a:cubicBezTo>
                    <a:pt x="38094" y="13244"/>
                    <a:pt x="41351" y="12524"/>
                    <a:pt x="41794" y="12524"/>
                  </a:cubicBezTo>
                  <a:cubicBezTo>
                    <a:pt x="41828" y="12524"/>
                    <a:pt x="41845" y="12528"/>
                    <a:pt x="41845" y="12537"/>
                  </a:cubicBezTo>
                  <a:cubicBezTo>
                    <a:pt x="41871" y="12408"/>
                    <a:pt x="38971" y="10336"/>
                    <a:pt x="35552" y="10336"/>
                  </a:cubicBezTo>
                  <a:cubicBezTo>
                    <a:pt x="34936" y="10336"/>
                    <a:pt x="34304" y="10404"/>
                    <a:pt x="33669" y="10561"/>
                  </a:cubicBezTo>
                  <a:cubicBezTo>
                    <a:pt x="31602" y="11078"/>
                    <a:pt x="29596" y="11747"/>
                    <a:pt x="27620" y="12567"/>
                  </a:cubicBezTo>
                  <a:lnTo>
                    <a:pt x="26951" y="12841"/>
                  </a:lnTo>
                  <a:lnTo>
                    <a:pt x="26678" y="12932"/>
                  </a:lnTo>
                  <a:cubicBezTo>
                    <a:pt x="25431" y="12355"/>
                    <a:pt x="24216" y="11807"/>
                    <a:pt x="22939" y="11291"/>
                  </a:cubicBezTo>
                  <a:cubicBezTo>
                    <a:pt x="22270" y="10987"/>
                    <a:pt x="21571" y="10713"/>
                    <a:pt x="20842" y="10440"/>
                  </a:cubicBezTo>
                  <a:lnTo>
                    <a:pt x="20842" y="10440"/>
                  </a:lnTo>
                  <a:cubicBezTo>
                    <a:pt x="21582" y="10592"/>
                    <a:pt x="22332" y="10668"/>
                    <a:pt x="23080" y="10668"/>
                  </a:cubicBezTo>
                  <a:cubicBezTo>
                    <a:pt x="24267" y="10668"/>
                    <a:pt x="25449" y="10478"/>
                    <a:pt x="26587" y="10105"/>
                  </a:cubicBezTo>
                  <a:cubicBezTo>
                    <a:pt x="30321" y="8773"/>
                    <a:pt x="33532" y="7635"/>
                    <a:pt x="33855" y="7635"/>
                  </a:cubicBezTo>
                  <a:cubicBezTo>
                    <a:pt x="33871" y="7635"/>
                    <a:pt x="33880" y="7637"/>
                    <a:pt x="33881" y="7643"/>
                  </a:cubicBezTo>
                  <a:cubicBezTo>
                    <a:pt x="33881" y="7550"/>
                    <a:pt x="31375" y="6124"/>
                    <a:pt x="28388" y="6124"/>
                  </a:cubicBezTo>
                  <a:cubicBezTo>
                    <a:pt x="27469" y="6124"/>
                    <a:pt x="26504" y="6259"/>
                    <a:pt x="25553" y="6610"/>
                  </a:cubicBezTo>
                  <a:cubicBezTo>
                    <a:pt x="23577" y="7370"/>
                    <a:pt x="21632" y="8251"/>
                    <a:pt x="19778" y="9285"/>
                  </a:cubicBezTo>
                  <a:lnTo>
                    <a:pt x="19109" y="9619"/>
                  </a:lnTo>
                  <a:lnTo>
                    <a:pt x="18927" y="9710"/>
                  </a:lnTo>
                  <a:lnTo>
                    <a:pt x="18866" y="9710"/>
                  </a:lnTo>
                  <a:cubicBezTo>
                    <a:pt x="16799" y="8981"/>
                    <a:pt x="14671" y="8373"/>
                    <a:pt x="12544" y="7826"/>
                  </a:cubicBezTo>
                  <a:lnTo>
                    <a:pt x="12544" y="7826"/>
                  </a:lnTo>
                  <a:cubicBezTo>
                    <a:pt x="12794" y="7842"/>
                    <a:pt x="13045" y="7850"/>
                    <a:pt x="13295" y="7850"/>
                  </a:cubicBezTo>
                  <a:cubicBezTo>
                    <a:pt x="14933" y="7850"/>
                    <a:pt x="16573" y="7504"/>
                    <a:pt x="18076" y="6792"/>
                  </a:cubicBezTo>
                  <a:cubicBezTo>
                    <a:pt x="21707" y="4991"/>
                    <a:pt x="24823" y="3506"/>
                    <a:pt x="25026" y="3506"/>
                  </a:cubicBezTo>
                  <a:cubicBezTo>
                    <a:pt x="25032" y="3506"/>
                    <a:pt x="25035" y="3507"/>
                    <a:pt x="25036" y="3509"/>
                  </a:cubicBezTo>
                  <a:cubicBezTo>
                    <a:pt x="25036" y="3429"/>
                    <a:pt x="23058" y="2573"/>
                    <a:pt x="20599" y="2573"/>
                  </a:cubicBezTo>
                  <a:cubicBezTo>
                    <a:pt x="19350" y="2573"/>
                    <a:pt x="17978" y="2794"/>
                    <a:pt x="16678" y="3449"/>
                  </a:cubicBezTo>
                  <a:cubicBezTo>
                    <a:pt x="14763" y="4421"/>
                    <a:pt x="12939" y="5516"/>
                    <a:pt x="11176" y="6762"/>
                  </a:cubicBezTo>
                  <a:lnTo>
                    <a:pt x="10538" y="7187"/>
                  </a:lnTo>
                  <a:lnTo>
                    <a:pt x="10386" y="7279"/>
                  </a:lnTo>
                  <a:cubicBezTo>
                    <a:pt x="9808" y="7157"/>
                    <a:pt x="9231" y="7035"/>
                    <a:pt x="8653" y="6914"/>
                  </a:cubicBezTo>
                  <a:cubicBezTo>
                    <a:pt x="7316" y="6640"/>
                    <a:pt x="5978" y="6397"/>
                    <a:pt x="4610" y="6215"/>
                  </a:cubicBezTo>
                  <a:lnTo>
                    <a:pt x="4306" y="6184"/>
                  </a:lnTo>
                  <a:cubicBezTo>
                    <a:pt x="6191" y="6093"/>
                    <a:pt x="8045" y="5516"/>
                    <a:pt x="9656" y="4543"/>
                  </a:cubicBezTo>
                  <a:cubicBezTo>
                    <a:pt x="13103" y="2363"/>
                    <a:pt x="16065" y="525"/>
                    <a:pt x="16271" y="525"/>
                  </a:cubicBezTo>
                  <a:cubicBezTo>
                    <a:pt x="16278" y="525"/>
                    <a:pt x="16281" y="527"/>
                    <a:pt x="16282" y="531"/>
                  </a:cubicBezTo>
                  <a:cubicBezTo>
                    <a:pt x="16282" y="448"/>
                    <a:pt x="14882" y="1"/>
                    <a:pt x="13017" y="1"/>
                  </a:cubicBezTo>
                  <a:close/>
                  <a:moveTo>
                    <a:pt x="33334" y="26276"/>
                  </a:moveTo>
                  <a:cubicBezTo>
                    <a:pt x="33333" y="26276"/>
                    <a:pt x="33332" y="26276"/>
                    <a:pt x="33331" y="26276"/>
                  </a:cubicBezTo>
                  <a:cubicBezTo>
                    <a:pt x="33331" y="26276"/>
                    <a:pt x="33330" y="26276"/>
                    <a:pt x="33330" y="26276"/>
                  </a:cubicBezTo>
                  <a:lnTo>
                    <a:pt x="33330" y="26276"/>
                  </a:lnTo>
                  <a:cubicBezTo>
                    <a:pt x="33331" y="26276"/>
                    <a:pt x="33331" y="26277"/>
                    <a:pt x="33332" y="26277"/>
                  </a:cubicBezTo>
                  <a:cubicBezTo>
                    <a:pt x="33333" y="26277"/>
                    <a:pt x="33334" y="26276"/>
                    <a:pt x="33334" y="262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0" name="Google Shape;1370;p67"/>
            <p:cNvGrpSpPr/>
            <p:nvPr/>
          </p:nvGrpSpPr>
          <p:grpSpPr>
            <a:xfrm rot="7550920" flipH="1">
              <a:off x="-6517" y="2479502"/>
              <a:ext cx="1860701" cy="907909"/>
              <a:chOff x="10083475" y="3839575"/>
              <a:chExt cx="1221925" cy="596225"/>
            </a:xfrm>
          </p:grpSpPr>
          <p:sp>
            <p:nvSpPr>
              <p:cNvPr id="1371" name="Google Shape;1371;p67"/>
              <p:cNvSpPr/>
              <p:nvPr/>
            </p:nvSpPr>
            <p:spPr>
              <a:xfrm>
                <a:off x="10144250" y="3839575"/>
                <a:ext cx="1161150" cy="596225"/>
              </a:xfrm>
              <a:custGeom>
                <a:avLst/>
                <a:gdLst/>
                <a:ahLst/>
                <a:cxnLst/>
                <a:rect l="l" t="t" r="r" b="b"/>
                <a:pathLst>
                  <a:path w="46446" h="23849" extrusionOk="0">
                    <a:moveTo>
                      <a:pt x="17876" y="1"/>
                    </a:moveTo>
                    <a:cubicBezTo>
                      <a:pt x="16386" y="1"/>
                      <a:pt x="14900" y="446"/>
                      <a:pt x="13648" y="1320"/>
                    </a:cubicBezTo>
                    <a:cubicBezTo>
                      <a:pt x="13192" y="1716"/>
                      <a:pt x="12676" y="2050"/>
                      <a:pt x="12129" y="2384"/>
                    </a:cubicBezTo>
                    <a:cubicBezTo>
                      <a:pt x="10730" y="3023"/>
                      <a:pt x="9059" y="2627"/>
                      <a:pt x="7569" y="2901"/>
                    </a:cubicBezTo>
                    <a:cubicBezTo>
                      <a:pt x="6110" y="3235"/>
                      <a:pt x="4803" y="4056"/>
                      <a:pt x="3861" y="5211"/>
                    </a:cubicBezTo>
                    <a:cubicBezTo>
                      <a:pt x="2888" y="6366"/>
                      <a:pt x="2189" y="7703"/>
                      <a:pt x="1429" y="9011"/>
                    </a:cubicBezTo>
                    <a:cubicBezTo>
                      <a:pt x="92" y="11290"/>
                      <a:pt x="1" y="13539"/>
                      <a:pt x="1247" y="15941"/>
                    </a:cubicBezTo>
                    <a:cubicBezTo>
                      <a:pt x="1976" y="17369"/>
                      <a:pt x="2736" y="18767"/>
                      <a:pt x="3861" y="19983"/>
                    </a:cubicBezTo>
                    <a:cubicBezTo>
                      <a:pt x="5016" y="21290"/>
                      <a:pt x="6597" y="22172"/>
                      <a:pt x="8329" y="22445"/>
                    </a:cubicBezTo>
                    <a:cubicBezTo>
                      <a:pt x="8723" y="22503"/>
                      <a:pt x="9119" y="22523"/>
                      <a:pt x="9514" y="22523"/>
                    </a:cubicBezTo>
                    <a:cubicBezTo>
                      <a:pt x="10431" y="22523"/>
                      <a:pt x="11348" y="22415"/>
                      <a:pt x="12246" y="22415"/>
                    </a:cubicBezTo>
                    <a:cubicBezTo>
                      <a:pt x="12813" y="22415"/>
                      <a:pt x="13373" y="22458"/>
                      <a:pt x="13922" y="22597"/>
                    </a:cubicBezTo>
                    <a:cubicBezTo>
                      <a:pt x="14651" y="22810"/>
                      <a:pt x="15351" y="23053"/>
                      <a:pt x="16019" y="23357"/>
                    </a:cubicBezTo>
                    <a:cubicBezTo>
                      <a:pt x="17005" y="23686"/>
                      <a:pt x="18022" y="23849"/>
                      <a:pt x="19033" y="23849"/>
                    </a:cubicBezTo>
                    <a:cubicBezTo>
                      <a:pt x="20830" y="23849"/>
                      <a:pt x="22610" y="23335"/>
                      <a:pt x="24165" y="22324"/>
                    </a:cubicBezTo>
                    <a:cubicBezTo>
                      <a:pt x="25290" y="21564"/>
                      <a:pt x="26202" y="20530"/>
                      <a:pt x="27387" y="19831"/>
                    </a:cubicBezTo>
                    <a:cubicBezTo>
                      <a:pt x="29120" y="18859"/>
                      <a:pt x="31248" y="18707"/>
                      <a:pt x="33162" y="18038"/>
                    </a:cubicBezTo>
                    <a:cubicBezTo>
                      <a:pt x="36536" y="16822"/>
                      <a:pt x="38968" y="14087"/>
                      <a:pt x="40853" y="11351"/>
                    </a:cubicBezTo>
                    <a:cubicBezTo>
                      <a:pt x="42768" y="8585"/>
                      <a:pt x="44530" y="5849"/>
                      <a:pt x="46445" y="3144"/>
                    </a:cubicBezTo>
                    <a:cubicBezTo>
                      <a:pt x="43071" y="3083"/>
                      <a:pt x="40275" y="2475"/>
                      <a:pt x="37357" y="1685"/>
                    </a:cubicBezTo>
                    <a:cubicBezTo>
                      <a:pt x="35161" y="1067"/>
                      <a:pt x="32913" y="467"/>
                      <a:pt x="30691" y="467"/>
                    </a:cubicBezTo>
                    <a:cubicBezTo>
                      <a:pt x="29961" y="467"/>
                      <a:pt x="29234" y="532"/>
                      <a:pt x="28512" y="682"/>
                    </a:cubicBezTo>
                    <a:cubicBezTo>
                      <a:pt x="27051" y="974"/>
                      <a:pt x="25612" y="1638"/>
                      <a:pt x="24157" y="1638"/>
                    </a:cubicBezTo>
                    <a:cubicBezTo>
                      <a:pt x="23947" y="1638"/>
                      <a:pt x="23737" y="1625"/>
                      <a:pt x="23527" y="1594"/>
                    </a:cubicBezTo>
                    <a:cubicBezTo>
                      <a:pt x="22342" y="1412"/>
                      <a:pt x="21308" y="773"/>
                      <a:pt x="20214" y="378"/>
                    </a:cubicBezTo>
                    <a:cubicBezTo>
                      <a:pt x="19456" y="126"/>
                      <a:pt x="18665" y="1"/>
                      <a:pt x="17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67"/>
              <p:cNvSpPr/>
              <p:nvPr/>
            </p:nvSpPr>
            <p:spPr>
              <a:xfrm>
                <a:off x="10083475" y="3891625"/>
                <a:ext cx="1124650" cy="476675"/>
              </a:xfrm>
              <a:custGeom>
                <a:avLst/>
                <a:gdLst/>
                <a:ahLst/>
                <a:cxnLst/>
                <a:rect l="l" t="t" r="r" b="b"/>
                <a:pathLst>
                  <a:path w="44986" h="19067" extrusionOk="0">
                    <a:moveTo>
                      <a:pt x="21643" y="0"/>
                    </a:moveTo>
                    <a:cubicBezTo>
                      <a:pt x="21623" y="0"/>
                      <a:pt x="21601" y="9"/>
                      <a:pt x="21581" y="29"/>
                    </a:cubicBezTo>
                    <a:cubicBezTo>
                      <a:pt x="20304" y="1214"/>
                      <a:pt x="19575" y="2825"/>
                      <a:pt x="18997" y="4527"/>
                    </a:cubicBezTo>
                    <a:cubicBezTo>
                      <a:pt x="18390" y="6351"/>
                      <a:pt x="18177" y="8570"/>
                      <a:pt x="16657" y="9938"/>
                    </a:cubicBezTo>
                    <a:cubicBezTo>
                      <a:pt x="15502" y="10029"/>
                      <a:pt x="14347" y="10090"/>
                      <a:pt x="13192" y="10150"/>
                    </a:cubicBezTo>
                    <a:cubicBezTo>
                      <a:pt x="15016" y="7932"/>
                      <a:pt x="14712" y="4649"/>
                      <a:pt x="16535" y="2460"/>
                    </a:cubicBezTo>
                    <a:cubicBezTo>
                      <a:pt x="16578" y="2396"/>
                      <a:pt x="16530" y="2331"/>
                      <a:pt x="16477" y="2331"/>
                    </a:cubicBezTo>
                    <a:cubicBezTo>
                      <a:pt x="16455" y="2331"/>
                      <a:pt x="16432" y="2342"/>
                      <a:pt x="16414" y="2369"/>
                    </a:cubicBezTo>
                    <a:cubicBezTo>
                      <a:pt x="14408" y="4527"/>
                      <a:pt x="14803" y="7992"/>
                      <a:pt x="12736" y="10150"/>
                    </a:cubicBezTo>
                    <a:cubicBezTo>
                      <a:pt x="12250" y="10150"/>
                      <a:pt x="11733" y="10181"/>
                      <a:pt x="11216" y="10211"/>
                    </a:cubicBezTo>
                    <a:lnTo>
                      <a:pt x="8663" y="10211"/>
                    </a:lnTo>
                    <a:cubicBezTo>
                      <a:pt x="9484" y="9512"/>
                      <a:pt x="9909" y="8418"/>
                      <a:pt x="10304" y="7476"/>
                    </a:cubicBezTo>
                    <a:cubicBezTo>
                      <a:pt x="10912" y="6047"/>
                      <a:pt x="11520" y="4558"/>
                      <a:pt x="12797" y="3585"/>
                    </a:cubicBezTo>
                    <a:cubicBezTo>
                      <a:pt x="12870" y="3536"/>
                      <a:pt x="12825" y="3408"/>
                      <a:pt x="12741" y="3408"/>
                    </a:cubicBezTo>
                    <a:cubicBezTo>
                      <a:pt x="12721" y="3408"/>
                      <a:pt x="12699" y="3415"/>
                      <a:pt x="12675" y="3433"/>
                    </a:cubicBezTo>
                    <a:cubicBezTo>
                      <a:pt x="11672" y="4193"/>
                      <a:pt x="10912" y="5226"/>
                      <a:pt x="10426" y="6381"/>
                    </a:cubicBezTo>
                    <a:cubicBezTo>
                      <a:pt x="9788" y="7810"/>
                      <a:pt x="9301" y="9087"/>
                      <a:pt x="8207" y="10181"/>
                    </a:cubicBezTo>
                    <a:cubicBezTo>
                      <a:pt x="7295" y="10181"/>
                      <a:pt x="6414" y="10150"/>
                      <a:pt x="5502" y="10120"/>
                    </a:cubicBezTo>
                    <a:lnTo>
                      <a:pt x="5319" y="10120"/>
                    </a:lnTo>
                    <a:cubicBezTo>
                      <a:pt x="6870" y="8479"/>
                      <a:pt x="7204" y="6047"/>
                      <a:pt x="8784" y="4466"/>
                    </a:cubicBezTo>
                    <a:cubicBezTo>
                      <a:pt x="8831" y="4420"/>
                      <a:pt x="8788" y="4355"/>
                      <a:pt x="8752" y="4355"/>
                    </a:cubicBezTo>
                    <a:cubicBezTo>
                      <a:pt x="8741" y="4355"/>
                      <a:pt x="8731" y="4361"/>
                      <a:pt x="8724" y="4375"/>
                    </a:cubicBezTo>
                    <a:cubicBezTo>
                      <a:pt x="6961" y="5895"/>
                      <a:pt x="6626" y="8448"/>
                      <a:pt x="4924" y="10059"/>
                    </a:cubicBezTo>
                    <a:cubicBezTo>
                      <a:pt x="3724" y="9987"/>
                      <a:pt x="2447" y="9801"/>
                      <a:pt x="1230" y="9801"/>
                    </a:cubicBezTo>
                    <a:cubicBezTo>
                      <a:pt x="906" y="9801"/>
                      <a:pt x="587" y="9815"/>
                      <a:pt x="274" y="9846"/>
                    </a:cubicBezTo>
                    <a:cubicBezTo>
                      <a:pt x="30" y="9907"/>
                      <a:pt x="0" y="10211"/>
                      <a:pt x="243" y="10302"/>
                    </a:cubicBezTo>
                    <a:cubicBezTo>
                      <a:pt x="1672" y="10819"/>
                      <a:pt x="3374" y="10819"/>
                      <a:pt x="4894" y="10850"/>
                    </a:cubicBezTo>
                    <a:cubicBezTo>
                      <a:pt x="6566" y="12643"/>
                      <a:pt x="6930" y="15227"/>
                      <a:pt x="8997" y="16807"/>
                    </a:cubicBezTo>
                    <a:cubicBezTo>
                      <a:pt x="9011" y="16821"/>
                      <a:pt x="9027" y="16827"/>
                      <a:pt x="9042" y="16827"/>
                    </a:cubicBezTo>
                    <a:cubicBezTo>
                      <a:pt x="9092" y="16827"/>
                      <a:pt x="9135" y="16763"/>
                      <a:pt x="9088" y="16716"/>
                    </a:cubicBezTo>
                    <a:cubicBezTo>
                      <a:pt x="7234" y="15105"/>
                      <a:pt x="6839" y="12643"/>
                      <a:pt x="5289" y="10880"/>
                    </a:cubicBezTo>
                    <a:lnTo>
                      <a:pt x="5502" y="10880"/>
                    </a:lnTo>
                    <a:cubicBezTo>
                      <a:pt x="6383" y="10910"/>
                      <a:pt x="7295" y="10941"/>
                      <a:pt x="8177" y="10971"/>
                    </a:cubicBezTo>
                    <a:cubicBezTo>
                      <a:pt x="9362" y="12096"/>
                      <a:pt x="9939" y="13372"/>
                      <a:pt x="10760" y="14771"/>
                    </a:cubicBezTo>
                    <a:cubicBezTo>
                      <a:pt x="11398" y="15956"/>
                      <a:pt x="12371" y="16959"/>
                      <a:pt x="13587" y="17597"/>
                    </a:cubicBezTo>
                    <a:cubicBezTo>
                      <a:pt x="13607" y="17607"/>
                      <a:pt x="13625" y="17611"/>
                      <a:pt x="13643" y="17611"/>
                    </a:cubicBezTo>
                    <a:cubicBezTo>
                      <a:pt x="13732" y="17611"/>
                      <a:pt x="13780" y="17496"/>
                      <a:pt x="13678" y="17445"/>
                    </a:cubicBezTo>
                    <a:cubicBezTo>
                      <a:pt x="12128" y="16594"/>
                      <a:pt x="11277" y="15105"/>
                      <a:pt x="10517" y="13676"/>
                    </a:cubicBezTo>
                    <a:cubicBezTo>
                      <a:pt x="10031" y="12734"/>
                      <a:pt x="9514" y="11640"/>
                      <a:pt x="8663" y="10971"/>
                    </a:cubicBezTo>
                    <a:lnTo>
                      <a:pt x="11247" y="10971"/>
                    </a:lnTo>
                    <a:cubicBezTo>
                      <a:pt x="11733" y="10971"/>
                      <a:pt x="12250" y="10941"/>
                      <a:pt x="12766" y="10910"/>
                    </a:cubicBezTo>
                    <a:cubicBezTo>
                      <a:pt x="15107" y="12886"/>
                      <a:pt x="15289" y="16382"/>
                      <a:pt x="18086" y="18144"/>
                    </a:cubicBezTo>
                    <a:cubicBezTo>
                      <a:pt x="18103" y="18156"/>
                      <a:pt x="18120" y="18161"/>
                      <a:pt x="18137" y="18161"/>
                    </a:cubicBezTo>
                    <a:cubicBezTo>
                      <a:pt x="18205" y="18161"/>
                      <a:pt x="18251" y="18072"/>
                      <a:pt x="18177" y="18023"/>
                    </a:cubicBezTo>
                    <a:cubicBezTo>
                      <a:pt x="15623" y="16230"/>
                      <a:pt x="15380" y="12916"/>
                      <a:pt x="13222" y="10910"/>
                    </a:cubicBezTo>
                    <a:cubicBezTo>
                      <a:pt x="14377" y="10850"/>
                      <a:pt x="15563" y="10789"/>
                      <a:pt x="16718" y="10698"/>
                    </a:cubicBezTo>
                    <a:cubicBezTo>
                      <a:pt x="18511" y="11792"/>
                      <a:pt x="19271" y="13859"/>
                      <a:pt x="20426" y="15500"/>
                    </a:cubicBezTo>
                    <a:cubicBezTo>
                      <a:pt x="21490" y="17020"/>
                      <a:pt x="22797" y="18357"/>
                      <a:pt x="24681" y="19056"/>
                    </a:cubicBezTo>
                    <a:cubicBezTo>
                      <a:pt x="24695" y="19063"/>
                      <a:pt x="24708" y="19066"/>
                      <a:pt x="24721" y="19066"/>
                    </a:cubicBezTo>
                    <a:cubicBezTo>
                      <a:pt x="24821" y="19066"/>
                      <a:pt x="24881" y="18874"/>
                      <a:pt x="24773" y="18874"/>
                    </a:cubicBezTo>
                    <a:cubicBezTo>
                      <a:pt x="22523" y="17871"/>
                      <a:pt x="21095" y="16047"/>
                      <a:pt x="19940" y="14132"/>
                    </a:cubicBezTo>
                    <a:cubicBezTo>
                      <a:pt x="19180" y="12856"/>
                      <a:pt x="18450" y="11518"/>
                      <a:pt x="17234" y="10637"/>
                    </a:cubicBezTo>
                    <a:cubicBezTo>
                      <a:pt x="18541" y="10515"/>
                      <a:pt x="19818" y="10394"/>
                      <a:pt x="21125" y="10211"/>
                    </a:cubicBezTo>
                    <a:cubicBezTo>
                      <a:pt x="22554" y="11336"/>
                      <a:pt x="23557" y="12856"/>
                      <a:pt x="24955" y="14071"/>
                    </a:cubicBezTo>
                    <a:cubicBezTo>
                      <a:pt x="26171" y="15166"/>
                      <a:pt x="27630" y="15956"/>
                      <a:pt x="29241" y="16351"/>
                    </a:cubicBezTo>
                    <a:cubicBezTo>
                      <a:pt x="29251" y="16354"/>
                      <a:pt x="29260" y="16356"/>
                      <a:pt x="29268" y="16356"/>
                    </a:cubicBezTo>
                    <a:cubicBezTo>
                      <a:pt x="29337" y="16356"/>
                      <a:pt x="29352" y="16257"/>
                      <a:pt x="29271" y="16230"/>
                    </a:cubicBezTo>
                    <a:cubicBezTo>
                      <a:pt x="27417" y="15622"/>
                      <a:pt x="25715" y="14558"/>
                      <a:pt x="24377" y="13129"/>
                    </a:cubicBezTo>
                    <a:cubicBezTo>
                      <a:pt x="23435" y="12187"/>
                      <a:pt x="22645" y="10941"/>
                      <a:pt x="21551" y="10150"/>
                    </a:cubicBezTo>
                    <a:lnTo>
                      <a:pt x="22766" y="9968"/>
                    </a:lnTo>
                    <a:cubicBezTo>
                      <a:pt x="23253" y="9877"/>
                      <a:pt x="23739" y="9816"/>
                      <a:pt x="24225" y="9725"/>
                    </a:cubicBezTo>
                    <a:cubicBezTo>
                      <a:pt x="25016" y="10059"/>
                      <a:pt x="25624" y="11002"/>
                      <a:pt x="26201" y="11609"/>
                    </a:cubicBezTo>
                    <a:cubicBezTo>
                      <a:pt x="26748" y="12187"/>
                      <a:pt x="27387" y="12704"/>
                      <a:pt x="28086" y="13160"/>
                    </a:cubicBezTo>
                    <a:cubicBezTo>
                      <a:pt x="28094" y="13164"/>
                      <a:pt x="28102" y="13166"/>
                      <a:pt x="28110" y="13166"/>
                    </a:cubicBezTo>
                    <a:cubicBezTo>
                      <a:pt x="28161" y="13166"/>
                      <a:pt x="28199" y="13091"/>
                      <a:pt x="28147" y="13038"/>
                    </a:cubicBezTo>
                    <a:cubicBezTo>
                      <a:pt x="27265" y="12339"/>
                      <a:pt x="26475" y="11549"/>
                      <a:pt x="25745" y="10667"/>
                    </a:cubicBezTo>
                    <a:cubicBezTo>
                      <a:pt x="25441" y="10272"/>
                      <a:pt x="25107" y="9938"/>
                      <a:pt x="24712" y="9634"/>
                    </a:cubicBezTo>
                    <a:cubicBezTo>
                      <a:pt x="25745" y="9451"/>
                      <a:pt x="26779" y="9239"/>
                      <a:pt x="27782" y="9026"/>
                    </a:cubicBezTo>
                    <a:cubicBezTo>
                      <a:pt x="29302" y="11549"/>
                      <a:pt x="31764" y="13342"/>
                      <a:pt x="34621" y="14071"/>
                    </a:cubicBezTo>
                    <a:cubicBezTo>
                      <a:pt x="34632" y="14074"/>
                      <a:pt x="34642" y="14075"/>
                      <a:pt x="34651" y="14075"/>
                    </a:cubicBezTo>
                    <a:cubicBezTo>
                      <a:pt x="34747" y="14075"/>
                      <a:pt x="34765" y="13947"/>
                      <a:pt x="34682" y="13919"/>
                    </a:cubicBezTo>
                    <a:cubicBezTo>
                      <a:pt x="31976" y="13068"/>
                      <a:pt x="29666" y="11305"/>
                      <a:pt x="28147" y="8935"/>
                    </a:cubicBezTo>
                    <a:cubicBezTo>
                      <a:pt x="28906" y="8783"/>
                      <a:pt x="29666" y="8600"/>
                      <a:pt x="30426" y="8387"/>
                    </a:cubicBezTo>
                    <a:cubicBezTo>
                      <a:pt x="31095" y="9451"/>
                      <a:pt x="32493" y="10242"/>
                      <a:pt x="33587" y="10758"/>
                    </a:cubicBezTo>
                    <a:cubicBezTo>
                      <a:pt x="33604" y="10767"/>
                      <a:pt x="33621" y="10771"/>
                      <a:pt x="33636" y="10771"/>
                    </a:cubicBezTo>
                    <a:cubicBezTo>
                      <a:pt x="33731" y="10771"/>
                      <a:pt x="33787" y="10628"/>
                      <a:pt x="33709" y="10576"/>
                    </a:cubicBezTo>
                    <a:cubicBezTo>
                      <a:pt x="33010" y="10242"/>
                      <a:pt x="32372" y="9816"/>
                      <a:pt x="31794" y="9330"/>
                    </a:cubicBezTo>
                    <a:cubicBezTo>
                      <a:pt x="31429" y="9026"/>
                      <a:pt x="31095" y="8631"/>
                      <a:pt x="30761" y="8296"/>
                    </a:cubicBezTo>
                    <a:cubicBezTo>
                      <a:pt x="31855" y="8023"/>
                      <a:pt x="32949" y="7719"/>
                      <a:pt x="34043" y="7384"/>
                    </a:cubicBezTo>
                    <a:lnTo>
                      <a:pt x="34651" y="7202"/>
                    </a:lnTo>
                    <a:cubicBezTo>
                      <a:pt x="36019" y="8479"/>
                      <a:pt x="37721" y="9360"/>
                      <a:pt x="39545" y="9725"/>
                    </a:cubicBezTo>
                    <a:cubicBezTo>
                      <a:pt x="39636" y="9725"/>
                      <a:pt x="39636" y="9634"/>
                      <a:pt x="39575" y="9603"/>
                    </a:cubicBezTo>
                    <a:cubicBezTo>
                      <a:pt x="37873" y="9147"/>
                      <a:pt x="36293" y="8296"/>
                      <a:pt x="35016" y="7080"/>
                    </a:cubicBezTo>
                    <a:cubicBezTo>
                      <a:pt x="36080" y="6777"/>
                      <a:pt x="37144" y="6412"/>
                      <a:pt x="38208" y="6047"/>
                    </a:cubicBezTo>
                    <a:cubicBezTo>
                      <a:pt x="39423" y="6716"/>
                      <a:pt x="41065" y="6868"/>
                      <a:pt x="42463" y="6868"/>
                    </a:cubicBezTo>
                    <a:cubicBezTo>
                      <a:pt x="42524" y="6868"/>
                      <a:pt x="42554" y="6777"/>
                      <a:pt x="42463" y="6746"/>
                    </a:cubicBezTo>
                    <a:cubicBezTo>
                      <a:pt x="41703" y="6716"/>
                      <a:pt x="40913" y="6594"/>
                      <a:pt x="40153" y="6412"/>
                    </a:cubicBezTo>
                    <a:cubicBezTo>
                      <a:pt x="39636" y="6290"/>
                      <a:pt x="39150" y="6077"/>
                      <a:pt x="38633" y="5895"/>
                    </a:cubicBezTo>
                    <a:cubicBezTo>
                      <a:pt x="39758" y="5470"/>
                      <a:pt x="40882" y="5044"/>
                      <a:pt x="41946" y="4558"/>
                    </a:cubicBezTo>
                    <a:cubicBezTo>
                      <a:pt x="42433" y="4588"/>
                      <a:pt x="42919" y="4770"/>
                      <a:pt x="43405" y="4831"/>
                    </a:cubicBezTo>
                    <a:cubicBezTo>
                      <a:pt x="43591" y="4854"/>
                      <a:pt x="43781" y="4864"/>
                      <a:pt x="43974" y="4864"/>
                    </a:cubicBezTo>
                    <a:cubicBezTo>
                      <a:pt x="44286" y="4864"/>
                      <a:pt x="44606" y="4838"/>
                      <a:pt x="44925" y="4801"/>
                    </a:cubicBezTo>
                    <a:cubicBezTo>
                      <a:pt x="44986" y="4801"/>
                      <a:pt x="44986" y="4679"/>
                      <a:pt x="44925" y="4679"/>
                    </a:cubicBezTo>
                    <a:cubicBezTo>
                      <a:pt x="44821" y="4684"/>
                      <a:pt x="44716" y="4687"/>
                      <a:pt x="44612" y="4687"/>
                    </a:cubicBezTo>
                    <a:cubicBezTo>
                      <a:pt x="44108" y="4687"/>
                      <a:pt x="43605" y="4628"/>
                      <a:pt x="43101" y="4527"/>
                    </a:cubicBezTo>
                    <a:cubicBezTo>
                      <a:pt x="42888" y="4497"/>
                      <a:pt x="42645" y="4406"/>
                      <a:pt x="42433" y="4345"/>
                    </a:cubicBezTo>
                    <a:cubicBezTo>
                      <a:pt x="43162" y="4011"/>
                      <a:pt x="43892" y="3646"/>
                      <a:pt x="44591" y="3281"/>
                    </a:cubicBezTo>
                    <a:cubicBezTo>
                      <a:pt x="44727" y="3254"/>
                      <a:pt x="44642" y="3029"/>
                      <a:pt x="44535" y="3029"/>
                    </a:cubicBezTo>
                    <a:cubicBezTo>
                      <a:pt x="44524" y="3029"/>
                      <a:pt x="44512" y="3032"/>
                      <a:pt x="44499" y="3038"/>
                    </a:cubicBezTo>
                    <a:cubicBezTo>
                      <a:pt x="43740" y="3311"/>
                      <a:pt x="42980" y="3585"/>
                      <a:pt x="42250" y="3859"/>
                    </a:cubicBezTo>
                    <a:cubicBezTo>
                      <a:pt x="42372" y="3676"/>
                      <a:pt x="42493" y="3463"/>
                      <a:pt x="42645" y="3251"/>
                    </a:cubicBezTo>
                    <a:cubicBezTo>
                      <a:pt x="42980" y="2734"/>
                      <a:pt x="43344" y="2248"/>
                      <a:pt x="43800" y="1822"/>
                    </a:cubicBezTo>
                    <a:cubicBezTo>
                      <a:pt x="43847" y="1775"/>
                      <a:pt x="43822" y="1711"/>
                      <a:pt x="43780" y="1711"/>
                    </a:cubicBezTo>
                    <a:cubicBezTo>
                      <a:pt x="43768" y="1711"/>
                      <a:pt x="43754" y="1717"/>
                      <a:pt x="43740" y="1731"/>
                    </a:cubicBezTo>
                    <a:cubicBezTo>
                      <a:pt x="43344" y="2065"/>
                      <a:pt x="42980" y="2400"/>
                      <a:pt x="42676" y="2825"/>
                    </a:cubicBezTo>
                    <a:cubicBezTo>
                      <a:pt x="42402" y="3251"/>
                      <a:pt x="42068" y="3646"/>
                      <a:pt x="41764" y="4041"/>
                    </a:cubicBezTo>
                    <a:cubicBezTo>
                      <a:pt x="40639" y="4436"/>
                      <a:pt x="39545" y="4862"/>
                      <a:pt x="38420" y="5257"/>
                    </a:cubicBezTo>
                    <a:cubicBezTo>
                      <a:pt x="38724" y="4801"/>
                      <a:pt x="38967" y="4314"/>
                      <a:pt x="39302" y="3859"/>
                    </a:cubicBezTo>
                    <a:cubicBezTo>
                      <a:pt x="39727" y="3220"/>
                      <a:pt x="40244" y="2612"/>
                      <a:pt x="40761" y="2035"/>
                    </a:cubicBezTo>
                    <a:cubicBezTo>
                      <a:pt x="40804" y="1992"/>
                      <a:pt x="40771" y="1949"/>
                      <a:pt x="40726" y="1949"/>
                    </a:cubicBezTo>
                    <a:cubicBezTo>
                      <a:pt x="40708" y="1949"/>
                      <a:pt x="40687" y="1956"/>
                      <a:pt x="40670" y="1974"/>
                    </a:cubicBezTo>
                    <a:cubicBezTo>
                      <a:pt x="39697" y="2916"/>
                      <a:pt x="38603" y="4102"/>
                      <a:pt x="38025" y="5409"/>
                    </a:cubicBezTo>
                    <a:cubicBezTo>
                      <a:pt x="36961" y="5773"/>
                      <a:pt x="35897" y="6138"/>
                      <a:pt x="34834" y="6473"/>
                    </a:cubicBezTo>
                    <a:cubicBezTo>
                      <a:pt x="35290" y="4770"/>
                      <a:pt x="36019" y="3159"/>
                      <a:pt x="37022" y="1700"/>
                    </a:cubicBezTo>
                    <a:cubicBezTo>
                      <a:pt x="37065" y="1657"/>
                      <a:pt x="37032" y="1614"/>
                      <a:pt x="36988" y="1614"/>
                    </a:cubicBezTo>
                    <a:cubicBezTo>
                      <a:pt x="36969" y="1614"/>
                      <a:pt x="36949" y="1622"/>
                      <a:pt x="36931" y="1640"/>
                    </a:cubicBezTo>
                    <a:cubicBezTo>
                      <a:pt x="35806" y="3099"/>
                      <a:pt x="34955" y="4770"/>
                      <a:pt x="34499" y="6564"/>
                    </a:cubicBezTo>
                    <a:lnTo>
                      <a:pt x="33891" y="6746"/>
                    </a:lnTo>
                    <a:cubicBezTo>
                      <a:pt x="32797" y="7080"/>
                      <a:pt x="31703" y="7354"/>
                      <a:pt x="30609" y="7628"/>
                    </a:cubicBezTo>
                    <a:cubicBezTo>
                      <a:pt x="30761" y="7172"/>
                      <a:pt x="30882" y="6685"/>
                      <a:pt x="31065" y="6260"/>
                    </a:cubicBezTo>
                    <a:cubicBezTo>
                      <a:pt x="31308" y="5530"/>
                      <a:pt x="31642" y="4862"/>
                      <a:pt x="32037" y="4193"/>
                    </a:cubicBezTo>
                    <a:cubicBezTo>
                      <a:pt x="32078" y="4112"/>
                      <a:pt x="32010" y="4044"/>
                      <a:pt x="31943" y="4044"/>
                    </a:cubicBezTo>
                    <a:cubicBezTo>
                      <a:pt x="31909" y="4044"/>
                      <a:pt x="31875" y="4061"/>
                      <a:pt x="31855" y="4102"/>
                    </a:cubicBezTo>
                    <a:cubicBezTo>
                      <a:pt x="31216" y="5105"/>
                      <a:pt x="30396" y="6473"/>
                      <a:pt x="30274" y="7719"/>
                    </a:cubicBezTo>
                    <a:cubicBezTo>
                      <a:pt x="29514" y="7901"/>
                      <a:pt x="28754" y="8084"/>
                      <a:pt x="28025" y="8236"/>
                    </a:cubicBezTo>
                    <a:cubicBezTo>
                      <a:pt x="28450" y="5530"/>
                      <a:pt x="29545" y="2977"/>
                      <a:pt x="31247" y="819"/>
                    </a:cubicBezTo>
                    <a:cubicBezTo>
                      <a:pt x="31292" y="751"/>
                      <a:pt x="31235" y="665"/>
                      <a:pt x="31178" y="665"/>
                    </a:cubicBezTo>
                    <a:cubicBezTo>
                      <a:pt x="31159" y="665"/>
                      <a:pt x="31141" y="675"/>
                      <a:pt x="31125" y="697"/>
                    </a:cubicBezTo>
                    <a:cubicBezTo>
                      <a:pt x="29241" y="2825"/>
                      <a:pt x="28025" y="5500"/>
                      <a:pt x="27660" y="8327"/>
                    </a:cubicBezTo>
                    <a:cubicBezTo>
                      <a:pt x="26657" y="8539"/>
                      <a:pt x="25624" y="8722"/>
                      <a:pt x="24590" y="8904"/>
                    </a:cubicBezTo>
                    <a:cubicBezTo>
                      <a:pt x="24864" y="8509"/>
                      <a:pt x="25046" y="8053"/>
                      <a:pt x="25198" y="7597"/>
                    </a:cubicBezTo>
                    <a:cubicBezTo>
                      <a:pt x="25532" y="6503"/>
                      <a:pt x="25928" y="5470"/>
                      <a:pt x="26414" y="4466"/>
                    </a:cubicBezTo>
                    <a:cubicBezTo>
                      <a:pt x="26435" y="4423"/>
                      <a:pt x="26396" y="4380"/>
                      <a:pt x="26361" y="4380"/>
                    </a:cubicBezTo>
                    <a:cubicBezTo>
                      <a:pt x="26346" y="4380"/>
                      <a:pt x="26332" y="4388"/>
                      <a:pt x="26323" y="4406"/>
                    </a:cubicBezTo>
                    <a:cubicBezTo>
                      <a:pt x="25897" y="5074"/>
                      <a:pt x="25532" y="5804"/>
                      <a:pt x="25259" y="6564"/>
                    </a:cubicBezTo>
                    <a:cubicBezTo>
                      <a:pt x="24955" y="7324"/>
                      <a:pt x="24742" y="8418"/>
                      <a:pt x="24104" y="8995"/>
                    </a:cubicBezTo>
                    <a:cubicBezTo>
                      <a:pt x="23648" y="9087"/>
                      <a:pt x="23162" y="9147"/>
                      <a:pt x="22675" y="9239"/>
                    </a:cubicBezTo>
                    <a:lnTo>
                      <a:pt x="21459" y="9391"/>
                    </a:lnTo>
                    <a:cubicBezTo>
                      <a:pt x="22280" y="8327"/>
                      <a:pt x="22615" y="6929"/>
                      <a:pt x="23162" y="5713"/>
                    </a:cubicBezTo>
                    <a:cubicBezTo>
                      <a:pt x="23830" y="4011"/>
                      <a:pt x="24864" y="2430"/>
                      <a:pt x="26140" y="1123"/>
                    </a:cubicBezTo>
                    <a:cubicBezTo>
                      <a:pt x="26187" y="1076"/>
                      <a:pt x="26144" y="1012"/>
                      <a:pt x="26094" y="1012"/>
                    </a:cubicBezTo>
                    <a:cubicBezTo>
                      <a:pt x="26079" y="1012"/>
                      <a:pt x="26063" y="1018"/>
                      <a:pt x="26049" y="1032"/>
                    </a:cubicBezTo>
                    <a:cubicBezTo>
                      <a:pt x="24925" y="2035"/>
                      <a:pt x="24013" y="3281"/>
                      <a:pt x="23344" y="4649"/>
                    </a:cubicBezTo>
                    <a:cubicBezTo>
                      <a:pt x="22554" y="6229"/>
                      <a:pt x="22098" y="7992"/>
                      <a:pt x="21034" y="9451"/>
                    </a:cubicBezTo>
                    <a:cubicBezTo>
                      <a:pt x="19757" y="9634"/>
                      <a:pt x="18481" y="9786"/>
                      <a:pt x="17174" y="9877"/>
                    </a:cubicBezTo>
                    <a:cubicBezTo>
                      <a:pt x="18177" y="8813"/>
                      <a:pt x="18541" y="7354"/>
                      <a:pt x="18937" y="5956"/>
                    </a:cubicBezTo>
                    <a:cubicBezTo>
                      <a:pt x="19514" y="3859"/>
                      <a:pt x="20244" y="1761"/>
                      <a:pt x="21703" y="150"/>
                    </a:cubicBezTo>
                    <a:cubicBezTo>
                      <a:pt x="21774" y="103"/>
                      <a:pt x="21716" y="0"/>
                      <a:pt x="216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8AB13A8-BE3C-1727-2106-6B963869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93" y="1509324"/>
            <a:ext cx="1410395" cy="27732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FC46BC3-F88E-855C-3953-74E5C00B3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484" y="1742090"/>
            <a:ext cx="2542230" cy="3401410"/>
          </a:xfrm>
          <a:prstGeom prst="rect">
            <a:avLst/>
          </a:prstGeom>
        </p:spPr>
      </p:pic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C0CB24BA-ED27-8ED7-E14E-276F8604A866}"/>
              </a:ext>
            </a:extLst>
          </p:cNvPr>
          <p:cNvSpPr/>
          <p:nvPr/>
        </p:nvSpPr>
        <p:spPr>
          <a:xfrm>
            <a:off x="2579711" y="757346"/>
            <a:ext cx="2176657" cy="1188167"/>
          </a:xfrm>
          <a:prstGeom prst="wedgeEllipseCallout">
            <a:avLst>
              <a:gd name="adj1" fmla="val -19671"/>
              <a:gd name="adj2" fmla="val 76793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And how do local policies fit in?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E592275-D67E-BD6C-D189-9548BD82DEFC}"/>
              </a:ext>
            </a:extLst>
          </p:cNvPr>
          <p:cNvSpPr/>
          <p:nvPr/>
        </p:nvSpPr>
        <p:spPr>
          <a:xfrm>
            <a:off x="5393803" y="81023"/>
            <a:ext cx="3082103" cy="1270406"/>
          </a:xfrm>
          <a:prstGeom prst="wedgeRoundRectCallout">
            <a:avLst>
              <a:gd name="adj1" fmla="val 4998"/>
              <a:gd name="adj2" fmla="val 110085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Local governments can implement specific actions, like promoting renewable energy and improving public transport, to meet those global goals.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4"/>
          <p:cNvSpPr/>
          <p:nvPr/>
        </p:nvSpPr>
        <p:spPr>
          <a:xfrm flipH="1">
            <a:off x="2671493" y="4601490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64"/>
          <p:cNvSpPr/>
          <p:nvPr/>
        </p:nvSpPr>
        <p:spPr>
          <a:xfrm flipH="1">
            <a:off x="1033281" y="761539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64"/>
          <p:cNvGrpSpPr/>
          <p:nvPr/>
        </p:nvGrpSpPr>
        <p:grpSpPr>
          <a:xfrm>
            <a:off x="-624536" y="-1530948"/>
            <a:ext cx="10809182" cy="8871867"/>
            <a:chOff x="-952211" y="-1606998"/>
            <a:chExt cx="10809182" cy="8871867"/>
          </a:xfrm>
        </p:grpSpPr>
        <p:sp>
          <p:nvSpPr>
            <p:cNvPr id="1246" name="Google Shape;1246;p64"/>
            <p:cNvSpPr/>
            <p:nvPr/>
          </p:nvSpPr>
          <p:spPr>
            <a:xfrm rot="-5656250" flipH="1">
              <a:off x="5300422" y="400680"/>
              <a:ext cx="4198758" cy="3657724"/>
            </a:xfrm>
            <a:custGeom>
              <a:avLst/>
              <a:gdLst/>
              <a:ahLst/>
              <a:cxnLst/>
              <a:rect l="l" t="t" r="r" b="b"/>
              <a:pathLst>
                <a:path w="160764" h="146873" extrusionOk="0">
                  <a:moveTo>
                    <a:pt x="101362" y="1"/>
                  </a:moveTo>
                  <a:cubicBezTo>
                    <a:pt x="97757" y="1"/>
                    <a:pt x="94214" y="379"/>
                    <a:pt x="90823" y="1166"/>
                  </a:cubicBezTo>
                  <a:cubicBezTo>
                    <a:pt x="86720" y="2078"/>
                    <a:pt x="82799" y="3659"/>
                    <a:pt x="79182" y="5786"/>
                  </a:cubicBezTo>
                  <a:cubicBezTo>
                    <a:pt x="70337" y="10984"/>
                    <a:pt x="60580" y="14449"/>
                    <a:pt x="50427" y="16030"/>
                  </a:cubicBezTo>
                  <a:cubicBezTo>
                    <a:pt x="20913" y="20741"/>
                    <a:pt x="13618" y="59070"/>
                    <a:pt x="13618" y="67915"/>
                  </a:cubicBezTo>
                  <a:cubicBezTo>
                    <a:pt x="13618" y="78493"/>
                    <a:pt x="13983" y="89709"/>
                    <a:pt x="8147" y="98159"/>
                  </a:cubicBezTo>
                  <a:cubicBezTo>
                    <a:pt x="5016" y="102718"/>
                    <a:pt x="1" y="106760"/>
                    <a:pt x="518" y="112505"/>
                  </a:cubicBezTo>
                  <a:cubicBezTo>
                    <a:pt x="1095" y="118919"/>
                    <a:pt x="8177" y="123904"/>
                    <a:pt x="14469" y="127733"/>
                  </a:cubicBezTo>
                  <a:cubicBezTo>
                    <a:pt x="20761" y="131563"/>
                    <a:pt x="27175" y="135515"/>
                    <a:pt x="34105" y="138098"/>
                  </a:cubicBezTo>
                  <a:cubicBezTo>
                    <a:pt x="38850" y="139888"/>
                    <a:pt x="43923" y="141037"/>
                    <a:pt x="48757" y="141037"/>
                  </a:cubicBezTo>
                  <a:cubicBezTo>
                    <a:pt x="50984" y="141037"/>
                    <a:pt x="53160" y="140793"/>
                    <a:pt x="55230" y="140256"/>
                  </a:cubicBezTo>
                  <a:cubicBezTo>
                    <a:pt x="64770" y="137770"/>
                    <a:pt x="71642" y="129428"/>
                    <a:pt x="81732" y="129428"/>
                  </a:cubicBezTo>
                  <a:cubicBezTo>
                    <a:pt x="82251" y="129428"/>
                    <a:pt x="82779" y="129450"/>
                    <a:pt x="83316" y="129496"/>
                  </a:cubicBezTo>
                  <a:cubicBezTo>
                    <a:pt x="95170" y="130499"/>
                    <a:pt x="103924" y="142718"/>
                    <a:pt x="115657" y="146001"/>
                  </a:cubicBezTo>
                  <a:cubicBezTo>
                    <a:pt x="117815" y="146603"/>
                    <a:pt x="119955" y="146872"/>
                    <a:pt x="122056" y="146872"/>
                  </a:cubicBezTo>
                  <a:cubicBezTo>
                    <a:pt x="129513" y="146872"/>
                    <a:pt x="136494" y="143480"/>
                    <a:pt x="142162" y="139497"/>
                  </a:cubicBezTo>
                  <a:cubicBezTo>
                    <a:pt x="149487" y="134329"/>
                    <a:pt x="156022" y="127612"/>
                    <a:pt x="157572" y="118949"/>
                  </a:cubicBezTo>
                  <a:cubicBezTo>
                    <a:pt x="159092" y="110408"/>
                    <a:pt x="160764" y="99101"/>
                    <a:pt x="155566" y="90833"/>
                  </a:cubicBezTo>
                  <a:cubicBezTo>
                    <a:pt x="149730" y="81623"/>
                    <a:pt x="145748" y="71350"/>
                    <a:pt x="146843" y="61653"/>
                  </a:cubicBezTo>
                  <a:cubicBezTo>
                    <a:pt x="148150" y="50255"/>
                    <a:pt x="152739" y="46304"/>
                    <a:pt x="152466" y="34632"/>
                  </a:cubicBezTo>
                  <a:cubicBezTo>
                    <a:pt x="152344" y="29282"/>
                    <a:pt x="149122" y="23933"/>
                    <a:pt x="145110" y="19434"/>
                  </a:cubicBezTo>
                  <a:cubicBezTo>
                    <a:pt x="134359" y="7345"/>
                    <a:pt x="117248" y="1"/>
                    <a:pt x="10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7" name="Google Shape;1247;p64"/>
            <p:cNvGrpSpPr/>
            <p:nvPr/>
          </p:nvGrpSpPr>
          <p:grpSpPr>
            <a:xfrm rot="-3004295" flipH="1">
              <a:off x="6372353" y="38816"/>
              <a:ext cx="3208575" cy="3760660"/>
              <a:chOff x="9395708" y="-2591285"/>
              <a:chExt cx="2431070" cy="2849374"/>
            </a:xfrm>
          </p:grpSpPr>
          <p:sp>
            <p:nvSpPr>
              <p:cNvPr id="1248" name="Google Shape;1248;p64"/>
              <p:cNvSpPr/>
              <p:nvPr/>
            </p:nvSpPr>
            <p:spPr>
              <a:xfrm>
                <a:off x="10858250" y="-1271968"/>
                <a:ext cx="817995" cy="1530057"/>
              </a:xfrm>
              <a:custGeom>
                <a:avLst/>
                <a:gdLst/>
                <a:ahLst/>
                <a:cxnLst/>
                <a:rect l="l" t="t" r="r" b="b"/>
                <a:pathLst>
                  <a:path w="23953" h="44804" extrusionOk="0">
                    <a:moveTo>
                      <a:pt x="6990" y="13248"/>
                    </a:moveTo>
                    <a:lnTo>
                      <a:pt x="6990" y="13248"/>
                    </a:lnTo>
                    <a:cubicBezTo>
                      <a:pt x="6990" y="13250"/>
                      <a:pt x="6990" y="13252"/>
                      <a:pt x="6992" y="13253"/>
                    </a:cubicBezTo>
                    <a:cubicBezTo>
                      <a:pt x="6991" y="13252"/>
                      <a:pt x="6991" y="13250"/>
                      <a:pt x="6990" y="13248"/>
                    </a:cubicBezTo>
                    <a:close/>
                    <a:moveTo>
                      <a:pt x="5531" y="20573"/>
                    </a:moveTo>
                    <a:cubicBezTo>
                      <a:pt x="5531" y="20575"/>
                      <a:pt x="5531" y="20577"/>
                      <a:pt x="5533" y="20578"/>
                    </a:cubicBezTo>
                    <a:cubicBezTo>
                      <a:pt x="5532" y="20577"/>
                      <a:pt x="5531" y="20575"/>
                      <a:pt x="5531" y="20573"/>
                    </a:cubicBezTo>
                    <a:close/>
                    <a:moveTo>
                      <a:pt x="3101" y="28051"/>
                    </a:moveTo>
                    <a:cubicBezTo>
                      <a:pt x="3100" y="28053"/>
                      <a:pt x="3100" y="28054"/>
                      <a:pt x="3101" y="28055"/>
                    </a:cubicBezTo>
                    <a:cubicBezTo>
                      <a:pt x="3101" y="28054"/>
                      <a:pt x="3101" y="28053"/>
                      <a:pt x="3101" y="28051"/>
                    </a:cubicBezTo>
                    <a:close/>
                    <a:moveTo>
                      <a:pt x="1" y="34950"/>
                    </a:moveTo>
                    <a:cubicBezTo>
                      <a:pt x="1" y="34952"/>
                      <a:pt x="0" y="34954"/>
                      <a:pt x="1" y="34955"/>
                    </a:cubicBezTo>
                    <a:cubicBezTo>
                      <a:pt x="1" y="34954"/>
                      <a:pt x="1" y="34952"/>
                      <a:pt x="1" y="34950"/>
                    </a:cubicBezTo>
                    <a:close/>
                    <a:moveTo>
                      <a:pt x="15746" y="0"/>
                    </a:moveTo>
                    <a:cubicBezTo>
                      <a:pt x="15655" y="0"/>
                      <a:pt x="15564" y="61"/>
                      <a:pt x="15564" y="183"/>
                    </a:cubicBezTo>
                    <a:cubicBezTo>
                      <a:pt x="15533" y="791"/>
                      <a:pt x="15533" y="1368"/>
                      <a:pt x="15564" y="1976"/>
                    </a:cubicBezTo>
                    <a:lnTo>
                      <a:pt x="15472" y="2067"/>
                    </a:lnTo>
                    <a:cubicBezTo>
                      <a:pt x="15320" y="2219"/>
                      <a:pt x="15138" y="2402"/>
                      <a:pt x="14925" y="2614"/>
                    </a:cubicBezTo>
                    <a:cubicBezTo>
                      <a:pt x="13922" y="3557"/>
                      <a:pt x="12220" y="5107"/>
                      <a:pt x="10305" y="6809"/>
                    </a:cubicBezTo>
                    <a:cubicBezTo>
                      <a:pt x="7362" y="9421"/>
                      <a:pt x="6941" y="13072"/>
                      <a:pt x="6990" y="13248"/>
                    </a:cubicBezTo>
                    <a:lnTo>
                      <a:pt x="6990" y="13248"/>
                    </a:lnTo>
                    <a:cubicBezTo>
                      <a:pt x="7007" y="13133"/>
                      <a:pt x="9876" y="11532"/>
                      <a:pt x="12949" y="8876"/>
                    </a:cubicBezTo>
                    <a:cubicBezTo>
                      <a:pt x="14287" y="7660"/>
                      <a:pt x="15199" y="6079"/>
                      <a:pt x="15594" y="4317"/>
                    </a:cubicBezTo>
                    <a:lnTo>
                      <a:pt x="15594" y="4317"/>
                    </a:lnTo>
                    <a:cubicBezTo>
                      <a:pt x="15594" y="5380"/>
                      <a:pt x="15533" y="6444"/>
                      <a:pt x="15472" y="7508"/>
                    </a:cubicBezTo>
                    <a:cubicBezTo>
                      <a:pt x="15442" y="8420"/>
                      <a:pt x="15351" y="9301"/>
                      <a:pt x="15260" y="10213"/>
                    </a:cubicBezTo>
                    <a:cubicBezTo>
                      <a:pt x="15108" y="10335"/>
                      <a:pt x="14864" y="10548"/>
                      <a:pt x="14560" y="10791"/>
                    </a:cubicBezTo>
                    <a:cubicBezTo>
                      <a:pt x="13466" y="11642"/>
                      <a:pt x="11582" y="13010"/>
                      <a:pt x="9515" y="14499"/>
                    </a:cubicBezTo>
                    <a:cubicBezTo>
                      <a:pt x="6305" y="16809"/>
                      <a:pt x="5493" y="20391"/>
                      <a:pt x="5531" y="20573"/>
                    </a:cubicBezTo>
                    <a:lnTo>
                      <a:pt x="5531" y="20573"/>
                    </a:lnTo>
                    <a:cubicBezTo>
                      <a:pt x="5542" y="20444"/>
                      <a:pt x="8567" y="19141"/>
                      <a:pt x="11886" y="16809"/>
                    </a:cubicBezTo>
                    <a:cubicBezTo>
                      <a:pt x="13345" y="15745"/>
                      <a:pt x="14439" y="14256"/>
                      <a:pt x="15016" y="12523"/>
                    </a:cubicBezTo>
                    <a:lnTo>
                      <a:pt x="15016" y="12523"/>
                    </a:lnTo>
                    <a:cubicBezTo>
                      <a:pt x="14925" y="13283"/>
                      <a:pt x="14834" y="14043"/>
                      <a:pt x="14712" y="14773"/>
                    </a:cubicBezTo>
                    <a:cubicBezTo>
                      <a:pt x="14500" y="16110"/>
                      <a:pt x="14256" y="17447"/>
                      <a:pt x="13983" y="18754"/>
                    </a:cubicBezTo>
                    <a:lnTo>
                      <a:pt x="13953" y="18754"/>
                    </a:lnTo>
                    <a:lnTo>
                      <a:pt x="13892" y="18785"/>
                    </a:lnTo>
                    <a:cubicBezTo>
                      <a:pt x="13709" y="18906"/>
                      <a:pt x="13466" y="19089"/>
                      <a:pt x="13193" y="19271"/>
                    </a:cubicBezTo>
                    <a:cubicBezTo>
                      <a:pt x="12007" y="19970"/>
                      <a:pt x="10001" y="21125"/>
                      <a:pt x="7752" y="22402"/>
                    </a:cubicBezTo>
                    <a:cubicBezTo>
                      <a:pt x="4291" y="24358"/>
                      <a:pt x="3095" y="27862"/>
                      <a:pt x="3101" y="28051"/>
                    </a:cubicBezTo>
                    <a:lnTo>
                      <a:pt x="3101" y="28051"/>
                    </a:lnTo>
                    <a:cubicBezTo>
                      <a:pt x="3136" y="27935"/>
                      <a:pt x="6286" y="26961"/>
                      <a:pt x="9849" y="24955"/>
                    </a:cubicBezTo>
                    <a:cubicBezTo>
                      <a:pt x="11460" y="24043"/>
                      <a:pt x="12737" y="22645"/>
                      <a:pt x="13497" y="20943"/>
                    </a:cubicBezTo>
                    <a:lnTo>
                      <a:pt x="13497" y="20943"/>
                    </a:lnTo>
                    <a:cubicBezTo>
                      <a:pt x="13010" y="22888"/>
                      <a:pt x="12494" y="24803"/>
                      <a:pt x="11855" y="26718"/>
                    </a:cubicBezTo>
                    <a:lnTo>
                      <a:pt x="11673" y="26809"/>
                    </a:lnTo>
                    <a:cubicBezTo>
                      <a:pt x="11490" y="26931"/>
                      <a:pt x="11247" y="27052"/>
                      <a:pt x="10974" y="27174"/>
                    </a:cubicBezTo>
                    <a:cubicBezTo>
                      <a:pt x="9758" y="27782"/>
                      <a:pt x="7600" y="28694"/>
                      <a:pt x="5259" y="29758"/>
                    </a:cubicBezTo>
                    <a:cubicBezTo>
                      <a:pt x="1592" y="31381"/>
                      <a:pt x="35" y="34758"/>
                      <a:pt x="1" y="34950"/>
                    </a:cubicBezTo>
                    <a:lnTo>
                      <a:pt x="1" y="34950"/>
                    </a:lnTo>
                    <a:cubicBezTo>
                      <a:pt x="59" y="34816"/>
                      <a:pt x="3275" y="34173"/>
                      <a:pt x="7053" y="32524"/>
                    </a:cubicBezTo>
                    <a:cubicBezTo>
                      <a:pt x="8785" y="31764"/>
                      <a:pt x="10214" y="30426"/>
                      <a:pt x="11156" y="28785"/>
                    </a:cubicBezTo>
                    <a:lnTo>
                      <a:pt x="11156" y="28785"/>
                    </a:lnTo>
                    <a:lnTo>
                      <a:pt x="11095" y="28998"/>
                    </a:lnTo>
                    <a:cubicBezTo>
                      <a:pt x="10791" y="29788"/>
                      <a:pt x="10487" y="30609"/>
                      <a:pt x="10183" y="31399"/>
                    </a:cubicBezTo>
                    <a:cubicBezTo>
                      <a:pt x="10031" y="31551"/>
                      <a:pt x="9880" y="31733"/>
                      <a:pt x="9697" y="31916"/>
                    </a:cubicBezTo>
                    <a:lnTo>
                      <a:pt x="9606" y="32007"/>
                    </a:lnTo>
                    <a:cubicBezTo>
                      <a:pt x="8147" y="33648"/>
                      <a:pt x="6870" y="35442"/>
                      <a:pt x="5867" y="37387"/>
                    </a:cubicBezTo>
                    <a:cubicBezTo>
                      <a:pt x="4682" y="39727"/>
                      <a:pt x="3892" y="42220"/>
                      <a:pt x="3496" y="44803"/>
                    </a:cubicBezTo>
                    <a:cubicBezTo>
                      <a:pt x="5746" y="43253"/>
                      <a:pt x="7600" y="41186"/>
                      <a:pt x="8876" y="38755"/>
                    </a:cubicBezTo>
                    <a:cubicBezTo>
                      <a:pt x="9819" y="36870"/>
                      <a:pt x="10366" y="34834"/>
                      <a:pt x="10518" y="32767"/>
                    </a:cubicBezTo>
                    <a:cubicBezTo>
                      <a:pt x="10548" y="32189"/>
                      <a:pt x="10548" y="31764"/>
                      <a:pt x="10548" y="31460"/>
                    </a:cubicBezTo>
                    <a:cubicBezTo>
                      <a:pt x="10731" y="30943"/>
                      <a:pt x="10943" y="30457"/>
                      <a:pt x="11126" y="29970"/>
                    </a:cubicBezTo>
                    <a:cubicBezTo>
                      <a:pt x="11278" y="29545"/>
                      <a:pt x="11430" y="29089"/>
                      <a:pt x="11582" y="28663"/>
                    </a:cubicBezTo>
                    <a:lnTo>
                      <a:pt x="11582" y="28663"/>
                    </a:lnTo>
                    <a:cubicBezTo>
                      <a:pt x="11217" y="30578"/>
                      <a:pt x="11369" y="32584"/>
                      <a:pt x="12007" y="34408"/>
                    </a:cubicBezTo>
                    <a:cubicBezTo>
                      <a:pt x="13436" y="38268"/>
                      <a:pt x="14621" y="41551"/>
                      <a:pt x="14530" y="41551"/>
                    </a:cubicBezTo>
                    <a:cubicBezTo>
                      <a:pt x="14652" y="41551"/>
                      <a:pt x="16962" y="37265"/>
                      <a:pt x="15412" y="33314"/>
                    </a:cubicBezTo>
                    <a:cubicBezTo>
                      <a:pt x="14652" y="31369"/>
                      <a:pt x="13770" y="29484"/>
                      <a:pt x="12706" y="27660"/>
                    </a:cubicBezTo>
                    <a:lnTo>
                      <a:pt x="12372" y="27022"/>
                    </a:lnTo>
                    <a:lnTo>
                      <a:pt x="12250" y="26779"/>
                    </a:lnTo>
                    <a:cubicBezTo>
                      <a:pt x="12676" y="25502"/>
                      <a:pt x="13041" y="24226"/>
                      <a:pt x="13375" y="22919"/>
                    </a:cubicBezTo>
                    <a:cubicBezTo>
                      <a:pt x="13588" y="22219"/>
                      <a:pt x="13770" y="21490"/>
                      <a:pt x="13953" y="20761"/>
                    </a:cubicBezTo>
                    <a:lnTo>
                      <a:pt x="13953" y="20761"/>
                    </a:lnTo>
                    <a:cubicBezTo>
                      <a:pt x="13801" y="22675"/>
                      <a:pt x="14165" y="24590"/>
                      <a:pt x="14986" y="26323"/>
                    </a:cubicBezTo>
                    <a:cubicBezTo>
                      <a:pt x="16840" y="30001"/>
                      <a:pt x="18421" y="33101"/>
                      <a:pt x="18299" y="33162"/>
                    </a:cubicBezTo>
                    <a:cubicBezTo>
                      <a:pt x="18421" y="33162"/>
                      <a:pt x="20244" y="28663"/>
                      <a:pt x="18299" y="24925"/>
                    </a:cubicBezTo>
                    <a:cubicBezTo>
                      <a:pt x="17296" y="23071"/>
                      <a:pt x="16171" y="21308"/>
                      <a:pt x="14925" y="19636"/>
                    </a:cubicBezTo>
                    <a:lnTo>
                      <a:pt x="14500" y="19028"/>
                    </a:lnTo>
                    <a:lnTo>
                      <a:pt x="14408" y="18846"/>
                    </a:lnTo>
                    <a:lnTo>
                      <a:pt x="14378" y="18815"/>
                    </a:lnTo>
                    <a:cubicBezTo>
                      <a:pt x="14834" y="16688"/>
                      <a:pt x="15199" y="14529"/>
                      <a:pt x="15472" y="12371"/>
                    </a:cubicBezTo>
                    <a:cubicBezTo>
                      <a:pt x="15564" y="14256"/>
                      <a:pt x="16141" y="16080"/>
                      <a:pt x="17144" y="17660"/>
                    </a:cubicBezTo>
                    <a:cubicBezTo>
                      <a:pt x="19424" y="21095"/>
                      <a:pt x="21339" y="24043"/>
                      <a:pt x="21217" y="24074"/>
                    </a:cubicBezTo>
                    <a:cubicBezTo>
                      <a:pt x="21339" y="24074"/>
                      <a:pt x="22646" y="19423"/>
                      <a:pt x="20244" y="15897"/>
                    </a:cubicBezTo>
                    <a:cubicBezTo>
                      <a:pt x="19059" y="14165"/>
                      <a:pt x="17752" y="12523"/>
                      <a:pt x="16323" y="10973"/>
                    </a:cubicBezTo>
                    <a:lnTo>
                      <a:pt x="15837" y="10365"/>
                    </a:lnTo>
                    <a:lnTo>
                      <a:pt x="15715" y="10244"/>
                    </a:lnTo>
                    <a:cubicBezTo>
                      <a:pt x="15776" y="9666"/>
                      <a:pt x="15807" y="9089"/>
                      <a:pt x="15867" y="8511"/>
                    </a:cubicBezTo>
                    <a:cubicBezTo>
                      <a:pt x="15959" y="7174"/>
                      <a:pt x="16019" y="5836"/>
                      <a:pt x="16050" y="4468"/>
                    </a:cubicBezTo>
                    <a:lnTo>
                      <a:pt x="16050" y="4165"/>
                    </a:lnTo>
                    <a:cubicBezTo>
                      <a:pt x="16354" y="6019"/>
                      <a:pt x="17114" y="7751"/>
                      <a:pt x="18269" y="9210"/>
                    </a:cubicBezTo>
                    <a:cubicBezTo>
                      <a:pt x="20913" y="12402"/>
                      <a:pt x="23132" y="15137"/>
                      <a:pt x="23041" y="15198"/>
                    </a:cubicBezTo>
                    <a:cubicBezTo>
                      <a:pt x="23162" y="15137"/>
                      <a:pt x="23953" y="10396"/>
                      <a:pt x="21187" y="7143"/>
                    </a:cubicBezTo>
                    <a:cubicBezTo>
                      <a:pt x="19819" y="5502"/>
                      <a:pt x="18330" y="3982"/>
                      <a:pt x="16719" y="2584"/>
                    </a:cubicBezTo>
                    <a:lnTo>
                      <a:pt x="16050" y="1946"/>
                    </a:lnTo>
                    <a:cubicBezTo>
                      <a:pt x="16050" y="1338"/>
                      <a:pt x="16019" y="760"/>
                      <a:pt x="15928" y="183"/>
                    </a:cubicBezTo>
                    <a:cubicBezTo>
                      <a:pt x="15928" y="61"/>
                      <a:pt x="15837" y="0"/>
                      <a:pt x="15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4"/>
              <p:cNvSpPr/>
              <p:nvPr/>
            </p:nvSpPr>
            <p:spPr>
              <a:xfrm>
                <a:off x="10174225" y="-1747439"/>
                <a:ext cx="1086653" cy="1304872"/>
              </a:xfrm>
              <a:custGeom>
                <a:avLst/>
                <a:gdLst/>
                <a:ahLst/>
                <a:cxnLst/>
                <a:rect l="l" t="t" r="r" b="b"/>
                <a:pathLst>
                  <a:path w="31820" h="38210" extrusionOk="0">
                    <a:moveTo>
                      <a:pt x="15016" y="9087"/>
                    </a:moveTo>
                    <a:cubicBezTo>
                      <a:pt x="15015" y="9088"/>
                      <a:pt x="15015" y="9089"/>
                      <a:pt x="15016" y="9090"/>
                    </a:cubicBezTo>
                    <a:cubicBezTo>
                      <a:pt x="15016" y="9090"/>
                      <a:pt x="15016" y="9088"/>
                      <a:pt x="15016" y="9087"/>
                    </a:cubicBezTo>
                    <a:close/>
                    <a:moveTo>
                      <a:pt x="10913" y="15347"/>
                    </a:moveTo>
                    <a:lnTo>
                      <a:pt x="10913" y="15347"/>
                    </a:lnTo>
                    <a:cubicBezTo>
                      <a:pt x="10912" y="15348"/>
                      <a:pt x="10912" y="15350"/>
                      <a:pt x="10912" y="15352"/>
                    </a:cubicBezTo>
                    <a:cubicBezTo>
                      <a:pt x="10912" y="15351"/>
                      <a:pt x="10912" y="15349"/>
                      <a:pt x="10913" y="15347"/>
                    </a:cubicBezTo>
                    <a:close/>
                    <a:moveTo>
                      <a:pt x="29212" y="16811"/>
                    </a:moveTo>
                    <a:lnTo>
                      <a:pt x="29212" y="16811"/>
                    </a:lnTo>
                    <a:cubicBezTo>
                      <a:pt x="29211" y="16811"/>
                      <a:pt x="29211" y="16811"/>
                      <a:pt x="29210" y="16811"/>
                    </a:cubicBezTo>
                    <a:cubicBezTo>
                      <a:pt x="29211" y="16811"/>
                      <a:pt x="29211" y="16811"/>
                      <a:pt x="29212" y="16811"/>
                    </a:cubicBezTo>
                    <a:close/>
                    <a:moveTo>
                      <a:pt x="5867" y="21395"/>
                    </a:moveTo>
                    <a:lnTo>
                      <a:pt x="5867" y="21395"/>
                    </a:lnTo>
                    <a:cubicBezTo>
                      <a:pt x="5866" y="21397"/>
                      <a:pt x="5866" y="21399"/>
                      <a:pt x="5867" y="21401"/>
                    </a:cubicBezTo>
                    <a:cubicBezTo>
                      <a:pt x="5867" y="21399"/>
                      <a:pt x="5867" y="21397"/>
                      <a:pt x="5867" y="21395"/>
                    </a:cubicBezTo>
                    <a:close/>
                    <a:moveTo>
                      <a:pt x="11459" y="38209"/>
                    </a:moveTo>
                    <a:cubicBezTo>
                      <a:pt x="11460" y="38209"/>
                      <a:pt x="11460" y="38210"/>
                      <a:pt x="11460" y="38210"/>
                    </a:cubicBezTo>
                    <a:lnTo>
                      <a:pt x="11460" y="38210"/>
                    </a:lnTo>
                    <a:cubicBezTo>
                      <a:pt x="11460" y="38210"/>
                      <a:pt x="11460" y="38209"/>
                      <a:pt x="11459" y="38209"/>
                    </a:cubicBezTo>
                    <a:close/>
                    <a:moveTo>
                      <a:pt x="28011" y="1"/>
                    </a:moveTo>
                    <a:cubicBezTo>
                      <a:pt x="27942" y="1"/>
                      <a:pt x="27875" y="37"/>
                      <a:pt x="27843" y="124"/>
                    </a:cubicBezTo>
                    <a:cubicBezTo>
                      <a:pt x="27599" y="671"/>
                      <a:pt x="27387" y="1218"/>
                      <a:pt x="27174" y="1765"/>
                    </a:cubicBezTo>
                    <a:lnTo>
                      <a:pt x="27052" y="1826"/>
                    </a:lnTo>
                    <a:cubicBezTo>
                      <a:pt x="26870" y="1917"/>
                      <a:pt x="26627" y="2008"/>
                      <a:pt x="26323" y="2130"/>
                    </a:cubicBezTo>
                    <a:cubicBezTo>
                      <a:pt x="25077" y="2647"/>
                      <a:pt x="22888" y="3437"/>
                      <a:pt x="20487" y="4318"/>
                    </a:cubicBezTo>
                    <a:cubicBezTo>
                      <a:pt x="16747" y="5676"/>
                      <a:pt x="15042" y="8919"/>
                      <a:pt x="15016" y="9087"/>
                    </a:cubicBezTo>
                    <a:lnTo>
                      <a:pt x="15016" y="9087"/>
                    </a:lnTo>
                    <a:cubicBezTo>
                      <a:pt x="15062" y="8990"/>
                      <a:pt x="18314" y="8588"/>
                      <a:pt x="22159" y="7236"/>
                    </a:cubicBezTo>
                    <a:cubicBezTo>
                      <a:pt x="23861" y="6598"/>
                      <a:pt x="25289" y="5473"/>
                      <a:pt x="26292" y="3984"/>
                    </a:cubicBezTo>
                    <a:lnTo>
                      <a:pt x="26292" y="3984"/>
                    </a:lnTo>
                    <a:cubicBezTo>
                      <a:pt x="25897" y="4957"/>
                      <a:pt x="25472" y="5929"/>
                      <a:pt x="25016" y="6902"/>
                    </a:cubicBezTo>
                    <a:cubicBezTo>
                      <a:pt x="24621" y="7723"/>
                      <a:pt x="24226" y="8513"/>
                      <a:pt x="23830" y="9334"/>
                    </a:cubicBezTo>
                    <a:cubicBezTo>
                      <a:pt x="23618" y="9394"/>
                      <a:pt x="23314" y="9486"/>
                      <a:pt x="22919" y="9607"/>
                    </a:cubicBezTo>
                    <a:cubicBezTo>
                      <a:pt x="21611" y="10002"/>
                      <a:pt x="19362" y="10549"/>
                      <a:pt x="16870" y="11157"/>
                    </a:cubicBezTo>
                    <a:cubicBezTo>
                      <a:pt x="13023" y="12119"/>
                      <a:pt x="10959" y="15160"/>
                      <a:pt x="10913" y="15347"/>
                    </a:cubicBezTo>
                    <a:lnTo>
                      <a:pt x="10913" y="15347"/>
                    </a:lnTo>
                    <a:cubicBezTo>
                      <a:pt x="10979" y="15228"/>
                      <a:pt x="14254" y="15155"/>
                      <a:pt x="18238" y="14197"/>
                    </a:cubicBezTo>
                    <a:cubicBezTo>
                      <a:pt x="19970" y="13741"/>
                      <a:pt x="21551" y="12768"/>
                      <a:pt x="22706" y="11400"/>
                    </a:cubicBezTo>
                    <a:lnTo>
                      <a:pt x="22706" y="11400"/>
                    </a:lnTo>
                    <a:cubicBezTo>
                      <a:pt x="22341" y="12069"/>
                      <a:pt x="21946" y="12708"/>
                      <a:pt x="21581" y="13376"/>
                    </a:cubicBezTo>
                    <a:cubicBezTo>
                      <a:pt x="20882" y="14531"/>
                      <a:pt x="20183" y="15656"/>
                      <a:pt x="19423" y="16781"/>
                    </a:cubicBezTo>
                    <a:lnTo>
                      <a:pt x="19393" y="16781"/>
                    </a:lnTo>
                    <a:lnTo>
                      <a:pt x="19301" y="16811"/>
                    </a:lnTo>
                    <a:cubicBezTo>
                      <a:pt x="19119" y="16841"/>
                      <a:pt x="18815" y="16902"/>
                      <a:pt x="18481" y="16993"/>
                    </a:cubicBezTo>
                    <a:cubicBezTo>
                      <a:pt x="17143" y="17206"/>
                      <a:pt x="14833" y="17540"/>
                      <a:pt x="12280" y="17875"/>
                    </a:cubicBezTo>
                    <a:cubicBezTo>
                      <a:pt x="8344" y="18416"/>
                      <a:pt x="5923" y="21213"/>
                      <a:pt x="5867" y="21395"/>
                    </a:cubicBezTo>
                    <a:lnTo>
                      <a:pt x="5867" y="21395"/>
                    </a:lnTo>
                    <a:cubicBezTo>
                      <a:pt x="5884" y="21371"/>
                      <a:pt x="6070" y="21365"/>
                      <a:pt x="6395" y="21365"/>
                    </a:cubicBezTo>
                    <a:cubicBezTo>
                      <a:pt x="6662" y="21365"/>
                      <a:pt x="7023" y="21369"/>
                      <a:pt x="7461" y="21369"/>
                    </a:cubicBezTo>
                    <a:cubicBezTo>
                      <a:pt x="8821" y="21369"/>
                      <a:pt x="10927" y="21333"/>
                      <a:pt x="13283" y="21036"/>
                    </a:cubicBezTo>
                    <a:cubicBezTo>
                      <a:pt x="15107" y="20762"/>
                      <a:pt x="16809" y="19942"/>
                      <a:pt x="18146" y="18665"/>
                    </a:cubicBezTo>
                    <a:lnTo>
                      <a:pt x="18146" y="18665"/>
                    </a:lnTo>
                    <a:cubicBezTo>
                      <a:pt x="16991" y="20276"/>
                      <a:pt x="15776" y="21887"/>
                      <a:pt x="14499" y="23407"/>
                    </a:cubicBezTo>
                    <a:lnTo>
                      <a:pt x="14286" y="23437"/>
                    </a:lnTo>
                    <a:cubicBezTo>
                      <a:pt x="14073" y="23468"/>
                      <a:pt x="13800" y="23498"/>
                      <a:pt x="13526" y="23528"/>
                    </a:cubicBezTo>
                    <a:cubicBezTo>
                      <a:pt x="12158" y="23589"/>
                      <a:pt x="9818" y="23680"/>
                      <a:pt x="7234" y="23771"/>
                    </a:cubicBezTo>
                    <a:cubicBezTo>
                      <a:pt x="3222" y="23923"/>
                      <a:pt x="457" y="26537"/>
                      <a:pt x="456" y="26659"/>
                    </a:cubicBezTo>
                    <a:lnTo>
                      <a:pt x="456" y="26659"/>
                    </a:lnTo>
                    <a:cubicBezTo>
                      <a:pt x="456" y="26648"/>
                      <a:pt x="484" y="26643"/>
                      <a:pt x="537" y="26643"/>
                    </a:cubicBezTo>
                    <a:cubicBezTo>
                      <a:pt x="1012" y="26643"/>
                      <a:pt x="3527" y="27040"/>
                      <a:pt x="6758" y="27040"/>
                    </a:cubicBezTo>
                    <a:cubicBezTo>
                      <a:pt x="7121" y="27040"/>
                      <a:pt x="7493" y="27035"/>
                      <a:pt x="7873" y="27024"/>
                    </a:cubicBezTo>
                    <a:cubicBezTo>
                      <a:pt x="9788" y="26933"/>
                      <a:pt x="11611" y="26264"/>
                      <a:pt x="13101" y="25079"/>
                    </a:cubicBezTo>
                    <a:lnTo>
                      <a:pt x="13101" y="25079"/>
                    </a:lnTo>
                    <a:lnTo>
                      <a:pt x="12949" y="25230"/>
                    </a:lnTo>
                    <a:cubicBezTo>
                      <a:pt x="12371" y="25869"/>
                      <a:pt x="11794" y="26507"/>
                      <a:pt x="11186" y="27145"/>
                    </a:cubicBezTo>
                    <a:cubicBezTo>
                      <a:pt x="11034" y="27206"/>
                      <a:pt x="10821" y="27328"/>
                      <a:pt x="10547" y="27419"/>
                    </a:cubicBezTo>
                    <a:lnTo>
                      <a:pt x="10456" y="27480"/>
                    </a:lnTo>
                    <a:cubicBezTo>
                      <a:pt x="8481" y="28452"/>
                      <a:pt x="6626" y="29668"/>
                      <a:pt x="4985" y="31066"/>
                    </a:cubicBezTo>
                    <a:cubicBezTo>
                      <a:pt x="3009" y="32829"/>
                      <a:pt x="1338" y="34835"/>
                      <a:pt x="0" y="37085"/>
                    </a:cubicBezTo>
                    <a:cubicBezTo>
                      <a:pt x="2675" y="36477"/>
                      <a:pt x="5167" y="35261"/>
                      <a:pt x="7265" y="33468"/>
                    </a:cubicBezTo>
                    <a:cubicBezTo>
                      <a:pt x="8845" y="32100"/>
                      <a:pt x="10122" y="30398"/>
                      <a:pt x="11034" y="28544"/>
                    </a:cubicBezTo>
                    <a:cubicBezTo>
                      <a:pt x="11277" y="28027"/>
                      <a:pt x="11429" y="27601"/>
                      <a:pt x="11520" y="27328"/>
                    </a:cubicBezTo>
                    <a:lnTo>
                      <a:pt x="12614" y="26173"/>
                    </a:lnTo>
                    <a:cubicBezTo>
                      <a:pt x="12918" y="25838"/>
                      <a:pt x="13222" y="25474"/>
                      <a:pt x="13526" y="25139"/>
                    </a:cubicBezTo>
                    <a:lnTo>
                      <a:pt x="13526" y="25139"/>
                    </a:lnTo>
                    <a:cubicBezTo>
                      <a:pt x="12493" y="26781"/>
                      <a:pt x="11885" y="28696"/>
                      <a:pt x="11794" y="30641"/>
                    </a:cubicBezTo>
                    <a:cubicBezTo>
                      <a:pt x="11703" y="34727"/>
                      <a:pt x="11582" y="38210"/>
                      <a:pt x="11461" y="38210"/>
                    </a:cubicBezTo>
                    <a:cubicBezTo>
                      <a:pt x="11461" y="38210"/>
                      <a:pt x="11460" y="38210"/>
                      <a:pt x="11460" y="38210"/>
                    </a:cubicBezTo>
                    <a:lnTo>
                      <a:pt x="11460" y="38210"/>
                    </a:lnTo>
                    <a:cubicBezTo>
                      <a:pt x="11461" y="38210"/>
                      <a:pt x="11461" y="38210"/>
                      <a:pt x="11461" y="38210"/>
                    </a:cubicBezTo>
                    <a:cubicBezTo>
                      <a:pt x="11617" y="38210"/>
                      <a:pt x="15320" y="35089"/>
                      <a:pt x="15350" y="30884"/>
                    </a:cubicBezTo>
                    <a:cubicBezTo>
                      <a:pt x="15380" y="28787"/>
                      <a:pt x="15228" y="26689"/>
                      <a:pt x="14955" y="24623"/>
                    </a:cubicBezTo>
                    <a:cubicBezTo>
                      <a:pt x="14924" y="24319"/>
                      <a:pt x="14894" y="24075"/>
                      <a:pt x="14864" y="23893"/>
                    </a:cubicBezTo>
                    <a:cubicBezTo>
                      <a:pt x="14864" y="23771"/>
                      <a:pt x="14864" y="23680"/>
                      <a:pt x="14833" y="23620"/>
                    </a:cubicBezTo>
                    <a:cubicBezTo>
                      <a:pt x="15715" y="22586"/>
                      <a:pt x="16535" y="21553"/>
                      <a:pt x="17356" y="20458"/>
                    </a:cubicBezTo>
                    <a:cubicBezTo>
                      <a:pt x="17782" y="19881"/>
                      <a:pt x="18238" y="19273"/>
                      <a:pt x="18663" y="18665"/>
                    </a:cubicBezTo>
                    <a:lnTo>
                      <a:pt x="18663" y="18665"/>
                    </a:lnTo>
                    <a:cubicBezTo>
                      <a:pt x="17812" y="20398"/>
                      <a:pt x="17447" y="22313"/>
                      <a:pt x="17569" y="24227"/>
                    </a:cubicBezTo>
                    <a:cubicBezTo>
                      <a:pt x="17934" y="28331"/>
                      <a:pt x="18207" y="31796"/>
                      <a:pt x="18086" y="31796"/>
                    </a:cubicBezTo>
                    <a:cubicBezTo>
                      <a:pt x="18086" y="31796"/>
                      <a:pt x="18087" y="31796"/>
                      <a:pt x="18087" y="31796"/>
                    </a:cubicBezTo>
                    <a:cubicBezTo>
                      <a:pt x="18236" y="31796"/>
                      <a:pt x="21579" y="28313"/>
                      <a:pt x="21125" y="24136"/>
                    </a:cubicBezTo>
                    <a:cubicBezTo>
                      <a:pt x="20912" y="22039"/>
                      <a:pt x="20548" y="19972"/>
                      <a:pt x="20031" y="17936"/>
                    </a:cubicBezTo>
                    <a:cubicBezTo>
                      <a:pt x="19970" y="17662"/>
                      <a:pt x="19909" y="17419"/>
                      <a:pt x="19879" y="17236"/>
                    </a:cubicBezTo>
                    <a:lnTo>
                      <a:pt x="19849" y="17024"/>
                    </a:lnTo>
                    <a:lnTo>
                      <a:pt x="19849" y="16963"/>
                    </a:lnTo>
                    <a:cubicBezTo>
                      <a:pt x="21064" y="15170"/>
                      <a:pt x="22189" y="13315"/>
                      <a:pt x="23253" y="11400"/>
                    </a:cubicBezTo>
                    <a:lnTo>
                      <a:pt x="23253" y="11400"/>
                    </a:lnTo>
                    <a:cubicBezTo>
                      <a:pt x="22675" y="13194"/>
                      <a:pt x="22523" y="15078"/>
                      <a:pt x="22858" y="16932"/>
                    </a:cubicBezTo>
                    <a:cubicBezTo>
                      <a:pt x="23678" y="20975"/>
                      <a:pt x="24377" y="24410"/>
                      <a:pt x="24256" y="24410"/>
                    </a:cubicBezTo>
                    <a:cubicBezTo>
                      <a:pt x="24256" y="24410"/>
                      <a:pt x="24257" y="24410"/>
                      <a:pt x="24257" y="24410"/>
                    </a:cubicBezTo>
                    <a:cubicBezTo>
                      <a:pt x="24400" y="24410"/>
                      <a:pt x="27292" y="20594"/>
                      <a:pt x="26384" y="16446"/>
                    </a:cubicBezTo>
                    <a:cubicBezTo>
                      <a:pt x="25928" y="14410"/>
                      <a:pt x="25289" y="12373"/>
                      <a:pt x="24560" y="10397"/>
                    </a:cubicBezTo>
                    <a:cubicBezTo>
                      <a:pt x="24438" y="10093"/>
                      <a:pt x="24377" y="9850"/>
                      <a:pt x="24286" y="9668"/>
                    </a:cubicBezTo>
                    <a:lnTo>
                      <a:pt x="24256" y="9516"/>
                    </a:lnTo>
                    <a:cubicBezTo>
                      <a:pt x="24499" y="8999"/>
                      <a:pt x="24773" y="8483"/>
                      <a:pt x="25016" y="7966"/>
                    </a:cubicBezTo>
                    <a:cubicBezTo>
                      <a:pt x="25624" y="6750"/>
                      <a:pt x="26171" y="5504"/>
                      <a:pt x="26688" y="4288"/>
                    </a:cubicBezTo>
                    <a:lnTo>
                      <a:pt x="26809" y="3984"/>
                    </a:lnTo>
                    <a:lnTo>
                      <a:pt x="26809" y="3984"/>
                    </a:lnTo>
                    <a:cubicBezTo>
                      <a:pt x="26414" y="5808"/>
                      <a:pt x="26505" y="7723"/>
                      <a:pt x="27022" y="9516"/>
                    </a:cubicBezTo>
                    <a:cubicBezTo>
                      <a:pt x="28263" y="13453"/>
                      <a:pt x="29324" y="16786"/>
                      <a:pt x="29212" y="16811"/>
                    </a:cubicBezTo>
                    <a:lnTo>
                      <a:pt x="29212" y="16811"/>
                    </a:lnTo>
                    <a:cubicBezTo>
                      <a:pt x="29349" y="16783"/>
                      <a:pt x="31820" y="12694"/>
                      <a:pt x="30487" y="8665"/>
                    </a:cubicBezTo>
                    <a:cubicBezTo>
                      <a:pt x="29818" y="6659"/>
                      <a:pt x="28998" y="4683"/>
                      <a:pt x="28055" y="2799"/>
                    </a:cubicBezTo>
                    <a:cubicBezTo>
                      <a:pt x="27873" y="2403"/>
                      <a:pt x="27751" y="2130"/>
                      <a:pt x="27660" y="1947"/>
                    </a:cubicBezTo>
                    <a:cubicBezTo>
                      <a:pt x="27873" y="1400"/>
                      <a:pt x="28055" y="823"/>
                      <a:pt x="28207" y="276"/>
                    </a:cubicBezTo>
                    <a:cubicBezTo>
                      <a:pt x="28266" y="119"/>
                      <a:pt x="28136" y="1"/>
                      <a:pt x="280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64"/>
              <p:cNvSpPr/>
              <p:nvPr/>
            </p:nvSpPr>
            <p:spPr>
              <a:xfrm>
                <a:off x="9732017" y="-1907158"/>
                <a:ext cx="1471694" cy="849276"/>
              </a:xfrm>
              <a:custGeom>
                <a:avLst/>
                <a:gdLst/>
                <a:ahLst/>
                <a:cxnLst/>
                <a:rect l="l" t="t" r="r" b="b"/>
                <a:pathLst>
                  <a:path w="43095" h="24869" extrusionOk="0">
                    <a:moveTo>
                      <a:pt x="27116" y="1544"/>
                    </a:moveTo>
                    <a:cubicBezTo>
                      <a:pt x="27114" y="1545"/>
                      <a:pt x="27114" y="1547"/>
                      <a:pt x="27114" y="1548"/>
                    </a:cubicBezTo>
                    <a:cubicBezTo>
                      <a:pt x="27114" y="1547"/>
                      <a:pt x="27115" y="1546"/>
                      <a:pt x="27116" y="1544"/>
                    </a:cubicBezTo>
                    <a:close/>
                    <a:moveTo>
                      <a:pt x="20430" y="4856"/>
                    </a:moveTo>
                    <a:cubicBezTo>
                      <a:pt x="20428" y="4857"/>
                      <a:pt x="20426" y="4859"/>
                      <a:pt x="20426" y="4862"/>
                    </a:cubicBezTo>
                    <a:cubicBezTo>
                      <a:pt x="20427" y="4860"/>
                      <a:pt x="20428" y="4858"/>
                      <a:pt x="20430" y="4856"/>
                    </a:cubicBezTo>
                    <a:close/>
                    <a:moveTo>
                      <a:pt x="13013" y="7593"/>
                    </a:moveTo>
                    <a:cubicBezTo>
                      <a:pt x="13011" y="7594"/>
                      <a:pt x="13010" y="7595"/>
                      <a:pt x="13010" y="7597"/>
                    </a:cubicBezTo>
                    <a:cubicBezTo>
                      <a:pt x="13011" y="7596"/>
                      <a:pt x="13011" y="7595"/>
                      <a:pt x="13013" y="7593"/>
                    </a:cubicBezTo>
                    <a:close/>
                    <a:moveTo>
                      <a:pt x="5688" y="9327"/>
                    </a:moveTo>
                    <a:cubicBezTo>
                      <a:pt x="5686" y="9327"/>
                      <a:pt x="5685" y="9328"/>
                      <a:pt x="5685" y="9330"/>
                    </a:cubicBezTo>
                    <a:cubicBezTo>
                      <a:pt x="5685" y="9329"/>
                      <a:pt x="5686" y="9328"/>
                      <a:pt x="5688" y="9327"/>
                    </a:cubicBezTo>
                    <a:close/>
                    <a:moveTo>
                      <a:pt x="27326" y="19391"/>
                    </a:moveTo>
                    <a:cubicBezTo>
                      <a:pt x="27327" y="19391"/>
                      <a:pt x="27327" y="19391"/>
                      <a:pt x="27327" y="19391"/>
                    </a:cubicBezTo>
                    <a:lnTo>
                      <a:pt x="27327" y="19391"/>
                    </a:lnTo>
                    <a:cubicBezTo>
                      <a:pt x="27327" y="19391"/>
                      <a:pt x="27327" y="19391"/>
                      <a:pt x="27326" y="19391"/>
                    </a:cubicBezTo>
                    <a:close/>
                    <a:moveTo>
                      <a:pt x="9362" y="24862"/>
                    </a:moveTo>
                    <a:cubicBezTo>
                      <a:pt x="9363" y="24862"/>
                      <a:pt x="9363" y="24862"/>
                      <a:pt x="9363" y="24863"/>
                    </a:cubicBezTo>
                    <a:lnTo>
                      <a:pt x="9363" y="24863"/>
                    </a:lnTo>
                    <a:cubicBezTo>
                      <a:pt x="9363" y="24862"/>
                      <a:pt x="9363" y="24862"/>
                      <a:pt x="9362" y="24862"/>
                    </a:cubicBezTo>
                    <a:close/>
                    <a:moveTo>
                      <a:pt x="32525" y="1"/>
                    </a:moveTo>
                    <a:cubicBezTo>
                      <a:pt x="29468" y="1"/>
                      <a:pt x="27197" y="1409"/>
                      <a:pt x="27116" y="1544"/>
                    </a:cubicBezTo>
                    <a:lnTo>
                      <a:pt x="27116" y="1544"/>
                    </a:lnTo>
                    <a:cubicBezTo>
                      <a:pt x="27118" y="1542"/>
                      <a:pt x="27123" y="1540"/>
                      <a:pt x="27131" y="1540"/>
                    </a:cubicBezTo>
                    <a:cubicBezTo>
                      <a:pt x="27382" y="1540"/>
                      <a:pt x="30332" y="2769"/>
                      <a:pt x="34226" y="3524"/>
                    </a:cubicBezTo>
                    <a:cubicBezTo>
                      <a:pt x="34716" y="3609"/>
                      <a:pt x="35210" y="3651"/>
                      <a:pt x="35703" y="3651"/>
                    </a:cubicBezTo>
                    <a:cubicBezTo>
                      <a:pt x="36986" y="3651"/>
                      <a:pt x="38260" y="3365"/>
                      <a:pt x="39424" y="2795"/>
                    </a:cubicBezTo>
                    <a:lnTo>
                      <a:pt x="39424" y="2795"/>
                    </a:lnTo>
                    <a:cubicBezTo>
                      <a:pt x="38573" y="3433"/>
                      <a:pt x="37722" y="4071"/>
                      <a:pt x="36840" y="4679"/>
                    </a:cubicBezTo>
                    <a:cubicBezTo>
                      <a:pt x="36111" y="5196"/>
                      <a:pt x="35351" y="5682"/>
                      <a:pt x="34591" y="6169"/>
                    </a:cubicBezTo>
                    <a:cubicBezTo>
                      <a:pt x="34378" y="6138"/>
                      <a:pt x="34074" y="6077"/>
                      <a:pt x="33679" y="5956"/>
                    </a:cubicBezTo>
                    <a:cubicBezTo>
                      <a:pt x="32372" y="5621"/>
                      <a:pt x="30123" y="4983"/>
                      <a:pt x="27661" y="4254"/>
                    </a:cubicBezTo>
                    <a:cubicBezTo>
                      <a:pt x="26690" y="3969"/>
                      <a:pt x="25749" y="3861"/>
                      <a:pt x="24884" y="3861"/>
                    </a:cubicBezTo>
                    <a:cubicBezTo>
                      <a:pt x="22388" y="3861"/>
                      <a:pt x="20528" y="4755"/>
                      <a:pt x="20430" y="4856"/>
                    </a:cubicBezTo>
                    <a:lnTo>
                      <a:pt x="20430" y="4856"/>
                    </a:lnTo>
                    <a:cubicBezTo>
                      <a:pt x="20432" y="4855"/>
                      <a:pt x="20434" y="4855"/>
                      <a:pt x="20437" y="4855"/>
                    </a:cubicBezTo>
                    <a:cubicBezTo>
                      <a:pt x="20634" y="4855"/>
                      <a:pt x="23484" y="6423"/>
                      <a:pt x="27296" y="7567"/>
                    </a:cubicBezTo>
                    <a:cubicBezTo>
                      <a:pt x="28080" y="7801"/>
                      <a:pt x="28890" y="7916"/>
                      <a:pt x="29699" y="7916"/>
                    </a:cubicBezTo>
                    <a:cubicBezTo>
                      <a:pt x="30676" y="7916"/>
                      <a:pt x="31653" y="7747"/>
                      <a:pt x="32585" y="7415"/>
                    </a:cubicBezTo>
                    <a:lnTo>
                      <a:pt x="32585" y="7415"/>
                    </a:lnTo>
                    <a:cubicBezTo>
                      <a:pt x="31946" y="7780"/>
                      <a:pt x="31278" y="8175"/>
                      <a:pt x="30609" y="8539"/>
                    </a:cubicBezTo>
                    <a:cubicBezTo>
                      <a:pt x="29454" y="9208"/>
                      <a:pt x="28269" y="9816"/>
                      <a:pt x="27053" y="10424"/>
                    </a:cubicBezTo>
                    <a:lnTo>
                      <a:pt x="27022" y="10424"/>
                    </a:lnTo>
                    <a:lnTo>
                      <a:pt x="26931" y="10394"/>
                    </a:lnTo>
                    <a:cubicBezTo>
                      <a:pt x="26718" y="10333"/>
                      <a:pt x="26475" y="10242"/>
                      <a:pt x="26141" y="10120"/>
                    </a:cubicBezTo>
                    <a:cubicBezTo>
                      <a:pt x="24864" y="9634"/>
                      <a:pt x="22706" y="8752"/>
                      <a:pt x="20335" y="7780"/>
                    </a:cubicBezTo>
                    <a:cubicBezTo>
                      <a:pt x="18924" y="7206"/>
                      <a:pt x="17542" y="7022"/>
                      <a:pt x="16367" y="7022"/>
                    </a:cubicBezTo>
                    <a:cubicBezTo>
                      <a:pt x="14458" y="7022"/>
                      <a:pt x="13091" y="7506"/>
                      <a:pt x="13013" y="7593"/>
                    </a:cubicBezTo>
                    <a:lnTo>
                      <a:pt x="13013" y="7593"/>
                    </a:lnTo>
                    <a:cubicBezTo>
                      <a:pt x="13014" y="7592"/>
                      <a:pt x="13017" y="7592"/>
                      <a:pt x="13020" y="7592"/>
                    </a:cubicBezTo>
                    <a:cubicBezTo>
                      <a:pt x="13208" y="7592"/>
                      <a:pt x="15892" y="9439"/>
                      <a:pt x="19606" y="11001"/>
                    </a:cubicBezTo>
                    <a:cubicBezTo>
                      <a:pt x="20653" y="11432"/>
                      <a:pt x="21769" y="11643"/>
                      <a:pt x="22891" y="11643"/>
                    </a:cubicBezTo>
                    <a:cubicBezTo>
                      <a:pt x="23592" y="11643"/>
                      <a:pt x="24296" y="11560"/>
                      <a:pt x="24986" y="11397"/>
                    </a:cubicBezTo>
                    <a:lnTo>
                      <a:pt x="24986" y="11397"/>
                    </a:lnTo>
                    <a:cubicBezTo>
                      <a:pt x="23162" y="12217"/>
                      <a:pt x="21308" y="12977"/>
                      <a:pt x="19454" y="13676"/>
                    </a:cubicBezTo>
                    <a:lnTo>
                      <a:pt x="19271" y="13555"/>
                    </a:lnTo>
                    <a:cubicBezTo>
                      <a:pt x="19059" y="13463"/>
                      <a:pt x="18846" y="13342"/>
                      <a:pt x="18542" y="13220"/>
                    </a:cubicBezTo>
                    <a:cubicBezTo>
                      <a:pt x="17326" y="12612"/>
                      <a:pt x="15259" y="11518"/>
                      <a:pt x="12980" y="10272"/>
                    </a:cubicBezTo>
                    <a:cubicBezTo>
                      <a:pt x="11159" y="9307"/>
                      <a:pt x="9316" y="9060"/>
                      <a:pt x="7937" y="9060"/>
                    </a:cubicBezTo>
                    <a:cubicBezTo>
                      <a:pt x="6645" y="9060"/>
                      <a:pt x="5762" y="9277"/>
                      <a:pt x="5688" y="9327"/>
                    </a:cubicBezTo>
                    <a:lnTo>
                      <a:pt x="5688" y="9327"/>
                    </a:lnTo>
                    <a:cubicBezTo>
                      <a:pt x="5688" y="9327"/>
                      <a:pt x="5689" y="9327"/>
                      <a:pt x="5689" y="9327"/>
                    </a:cubicBezTo>
                    <a:cubicBezTo>
                      <a:pt x="5819" y="9327"/>
                      <a:pt x="8342" y="11467"/>
                      <a:pt x="11916" y="13403"/>
                    </a:cubicBezTo>
                    <a:cubicBezTo>
                      <a:pt x="13207" y="14084"/>
                      <a:pt x="14625" y="14438"/>
                      <a:pt x="16072" y="14438"/>
                    </a:cubicBezTo>
                    <a:cubicBezTo>
                      <a:pt x="16499" y="14438"/>
                      <a:pt x="16928" y="14407"/>
                      <a:pt x="17357" y="14345"/>
                    </a:cubicBezTo>
                    <a:lnTo>
                      <a:pt x="17357" y="14345"/>
                    </a:lnTo>
                    <a:lnTo>
                      <a:pt x="17174" y="14436"/>
                    </a:lnTo>
                    <a:cubicBezTo>
                      <a:pt x="16353" y="14679"/>
                      <a:pt x="15502" y="14953"/>
                      <a:pt x="14682" y="15196"/>
                    </a:cubicBezTo>
                    <a:cubicBezTo>
                      <a:pt x="14499" y="15166"/>
                      <a:pt x="14256" y="15135"/>
                      <a:pt x="13983" y="15105"/>
                    </a:cubicBezTo>
                    <a:lnTo>
                      <a:pt x="13861" y="15105"/>
                    </a:lnTo>
                    <a:cubicBezTo>
                      <a:pt x="13253" y="15063"/>
                      <a:pt x="12645" y="15042"/>
                      <a:pt x="12038" y="15042"/>
                    </a:cubicBezTo>
                    <a:cubicBezTo>
                      <a:pt x="10459" y="15042"/>
                      <a:pt x="8885" y="15184"/>
                      <a:pt x="7326" y="15470"/>
                    </a:cubicBezTo>
                    <a:cubicBezTo>
                      <a:pt x="4773" y="15986"/>
                      <a:pt x="2311" y="16898"/>
                      <a:pt x="1" y="18144"/>
                    </a:cubicBezTo>
                    <a:cubicBezTo>
                      <a:pt x="1664" y="18686"/>
                      <a:pt x="3401" y="18957"/>
                      <a:pt x="5142" y="18957"/>
                    </a:cubicBezTo>
                    <a:cubicBezTo>
                      <a:pt x="6137" y="18957"/>
                      <a:pt x="7133" y="18868"/>
                      <a:pt x="8116" y="18692"/>
                    </a:cubicBezTo>
                    <a:cubicBezTo>
                      <a:pt x="10153" y="18266"/>
                      <a:pt x="12098" y="17476"/>
                      <a:pt x="13831" y="16290"/>
                    </a:cubicBezTo>
                    <a:cubicBezTo>
                      <a:pt x="14317" y="15986"/>
                      <a:pt x="14651" y="15713"/>
                      <a:pt x="14894" y="15530"/>
                    </a:cubicBezTo>
                    <a:lnTo>
                      <a:pt x="16414" y="15074"/>
                    </a:lnTo>
                    <a:cubicBezTo>
                      <a:pt x="16840" y="14922"/>
                      <a:pt x="17296" y="14770"/>
                      <a:pt x="17721" y="14649"/>
                    </a:cubicBezTo>
                    <a:lnTo>
                      <a:pt x="17721" y="14649"/>
                    </a:lnTo>
                    <a:cubicBezTo>
                      <a:pt x="15989" y="15530"/>
                      <a:pt x="14530" y="16868"/>
                      <a:pt x="13466" y="18479"/>
                    </a:cubicBezTo>
                    <a:cubicBezTo>
                      <a:pt x="11340" y="21922"/>
                      <a:pt x="9509" y="24864"/>
                      <a:pt x="9368" y="24864"/>
                    </a:cubicBezTo>
                    <a:cubicBezTo>
                      <a:pt x="9366" y="24864"/>
                      <a:pt x="9365" y="24863"/>
                      <a:pt x="9363" y="24863"/>
                    </a:cubicBezTo>
                    <a:lnTo>
                      <a:pt x="9363" y="24863"/>
                    </a:lnTo>
                    <a:cubicBezTo>
                      <a:pt x="9369" y="24866"/>
                      <a:pt x="9383" y="24868"/>
                      <a:pt x="9407" y="24868"/>
                    </a:cubicBezTo>
                    <a:cubicBezTo>
                      <a:pt x="9905" y="24868"/>
                      <a:pt x="14359" y="23960"/>
                      <a:pt x="16414" y="20515"/>
                    </a:cubicBezTo>
                    <a:cubicBezTo>
                      <a:pt x="17478" y="18692"/>
                      <a:pt x="18420" y="16837"/>
                      <a:pt x="19211" y="14892"/>
                    </a:cubicBezTo>
                    <a:lnTo>
                      <a:pt x="19515" y="14223"/>
                    </a:lnTo>
                    <a:lnTo>
                      <a:pt x="19636" y="13980"/>
                    </a:lnTo>
                    <a:cubicBezTo>
                      <a:pt x="20913" y="13524"/>
                      <a:pt x="22159" y="13038"/>
                      <a:pt x="23375" y="12521"/>
                    </a:cubicBezTo>
                    <a:cubicBezTo>
                      <a:pt x="24074" y="12248"/>
                      <a:pt x="24743" y="11944"/>
                      <a:pt x="25411" y="11640"/>
                    </a:cubicBezTo>
                    <a:lnTo>
                      <a:pt x="25411" y="11640"/>
                    </a:lnTo>
                    <a:cubicBezTo>
                      <a:pt x="23831" y="12704"/>
                      <a:pt x="22524" y="14163"/>
                      <a:pt x="21673" y="15895"/>
                    </a:cubicBezTo>
                    <a:cubicBezTo>
                      <a:pt x="19927" y="19568"/>
                      <a:pt x="18449" y="22674"/>
                      <a:pt x="18332" y="22674"/>
                    </a:cubicBezTo>
                    <a:cubicBezTo>
                      <a:pt x="18331" y="22674"/>
                      <a:pt x="18330" y="22674"/>
                      <a:pt x="18329" y="22673"/>
                    </a:cubicBezTo>
                    <a:lnTo>
                      <a:pt x="18329" y="22673"/>
                    </a:lnTo>
                    <a:cubicBezTo>
                      <a:pt x="18331" y="22676"/>
                      <a:pt x="18338" y="22678"/>
                      <a:pt x="18349" y="22678"/>
                    </a:cubicBezTo>
                    <a:cubicBezTo>
                      <a:pt x="18688" y="22678"/>
                      <a:pt x="23127" y="21333"/>
                      <a:pt x="24803" y="17597"/>
                    </a:cubicBezTo>
                    <a:cubicBezTo>
                      <a:pt x="25685" y="15682"/>
                      <a:pt x="26414" y="13707"/>
                      <a:pt x="26992" y="11701"/>
                    </a:cubicBezTo>
                    <a:lnTo>
                      <a:pt x="27205" y="11001"/>
                    </a:lnTo>
                    <a:lnTo>
                      <a:pt x="27266" y="10789"/>
                    </a:lnTo>
                    <a:lnTo>
                      <a:pt x="27266" y="10758"/>
                    </a:lnTo>
                    <a:cubicBezTo>
                      <a:pt x="29241" y="9816"/>
                      <a:pt x="31156" y="8783"/>
                      <a:pt x="33010" y="7658"/>
                    </a:cubicBezTo>
                    <a:lnTo>
                      <a:pt x="33010" y="7658"/>
                    </a:lnTo>
                    <a:cubicBezTo>
                      <a:pt x="31612" y="8904"/>
                      <a:pt x="30548" y="10454"/>
                      <a:pt x="29880" y="12217"/>
                    </a:cubicBezTo>
                    <a:cubicBezTo>
                      <a:pt x="28584" y="16103"/>
                      <a:pt x="27438" y="19391"/>
                      <a:pt x="27329" y="19391"/>
                    </a:cubicBezTo>
                    <a:cubicBezTo>
                      <a:pt x="27328" y="19391"/>
                      <a:pt x="27328" y="19391"/>
                      <a:pt x="27327" y="19391"/>
                    </a:cubicBezTo>
                    <a:lnTo>
                      <a:pt x="27327" y="19391"/>
                    </a:lnTo>
                    <a:cubicBezTo>
                      <a:pt x="27329" y="19392"/>
                      <a:pt x="27331" y="19392"/>
                      <a:pt x="27334" y="19392"/>
                    </a:cubicBezTo>
                    <a:cubicBezTo>
                      <a:pt x="27561" y="19392"/>
                      <a:pt x="31907" y="17563"/>
                      <a:pt x="33193" y="13585"/>
                    </a:cubicBezTo>
                    <a:cubicBezTo>
                      <a:pt x="33831" y="11579"/>
                      <a:pt x="34348" y="9542"/>
                      <a:pt x="34712" y="7476"/>
                    </a:cubicBezTo>
                    <a:cubicBezTo>
                      <a:pt x="34773" y="7141"/>
                      <a:pt x="34804" y="6898"/>
                      <a:pt x="34864" y="6716"/>
                    </a:cubicBezTo>
                    <a:lnTo>
                      <a:pt x="34895" y="6533"/>
                    </a:lnTo>
                    <a:cubicBezTo>
                      <a:pt x="35381" y="6229"/>
                      <a:pt x="35868" y="5895"/>
                      <a:pt x="36354" y="5591"/>
                    </a:cubicBezTo>
                    <a:cubicBezTo>
                      <a:pt x="37478" y="4831"/>
                      <a:pt x="38573" y="4041"/>
                      <a:pt x="39637" y="3251"/>
                    </a:cubicBezTo>
                    <a:lnTo>
                      <a:pt x="39880" y="3038"/>
                    </a:lnTo>
                    <a:lnTo>
                      <a:pt x="39880" y="3038"/>
                    </a:lnTo>
                    <a:cubicBezTo>
                      <a:pt x="38634" y="4436"/>
                      <a:pt x="37752" y="6108"/>
                      <a:pt x="37296" y="7931"/>
                    </a:cubicBezTo>
                    <a:cubicBezTo>
                      <a:pt x="36388" y="11956"/>
                      <a:pt x="35631" y="15348"/>
                      <a:pt x="35504" y="15348"/>
                    </a:cubicBezTo>
                    <a:cubicBezTo>
                      <a:pt x="35504" y="15348"/>
                      <a:pt x="35503" y="15348"/>
                      <a:pt x="35503" y="15348"/>
                    </a:cubicBezTo>
                    <a:lnTo>
                      <a:pt x="35503" y="15348"/>
                    </a:lnTo>
                    <a:cubicBezTo>
                      <a:pt x="35504" y="15350"/>
                      <a:pt x="35508" y="15351"/>
                      <a:pt x="35512" y="15351"/>
                    </a:cubicBezTo>
                    <a:cubicBezTo>
                      <a:pt x="35754" y="15351"/>
                      <a:pt x="39836" y="13049"/>
                      <a:pt x="40700" y="8935"/>
                    </a:cubicBezTo>
                    <a:cubicBezTo>
                      <a:pt x="41126" y="6868"/>
                      <a:pt x="41430" y="4740"/>
                      <a:pt x="41551" y="2643"/>
                    </a:cubicBezTo>
                    <a:cubicBezTo>
                      <a:pt x="41582" y="2217"/>
                      <a:pt x="41612" y="1913"/>
                      <a:pt x="41643" y="1700"/>
                    </a:cubicBezTo>
                    <a:cubicBezTo>
                      <a:pt x="42099" y="1336"/>
                      <a:pt x="42524" y="940"/>
                      <a:pt x="42950" y="545"/>
                    </a:cubicBezTo>
                    <a:cubicBezTo>
                      <a:pt x="43095" y="400"/>
                      <a:pt x="42990" y="197"/>
                      <a:pt x="42833" y="197"/>
                    </a:cubicBezTo>
                    <a:cubicBezTo>
                      <a:pt x="42793" y="197"/>
                      <a:pt x="42750" y="210"/>
                      <a:pt x="42707" y="241"/>
                    </a:cubicBezTo>
                    <a:cubicBezTo>
                      <a:pt x="42220" y="576"/>
                      <a:pt x="41764" y="940"/>
                      <a:pt x="41308" y="1336"/>
                    </a:cubicBezTo>
                    <a:lnTo>
                      <a:pt x="41156" y="1336"/>
                    </a:lnTo>
                    <a:cubicBezTo>
                      <a:pt x="40974" y="1305"/>
                      <a:pt x="40700" y="1275"/>
                      <a:pt x="40396" y="1244"/>
                    </a:cubicBezTo>
                    <a:cubicBezTo>
                      <a:pt x="39029" y="1032"/>
                      <a:pt x="36749" y="637"/>
                      <a:pt x="34226" y="150"/>
                    </a:cubicBezTo>
                    <a:cubicBezTo>
                      <a:pt x="33639" y="46"/>
                      <a:pt x="33070" y="1"/>
                      <a:pt x="32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64"/>
              <p:cNvSpPr/>
              <p:nvPr/>
            </p:nvSpPr>
            <p:spPr>
              <a:xfrm>
                <a:off x="9796390" y="-2591285"/>
                <a:ext cx="997556" cy="987994"/>
              </a:xfrm>
              <a:custGeom>
                <a:avLst/>
                <a:gdLst/>
                <a:ahLst/>
                <a:cxnLst/>
                <a:rect l="l" t="t" r="r" b="b"/>
                <a:pathLst>
                  <a:path w="29211" h="28931" extrusionOk="0">
                    <a:moveTo>
                      <a:pt x="0" y="1"/>
                    </a:moveTo>
                    <a:cubicBezTo>
                      <a:pt x="1155" y="2189"/>
                      <a:pt x="2037" y="4499"/>
                      <a:pt x="2614" y="6900"/>
                    </a:cubicBezTo>
                    <a:cubicBezTo>
                      <a:pt x="3222" y="9271"/>
                      <a:pt x="3891" y="11672"/>
                      <a:pt x="5471" y="13466"/>
                    </a:cubicBezTo>
                    <a:cubicBezTo>
                      <a:pt x="6383" y="14469"/>
                      <a:pt x="7599" y="15290"/>
                      <a:pt x="8085" y="16566"/>
                    </a:cubicBezTo>
                    <a:cubicBezTo>
                      <a:pt x="8450" y="17417"/>
                      <a:pt x="8420" y="18390"/>
                      <a:pt x="8602" y="19302"/>
                    </a:cubicBezTo>
                    <a:cubicBezTo>
                      <a:pt x="8967" y="21156"/>
                      <a:pt x="10183" y="22706"/>
                      <a:pt x="11854" y="23496"/>
                    </a:cubicBezTo>
                    <a:cubicBezTo>
                      <a:pt x="12341" y="23679"/>
                      <a:pt x="12766" y="23891"/>
                      <a:pt x="13222" y="24135"/>
                    </a:cubicBezTo>
                    <a:cubicBezTo>
                      <a:pt x="14225" y="24834"/>
                      <a:pt x="14620" y="26171"/>
                      <a:pt x="15411" y="27113"/>
                    </a:cubicBezTo>
                    <a:cubicBezTo>
                      <a:pt x="16231" y="27995"/>
                      <a:pt x="17326" y="28572"/>
                      <a:pt x="18511" y="28755"/>
                    </a:cubicBezTo>
                    <a:cubicBezTo>
                      <a:pt x="19390" y="28867"/>
                      <a:pt x="20286" y="28930"/>
                      <a:pt x="21174" y="28930"/>
                    </a:cubicBezTo>
                    <a:cubicBezTo>
                      <a:pt x="21483" y="28930"/>
                      <a:pt x="21792" y="28922"/>
                      <a:pt x="22098" y="28907"/>
                    </a:cubicBezTo>
                    <a:cubicBezTo>
                      <a:pt x="22182" y="28911"/>
                      <a:pt x="22266" y="28912"/>
                      <a:pt x="22350" y="28912"/>
                    </a:cubicBezTo>
                    <a:cubicBezTo>
                      <a:pt x="24260" y="28912"/>
                      <a:pt x="26031" y="27922"/>
                      <a:pt x="26991" y="26262"/>
                    </a:cubicBezTo>
                    <a:cubicBezTo>
                      <a:pt x="27721" y="25198"/>
                      <a:pt x="28329" y="24043"/>
                      <a:pt x="28754" y="22828"/>
                    </a:cubicBezTo>
                    <a:cubicBezTo>
                      <a:pt x="29210" y="21490"/>
                      <a:pt x="29180" y="20062"/>
                      <a:pt x="28663" y="18724"/>
                    </a:cubicBezTo>
                    <a:cubicBezTo>
                      <a:pt x="28116" y="17356"/>
                      <a:pt x="26931" y="16232"/>
                      <a:pt x="26536" y="14803"/>
                    </a:cubicBezTo>
                    <a:cubicBezTo>
                      <a:pt x="26384" y="14226"/>
                      <a:pt x="26292" y="13648"/>
                      <a:pt x="26232" y="13040"/>
                    </a:cubicBezTo>
                    <a:cubicBezTo>
                      <a:pt x="25776" y="10791"/>
                      <a:pt x="24317" y="8846"/>
                      <a:pt x="22250" y="7812"/>
                    </a:cubicBezTo>
                    <a:cubicBezTo>
                      <a:pt x="21247" y="7326"/>
                      <a:pt x="20183" y="7113"/>
                      <a:pt x="19210" y="6536"/>
                    </a:cubicBezTo>
                    <a:cubicBezTo>
                      <a:pt x="17842" y="5745"/>
                      <a:pt x="16870" y="4317"/>
                      <a:pt x="15623" y="3283"/>
                    </a:cubicBezTo>
                    <a:cubicBezTo>
                      <a:pt x="13465" y="1429"/>
                      <a:pt x="10578" y="852"/>
                      <a:pt x="7903" y="608"/>
                    </a:cubicBezTo>
                    <a:cubicBezTo>
                      <a:pt x="5259" y="396"/>
                      <a:pt x="2645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4"/>
              <p:cNvSpPr/>
              <p:nvPr/>
            </p:nvSpPr>
            <p:spPr>
              <a:xfrm>
                <a:off x="9881492" y="-2546481"/>
                <a:ext cx="834592" cy="993492"/>
              </a:xfrm>
              <a:custGeom>
                <a:avLst/>
                <a:gdLst/>
                <a:ahLst/>
                <a:cxnLst/>
                <a:rect l="l" t="t" r="r" b="b"/>
                <a:pathLst>
                  <a:path w="24439" h="29092" extrusionOk="0">
                    <a:moveTo>
                      <a:pt x="1671" y="1"/>
                    </a:moveTo>
                    <a:cubicBezTo>
                      <a:pt x="1645" y="1"/>
                      <a:pt x="1620" y="44"/>
                      <a:pt x="1642" y="87"/>
                    </a:cubicBezTo>
                    <a:cubicBezTo>
                      <a:pt x="1885" y="482"/>
                      <a:pt x="2098" y="938"/>
                      <a:pt x="2250" y="1394"/>
                    </a:cubicBezTo>
                    <a:cubicBezTo>
                      <a:pt x="2311" y="1576"/>
                      <a:pt x="2341" y="1759"/>
                      <a:pt x="2402" y="1941"/>
                    </a:cubicBezTo>
                    <a:cubicBezTo>
                      <a:pt x="1885" y="1546"/>
                      <a:pt x="1338" y="1211"/>
                      <a:pt x="791" y="877"/>
                    </a:cubicBezTo>
                    <a:cubicBezTo>
                      <a:pt x="764" y="857"/>
                      <a:pt x="740" y="849"/>
                      <a:pt x="718" y="849"/>
                    </a:cubicBezTo>
                    <a:cubicBezTo>
                      <a:pt x="638" y="849"/>
                      <a:pt x="598" y="958"/>
                      <a:pt x="669" y="1029"/>
                    </a:cubicBezTo>
                    <a:cubicBezTo>
                      <a:pt x="1156" y="1424"/>
                      <a:pt x="1642" y="1850"/>
                      <a:pt x="2128" y="2245"/>
                    </a:cubicBezTo>
                    <a:lnTo>
                      <a:pt x="1581" y="2245"/>
                    </a:lnTo>
                    <a:cubicBezTo>
                      <a:pt x="1064" y="2214"/>
                      <a:pt x="578" y="2154"/>
                      <a:pt x="92" y="2032"/>
                    </a:cubicBezTo>
                    <a:cubicBezTo>
                      <a:pt x="61" y="2032"/>
                      <a:pt x="1" y="2093"/>
                      <a:pt x="61" y="2093"/>
                    </a:cubicBezTo>
                    <a:cubicBezTo>
                      <a:pt x="456" y="2245"/>
                      <a:pt x="852" y="2336"/>
                      <a:pt x="1247" y="2397"/>
                    </a:cubicBezTo>
                    <a:cubicBezTo>
                      <a:pt x="1642" y="2427"/>
                      <a:pt x="2037" y="2458"/>
                      <a:pt x="2432" y="2518"/>
                    </a:cubicBezTo>
                    <a:cubicBezTo>
                      <a:pt x="3162" y="3126"/>
                      <a:pt x="3891" y="3734"/>
                      <a:pt x="4621" y="4342"/>
                    </a:cubicBezTo>
                    <a:cubicBezTo>
                      <a:pt x="4165" y="4342"/>
                      <a:pt x="3739" y="4342"/>
                      <a:pt x="3283" y="4312"/>
                    </a:cubicBezTo>
                    <a:cubicBezTo>
                      <a:pt x="2675" y="4251"/>
                      <a:pt x="2037" y="4160"/>
                      <a:pt x="1429" y="4008"/>
                    </a:cubicBezTo>
                    <a:cubicBezTo>
                      <a:pt x="1368" y="4008"/>
                      <a:pt x="1368" y="4069"/>
                      <a:pt x="1429" y="4099"/>
                    </a:cubicBezTo>
                    <a:cubicBezTo>
                      <a:pt x="2327" y="4330"/>
                      <a:pt x="3377" y="4582"/>
                      <a:pt x="4359" y="4582"/>
                    </a:cubicBezTo>
                    <a:cubicBezTo>
                      <a:pt x="4540" y="4582"/>
                      <a:pt x="4719" y="4574"/>
                      <a:pt x="4894" y="4555"/>
                    </a:cubicBezTo>
                    <a:cubicBezTo>
                      <a:pt x="5563" y="5132"/>
                      <a:pt x="6262" y="5740"/>
                      <a:pt x="6900" y="6348"/>
                    </a:cubicBezTo>
                    <a:cubicBezTo>
                      <a:pt x="5875" y="6622"/>
                      <a:pt x="4832" y="6759"/>
                      <a:pt x="3784" y="6759"/>
                    </a:cubicBezTo>
                    <a:cubicBezTo>
                      <a:pt x="3435" y="6759"/>
                      <a:pt x="3086" y="6743"/>
                      <a:pt x="2736" y="6713"/>
                    </a:cubicBezTo>
                    <a:cubicBezTo>
                      <a:pt x="2675" y="6713"/>
                      <a:pt x="2645" y="6804"/>
                      <a:pt x="2706" y="6835"/>
                    </a:cubicBezTo>
                    <a:cubicBezTo>
                      <a:pt x="3184" y="6904"/>
                      <a:pt x="3669" y="6938"/>
                      <a:pt x="4156" y="6938"/>
                    </a:cubicBezTo>
                    <a:cubicBezTo>
                      <a:pt x="5152" y="6938"/>
                      <a:pt x="6153" y="6796"/>
                      <a:pt x="7113" y="6531"/>
                    </a:cubicBezTo>
                    <a:lnTo>
                      <a:pt x="7508" y="6895"/>
                    </a:lnTo>
                    <a:cubicBezTo>
                      <a:pt x="8147" y="7503"/>
                      <a:pt x="8785" y="8142"/>
                      <a:pt x="9423" y="8780"/>
                    </a:cubicBezTo>
                    <a:cubicBezTo>
                      <a:pt x="9028" y="8871"/>
                      <a:pt x="8663" y="8993"/>
                      <a:pt x="8268" y="9053"/>
                    </a:cubicBezTo>
                    <a:cubicBezTo>
                      <a:pt x="7691" y="9145"/>
                      <a:pt x="7083" y="9175"/>
                      <a:pt x="6475" y="9175"/>
                    </a:cubicBezTo>
                    <a:cubicBezTo>
                      <a:pt x="6353" y="9175"/>
                      <a:pt x="6353" y="9357"/>
                      <a:pt x="6475" y="9357"/>
                    </a:cubicBezTo>
                    <a:cubicBezTo>
                      <a:pt x="6718" y="9365"/>
                      <a:pt x="6984" y="9373"/>
                      <a:pt x="7260" y="9373"/>
                    </a:cubicBezTo>
                    <a:cubicBezTo>
                      <a:pt x="8052" y="9373"/>
                      <a:pt x="8929" y="9308"/>
                      <a:pt x="9606" y="8993"/>
                    </a:cubicBezTo>
                    <a:cubicBezTo>
                      <a:pt x="10031" y="9449"/>
                      <a:pt x="10457" y="9905"/>
                      <a:pt x="10882" y="10360"/>
                    </a:cubicBezTo>
                    <a:cubicBezTo>
                      <a:pt x="9367" y="10940"/>
                      <a:pt x="7770" y="11241"/>
                      <a:pt x="6163" y="11241"/>
                    </a:cubicBezTo>
                    <a:cubicBezTo>
                      <a:pt x="5578" y="11241"/>
                      <a:pt x="4992" y="11201"/>
                      <a:pt x="4408" y="11120"/>
                    </a:cubicBezTo>
                    <a:cubicBezTo>
                      <a:pt x="4347" y="11120"/>
                      <a:pt x="4317" y="11212"/>
                      <a:pt x="4378" y="11242"/>
                    </a:cubicBezTo>
                    <a:cubicBezTo>
                      <a:pt x="5121" y="11383"/>
                      <a:pt x="5872" y="11454"/>
                      <a:pt x="6620" y="11454"/>
                    </a:cubicBezTo>
                    <a:cubicBezTo>
                      <a:pt x="8135" y="11454"/>
                      <a:pt x="9641" y="11163"/>
                      <a:pt x="11065" y="10573"/>
                    </a:cubicBezTo>
                    <a:cubicBezTo>
                      <a:pt x="11612" y="11181"/>
                      <a:pt x="12159" y="11819"/>
                      <a:pt x="12706" y="12488"/>
                    </a:cubicBezTo>
                    <a:cubicBezTo>
                      <a:pt x="12607" y="12481"/>
                      <a:pt x="12510" y="12477"/>
                      <a:pt x="12414" y="12477"/>
                    </a:cubicBezTo>
                    <a:cubicBezTo>
                      <a:pt x="12127" y="12477"/>
                      <a:pt x="11847" y="12511"/>
                      <a:pt x="11551" y="12579"/>
                    </a:cubicBezTo>
                    <a:cubicBezTo>
                      <a:pt x="10669" y="12792"/>
                      <a:pt x="9788" y="12944"/>
                      <a:pt x="8906" y="13005"/>
                    </a:cubicBezTo>
                    <a:cubicBezTo>
                      <a:pt x="8846" y="13005"/>
                      <a:pt x="8846" y="13096"/>
                      <a:pt x="8906" y="13096"/>
                    </a:cubicBezTo>
                    <a:cubicBezTo>
                      <a:pt x="9020" y="13101"/>
                      <a:pt x="9133" y="13104"/>
                      <a:pt x="9246" y="13104"/>
                    </a:cubicBezTo>
                    <a:cubicBezTo>
                      <a:pt x="9770" y="13104"/>
                      <a:pt x="10291" y="13050"/>
                      <a:pt x="10791" y="12974"/>
                    </a:cubicBezTo>
                    <a:cubicBezTo>
                      <a:pt x="11270" y="12906"/>
                      <a:pt x="11885" y="12718"/>
                      <a:pt x="12432" y="12718"/>
                    </a:cubicBezTo>
                    <a:cubicBezTo>
                      <a:pt x="12615" y="12718"/>
                      <a:pt x="12790" y="12739"/>
                      <a:pt x="12949" y="12792"/>
                    </a:cubicBezTo>
                    <a:cubicBezTo>
                      <a:pt x="13192" y="13096"/>
                      <a:pt x="13466" y="13400"/>
                      <a:pt x="13679" y="13704"/>
                    </a:cubicBezTo>
                    <a:cubicBezTo>
                      <a:pt x="13891" y="13947"/>
                      <a:pt x="14104" y="14190"/>
                      <a:pt x="14287" y="14464"/>
                    </a:cubicBezTo>
                    <a:cubicBezTo>
                      <a:pt x="14096" y="14437"/>
                      <a:pt x="13904" y="14425"/>
                      <a:pt x="13711" y="14425"/>
                    </a:cubicBezTo>
                    <a:cubicBezTo>
                      <a:pt x="12831" y="14425"/>
                      <a:pt x="11938" y="14668"/>
                      <a:pt x="11065" y="14768"/>
                    </a:cubicBezTo>
                    <a:cubicBezTo>
                      <a:pt x="10545" y="14844"/>
                      <a:pt x="10021" y="14881"/>
                      <a:pt x="9497" y="14881"/>
                    </a:cubicBezTo>
                    <a:cubicBezTo>
                      <a:pt x="8552" y="14881"/>
                      <a:pt x="7607" y="14759"/>
                      <a:pt x="6688" y="14525"/>
                    </a:cubicBezTo>
                    <a:cubicBezTo>
                      <a:pt x="6627" y="14525"/>
                      <a:pt x="6566" y="14616"/>
                      <a:pt x="6657" y="14646"/>
                    </a:cubicBezTo>
                    <a:cubicBezTo>
                      <a:pt x="7549" y="14928"/>
                      <a:pt x="8477" y="15083"/>
                      <a:pt x="9413" y="15083"/>
                    </a:cubicBezTo>
                    <a:cubicBezTo>
                      <a:pt x="9689" y="15083"/>
                      <a:pt x="9967" y="15069"/>
                      <a:pt x="10244" y="15041"/>
                    </a:cubicBezTo>
                    <a:cubicBezTo>
                      <a:pt x="11445" y="14990"/>
                      <a:pt x="12624" y="14703"/>
                      <a:pt x="13818" y="14703"/>
                    </a:cubicBezTo>
                    <a:cubicBezTo>
                      <a:pt x="14045" y="14703"/>
                      <a:pt x="14272" y="14713"/>
                      <a:pt x="14499" y="14737"/>
                    </a:cubicBezTo>
                    <a:cubicBezTo>
                      <a:pt x="15138" y="15558"/>
                      <a:pt x="15746" y="16379"/>
                      <a:pt x="16353" y="17230"/>
                    </a:cubicBezTo>
                    <a:cubicBezTo>
                      <a:pt x="16075" y="17171"/>
                      <a:pt x="15798" y="17146"/>
                      <a:pt x="15522" y="17146"/>
                    </a:cubicBezTo>
                    <a:cubicBezTo>
                      <a:pt x="14654" y="17146"/>
                      <a:pt x="13795" y="17394"/>
                      <a:pt x="12919" y="17625"/>
                    </a:cubicBezTo>
                    <a:cubicBezTo>
                      <a:pt x="11751" y="17917"/>
                      <a:pt x="10569" y="18166"/>
                      <a:pt x="9392" y="18166"/>
                    </a:cubicBezTo>
                    <a:cubicBezTo>
                      <a:pt x="8854" y="18166"/>
                      <a:pt x="8316" y="18114"/>
                      <a:pt x="7782" y="17990"/>
                    </a:cubicBezTo>
                    <a:cubicBezTo>
                      <a:pt x="7776" y="17987"/>
                      <a:pt x="7771" y="17986"/>
                      <a:pt x="7766" y="17986"/>
                    </a:cubicBezTo>
                    <a:cubicBezTo>
                      <a:pt x="7711" y="17986"/>
                      <a:pt x="7668" y="18114"/>
                      <a:pt x="7751" y="18142"/>
                    </a:cubicBezTo>
                    <a:cubicBezTo>
                      <a:pt x="8435" y="18309"/>
                      <a:pt x="9134" y="18392"/>
                      <a:pt x="9834" y="18392"/>
                    </a:cubicBezTo>
                    <a:cubicBezTo>
                      <a:pt x="10533" y="18392"/>
                      <a:pt x="11232" y="18309"/>
                      <a:pt x="11916" y="18142"/>
                    </a:cubicBezTo>
                    <a:cubicBezTo>
                      <a:pt x="13059" y="17890"/>
                      <a:pt x="14254" y="17415"/>
                      <a:pt x="15436" y="17415"/>
                    </a:cubicBezTo>
                    <a:cubicBezTo>
                      <a:pt x="15825" y="17415"/>
                      <a:pt x="16213" y="17467"/>
                      <a:pt x="16597" y="17595"/>
                    </a:cubicBezTo>
                    <a:cubicBezTo>
                      <a:pt x="17144" y="18354"/>
                      <a:pt x="17660" y="19114"/>
                      <a:pt x="18147" y="19905"/>
                    </a:cubicBezTo>
                    <a:cubicBezTo>
                      <a:pt x="17899" y="19865"/>
                      <a:pt x="17653" y="19848"/>
                      <a:pt x="17408" y="19848"/>
                    </a:cubicBezTo>
                    <a:cubicBezTo>
                      <a:pt x="15660" y="19848"/>
                      <a:pt x="13974" y="20731"/>
                      <a:pt x="12265" y="20731"/>
                    </a:cubicBezTo>
                    <a:cubicBezTo>
                      <a:pt x="12007" y="20731"/>
                      <a:pt x="11749" y="20711"/>
                      <a:pt x="11490" y="20665"/>
                    </a:cubicBezTo>
                    <a:cubicBezTo>
                      <a:pt x="11399" y="20665"/>
                      <a:pt x="11369" y="20786"/>
                      <a:pt x="11460" y="20817"/>
                    </a:cubicBezTo>
                    <a:cubicBezTo>
                      <a:pt x="11776" y="20887"/>
                      <a:pt x="12092" y="20917"/>
                      <a:pt x="12407" y="20917"/>
                    </a:cubicBezTo>
                    <a:cubicBezTo>
                      <a:pt x="14042" y="20917"/>
                      <a:pt x="15654" y="20116"/>
                      <a:pt x="17288" y="20116"/>
                    </a:cubicBezTo>
                    <a:cubicBezTo>
                      <a:pt x="17634" y="20116"/>
                      <a:pt x="17981" y="20152"/>
                      <a:pt x="18329" y="20239"/>
                    </a:cubicBezTo>
                    <a:cubicBezTo>
                      <a:pt x="18542" y="20573"/>
                      <a:pt x="18755" y="20908"/>
                      <a:pt x="18967" y="21272"/>
                    </a:cubicBezTo>
                    <a:cubicBezTo>
                      <a:pt x="19302" y="21850"/>
                      <a:pt x="19667" y="22427"/>
                      <a:pt x="20001" y="23035"/>
                    </a:cubicBezTo>
                    <a:cubicBezTo>
                      <a:pt x="19648" y="22900"/>
                      <a:pt x="19266" y="22855"/>
                      <a:pt x="18877" y="22855"/>
                    </a:cubicBezTo>
                    <a:cubicBezTo>
                      <a:pt x="18394" y="22855"/>
                      <a:pt x="17902" y="22924"/>
                      <a:pt x="17448" y="22975"/>
                    </a:cubicBezTo>
                    <a:cubicBezTo>
                      <a:pt x="16825" y="23066"/>
                      <a:pt x="16194" y="23149"/>
                      <a:pt x="15575" y="23149"/>
                    </a:cubicBezTo>
                    <a:cubicBezTo>
                      <a:pt x="14955" y="23149"/>
                      <a:pt x="14347" y="23066"/>
                      <a:pt x="13770" y="22823"/>
                    </a:cubicBezTo>
                    <a:cubicBezTo>
                      <a:pt x="13760" y="22819"/>
                      <a:pt x="13750" y="22818"/>
                      <a:pt x="13740" y="22818"/>
                    </a:cubicBezTo>
                    <a:cubicBezTo>
                      <a:pt x="13661" y="22818"/>
                      <a:pt x="13597" y="22917"/>
                      <a:pt x="13679" y="22944"/>
                    </a:cubicBezTo>
                    <a:cubicBezTo>
                      <a:pt x="14379" y="23238"/>
                      <a:pt x="15130" y="23397"/>
                      <a:pt x="15881" y="23397"/>
                    </a:cubicBezTo>
                    <a:cubicBezTo>
                      <a:pt x="16141" y="23397"/>
                      <a:pt x="16400" y="23378"/>
                      <a:pt x="16657" y="23339"/>
                    </a:cubicBezTo>
                    <a:cubicBezTo>
                      <a:pt x="17358" y="23269"/>
                      <a:pt x="18018" y="23179"/>
                      <a:pt x="18684" y="23179"/>
                    </a:cubicBezTo>
                    <a:cubicBezTo>
                      <a:pt x="19174" y="23179"/>
                      <a:pt x="19668" y="23228"/>
                      <a:pt x="20183" y="23370"/>
                    </a:cubicBezTo>
                    <a:cubicBezTo>
                      <a:pt x="20518" y="24008"/>
                      <a:pt x="20852" y="24616"/>
                      <a:pt x="21186" y="25285"/>
                    </a:cubicBezTo>
                    <a:lnTo>
                      <a:pt x="21278" y="25406"/>
                    </a:lnTo>
                    <a:cubicBezTo>
                      <a:pt x="20859" y="25305"/>
                      <a:pt x="20438" y="25271"/>
                      <a:pt x="20015" y="25271"/>
                    </a:cubicBezTo>
                    <a:cubicBezTo>
                      <a:pt x="19122" y="25271"/>
                      <a:pt x="18223" y="25424"/>
                      <a:pt x="17337" y="25424"/>
                    </a:cubicBezTo>
                    <a:cubicBezTo>
                      <a:pt x="16873" y="25424"/>
                      <a:pt x="16413" y="25382"/>
                      <a:pt x="15958" y="25254"/>
                    </a:cubicBezTo>
                    <a:cubicBezTo>
                      <a:pt x="15898" y="25254"/>
                      <a:pt x="15867" y="25345"/>
                      <a:pt x="15928" y="25345"/>
                    </a:cubicBezTo>
                    <a:cubicBezTo>
                      <a:pt x="16476" y="25534"/>
                      <a:pt x="17036" y="25588"/>
                      <a:pt x="17602" y="25588"/>
                    </a:cubicBezTo>
                    <a:cubicBezTo>
                      <a:pt x="18352" y="25588"/>
                      <a:pt x="19113" y="25494"/>
                      <a:pt x="19872" y="25494"/>
                    </a:cubicBezTo>
                    <a:cubicBezTo>
                      <a:pt x="20383" y="25494"/>
                      <a:pt x="20894" y="25537"/>
                      <a:pt x="21399" y="25680"/>
                    </a:cubicBezTo>
                    <a:cubicBezTo>
                      <a:pt x="21916" y="26804"/>
                      <a:pt x="22402" y="28051"/>
                      <a:pt x="23101" y="29023"/>
                    </a:cubicBezTo>
                    <a:cubicBezTo>
                      <a:pt x="23139" y="29070"/>
                      <a:pt x="23188" y="29091"/>
                      <a:pt x="23238" y="29091"/>
                    </a:cubicBezTo>
                    <a:cubicBezTo>
                      <a:pt x="23347" y="29091"/>
                      <a:pt x="23457" y="28988"/>
                      <a:pt x="23436" y="28841"/>
                    </a:cubicBezTo>
                    <a:cubicBezTo>
                      <a:pt x="23192" y="27625"/>
                      <a:pt x="22524" y="26470"/>
                      <a:pt x="21946" y="25376"/>
                    </a:cubicBezTo>
                    <a:cubicBezTo>
                      <a:pt x="22524" y="23491"/>
                      <a:pt x="24135" y="22215"/>
                      <a:pt x="24439" y="20148"/>
                    </a:cubicBezTo>
                    <a:cubicBezTo>
                      <a:pt x="24439" y="20110"/>
                      <a:pt x="24404" y="20084"/>
                      <a:pt x="24370" y="20084"/>
                    </a:cubicBezTo>
                    <a:cubicBezTo>
                      <a:pt x="24349" y="20084"/>
                      <a:pt x="24329" y="20094"/>
                      <a:pt x="24317" y="20117"/>
                    </a:cubicBezTo>
                    <a:cubicBezTo>
                      <a:pt x="23952" y="22063"/>
                      <a:pt x="22402" y="23309"/>
                      <a:pt x="21794" y="25102"/>
                    </a:cubicBezTo>
                    <a:lnTo>
                      <a:pt x="21703" y="24950"/>
                    </a:lnTo>
                    <a:cubicBezTo>
                      <a:pt x="21399" y="24312"/>
                      <a:pt x="21034" y="23674"/>
                      <a:pt x="20700" y="23066"/>
                    </a:cubicBezTo>
                    <a:cubicBezTo>
                      <a:pt x="21034" y="21789"/>
                      <a:pt x="21673" y="20877"/>
                      <a:pt x="22311" y="19753"/>
                    </a:cubicBezTo>
                    <a:cubicBezTo>
                      <a:pt x="22889" y="18810"/>
                      <a:pt x="23192" y="17747"/>
                      <a:pt x="23162" y="16652"/>
                    </a:cubicBezTo>
                    <a:cubicBezTo>
                      <a:pt x="23162" y="16592"/>
                      <a:pt x="23124" y="16561"/>
                      <a:pt x="23086" y="16561"/>
                    </a:cubicBezTo>
                    <a:cubicBezTo>
                      <a:pt x="23048" y="16561"/>
                      <a:pt x="23010" y="16592"/>
                      <a:pt x="23010" y="16652"/>
                    </a:cubicBezTo>
                    <a:cubicBezTo>
                      <a:pt x="23040" y="18081"/>
                      <a:pt x="22341" y="19236"/>
                      <a:pt x="21642" y="20361"/>
                    </a:cubicBezTo>
                    <a:cubicBezTo>
                      <a:pt x="21217" y="21060"/>
                      <a:pt x="20670" y="21880"/>
                      <a:pt x="20518" y="22731"/>
                    </a:cubicBezTo>
                    <a:cubicBezTo>
                      <a:pt x="20183" y="22124"/>
                      <a:pt x="19819" y="21546"/>
                      <a:pt x="19484" y="20938"/>
                    </a:cubicBezTo>
                    <a:cubicBezTo>
                      <a:pt x="19271" y="20604"/>
                      <a:pt x="19059" y="20239"/>
                      <a:pt x="18846" y="19905"/>
                    </a:cubicBezTo>
                    <a:cubicBezTo>
                      <a:pt x="19271" y="17473"/>
                      <a:pt x="21612" y="15953"/>
                      <a:pt x="21733" y="13339"/>
                    </a:cubicBezTo>
                    <a:cubicBezTo>
                      <a:pt x="21733" y="13286"/>
                      <a:pt x="21692" y="13254"/>
                      <a:pt x="21658" y="13254"/>
                    </a:cubicBezTo>
                    <a:cubicBezTo>
                      <a:pt x="21633" y="13254"/>
                      <a:pt x="21612" y="13271"/>
                      <a:pt x="21612" y="13309"/>
                    </a:cubicBezTo>
                    <a:cubicBezTo>
                      <a:pt x="21369" y="15801"/>
                      <a:pt x="19180" y="17291"/>
                      <a:pt x="18664" y="19601"/>
                    </a:cubicBezTo>
                    <a:cubicBezTo>
                      <a:pt x="18147" y="18810"/>
                      <a:pt x="17630" y="18020"/>
                      <a:pt x="17083" y="17260"/>
                    </a:cubicBezTo>
                    <a:cubicBezTo>
                      <a:pt x="17144" y="15588"/>
                      <a:pt x="18268" y="14221"/>
                      <a:pt x="18937" y="12762"/>
                    </a:cubicBezTo>
                    <a:cubicBezTo>
                      <a:pt x="19636" y="11424"/>
                      <a:pt x="19910" y="9905"/>
                      <a:pt x="19697" y="8385"/>
                    </a:cubicBezTo>
                    <a:cubicBezTo>
                      <a:pt x="19737" y="8304"/>
                      <a:pt x="19670" y="8250"/>
                      <a:pt x="19611" y="8250"/>
                    </a:cubicBezTo>
                    <a:cubicBezTo>
                      <a:pt x="19582" y="8250"/>
                      <a:pt x="19555" y="8263"/>
                      <a:pt x="19545" y="8294"/>
                    </a:cubicBezTo>
                    <a:cubicBezTo>
                      <a:pt x="19727" y="10239"/>
                      <a:pt x="19028" y="11971"/>
                      <a:pt x="18177" y="13552"/>
                    </a:cubicBezTo>
                    <a:cubicBezTo>
                      <a:pt x="17600" y="14585"/>
                      <a:pt x="16961" y="15619"/>
                      <a:pt x="16840" y="16835"/>
                    </a:cubicBezTo>
                    <a:cubicBezTo>
                      <a:pt x="16232" y="15953"/>
                      <a:pt x="15624" y="15133"/>
                      <a:pt x="14986" y="14312"/>
                    </a:cubicBezTo>
                    <a:cubicBezTo>
                      <a:pt x="15198" y="12853"/>
                      <a:pt x="15837" y="11546"/>
                      <a:pt x="16110" y="10087"/>
                    </a:cubicBezTo>
                    <a:cubicBezTo>
                      <a:pt x="16384" y="8810"/>
                      <a:pt x="16353" y="7473"/>
                      <a:pt x="15989" y="6196"/>
                    </a:cubicBezTo>
                    <a:cubicBezTo>
                      <a:pt x="15976" y="6171"/>
                      <a:pt x="15952" y="6161"/>
                      <a:pt x="15931" y="6161"/>
                    </a:cubicBezTo>
                    <a:cubicBezTo>
                      <a:pt x="15903" y="6161"/>
                      <a:pt x="15880" y="6179"/>
                      <a:pt x="15898" y="6196"/>
                    </a:cubicBezTo>
                    <a:cubicBezTo>
                      <a:pt x="16232" y="7746"/>
                      <a:pt x="16171" y="9327"/>
                      <a:pt x="15715" y="10847"/>
                    </a:cubicBezTo>
                    <a:cubicBezTo>
                      <a:pt x="15411" y="11880"/>
                      <a:pt x="14864" y="12914"/>
                      <a:pt x="14773" y="14008"/>
                    </a:cubicBezTo>
                    <a:lnTo>
                      <a:pt x="14135" y="13248"/>
                    </a:lnTo>
                    <a:cubicBezTo>
                      <a:pt x="13891" y="12944"/>
                      <a:pt x="13648" y="12640"/>
                      <a:pt x="13375" y="12336"/>
                    </a:cubicBezTo>
                    <a:cubicBezTo>
                      <a:pt x="13283" y="11667"/>
                      <a:pt x="13709" y="10847"/>
                      <a:pt x="13891" y="10208"/>
                    </a:cubicBezTo>
                    <a:cubicBezTo>
                      <a:pt x="14074" y="9601"/>
                      <a:pt x="14195" y="8932"/>
                      <a:pt x="14195" y="8294"/>
                    </a:cubicBezTo>
                    <a:cubicBezTo>
                      <a:pt x="14195" y="8263"/>
                      <a:pt x="14173" y="8248"/>
                      <a:pt x="14150" y="8248"/>
                    </a:cubicBezTo>
                    <a:cubicBezTo>
                      <a:pt x="14127" y="8248"/>
                      <a:pt x="14104" y="8263"/>
                      <a:pt x="14104" y="8294"/>
                    </a:cubicBezTo>
                    <a:cubicBezTo>
                      <a:pt x="13983" y="9175"/>
                      <a:pt x="13739" y="10056"/>
                      <a:pt x="13405" y="10908"/>
                    </a:cubicBezTo>
                    <a:cubicBezTo>
                      <a:pt x="13253" y="11272"/>
                      <a:pt x="13162" y="11667"/>
                      <a:pt x="13131" y="12032"/>
                    </a:cubicBezTo>
                    <a:cubicBezTo>
                      <a:pt x="12584" y="11394"/>
                      <a:pt x="12037" y="10756"/>
                      <a:pt x="11460" y="10148"/>
                    </a:cubicBezTo>
                    <a:cubicBezTo>
                      <a:pt x="12584" y="8081"/>
                      <a:pt x="12858" y="5649"/>
                      <a:pt x="12220" y="3369"/>
                    </a:cubicBezTo>
                    <a:cubicBezTo>
                      <a:pt x="12207" y="3331"/>
                      <a:pt x="12178" y="3314"/>
                      <a:pt x="12151" y="3314"/>
                    </a:cubicBezTo>
                    <a:cubicBezTo>
                      <a:pt x="12114" y="3314"/>
                      <a:pt x="12080" y="3347"/>
                      <a:pt x="12098" y="3400"/>
                    </a:cubicBezTo>
                    <a:cubicBezTo>
                      <a:pt x="12584" y="5619"/>
                      <a:pt x="12280" y="7929"/>
                      <a:pt x="11247" y="9935"/>
                    </a:cubicBezTo>
                    <a:cubicBezTo>
                      <a:pt x="10852" y="9479"/>
                      <a:pt x="10396" y="9023"/>
                      <a:pt x="9970" y="8567"/>
                    </a:cubicBezTo>
                    <a:cubicBezTo>
                      <a:pt x="10426" y="7686"/>
                      <a:pt x="10426" y="6409"/>
                      <a:pt x="10365" y="5436"/>
                    </a:cubicBezTo>
                    <a:cubicBezTo>
                      <a:pt x="10365" y="5376"/>
                      <a:pt x="10320" y="5345"/>
                      <a:pt x="10274" y="5345"/>
                    </a:cubicBezTo>
                    <a:cubicBezTo>
                      <a:pt x="10229" y="5345"/>
                      <a:pt x="10183" y="5376"/>
                      <a:pt x="10183" y="5436"/>
                    </a:cubicBezTo>
                    <a:cubicBezTo>
                      <a:pt x="10214" y="6044"/>
                      <a:pt x="10183" y="6652"/>
                      <a:pt x="10062" y="7260"/>
                    </a:cubicBezTo>
                    <a:cubicBezTo>
                      <a:pt x="10001" y="7625"/>
                      <a:pt x="9879" y="8020"/>
                      <a:pt x="9788" y="8385"/>
                    </a:cubicBezTo>
                    <a:cubicBezTo>
                      <a:pt x="9150" y="7746"/>
                      <a:pt x="8511" y="7108"/>
                      <a:pt x="7843" y="6500"/>
                    </a:cubicBezTo>
                    <a:lnTo>
                      <a:pt x="7448" y="6135"/>
                    </a:lnTo>
                    <a:cubicBezTo>
                      <a:pt x="7782" y="4676"/>
                      <a:pt x="7721" y="3157"/>
                      <a:pt x="7235" y="1728"/>
                    </a:cubicBezTo>
                    <a:cubicBezTo>
                      <a:pt x="7226" y="1719"/>
                      <a:pt x="7214" y="1716"/>
                      <a:pt x="7202" y="1716"/>
                    </a:cubicBezTo>
                    <a:cubicBezTo>
                      <a:pt x="7174" y="1716"/>
                      <a:pt x="7144" y="1737"/>
                      <a:pt x="7144" y="1759"/>
                    </a:cubicBezTo>
                    <a:cubicBezTo>
                      <a:pt x="7508" y="3126"/>
                      <a:pt x="7539" y="4555"/>
                      <a:pt x="7235" y="5953"/>
                    </a:cubicBezTo>
                    <a:cubicBezTo>
                      <a:pt x="6596" y="5345"/>
                      <a:pt x="5897" y="4737"/>
                      <a:pt x="5229" y="4160"/>
                    </a:cubicBezTo>
                    <a:cubicBezTo>
                      <a:pt x="5198" y="3035"/>
                      <a:pt x="4651" y="1850"/>
                      <a:pt x="4104" y="877"/>
                    </a:cubicBezTo>
                    <a:cubicBezTo>
                      <a:pt x="4092" y="854"/>
                      <a:pt x="4072" y="844"/>
                      <a:pt x="4053" y="844"/>
                    </a:cubicBezTo>
                    <a:cubicBezTo>
                      <a:pt x="4022" y="844"/>
                      <a:pt x="3994" y="870"/>
                      <a:pt x="4013" y="907"/>
                    </a:cubicBezTo>
                    <a:cubicBezTo>
                      <a:pt x="4317" y="1455"/>
                      <a:pt x="4530" y="2062"/>
                      <a:pt x="4712" y="2640"/>
                    </a:cubicBezTo>
                    <a:cubicBezTo>
                      <a:pt x="4833" y="3066"/>
                      <a:pt x="4864" y="3491"/>
                      <a:pt x="4955" y="3917"/>
                    </a:cubicBezTo>
                    <a:cubicBezTo>
                      <a:pt x="4226" y="3309"/>
                      <a:pt x="3496" y="2731"/>
                      <a:pt x="2706" y="2154"/>
                    </a:cubicBezTo>
                    <a:cubicBezTo>
                      <a:pt x="2523" y="1819"/>
                      <a:pt x="2463" y="1424"/>
                      <a:pt x="2341" y="1059"/>
                    </a:cubicBezTo>
                    <a:cubicBezTo>
                      <a:pt x="2159" y="695"/>
                      <a:pt x="1946" y="330"/>
                      <a:pt x="1703" y="26"/>
                    </a:cubicBezTo>
                    <a:cubicBezTo>
                      <a:pt x="1694" y="8"/>
                      <a:pt x="1682" y="1"/>
                      <a:pt x="16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4"/>
              <p:cNvSpPr/>
              <p:nvPr/>
            </p:nvSpPr>
            <p:spPr>
              <a:xfrm>
                <a:off x="11255312" y="-1380975"/>
                <a:ext cx="281908" cy="365678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08" extrusionOk="0">
                    <a:moveTo>
                      <a:pt x="373" y="1"/>
                    </a:moveTo>
                    <a:cubicBezTo>
                      <a:pt x="183" y="1"/>
                      <a:pt x="0" y="122"/>
                      <a:pt x="15" y="366"/>
                    </a:cubicBezTo>
                    <a:cubicBezTo>
                      <a:pt x="167" y="2554"/>
                      <a:pt x="76" y="5138"/>
                      <a:pt x="1383" y="7022"/>
                    </a:cubicBezTo>
                    <a:cubicBezTo>
                      <a:pt x="2751" y="9028"/>
                      <a:pt x="5274" y="10275"/>
                      <a:pt x="7584" y="10700"/>
                    </a:cubicBezTo>
                    <a:cubicBezTo>
                      <a:pt x="7612" y="10705"/>
                      <a:pt x="7640" y="10708"/>
                      <a:pt x="7667" y="10708"/>
                    </a:cubicBezTo>
                    <a:cubicBezTo>
                      <a:pt x="8093" y="10708"/>
                      <a:pt x="8255" y="10056"/>
                      <a:pt x="7797" y="9971"/>
                    </a:cubicBezTo>
                    <a:lnTo>
                      <a:pt x="7797" y="9971"/>
                    </a:lnTo>
                    <a:lnTo>
                      <a:pt x="7797" y="10001"/>
                    </a:lnTo>
                    <a:cubicBezTo>
                      <a:pt x="5608" y="9575"/>
                      <a:pt x="3146" y="8390"/>
                      <a:pt x="1900" y="6445"/>
                    </a:cubicBezTo>
                    <a:cubicBezTo>
                      <a:pt x="806" y="4712"/>
                      <a:pt x="927" y="2372"/>
                      <a:pt x="775" y="366"/>
                    </a:cubicBezTo>
                    <a:cubicBezTo>
                      <a:pt x="760" y="122"/>
                      <a:pt x="563" y="1"/>
                      <a:pt x="3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4"/>
              <p:cNvSpPr/>
              <p:nvPr/>
            </p:nvSpPr>
            <p:spPr>
              <a:xfrm>
                <a:off x="11331603" y="-1121469"/>
                <a:ext cx="98625" cy="93469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737" extrusionOk="0">
                    <a:moveTo>
                      <a:pt x="0" y="1"/>
                    </a:moveTo>
                    <a:lnTo>
                      <a:pt x="2371" y="2736"/>
                    </a:lnTo>
                    <a:lnTo>
                      <a:pt x="2888" y="1004"/>
                    </a:lnTo>
                    <a:lnTo>
                      <a:pt x="2888" y="1004"/>
                    </a:lnTo>
                    <a:cubicBezTo>
                      <a:pt x="2866" y="1005"/>
                      <a:pt x="2843" y="1006"/>
                      <a:pt x="2819" y="1006"/>
                    </a:cubicBezTo>
                    <a:cubicBezTo>
                      <a:pt x="1983" y="100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64"/>
              <p:cNvSpPr/>
              <p:nvPr/>
            </p:nvSpPr>
            <p:spPr>
              <a:xfrm>
                <a:off x="11379345" y="-1099101"/>
                <a:ext cx="447433" cy="219277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6421" extrusionOk="0">
                    <a:moveTo>
                      <a:pt x="3518" y="1"/>
                    </a:moveTo>
                    <a:cubicBezTo>
                      <a:pt x="2364" y="1"/>
                      <a:pt x="1202" y="155"/>
                      <a:pt x="61" y="470"/>
                    </a:cubicBezTo>
                    <a:lnTo>
                      <a:pt x="1" y="470"/>
                    </a:lnTo>
                    <a:cubicBezTo>
                      <a:pt x="1004" y="2598"/>
                      <a:pt x="2675" y="4331"/>
                      <a:pt x="4773" y="5425"/>
                    </a:cubicBezTo>
                    <a:cubicBezTo>
                      <a:pt x="6149" y="6082"/>
                      <a:pt x="7650" y="6420"/>
                      <a:pt x="9164" y="6420"/>
                    </a:cubicBezTo>
                    <a:cubicBezTo>
                      <a:pt x="9890" y="6420"/>
                      <a:pt x="10619" y="6342"/>
                      <a:pt x="11338" y="6185"/>
                    </a:cubicBezTo>
                    <a:cubicBezTo>
                      <a:pt x="11946" y="6063"/>
                      <a:pt x="12493" y="5759"/>
                      <a:pt x="12888" y="5303"/>
                    </a:cubicBezTo>
                    <a:cubicBezTo>
                      <a:pt x="12980" y="5121"/>
                      <a:pt x="13040" y="4969"/>
                      <a:pt x="13040" y="4786"/>
                    </a:cubicBezTo>
                    <a:cubicBezTo>
                      <a:pt x="13101" y="4209"/>
                      <a:pt x="12676" y="3753"/>
                      <a:pt x="12250" y="3358"/>
                    </a:cubicBezTo>
                    <a:cubicBezTo>
                      <a:pt x="9819" y="1172"/>
                      <a:pt x="6700" y="1"/>
                      <a:pt x="35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4"/>
              <p:cNvSpPr/>
              <p:nvPr/>
            </p:nvSpPr>
            <p:spPr>
              <a:xfrm>
                <a:off x="11381428" y="-1099101"/>
                <a:ext cx="445350" cy="181132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5304" extrusionOk="0">
                    <a:moveTo>
                      <a:pt x="3457" y="1"/>
                    </a:moveTo>
                    <a:cubicBezTo>
                      <a:pt x="2303" y="1"/>
                      <a:pt x="1141" y="155"/>
                      <a:pt x="0" y="470"/>
                    </a:cubicBezTo>
                    <a:lnTo>
                      <a:pt x="12827" y="5303"/>
                    </a:lnTo>
                    <a:cubicBezTo>
                      <a:pt x="12919" y="5121"/>
                      <a:pt x="12979" y="4969"/>
                      <a:pt x="12979" y="4786"/>
                    </a:cubicBezTo>
                    <a:cubicBezTo>
                      <a:pt x="13040" y="4209"/>
                      <a:pt x="12615" y="3753"/>
                      <a:pt x="12189" y="3358"/>
                    </a:cubicBezTo>
                    <a:cubicBezTo>
                      <a:pt x="9758" y="1172"/>
                      <a:pt x="6639" y="1"/>
                      <a:pt x="3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4"/>
              <p:cNvSpPr/>
              <p:nvPr/>
            </p:nvSpPr>
            <p:spPr>
              <a:xfrm>
                <a:off x="10552061" y="-2065785"/>
                <a:ext cx="417381" cy="488926"/>
              </a:xfrm>
              <a:custGeom>
                <a:avLst/>
                <a:gdLst/>
                <a:ahLst/>
                <a:cxnLst/>
                <a:rect l="l" t="t" r="r" b="b"/>
                <a:pathLst>
                  <a:path w="12222" h="14317" extrusionOk="0">
                    <a:moveTo>
                      <a:pt x="623" y="0"/>
                    </a:moveTo>
                    <a:cubicBezTo>
                      <a:pt x="433" y="0"/>
                      <a:pt x="243" y="129"/>
                      <a:pt x="243" y="388"/>
                    </a:cubicBezTo>
                    <a:cubicBezTo>
                      <a:pt x="0" y="7196"/>
                      <a:pt x="4833" y="13154"/>
                      <a:pt x="11551" y="14309"/>
                    </a:cubicBezTo>
                    <a:cubicBezTo>
                      <a:pt x="11579" y="14314"/>
                      <a:pt x="11607" y="14317"/>
                      <a:pt x="11633" y="14317"/>
                    </a:cubicBezTo>
                    <a:cubicBezTo>
                      <a:pt x="12059" y="14317"/>
                      <a:pt x="12221" y="13665"/>
                      <a:pt x="11763" y="13580"/>
                    </a:cubicBezTo>
                    <a:cubicBezTo>
                      <a:pt x="5380" y="12516"/>
                      <a:pt x="760" y="6862"/>
                      <a:pt x="1003" y="388"/>
                    </a:cubicBezTo>
                    <a:cubicBezTo>
                      <a:pt x="1003" y="129"/>
                      <a:pt x="813" y="0"/>
                      <a:pt x="6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64"/>
              <p:cNvSpPr/>
              <p:nvPr/>
            </p:nvSpPr>
            <p:spPr>
              <a:xfrm>
                <a:off x="10659565" y="-1446304"/>
                <a:ext cx="489916" cy="1008893"/>
              </a:xfrm>
              <a:custGeom>
                <a:avLst/>
                <a:gdLst/>
                <a:ahLst/>
                <a:cxnLst/>
                <a:rect l="l" t="t" r="r" b="b"/>
                <a:pathLst>
                  <a:path w="14346" h="29543" extrusionOk="0">
                    <a:moveTo>
                      <a:pt x="13748" y="1"/>
                    </a:moveTo>
                    <a:cubicBezTo>
                      <a:pt x="13667" y="1"/>
                      <a:pt x="13584" y="28"/>
                      <a:pt x="13509" y="90"/>
                    </a:cubicBezTo>
                    <a:cubicBezTo>
                      <a:pt x="11746" y="1549"/>
                      <a:pt x="10409" y="3525"/>
                      <a:pt x="9284" y="5500"/>
                    </a:cubicBezTo>
                    <a:cubicBezTo>
                      <a:pt x="8038" y="7537"/>
                      <a:pt x="7096" y="9756"/>
                      <a:pt x="6457" y="12066"/>
                    </a:cubicBezTo>
                    <a:cubicBezTo>
                      <a:pt x="5697" y="15075"/>
                      <a:pt x="5758" y="18175"/>
                      <a:pt x="4846" y="21124"/>
                    </a:cubicBezTo>
                    <a:cubicBezTo>
                      <a:pt x="3934" y="24042"/>
                      <a:pt x="2354" y="26686"/>
                      <a:pt x="256" y="28905"/>
                    </a:cubicBezTo>
                    <a:cubicBezTo>
                      <a:pt x="0" y="29161"/>
                      <a:pt x="244" y="29542"/>
                      <a:pt x="522" y="29542"/>
                    </a:cubicBezTo>
                    <a:cubicBezTo>
                      <a:pt x="607" y="29542"/>
                      <a:pt x="695" y="29507"/>
                      <a:pt x="773" y="29422"/>
                    </a:cubicBezTo>
                    <a:cubicBezTo>
                      <a:pt x="2627" y="27476"/>
                      <a:pt x="4117" y="25197"/>
                      <a:pt x="5089" y="22674"/>
                    </a:cubicBezTo>
                    <a:cubicBezTo>
                      <a:pt x="6275" y="19695"/>
                      <a:pt x="6366" y="16595"/>
                      <a:pt x="6913" y="13464"/>
                    </a:cubicBezTo>
                    <a:cubicBezTo>
                      <a:pt x="7430" y="11032"/>
                      <a:pt x="8311" y="8662"/>
                      <a:pt x="9588" y="6504"/>
                    </a:cubicBezTo>
                    <a:cubicBezTo>
                      <a:pt x="10743" y="4376"/>
                      <a:pt x="12141" y="2218"/>
                      <a:pt x="14056" y="637"/>
                    </a:cubicBezTo>
                    <a:cubicBezTo>
                      <a:pt x="14346" y="396"/>
                      <a:pt x="14060" y="1"/>
                      <a:pt x="13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64"/>
              <p:cNvSpPr/>
              <p:nvPr/>
            </p:nvSpPr>
            <p:spPr>
              <a:xfrm>
                <a:off x="10655843" y="-564039"/>
                <a:ext cx="114232" cy="122496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3587" extrusionOk="0">
                    <a:moveTo>
                      <a:pt x="3344" y="0"/>
                    </a:moveTo>
                    <a:lnTo>
                      <a:pt x="1" y="2979"/>
                    </a:lnTo>
                    <a:lnTo>
                      <a:pt x="2220" y="3587"/>
                    </a:lnTo>
                    <a:lnTo>
                      <a:pt x="3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64"/>
              <p:cNvSpPr/>
              <p:nvPr/>
            </p:nvSpPr>
            <p:spPr>
              <a:xfrm>
                <a:off x="10361060" y="-522547"/>
                <a:ext cx="402765" cy="548551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6063" extrusionOk="0">
                    <a:moveTo>
                      <a:pt x="11156" y="1"/>
                    </a:moveTo>
                    <a:lnTo>
                      <a:pt x="11125" y="31"/>
                    </a:lnTo>
                    <a:cubicBezTo>
                      <a:pt x="5472" y="2311"/>
                      <a:pt x="1368" y="7326"/>
                      <a:pt x="213" y="13314"/>
                    </a:cubicBezTo>
                    <a:cubicBezTo>
                      <a:pt x="61" y="14074"/>
                      <a:pt x="0" y="14956"/>
                      <a:pt x="517" y="15533"/>
                    </a:cubicBezTo>
                    <a:cubicBezTo>
                      <a:pt x="669" y="15715"/>
                      <a:pt x="882" y="15867"/>
                      <a:pt x="1125" y="15959"/>
                    </a:cubicBezTo>
                    <a:cubicBezTo>
                      <a:pt x="1341" y="16031"/>
                      <a:pt x="1573" y="16063"/>
                      <a:pt x="1812" y="16063"/>
                    </a:cubicBezTo>
                    <a:cubicBezTo>
                      <a:pt x="2381" y="16063"/>
                      <a:pt x="2991" y="15881"/>
                      <a:pt x="3526" y="15624"/>
                    </a:cubicBezTo>
                    <a:cubicBezTo>
                      <a:pt x="6353" y="14317"/>
                      <a:pt x="8663" y="12098"/>
                      <a:pt x="10061" y="9332"/>
                    </a:cubicBezTo>
                    <a:cubicBezTo>
                      <a:pt x="11460" y="6566"/>
                      <a:pt x="11794" y="3040"/>
                      <a:pt x="1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64"/>
              <p:cNvSpPr/>
              <p:nvPr/>
            </p:nvSpPr>
            <p:spPr>
              <a:xfrm>
                <a:off x="10361060" y="-521488"/>
                <a:ext cx="378894" cy="543941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5928" extrusionOk="0">
                    <a:moveTo>
                      <a:pt x="11095" y="0"/>
                    </a:moveTo>
                    <a:cubicBezTo>
                      <a:pt x="5441" y="2310"/>
                      <a:pt x="1338" y="7295"/>
                      <a:pt x="183" y="13283"/>
                    </a:cubicBezTo>
                    <a:cubicBezTo>
                      <a:pt x="61" y="14043"/>
                      <a:pt x="0" y="14925"/>
                      <a:pt x="517" y="15502"/>
                    </a:cubicBezTo>
                    <a:cubicBezTo>
                      <a:pt x="669" y="15684"/>
                      <a:pt x="882" y="15836"/>
                      <a:pt x="1125" y="15928"/>
                    </a:cubicBezTo>
                    <a:lnTo>
                      <a:pt x="110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64"/>
              <p:cNvSpPr/>
              <p:nvPr/>
            </p:nvSpPr>
            <p:spPr>
              <a:xfrm>
                <a:off x="11056525" y="-1102789"/>
                <a:ext cx="86195" cy="120447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3527" extrusionOk="0">
                    <a:moveTo>
                      <a:pt x="2098" y="1"/>
                    </a:moveTo>
                    <a:cubicBezTo>
                      <a:pt x="2098" y="1"/>
                      <a:pt x="517" y="822"/>
                      <a:pt x="0" y="3527"/>
                    </a:cubicBezTo>
                    <a:lnTo>
                      <a:pt x="2523" y="3466"/>
                    </a:lnTo>
                    <a:cubicBezTo>
                      <a:pt x="2523" y="3466"/>
                      <a:pt x="1703" y="1338"/>
                      <a:pt x="20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64"/>
              <p:cNvSpPr/>
              <p:nvPr/>
            </p:nvSpPr>
            <p:spPr>
              <a:xfrm>
                <a:off x="10561384" y="-1633207"/>
                <a:ext cx="137044" cy="59216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734" extrusionOk="0">
                    <a:moveTo>
                      <a:pt x="487" y="1"/>
                    </a:moveTo>
                    <a:lnTo>
                      <a:pt x="1" y="1733"/>
                    </a:lnTo>
                    <a:cubicBezTo>
                      <a:pt x="882" y="1549"/>
                      <a:pt x="1791" y="1447"/>
                      <a:pt x="2699" y="1447"/>
                    </a:cubicBezTo>
                    <a:cubicBezTo>
                      <a:pt x="3138" y="1447"/>
                      <a:pt x="3577" y="1471"/>
                      <a:pt x="4013" y="1520"/>
                    </a:cubicBezTo>
                    <a:cubicBezTo>
                      <a:pt x="4013" y="1520"/>
                      <a:pt x="852" y="578"/>
                      <a:pt x="4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64"/>
              <p:cNvSpPr/>
              <p:nvPr/>
            </p:nvSpPr>
            <p:spPr>
              <a:xfrm>
                <a:off x="10617458" y="-1816934"/>
                <a:ext cx="65431" cy="88278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5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4" y="1064"/>
                      <a:pt x="973" y="1976"/>
                      <a:pt x="1915" y="2584"/>
                    </a:cubicBezTo>
                    <a:cubicBezTo>
                      <a:pt x="1641" y="1916"/>
                      <a:pt x="1641" y="1186"/>
                      <a:pt x="1885" y="51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64"/>
              <p:cNvSpPr/>
              <p:nvPr/>
            </p:nvSpPr>
            <p:spPr>
              <a:xfrm>
                <a:off x="10879013" y="-1062287"/>
                <a:ext cx="381012" cy="825235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24165" extrusionOk="0">
                    <a:moveTo>
                      <a:pt x="6566" y="0"/>
                    </a:moveTo>
                    <a:lnTo>
                      <a:pt x="6506" y="61"/>
                    </a:lnTo>
                    <a:cubicBezTo>
                      <a:pt x="1551" y="6110"/>
                      <a:pt x="1" y="14286"/>
                      <a:pt x="2372" y="21733"/>
                    </a:cubicBezTo>
                    <a:cubicBezTo>
                      <a:pt x="2676" y="22675"/>
                      <a:pt x="3132" y="23709"/>
                      <a:pt x="4074" y="24043"/>
                    </a:cubicBezTo>
                    <a:cubicBezTo>
                      <a:pt x="4276" y="24124"/>
                      <a:pt x="4479" y="24165"/>
                      <a:pt x="4691" y="24165"/>
                    </a:cubicBezTo>
                    <a:cubicBezTo>
                      <a:pt x="4797" y="24165"/>
                      <a:pt x="4905" y="24155"/>
                      <a:pt x="5016" y="24134"/>
                    </a:cubicBezTo>
                    <a:cubicBezTo>
                      <a:pt x="5989" y="23982"/>
                      <a:pt x="6901" y="23131"/>
                      <a:pt x="7539" y="22311"/>
                    </a:cubicBezTo>
                    <a:cubicBezTo>
                      <a:pt x="9910" y="19089"/>
                      <a:pt x="11156" y="15168"/>
                      <a:pt x="11034" y="11186"/>
                    </a:cubicBezTo>
                    <a:cubicBezTo>
                      <a:pt x="10913" y="7204"/>
                      <a:pt x="9120" y="3009"/>
                      <a:pt x="6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64"/>
              <p:cNvSpPr/>
              <p:nvPr/>
            </p:nvSpPr>
            <p:spPr>
              <a:xfrm>
                <a:off x="10880072" y="-1060204"/>
                <a:ext cx="222146" cy="823152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24104" extrusionOk="0">
                    <a:moveTo>
                      <a:pt x="6505" y="0"/>
                    </a:moveTo>
                    <a:lnTo>
                      <a:pt x="6505" y="0"/>
                    </a:lnTo>
                    <a:cubicBezTo>
                      <a:pt x="1550" y="6049"/>
                      <a:pt x="0" y="14225"/>
                      <a:pt x="2371" y="21672"/>
                    </a:cubicBezTo>
                    <a:cubicBezTo>
                      <a:pt x="2675" y="22614"/>
                      <a:pt x="3161" y="23648"/>
                      <a:pt x="4073" y="23982"/>
                    </a:cubicBezTo>
                    <a:cubicBezTo>
                      <a:pt x="4276" y="24063"/>
                      <a:pt x="4492" y="24104"/>
                      <a:pt x="4704" y="24104"/>
                    </a:cubicBezTo>
                    <a:cubicBezTo>
                      <a:pt x="4809" y="24104"/>
                      <a:pt x="4914" y="24094"/>
                      <a:pt x="5016" y="24073"/>
                    </a:cubicBez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64"/>
              <p:cNvSpPr/>
              <p:nvPr/>
            </p:nvSpPr>
            <p:spPr>
              <a:xfrm>
                <a:off x="10510535" y="-2459876"/>
                <a:ext cx="323879" cy="700075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20500" extrusionOk="0">
                    <a:moveTo>
                      <a:pt x="5291" y="1"/>
                    </a:moveTo>
                    <a:cubicBezTo>
                      <a:pt x="5170" y="1"/>
                      <a:pt x="5047" y="16"/>
                      <a:pt x="4924" y="43"/>
                    </a:cubicBezTo>
                    <a:cubicBezTo>
                      <a:pt x="4104" y="195"/>
                      <a:pt x="3374" y="925"/>
                      <a:pt x="2858" y="1654"/>
                    </a:cubicBezTo>
                    <a:cubicBezTo>
                      <a:pt x="943" y="4451"/>
                      <a:pt x="0" y="7794"/>
                      <a:pt x="213" y="11168"/>
                    </a:cubicBezTo>
                    <a:cubicBezTo>
                      <a:pt x="456" y="14511"/>
                      <a:pt x="2098" y="18007"/>
                      <a:pt x="4347" y="20499"/>
                    </a:cubicBezTo>
                    <a:lnTo>
                      <a:pt x="4408" y="20439"/>
                    </a:lnTo>
                    <a:cubicBezTo>
                      <a:pt x="8390" y="15150"/>
                      <a:pt x="9484" y="8220"/>
                      <a:pt x="7235" y="1989"/>
                    </a:cubicBezTo>
                    <a:cubicBezTo>
                      <a:pt x="6961" y="1198"/>
                      <a:pt x="6535" y="347"/>
                      <a:pt x="5715" y="74"/>
                    </a:cubicBezTo>
                    <a:cubicBezTo>
                      <a:pt x="5581" y="23"/>
                      <a:pt x="5438" y="1"/>
                      <a:pt x="5291" y="1"/>
                    </a:cubicBezTo>
                    <a:close/>
                  </a:path>
                </a:pathLst>
              </a:custGeom>
              <a:solidFill>
                <a:srgbClr val="8CB0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64"/>
              <p:cNvSpPr/>
              <p:nvPr/>
            </p:nvSpPr>
            <p:spPr>
              <a:xfrm>
                <a:off x="10660009" y="-2459876"/>
                <a:ext cx="174404" cy="697992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20439" extrusionOk="0">
                    <a:moveTo>
                      <a:pt x="914" y="1"/>
                    </a:moveTo>
                    <a:cubicBezTo>
                      <a:pt x="793" y="1"/>
                      <a:pt x="670" y="16"/>
                      <a:pt x="547" y="43"/>
                    </a:cubicBezTo>
                    <a:lnTo>
                      <a:pt x="0" y="20439"/>
                    </a:lnTo>
                    <a:cubicBezTo>
                      <a:pt x="4013" y="15150"/>
                      <a:pt x="5107" y="8220"/>
                      <a:pt x="2858" y="1989"/>
                    </a:cubicBezTo>
                    <a:cubicBezTo>
                      <a:pt x="2584" y="1198"/>
                      <a:pt x="2128" y="347"/>
                      <a:pt x="1338" y="74"/>
                    </a:cubicBezTo>
                    <a:cubicBezTo>
                      <a:pt x="1204" y="23"/>
                      <a:pt x="1061" y="1"/>
                      <a:pt x="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4"/>
              <p:cNvSpPr/>
              <p:nvPr/>
            </p:nvSpPr>
            <p:spPr>
              <a:xfrm>
                <a:off x="9994630" y="-1846201"/>
                <a:ext cx="619720" cy="286894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8401" extrusionOk="0">
                    <a:moveTo>
                      <a:pt x="5932" y="0"/>
                    </a:moveTo>
                    <a:cubicBezTo>
                      <a:pt x="4698" y="0"/>
                      <a:pt x="3459" y="163"/>
                      <a:pt x="2250" y="493"/>
                    </a:cubicBezTo>
                    <a:cubicBezTo>
                      <a:pt x="1460" y="706"/>
                      <a:pt x="609" y="1131"/>
                      <a:pt x="213" y="1800"/>
                    </a:cubicBezTo>
                    <a:cubicBezTo>
                      <a:pt x="92" y="2013"/>
                      <a:pt x="31" y="2256"/>
                      <a:pt x="1" y="2499"/>
                    </a:cubicBezTo>
                    <a:cubicBezTo>
                      <a:pt x="1" y="3259"/>
                      <a:pt x="609" y="3897"/>
                      <a:pt x="1217" y="4384"/>
                    </a:cubicBezTo>
                    <a:cubicBezTo>
                      <a:pt x="4462" y="7026"/>
                      <a:pt x="8463" y="8401"/>
                      <a:pt x="12526" y="8401"/>
                    </a:cubicBezTo>
                    <a:cubicBezTo>
                      <a:pt x="14399" y="8401"/>
                      <a:pt x="16285" y="8109"/>
                      <a:pt x="18117" y="7514"/>
                    </a:cubicBezTo>
                    <a:lnTo>
                      <a:pt x="18147" y="7484"/>
                    </a:lnTo>
                    <a:cubicBezTo>
                      <a:pt x="16688" y="4779"/>
                      <a:pt x="14135" y="2286"/>
                      <a:pt x="11308" y="1070"/>
                    </a:cubicBezTo>
                    <a:cubicBezTo>
                      <a:pt x="9599" y="361"/>
                      <a:pt x="7770" y="0"/>
                      <a:pt x="5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64"/>
              <p:cNvSpPr/>
              <p:nvPr/>
            </p:nvSpPr>
            <p:spPr>
              <a:xfrm>
                <a:off x="9994630" y="-1784765"/>
                <a:ext cx="617671" cy="225492"/>
              </a:xfrm>
              <a:custGeom>
                <a:avLst/>
                <a:gdLst/>
                <a:ahLst/>
                <a:cxnLst/>
                <a:rect l="l" t="t" r="r" b="b"/>
                <a:pathLst>
                  <a:path w="18087" h="6603" extrusionOk="0">
                    <a:moveTo>
                      <a:pt x="213" y="1"/>
                    </a:moveTo>
                    <a:cubicBezTo>
                      <a:pt x="92" y="214"/>
                      <a:pt x="1" y="457"/>
                      <a:pt x="1" y="700"/>
                    </a:cubicBezTo>
                    <a:cubicBezTo>
                      <a:pt x="1" y="1460"/>
                      <a:pt x="609" y="2098"/>
                      <a:pt x="1186" y="2615"/>
                    </a:cubicBezTo>
                    <a:cubicBezTo>
                      <a:pt x="4430" y="5235"/>
                      <a:pt x="8441" y="6603"/>
                      <a:pt x="12500" y="6603"/>
                    </a:cubicBezTo>
                    <a:cubicBezTo>
                      <a:pt x="14376" y="6603"/>
                      <a:pt x="16261" y="6311"/>
                      <a:pt x="18086" y="5715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4"/>
              <p:cNvSpPr/>
              <p:nvPr/>
            </p:nvSpPr>
            <p:spPr>
              <a:xfrm>
                <a:off x="10219542" y="-1494524"/>
                <a:ext cx="883768" cy="791836"/>
              </a:xfrm>
              <a:custGeom>
                <a:avLst/>
                <a:gdLst/>
                <a:ahLst/>
                <a:cxnLst/>
                <a:rect l="l" t="t" r="r" b="b"/>
                <a:pathLst>
                  <a:path w="25879" h="23187" extrusionOk="0">
                    <a:moveTo>
                      <a:pt x="25291" y="0"/>
                    </a:moveTo>
                    <a:cubicBezTo>
                      <a:pt x="25235" y="0"/>
                      <a:pt x="25177" y="13"/>
                      <a:pt x="25117" y="43"/>
                    </a:cubicBezTo>
                    <a:cubicBezTo>
                      <a:pt x="20345" y="2566"/>
                      <a:pt x="15482" y="5119"/>
                      <a:pt x="11379" y="8675"/>
                    </a:cubicBezTo>
                    <a:cubicBezTo>
                      <a:pt x="6850" y="12596"/>
                      <a:pt x="3658" y="17855"/>
                      <a:pt x="193" y="22657"/>
                    </a:cubicBezTo>
                    <a:cubicBezTo>
                      <a:pt x="0" y="22914"/>
                      <a:pt x="275" y="23187"/>
                      <a:pt x="550" y="23187"/>
                    </a:cubicBezTo>
                    <a:cubicBezTo>
                      <a:pt x="666" y="23187"/>
                      <a:pt x="781" y="23139"/>
                      <a:pt x="862" y="23022"/>
                    </a:cubicBezTo>
                    <a:cubicBezTo>
                      <a:pt x="4266" y="18280"/>
                      <a:pt x="7427" y="13083"/>
                      <a:pt x="11895" y="9223"/>
                    </a:cubicBezTo>
                    <a:cubicBezTo>
                      <a:pt x="15968" y="5727"/>
                      <a:pt x="20771" y="3204"/>
                      <a:pt x="25513" y="712"/>
                    </a:cubicBezTo>
                    <a:cubicBezTo>
                      <a:pt x="25879" y="502"/>
                      <a:pt x="25637" y="0"/>
                      <a:pt x="25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4"/>
              <p:cNvSpPr/>
              <p:nvPr/>
            </p:nvSpPr>
            <p:spPr>
              <a:xfrm>
                <a:off x="10018911" y="-1466282"/>
                <a:ext cx="1009406" cy="213028"/>
              </a:xfrm>
              <a:custGeom>
                <a:avLst/>
                <a:gdLst/>
                <a:ahLst/>
                <a:cxnLst/>
                <a:rect l="l" t="t" r="r" b="b"/>
                <a:pathLst>
                  <a:path w="29558" h="6238" extrusionOk="0">
                    <a:moveTo>
                      <a:pt x="29032" y="0"/>
                    </a:moveTo>
                    <a:cubicBezTo>
                      <a:pt x="28969" y="0"/>
                      <a:pt x="28902" y="21"/>
                      <a:pt x="28834" y="67"/>
                    </a:cubicBezTo>
                    <a:lnTo>
                      <a:pt x="28834" y="37"/>
                    </a:lnTo>
                    <a:cubicBezTo>
                      <a:pt x="23429" y="3627"/>
                      <a:pt x="17154" y="5476"/>
                      <a:pt x="10822" y="5476"/>
                    </a:cubicBezTo>
                    <a:cubicBezTo>
                      <a:pt x="7397" y="5476"/>
                      <a:pt x="3956" y="4935"/>
                      <a:pt x="627" y="3836"/>
                    </a:cubicBezTo>
                    <a:cubicBezTo>
                      <a:pt x="584" y="3822"/>
                      <a:pt x="544" y="3815"/>
                      <a:pt x="506" y="3815"/>
                    </a:cubicBezTo>
                    <a:cubicBezTo>
                      <a:pt x="137" y="3815"/>
                      <a:pt x="1" y="4428"/>
                      <a:pt x="414" y="4566"/>
                    </a:cubicBezTo>
                    <a:cubicBezTo>
                      <a:pt x="3818" y="5686"/>
                      <a:pt x="7335" y="6237"/>
                      <a:pt x="10833" y="6237"/>
                    </a:cubicBezTo>
                    <a:cubicBezTo>
                      <a:pt x="17300" y="6237"/>
                      <a:pt x="23707" y="4355"/>
                      <a:pt x="29229" y="705"/>
                    </a:cubicBezTo>
                    <a:cubicBezTo>
                      <a:pt x="29557" y="478"/>
                      <a:pt x="29341" y="0"/>
                      <a:pt x="29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4"/>
              <p:cNvSpPr/>
              <p:nvPr/>
            </p:nvSpPr>
            <p:spPr>
              <a:xfrm>
                <a:off x="9840170" y="-1470175"/>
                <a:ext cx="1279157" cy="536462"/>
              </a:xfrm>
              <a:custGeom>
                <a:avLst/>
                <a:gdLst/>
                <a:ahLst/>
                <a:cxnLst/>
                <a:rect l="l" t="t" r="r" b="b"/>
                <a:pathLst>
                  <a:path w="37457" h="15709" extrusionOk="0">
                    <a:moveTo>
                      <a:pt x="37004" y="0"/>
                    </a:moveTo>
                    <a:cubicBezTo>
                      <a:pt x="36961" y="0"/>
                      <a:pt x="36915" y="9"/>
                      <a:pt x="36865" y="29"/>
                    </a:cubicBezTo>
                    <a:cubicBezTo>
                      <a:pt x="30968" y="2491"/>
                      <a:pt x="26257" y="6838"/>
                      <a:pt x="20937" y="10242"/>
                    </a:cubicBezTo>
                    <a:cubicBezTo>
                      <a:pt x="18111" y="12066"/>
                      <a:pt x="15132" y="13555"/>
                      <a:pt x="11849" y="14315"/>
                    </a:cubicBezTo>
                    <a:cubicBezTo>
                      <a:pt x="9977" y="14764"/>
                      <a:pt x="8066" y="14984"/>
                      <a:pt x="6152" y="14984"/>
                    </a:cubicBezTo>
                    <a:cubicBezTo>
                      <a:pt x="4304" y="14984"/>
                      <a:pt x="2454" y="14779"/>
                      <a:pt x="633" y="14376"/>
                    </a:cubicBezTo>
                    <a:cubicBezTo>
                      <a:pt x="599" y="14367"/>
                      <a:pt x="567" y="14363"/>
                      <a:pt x="536" y="14363"/>
                    </a:cubicBezTo>
                    <a:cubicBezTo>
                      <a:pt x="150" y="14363"/>
                      <a:pt x="0" y="15021"/>
                      <a:pt x="451" y="15105"/>
                    </a:cubicBezTo>
                    <a:lnTo>
                      <a:pt x="451" y="15075"/>
                    </a:lnTo>
                    <a:cubicBezTo>
                      <a:pt x="2307" y="15499"/>
                      <a:pt x="4197" y="15709"/>
                      <a:pt x="6084" y="15709"/>
                    </a:cubicBezTo>
                    <a:cubicBezTo>
                      <a:pt x="9604" y="15709"/>
                      <a:pt x="13113" y="14980"/>
                      <a:pt x="16378" y="13555"/>
                    </a:cubicBezTo>
                    <a:cubicBezTo>
                      <a:pt x="21120" y="11488"/>
                      <a:pt x="25132" y="8145"/>
                      <a:pt x="29357" y="5196"/>
                    </a:cubicBezTo>
                    <a:cubicBezTo>
                      <a:pt x="31758" y="3464"/>
                      <a:pt x="34342" y="1974"/>
                      <a:pt x="37077" y="789"/>
                    </a:cubicBezTo>
                    <a:cubicBezTo>
                      <a:pt x="37456" y="600"/>
                      <a:pt x="37353" y="0"/>
                      <a:pt x="37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4"/>
              <p:cNvSpPr/>
              <p:nvPr/>
            </p:nvSpPr>
            <p:spPr>
              <a:xfrm>
                <a:off x="9729934" y="-812139"/>
                <a:ext cx="577169" cy="649465"/>
              </a:xfrm>
              <a:custGeom>
                <a:avLst/>
                <a:gdLst/>
                <a:ahLst/>
                <a:cxnLst/>
                <a:rect l="l" t="t" r="r" b="b"/>
                <a:pathLst>
                  <a:path w="16901" h="19018" extrusionOk="0">
                    <a:moveTo>
                      <a:pt x="16475" y="1"/>
                    </a:moveTo>
                    <a:cubicBezTo>
                      <a:pt x="8907" y="2067"/>
                      <a:pt x="2919" y="7782"/>
                      <a:pt x="518" y="15259"/>
                    </a:cubicBezTo>
                    <a:cubicBezTo>
                      <a:pt x="214" y="16201"/>
                      <a:pt x="1" y="17296"/>
                      <a:pt x="578" y="18116"/>
                    </a:cubicBezTo>
                    <a:cubicBezTo>
                      <a:pt x="761" y="18390"/>
                      <a:pt x="1004" y="18603"/>
                      <a:pt x="1277" y="18755"/>
                    </a:cubicBezTo>
                    <a:cubicBezTo>
                      <a:pt x="1665" y="18942"/>
                      <a:pt x="2123" y="19017"/>
                      <a:pt x="2600" y="19017"/>
                    </a:cubicBezTo>
                    <a:cubicBezTo>
                      <a:pt x="3208" y="19017"/>
                      <a:pt x="3846" y="18895"/>
                      <a:pt x="4408" y="18724"/>
                    </a:cubicBezTo>
                    <a:cubicBezTo>
                      <a:pt x="8208" y="17478"/>
                      <a:pt x="11490" y="15016"/>
                      <a:pt x="13709" y="11703"/>
                    </a:cubicBezTo>
                    <a:cubicBezTo>
                      <a:pt x="15898" y="8420"/>
                      <a:pt x="16901" y="3922"/>
                      <a:pt x="16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4"/>
              <p:cNvSpPr/>
              <p:nvPr/>
            </p:nvSpPr>
            <p:spPr>
              <a:xfrm>
                <a:off x="9730992" y="-812139"/>
                <a:ext cx="561597" cy="640483"/>
              </a:xfrm>
              <a:custGeom>
                <a:avLst/>
                <a:gdLst/>
                <a:ahLst/>
                <a:cxnLst/>
                <a:rect l="l" t="t" r="r" b="b"/>
                <a:pathLst>
                  <a:path w="16445" h="18755" extrusionOk="0">
                    <a:moveTo>
                      <a:pt x="16444" y="1"/>
                    </a:moveTo>
                    <a:lnTo>
                      <a:pt x="16444" y="1"/>
                    </a:lnTo>
                    <a:cubicBezTo>
                      <a:pt x="8906" y="2067"/>
                      <a:pt x="2888" y="7782"/>
                      <a:pt x="487" y="15259"/>
                    </a:cubicBezTo>
                    <a:cubicBezTo>
                      <a:pt x="213" y="16201"/>
                      <a:pt x="0" y="17296"/>
                      <a:pt x="547" y="18116"/>
                    </a:cubicBezTo>
                    <a:cubicBezTo>
                      <a:pt x="730" y="18390"/>
                      <a:pt x="973" y="18603"/>
                      <a:pt x="1246" y="18755"/>
                    </a:cubicBezTo>
                    <a:lnTo>
                      <a:pt x="16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4"/>
              <p:cNvSpPr/>
              <p:nvPr/>
            </p:nvSpPr>
            <p:spPr>
              <a:xfrm>
                <a:off x="9452807" y="-1092510"/>
                <a:ext cx="645674" cy="255920"/>
              </a:xfrm>
              <a:custGeom>
                <a:avLst/>
                <a:gdLst/>
                <a:ahLst/>
                <a:cxnLst/>
                <a:rect l="l" t="t" r="r" b="b"/>
                <a:pathLst>
                  <a:path w="18907" h="7494" extrusionOk="0">
                    <a:moveTo>
                      <a:pt x="8937" y="1"/>
                    </a:moveTo>
                    <a:cubicBezTo>
                      <a:pt x="6378" y="1"/>
                      <a:pt x="3858" y="713"/>
                      <a:pt x="1672" y="2071"/>
                    </a:cubicBezTo>
                    <a:cubicBezTo>
                      <a:pt x="973" y="2496"/>
                      <a:pt x="243" y="3165"/>
                      <a:pt x="91" y="3894"/>
                    </a:cubicBezTo>
                    <a:cubicBezTo>
                      <a:pt x="0" y="4138"/>
                      <a:pt x="0" y="4381"/>
                      <a:pt x="91" y="4624"/>
                    </a:cubicBezTo>
                    <a:cubicBezTo>
                      <a:pt x="274" y="5384"/>
                      <a:pt x="1034" y="5809"/>
                      <a:pt x="1763" y="6113"/>
                    </a:cubicBezTo>
                    <a:cubicBezTo>
                      <a:pt x="3985" y="7038"/>
                      <a:pt x="6336" y="7493"/>
                      <a:pt x="8676" y="7493"/>
                    </a:cubicBezTo>
                    <a:cubicBezTo>
                      <a:pt x="12256" y="7493"/>
                      <a:pt x="15812" y="6428"/>
                      <a:pt x="18845" y="4350"/>
                    </a:cubicBezTo>
                    <a:lnTo>
                      <a:pt x="18906" y="4320"/>
                    </a:lnTo>
                    <a:cubicBezTo>
                      <a:pt x="16748" y="2131"/>
                      <a:pt x="13587" y="460"/>
                      <a:pt x="10547" y="95"/>
                    </a:cubicBezTo>
                    <a:cubicBezTo>
                      <a:pt x="10011" y="32"/>
                      <a:pt x="9473" y="1"/>
                      <a:pt x="8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4"/>
              <p:cNvSpPr/>
              <p:nvPr/>
            </p:nvSpPr>
            <p:spPr>
              <a:xfrm>
                <a:off x="9452807" y="-959530"/>
                <a:ext cx="644615" cy="122940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3600" extrusionOk="0">
                    <a:moveTo>
                      <a:pt x="91" y="0"/>
                    </a:moveTo>
                    <a:cubicBezTo>
                      <a:pt x="0" y="244"/>
                      <a:pt x="0" y="487"/>
                      <a:pt x="91" y="730"/>
                    </a:cubicBezTo>
                    <a:cubicBezTo>
                      <a:pt x="274" y="1490"/>
                      <a:pt x="1034" y="1915"/>
                      <a:pt x="1763" y="2219"/>
                    </a:cubicBezTo>
                    <a:cubicBezTo>
                      <a:pt x="3985" y="3144"/>
                      <a:pt x="6336" y="3599"/>
                      <a:pt x="8678" y="3599"/>
                    </a:cubicBezTo>
                    <a:cubicBezTo>
                      <a:pt x="12261" y="3599"/>
                      <a:pt x="15824" y="2534"/>
                      <a:pt x="18876" y="456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4"/>
              <p:cNvSpPr/>
              <p:nvPr/>
            </p:nvSpPr>
            <p:spPr>
              <a:xfrm>
                <a:off x="9395708" y="-1635973"/>
                <a:ext cx="794124" cy="373191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0928" extrusionOk="0">
                    <a:moveTo>
                      <a:pt x="7418" y="1"/>
                    </a:moveTo>
                    <a:cubicBezTo>
                      <a:pt x="5930" y="1"/>
                      <a:pt x="4439" y="189"/>
                      <a:pt x="2979" y="568"/>
                    </a:cubicBezTo>
                    <a:cubicBezTo>
                      <a:pt x="1946" y="811"/>
                      <a:pt x="821" y="1358"/>
                      <a:pt x="304" y="2209"/>
                    </a:cubicBezTo>
                    <a:cubicBezTo>
                      <a:pt x="152" y="2483"/>
                      <a:pt x="61" y="2787"/>
                      <a:pt x="31" y="3121"/>
                    </a:cubicBezTo>
                    <a:cubicBezTo>
                      <a:pt x="0" y="4094"/>
                      <a:pt x="791" y="4915"/>
                      <a:pt x="1520" y="5553"/>
                    </a:cubicBezTo>
                    <a:cubicBezTo>
                      <a:pt x="5740" y="9069"/>
                      <a:pt x="11021" y="10927"/>
                      <a:pt x="16378" y="10927"/>
                    </a:cubicBezTo>
                    <a:cubicBezTo>
                      <a:pt x="18661" y="10927"/>
                      <a:pt x="20958" y="10590"/>
                      <a:pt x="23192" y="9899"/>
                    </a:cubicBezTo>
                    <a:lnTo>
                      <a:pt x="23253" y="9869"/>
                    </a:lnTo>
                    <a:cubicBezTo>
                      <a:pt x="21429" y="6343"/>
                      <a:pt x="18207" y="3091"/>
                      <a:pt x="14590" y="1510"/>
                    </a:cubicBezTo>
                    <a:cubicBezTo>
                      <a:pt x="12304" y="509"/>
                      <a:pt x="9864" y="1"/>
                      <a:pt x="7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4"/>
              <p:cNvSpPr/>
              <p:nvPr/>
            </p:nvSpPr>
            <p:spPr>
              <a:xfrm>
                <a:off x="9395708" y="-1561595"/>
                <a:ext cx="792041" cy="297959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8725" extrusionOk="0">
                    <a:moveTo>
                      <a:pt x="304" y="1"/>
                    </a:moveTo>
                    <a:cubicBezTo>
                      <a:pt x="152" y="275"/>
                      <a:pt x="61" y="578"/>
                      <a:pt x="31" y="913"/>
                    </a:cubicBezTo>
                    <a:cubicBezTo>
                      <a:pt x="0" y="1885"/>
                      <a:pt x="791" y="2706"/>
                      <a:pt x="1520" y="3344"/>
                    </a:cubicBezTo>
                    <a:cubicBezTo>
                      <a:pt x="5732" y="6876"/>
                      <a:pt x="10986" y="8725"/>
                      <a:pt x="16334" y="8725"/>
                    </a:cubicBezTo>
                    <a:cubicBezTo>
                      <a:pt x="18628" y="8725"/>
                      <a:pt x="20939" y="8384"/>
                      <a:pt x="23192" y="7691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64"/>
            <p:cNvGrpSpPr/>
            <p:nvPr/>
          </p:nvGrpSpPr>
          <p:grpSpPr>
            <a:xfrm>
              <a:off x="-952211" y="-1606998"/>
              <a:ext cx="9491104" cy="8871867"/>
              <a:chOff x="10368334" y="-3016863"/>
              <a:chExt cx="2959404" cy="2766321"/>
            </a:xfrm>
          </p:grpSpPr>
          <p:sp>
            <p:nvSpPr>
              <p:cNvPr id="1281" name="Google Shape;1281;p64"/>
              <p:cNvSpPr/>
              <p:nvPr/>
            </p:nvSpPr>
            <p:spPr>
              <a:xfrm>
                <a:off x="10368334" y="-3016863"/>
                <a:ext cx="2766321" cy="2766321"/>
              </a:xfrm>
              <a:custGeom>
                <a:avLst/>
                <a:gdLst/>
                <a:ahLst/>
                <a:cxnLst/>
                <a:rect l="l" t="t" r="r" b="b"/>
                <a:pathLst>
                  <a:path w="81005" h="81005" extrusionOk="0">
                    <a:moveTo>
                      <a:pt x="40487" y="0"/>
                    </a:moveTo>
                    <a:cubicBezTo>
                      <a:pt x="18146" y="0"/>
                      <a:pt x="0" y="18147"/>
                      <a:pt x="0" y="40518"/>
                    </a:cubicBezTo>
                    <a:cubicBezTo>
                      <a:pt x="0" y="62889"/>
                      <a:pt x="18146" y="81005"/>
                      <a:pt x="40487" y="81005"/>
                    </a:cubicBezTo>
                    <a:cubicBezTo>
                      <a:pt x="62858" y="81005"/>
                      <a:pt x="81005" y="62889"/>
                      <a:pt x="81005" y="40518"/>
                    </a:cubicBezTo>
                    <a:cubicBezTo>
                      <a:pt x="81005" y="18147"/>
                      <a:pt x="62858" y="0"/>
                      <a:pt x="40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64"/>
              <p:cNvSpPr/>
              <p:nvPr/>
            </p:nvSpPr>
            <p:spPr>
              <a:xfrm>
                <a:off x="12251262" y="-2759440"/>
                <a:ext cx="1076476" cy="2224087"/>
              </a:xfrm>
              <a:custGeom>
                <a:avLst/>
                <a:gdLst/>
                <a:ahLst/>
                <a:cxnLst/>
                <a:rect l="l" t="t" r="r" b="b"/>
                <a:pathLst>
                  <a:path w="31522" h="65127" extrusionOk="0">
                    <a:moveTo>
                      <a:pt x="8907" y="0"/>
                    </a:moveTo>
                    <a:cubicBezTo>
                      <a:pt x="6414" y="548"/>
                      <a:pt x="6262" y="2918"/>
                      <a:pt x="6323" y="5137"/>
                    </a:cubicBezTo>
                    <a:cubicBezTo>
                      <a:pt x="6354" y="6049"/>
                      <a:pt x="6080" y="6931"/>
                      <a:pt x="6262" y="7812"/>
                    </a:cubicBezTo>
                    <a:cubicBezTo>
                      <a:pt x="6417" y="8559"/>
                      <a:pt x="7074" y="9285"/>
                      <a:pt x="7770" y="9285"/>
                    </a:cubicBezTo>
                    <a:cubicBezTo>
                      <a:pt x="7896" y="9285"/>
                      <a:pt x="8022" y="9261"/>
                      <a:pt x="8147" y="9210"/>
                    </a:cubicBezTo>
                    <a:cubicBezTo>
                      <a:pt x="8542" y="9028"/>
                      <a:pt x="8846" y="8633"/>
                      <a:pt x="9241" y="8633"/>
                    </a:cubicBezTo>
                    <a:cubicBezTo>
                      <a:pt x="9253" y="8632"/>
                      <a:pt x="9264" y="8632"/>
                      <a:pt x="9275" y="8632"/>
                    </a:cubicBezTo>
                    <a:cubicBezTo>
                      <a:pt x="9947" y="8632"/>
                      <a:pt x="10152" y="9525"/>
                      <a:pt x="10092" y="10183"/>
                    </a:cubicBezTo>
                    <a:cubicBezTo>
                      <a:pt x="10001" y="10852"/>
                      <a:pt x="9910" y="11703"/>
                      <a:pt x="10457" y="12037"/>
                    </a:cubicBezTo>
                    <a:cubicBezTo>
                      <a:pt x="9150" y="13526"/>
                      <a:pt x="7600" y="14803"/>
                      <a:pt x="5898" y="15837"/>
                    </a:cubicBezTo>
                    <a:cubicBezTo>
                      <a:pt x="7022" y="16870"/>
                      <a:pt x="7691" y="18299"/>
                      <a:pt x="7752" y="19818"/>
                    </a:cubicBezTo>
                    <a:cubicBezTo>
                      <a:pt x="7397" y="20072"/>
                      <a:pt x="6977" y="20128"/>
                      <a:pt x="6543" y="20128"/>
                    </a:cubicBezTo>
                    <a:cubicBezTo>
                      <a:pt x="6196" y="20128"/>
                      <a:pt x="5840" y="20092"/>
                      <a:pt x="5503" y="20092"/>
                    </a:cubicBezTo>
                    <a:cubicBezTo>
                      <a:pt x="4651" y="20092"/>
                      <a:pt x="2189" y="21673"/>
                      <a:pt x="3800" y="22524"/>
                    </a:cubicBezTo>
                    <a:cubicBezTo>
                      <a:pt x="4044" y="22615"/>
                      <a:pt x="4287" y="22706"/>
                      <a:pt x="4530" y="22828"/>
                    </a:cubicBezTo>
                    <a:cubicBezTo>
                      <a:pt x="4773" y="23071"/>
                      <a:pt x="4955" y="23344"/>
                      <a:pt x="5077" y="23679"/>
                    </a:cubicBezTo>
                    <a:cubicBezTo>
                      <a:pt x="5478" y="24480"/>
                      <a:pt x="6254" y="24883"/>
                      <a:pt x="7033" y="24883"/>
                    </a:cubicBezTo>
                    <a:cubicBezTo>
                      <a:pt x="7790" y="24883"/>
                      <a:pt x="8548" y="24503"/>
                      <a:pt x="8968" y="23739"/>
                    </a:cubicBezTo>
                    <a:cubicBezTo>
                      <a:pt x="9393" y="22919"/>
                      <a:pt x="9302" y="21946"/>
                      <a:pt x="9545" y="21065"/>
                    </a:cubicBezTo>
                    <a:cubicBezTo>
                      <a:pt x="9745" y="20366"/>
                      <a:pt x="10415" y="19647"/>
                      <a:pt x="11086" y="19647"/>
                    </a:cubicBezTo>
                    <a:cubicBezTo>
                      <a:pt x="11233" y="19647"/>
                      <a:pt x="11379" y="19681"/>
                      <a:pt x="11521" y="19758"/>
                    </a:cubicBezTo>
                    <a:cubicBezTo>
                      <a:pt x="11946" y="19970"/>
                      <a:pt x="12190" y="20457"/>
                      <a:pt x="12676" y="20548"/>
                    </a:cubicBezTo>
                    <a:cubicBezTo>
                      <a:pt x="12717" y="20554"/>
                      <a:pt x="12758" y="20557"/>
                      <a:pt x="12799" y="20557"/>
                    </a:cubicBezTo>
                    <a:cubicBezTo>
                      <a:pt x="13237" y="20557"/>
                      <a:pt x="13674" y="20216"/>
                      <a:pt x="14081" y="20216"/>
                    </a:cubicBezTo>
                    <a:cubicBezTo>
                      <a:pt x="14172" y="20216"/>
                      <a:pt x="14260" y="20233"/>
                      <a:pt x="14348" y="20274"/>
                    </a:cubicBezTo>
                    <a:cubicBezTo>
                      <a:pt x="14652" y="20852"/>
                      <a:pt x="14986" y="21460"/>
                      <a:pt x="15564" y="21703"/>
                    </a:cubicBezTo>
                    <a:cubicBezTo>
                      <a:pt x="15837" y="21794"/>
                      <a:pt x="16080" y="21855"/>
                      <a:pt x="16354" y="21885"/>
                    </a:cubicBezTo>
                    <a:cubicBezTo>
                      <a:pt x="17326" y="22098"/>
                      <a:pt x="18147" y="22706"/>
                      <a:pt x="18634" y="23587"/>
                    </a:cubicBezTo>
                    <a:cubicBezTo>
                      <a:pt x="18482" y="23071"/>
                      <a:pt x="18512" y="22554"/>
                      <a:pt x="18725" y="22068"/>
                    </a:cubicBezTo>
                    <a:cubicBezTo>
                      <a:pt x="18883" y="21772"/>
                      <a:pt x="19233" y="21565"/>
                      <a:pt x="19551" y="21565"/>
                    </a:cubicBezTo>
                    <a:cubicBezTo>
                      <a:pt x="19722" y="21565"/>
                      <a:pt x="19884" y="21625"/>
                      <a:pt x="20001" y="21764"/>
                    </a:cubicBezTo>
                    <a:cubicBezTo>
                      <a:pt x="20396" y="22220"/>
                      <a:pt x="19941" y="22980"/>
                      <a:pt x="20153" y="23557"/>
                    </a:cubicBezTo>
                    <a:cubicBezTo>
                      <a:pt x="20488" y="24347"/>
                      <a:pt x="21734" y="24135"/>
                      <a:pt x="22372" y="24712"/>
                    </a:cubicBezTo>
                    <a:cubicBezTo>
                      <a:pt x="23010" y="25259"/>
                      <a:pt x="22676" y="26475"/>
                      <a:pt x="22220" y="27265"/>
                    </a:cubicBezTo>
                    <a:cubicBezTo>
                      <a:pt x="22099" y="27508"/>
                      <a:pt x="21947" y="27691"/>
                      <a:pt x="21764" y="27812"/>
                    </a:cubicBezTo>
                    <a:cubicBezTo>
                      <a:pt x="21638" y="27886"/>
                      <a:pt x="21514" y="27918"/>
                      <a:pt x="21390" y="27918"/>
                    </a:cubicBezTo>
                    <a:cubicBezTo>
                      <a:pt x="20645" y="27918"/>
                      <a:pt x="19919" y="26779"/>
                      <a:pt x="19059" y="26779"/>
                    </a:cubicBezTo>
                    <a:cubicBezTo>
                      <a:pt x="18857" y="27589"/>
                      <a:pt x="18103" y="28151"/>
                      <a:pt x="17271" y="28151"/>
                    </a:cubicBezTo>
                    <a:cubicBezTo>
                      <a:pt x="17229" y="28151"/>
                      <a:pt x="17187" y="28150"/>
                      <a:pt x="17144" y="28147"/>
                    </a:cubicBezTo>
                    <a:cubicBezTo>
                      <a:pt x="16080" y="27995"/>
                      <a:pt x="15412" y="26931"/>
                      <a:pt x="14834" y="26019"/>
                    </a:cubicBezTo>
                    <a:cubicBezTo>
                      <a:pt x="14295" y="25091"/>
                      <a:pt x="13520" y="24103"/>
                      <a:pt x="12451" y="24103"/>
                    </a:cubicBezTo>
                    <a:cubicBezTo>
                      <a:pt x="12435" y="24103"/>
                      <a:pt x="12419" y="24104"/>
                      <a:pt x="12402" y="24104"/>
                    </a:cubicBezTo>
                    <a:cubicBezTo>
                      <a:pt x="11339" y="24165"/>
                      <a:pt x="10548" y="25138"/>
                      <a:pt x="9515" y="25198"/>
                    </a:cubicBezTo>
                    <a:cubicBezTo>
                      <a:pt x="9288" y="25198"/>
                      <a:pt x="9052" y="25164"/>
                      <a:pt x="8826" y="25164"/>
                    </a:cubicBezTo>
                    <a:cubicBezTo>
                      <a:pt x="8629" y="25164"/>
                      <a:pt x="8439" y="25190"/>
                      <a:pt x="8269" y="25290"/>
                    </a:cubicBezTo>
                    <a:cubicBezTo>
                      <a:pt x="8056" y="25442"/>
                      <a:pt x="7934" y="25715"/>
                      <a:pt x="7721" y="25867"/>
                    </a:cubicBezTo>
                    <a:cubicBezTo>
                      <a:pt x="7521" y="26034"/>
                      <a:pt x="7280" y="26087"/>
                      <a:pt x="7020" y="26087"/>
                    </a:cubicBezTo>
                    <a:cubicBezTo>
                      <a:pt x="6568" y="26087"/>
                      <a:pt x="6056" y="25928"/>
                      <a:pt x="5594" y="25928"/>
                    </a:cubicBezTo>
                    <a:cubicBezTo>
                      <a:pt x="3952" y="25958"/>
                      <a:pt x="3375" y="28967"/>
                      <a:pt x="2645" y="30153"/>
                    </a:cubicBezTo>
                    <a:cubicBezTo>
                      <a:pt x="1794" y="31521"/>
                      <a:pt x="882" y="33010"/>
                      <a:pt x="974" y="34651"/>
                    </a:cubicBezTo>
                    <a:cubicBezTo>
                      <a:pt x="1004" y="35442"/>
                      <a:pt x="1308" y="36323"/>
                      <a:pt x="974" y="37053"/>
                    </a:cubicBezTo>
                    <a:cubicBezTo>
                      <a:pt x="700" y="37661"/>
                      <a:pt x="92" y="38086"/>
                      <a:pt x="1" y="38724"/>
                    </a:cubicBezTo>
                    <a:cubicBezTo>
                      <a:pt x="1" y="39059"/>
                      <a:pt x="62" y="39393"/>
                      <a:pt x="214" y="39697"/>
                    </a:cubicBezTo>
                    <a:lnTo>
                      <a:pt x="1338" y="42737"/>
                    </a:lnTo>
                    <a:cubicBezTo>
                      <a:pt x="1582" y="43345"/>
                      <a:pt x="1916" y="44074"/>
                      <a:pt x="2554" y="44196"/>
                    </a:cubicBezTo>
                    <a:cubicBezTo>
                      <a:pt x="2889" y="44196"/>
                      <a:pt x="3192" y="44196"/>
                      <a:pt x="3496" y="44226"/>
                    </a:cubicBezTo>
                    <a:cubicBezTo>
                      <a:pt x="3983" y="44348"/>
                      <a:pt x="4196" y="44864"/>
                      <a:pt x="4591" y="45168"/>
                    </a:cubicBezTo>
                    <a:cubicBezTo>
                      <a:pt x="4914" y="45384"/>
                      <a:pt x="5290" y="45451"/>
                      <a:pt x="5681" y="45451"/>
                    </a:cubicBezTo>
                    <a:cubicBezTo>
                      <a:pt x="5953" y="45451"/>
                      <a:pt x="6232" y="45418"/>
                      <a:pt x="6506" y="45381"/>
                    </a:cubicBezTo>
                    <a:lnTo>
                      <a:pt x="9758" y="44925"/>
                    </a:lnTo>
                    <a:cubicBezTo>
                      <a:pt x="9915" y="44903"/>
                      <a:pt x="10074" y="44892"/>
                      <a:pt x="10234" y="44892"/>
                    </a:cubicBezTo>
                    <a:cubicBezTo>
                      <a:pt x="11623" y="44892"/>
                      <a:pt x="13015" y="45721"/>
                      <a:pt x="12524" y="47357"/>
                    </a:cubicBezTo>
                    <a:cubicBezTo>
                      <a:pt x="12342" y="48025"/>
                      <a:pt x="11946" y="48603"/>
                      <a:pt x="11825" y="49272"/>
                    </a:cubicBezTo>
                    <a:cubicBezTo>
                      <a:pt x="11187" y="52250"/>
                      <a:pt x="12098" y="54652"/>
                      <a:pt x="9606" y="57144"/>
                    </a:cubicBezTo>
                    <a:cubicBezTo>
                      <a:pt x="8907" y="57843"/>
                      <a:pt x="7995" y="58664"/>
                      <a:pt x="8208" y="59606"/>
                    </a:cubicBezTo>
                    <a:cubicBezTo>
                      <a:pt x="8299" y="59910"/>
                      <a:pt x="8512" y="60184"/>
                      <a:pt x="8573" y="60518"/>
                    </a:cubicBezTo>
                    <a:cubicBezTo>
                      <a:pt x="8755" y="61339"/>
                      <a:pt x="7995" y="62068"/>
                      <a:pt x="7417" y="62707"/>
                    </a:cubicBezTo>
                    <a:cubicBezTo>
                      <a:pt x="6870" y="63314"/>
                      <a:pt x="6445" y="64439"/>
                      <a:pt x="7114" y="64956"/>
                    </a:cubicBezTo>
                    <a:cubicBezTo>
                      <a:pt x="7279" y="65075"/>
                      <a:pt x="7456" y="65127"/>
                      <a:pt x="7636" y="65127"/>
                    </a:cubicBezTo>
                    <a:cubicBezTo>
                      <a:pt x="8281" y="65127"/>
                      <a:pt x="8979" y="64469"/>
                      <a:pt x="9454" y="63922"/>
                    </a:cubicBezTo>
                    <a:cubicBezTo>
                      <a:pt x="10731" y="62463"/>
                      <a:pt x="12433" y="61673"/>
                      <a:pt x="13861" y="60396"/>
                    </a:cubicBezTo>
                    <a:cubicBezTo>
                      <a:pt x="15168" y="59211"/>
                      <a:pt x="15716" y="58238"/>
                      <a:pt x="17509" y="57630"/>
                    </a:cubicBezTo>
                    <a:lnTo>
                      <a:pt x="17630" y="57600"/>
                    </a:lnTo>
                    <a:cubicBezTo>
                      <a:pt x="31521" y="39393"/>
                      <a:pt x="27600" y="13314"/>
                      <a:pt x="8968" y="31"/>
                    </a:cubicBez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>
                  <a:alpha val="61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64"/>
              <p:cNvSpPr/>
              <p:nvPr/>
            </p:nvSpPr>
            <p:spPr>
              <a:xfrm>
                <a:off x="10419183" y="-2931761"/>
                <a:ext cx="1444955" cy="2627228"/>
              </a:xfrm>
              <a:custGeom>
                <a:avLst/>
                <a:gdLst/>
                <a:ahLst/>
                <a:cxnLst/>
                <a:rect l="l" t="t" r="r" b="b"/>
                <a:pathLst>
                  <a:path w="42312" h="76932" extrusionOk="0">
                    <a:moveTo>
                      <a:pt x="24986" y="1"/>
                    </a:moveTo>
                    <a:cubicBezTo>
                      <a:pt x="12858" y="4499"/>
                      <a:pt x="3557" y="14499"/>
                      <a:pt x="1" y="26962"/>
                    </a:cubicBezTo>
                    <a:cubicBezTo>
                      <a:pt x="669" y="28360"/>
                      <a:pt x="700" y="30123"/>
                      <a:pt x="821" y="31734"/>
                    </a:cubicBezTo>
                    <a:cubicBezTo>
                      <a:pt x="973" y="34165"/>
                      <a:pt x="1490" y="36536"/>
                      <a:pt x="2311" y="38846"/>
                    </a:cubicBezTo>
                    <a:cubicBezTo>
                      <a:pt x="2858" y="40397"/>
                      <a:pt x="3648" y="42007"/>
                      <a:pt x="5107" y="42828"/>
                    </a:cubicBezTo>
                    <a:cubicBezTo>
                      <a:pt x="5745" y="43132"/>
                      <a:pt x="6444" y="43375"/>
                      <a:pt x="7144" y="43588"/>
                    </a:cubicBezTo>
                    <a:cubicBezTo>
                      <a:pt x="9241" y="44287"/>
                      <a:pt x="11125" y="45594"/>
                      <a:pt x="12524" y="47327"/>
                    </a:cubicBezTo>
                    <a:cubicBezTo>
                      <a:pt x="12829" y="47687"/>
                      <a:pt x="13184" y="48098"/>
                      <a:pt x="13614" y="48098"/>
                    </a:cubicBezTo>
                    <a:cubicBezTo>
                      <a:pt x="13655" y="48098"/>
                      <a:pt x="13697" y="48095"/>
                      <a:pt x="13739" y="48087"/>
                    </a:cubicBezTo>
                    <a:cubicBezTo>
                      <a:pt x="13922" y="48026"/>
                      <a:pt x="14104" y="47965"/>
                      <a:pt x="14287" y="47874"/>
                    </a:cubicBezTo>
                    <a:cubicBezTo>
                      <a:pt x="14428" y="47810"/>
                      <a:pt x="14572" y="47781"/>
                      <a:pt x="14714" y="47781"/>
                    </a:cubicBezTo>
                    <a:cubicBezTo>
                      <a:pt x="15458" y="47781"/>
                      <a:pt x="16155" y="48572"/>
                      <a:pt x="16232" y="49363"/>
                    </a:cubicBezTo>
                    <a:cubicBezTo>
                      <a:pt x="16414" y="51065"/>
                      <a:pt x="15229" y="52129"/>
                      <a:pt x="15746" y="53923"/>
                    </a:cubicBezTo>
                    <a:cubicBezTo>
                      <a:pt x="16080" y="55047"/>
                      <a:pt x="16414" y="56233"/>
                      <a:pt x="17174" y="57175"/>
                    </a:cubicBezTo>
                    <a:cubicBezTo>
                      <a:pt x="17600" y="57661"/>
                      <a:pt x="18116" y="58087"/>
                      <a:pt x="18542" y="58603"/>
                    </a:cubicBezTo>
                    <a:cubicBezTo>
                      <a:pt x="19028" y="59211"/>
                      <a:pt x="19363" y="59941"/>
                      <a:pt x="19879" y="60549"/>
                    </a:cubicBezTo>
                    <a:cubicBezTo>
                      <a:pt x="21095" y="61947"/>
                      <a:pt x="23162" y="62373"/>
                      <a:pt x="24317" y="63832"/>
                    </a:cubicBezTo>
                    <a:cubicBezTo>
                      <a:pt x="24955" y="64622"/>
                      <a:pt x="25259" y="65686"/>
                      <a:pt x="25533" y="66689"/>
                    </a:cubicBezTo>
                    <a:cubicBezTo>
                      <a:pt x="26110" y="68816"/>
                      <a:pt x="26718" y="70944"/>
                      <a:pt x="27813" y="72859"/>
                    </a:cubicBezTo>
                    <a:cubicBezTo>
                      <a:pt x="28907" y="74744"/>
                      <a:pt x="30639" y="76385"/>
                      <a:pt x="32797" y="76932"/>
                    </a:cubicBezTo>
                    <a:cubicBezTo>
                      <a:pt x="33162" y="76324"/>
                      <a:pt x="32615" y="75534"/>
                      <a:pt x="32038" y="75078"/>
                    </a:cubicBezTo>
                    <a:cubicBezTo>
                      <a:pt x="31490" y="74622"/>
                      <a:pt x="30791" y="74136"/>
                      <a:pt x="30822" y="73406"/>
                    </a:cubicBezTo>
                    <a:cubicBezTo>
                      <a:pt x="30852" y="73072"/>
                      <a:pt x="30974" y="72737"/>
                      <a:pt x="31187" y="72464"/>
                    </a:cubicBezTo>
                    <a:cubicBezTo>
                      <a:pt x="31642" y="71734"/>
                      <a:pt x="32220" y="71126"/>
                      <a:pt x="32919" y="70579"/>
                    </a:cubicBezTo>
                    <a:cubicBezTo>
                      <a:pt x="33253" y="70367"/>
                      <a:pt x="33557" y="70093"/>
                      <a:pt x="33801" y="69759"/>
                    </a:cubicBezTo>
                    <a:cubicBezTo>
                      <a:pt x="34256" y="69090"/>
                      <a:pt x="34105" y="68178"/>
                      <a:pt x="34439" y="67449"/>
                    </a:cubicBezTo>
                    <a:cubicBezTo>
                      <a:pt x="34864" y="66567"/>
                      <a:pt x="36019" y="65625"/>
                      <a:pt x="35381" y="64865"/>
                    </a:cubicBezTo>
                    <a:lnTo>
                      <a:pt x="35381" y="64865"/>
                    </a:lnTo>
                    <a:cubicBezTo>
                      <a:pt x="35694" y="64994"/>
                      <a:pt x="36016" y="65055"/>
                      <a:pt x="36332" y="65055"/>
                    </a:cubicBezTo>
                    <a:cubicBezTo>
                      <a:pt x="37426" y="65055"/>
                      <a:pt x="38442" y="64325"/>
                      <a:pt x="38725" y="63193"/>
                    </a:cubicBezTo>
                    <a:cubicBezTo>
                      <a:pt x="38816" y="62616"/>
                      <a:pt x="38725" y="62038"/>
                      <a:pt x="38785" y="61461"/>
                    </a:cubicBezTo>
                    <a:cubicBezTo>
                      <a:pt x="39120" y="59363"/>
                      <a:pt x="42311" y="57752"/>
                      <a:pt x="40974" y="55625"/>
                    </a:cubicBezTo>
                    <a:cubicBezTo>
                      <a:pt x="40191" y="54362"/>
                      <a:pt x="37730" y="53792"/>
                      <a:pt x="36048" y="53792"/>
                    </a:cubicBezTo>
                    <a:cubicBezTo>
                      <a:pt x="35705" y="53792"/>
                      <a:pt x="35395" y="53815"/>
                      <a:pt x="35138" y="53862"/>
                    </a:cubicBezTo>
                    <a:cubicBezTo>
                      <a:pt x="34834" y="53923"/>
                      <a:pt x="34560" y="53953"/>
                      <a:pt x="34287" y="53953"/>
                    </a:cubicBezTo>
                    <a:cubicBezTo>
                      <a:pt x="33740" y="53831"/>
                      <a:pt x="33284" y="53527"/>
                      <a:pt x="32949" y="53102"/>
                    </a:cubicBezTo>
                    <a:cubicBezTo>
                      <a:pt x="32828" y="52980"/>
                      <a:pt x="32706" y="52859"/>
                      <a:pt x="32646" y="52707"/>
                    </a:cubicBezTo>
                    <a:cubicBezTo>
                      <a:pt x="32585" y="52494"/>
                      <a:pt x="32554" y="52251"/>
                      <a:pt x="32615" y="52038"/>
                    </a:cubicBezTo>
                    <a:cubicBezTo>
                      <a:pt x="32842" y="49694"/>
                      <a:pt x="32106" y="49299"/>
                      <a:pt x="31031" y="49299"/>
                    </a:cubicBezTo>
                    <a:cubicBezTo>
                      <a:pt x="30485" y="49299"/>
                      <a:pt x="29851" y="49401"/>
                      <a:pt x="29212" y="49401"/>
                    </a:cubicBezTo>
                    <a:cubicBezTo>
                      <a:pt x="28583" y="49401"/>
                      <a:pt x="27948" y="49301"/>
                      <a:pt x="27387" y="48907"/>
                    </a:cubicBezTo>
                    <a:cubicBezTo>
                      <a:pt x="27022" y="48634"/>
                      <a:pt x="26749" y="48178"/>
                      <a:pt x="26354" y="47904"/>
                    </a:cubicBezTo>
                    <a:cubicBezTo>
                      <a:pt x="25867" y="47600"/>
                      <a:pt x="25168" y="47600"/>
                      <a:pt x="24743" y="47205"/>
                    </a:cubicBezTo>
                    <a:cubicBezTo>
                      <a:pt x="24530" y="46992"/>
                      <a:pt x="24408" y="46719"/>
                      <a:pt x="24196" y="46536"/>
                    </a:cubicBezTo>
                    <a:cubicBezTo>
                      <a:pt x="23898" y="46239"/>
                      <a:pt x="23509" y="46140"/>
                      <a:pt x="23088" y="46140"/>
                    </a:cubicBezTo>
                    <a:cubicBezTo>
                      <a:pt x="22606" y="46140"/>
                      <a:pt x="22083" y="46271"/>
                      <a:pt x="21612" y="46384"/>
                    </a:cubicBezTo>
                    <a:cubicBezTo>
                      <a:pt x="21419" y="46431"/>
                      <a:pt x="21250" y="46451"/>
                      <a:pt x="21097" y="46451"/>
                    </a:cubicBezTo>
                    <a:cubicBezTo>
                      <a:pt x="20453" y="46451"/>
                      <a:pt x="20092" y="46100"/>
                      <a:pt x="19454" y="45929"/>
                    </a:cubicBezTo>
                    <a:cubicBezTo>
                      <a:pt x="19054" y="45789"/>
                      <a:pt x="18642" y="45715"/>
                      <a:pt x="18225" y="45715"/>
                    </a:cubicBezTo>
                    <a:cubicBezTo>
                      <a:pt x="18007" y="45715"/>
                      <a:pt x="17788" y="45735"/>
                      <a:pt x="17569" y="45777"/>
                    </a:cubicBezTo>
                    <a:cubicBezTo>
                      <a:pt x="17387" y="46506"/>
                      <a:pt x="16779" y="47053"/>
                      <a:pt x="16049" y="47144"/>
                    </a:cubicBezTo>
                    <a:cubicBezTo>
                      <a:pt x="15583" y="46577"/>
                      <a:pt x="14888" y="46266"/>
                      <a:pt x="14178" y="46266"/>
                    </a:cubicBezTo>
                    <a:cubicBezTo>
                      <a:pt x="13824" y="46266"/>
                      <a:pt x="13466" y="46344"/>
                      <a:pt x="13131" y="46506"/>
                    </a:cubicBezTo>
                    <a:cubicBezTo>
                      <a:pt x="12372" y="45746"/>
                      <a:pt x="12250" y="44561"/>
                      <a:pt x="12858" y="43649"/>
                    </a:cubicBezTo>
                    <a:cubicBezTo>
                      <a:pt x="12702" y="43463"/>
                      <a:pt x="12498" y="43399"/>
                      <a:pt x="12269" y="43399"/>
                    </a:cubicBezTo>
                    <a:cubicBezTo>
                      <a:pt x="11761" y="43399"/>
                      <a:pt x="11126" y="43713"/>
                      <a:pt x="10596" y="43713"/>
                    </a:cubicBezTo>
                    <a:cubicBezTo>
                      <a:pt x="10387" y="43713"/>
                      <a:pt x="10194" y="43664"/>
                      <a:pt x="10031" y="43527"/>
                    </a:cubicBezTo>
                    <a:cubicBezTo>
                      <a:pt x="8998" y="42676"/>
                      <a:pt x="11399" y="40640"/>
                      <a:pt x="10274" y="39880"/>
                    </a:cubicBezTo>
                    <a:cubicBezTo>
                      <a:pt x="10061" y="39552"/>
                      <a:pt x="9715" y="39383"/>
                      <a:pt x="9370" y="39383"/>
                    </a:cubicBezTo>
                    <a:cubicBezTo>
                      <a:pt x="9076" y="39383"/>
                      <a:pt x="8782" y="39506"/>
                      <a:pt x="8572" y="39758"/>
                    </a:cubicBezTo>
                    <a:cubicBezTo>
                      <a:pt x="8086" y="40275"/>
                      <a:pt x="8268" y="41126"/>
                      <a:pt x="8906" y="41430"/>
                    </a:cubicBezTo>
                    <a:lnTo>
                      <a:pt x="8268" y="41856"/>
                    </a:lnTo>
                    <a:cubicBezTo>
                      <a:pt x="7144" y="41004"/>
                      <a:pt x="5897" y="39880"/>
                      <a:pt x="6019" y="38482"/>
                    </a:cubicBezTo>
                    <a:cubicBezTo>
                      <a:pt x="6080" y="37722"/>
                      <a:pt x="6536" y="37023"/>
                      <a:pt x="6444" y="36293"/>
                    </a:cubicBezTo>
                    <a:cubicBezTo>
                      <a:pt x="6323" y="35989"/>
                      <a:pt x="6323" y="35655"/>
                      <a:pt x="6353" y="35320"/>
                    </a:cubicBezTo>
                    <a:cubicBezTo>
                      <a:pt x="6505" y="35047"/>
                      <a:pt x="6748" y="34834"/>
                      <a:pt x="7083" y="34743"/>
                    </a:cubicBezTo>
                    <a:cubicBezTo>
                      <a:pt x="7903" y="34287"/>
                      <a:pt x="8785" y="34013"/>
                      <a:pt x="9727" y="33922"/>
                    </a:cubicBezTo>
                    <a:cubicBezTo>
                      <a:pt x="9773" y="33920"/>
                      <a:pt x="9819" y="33919"/>
                      <a:pt x="9864" y="33919"/>
                    </a:cubicBezTo>
                    <a:cubicBezTo>
                      <a:pt x="11679" y="33919"/>
                      <a:pt x="12431" y="35684"/>
                      <a:pt x="13587" y="36871"/>
                    </a:cubicBezTo>
                    <a:cubicBezTo>
                      <a:pt x="14074" y="36688"/>
                      <a:pt x="14165" y="35989"/>
                      <a:pt x="13983" y="35503"/>
                    </a:cubicBezTo>
                    <a:cubicBezTo>
                      <a:pt x="13831" y="34986"/>
                      <a:pt x="13496" y="34530"/>
                      <a:pt x="13466" y="34013"/>
                    </a:cubicBezTo>
                    <a:cubicBezTo>
                      <a:pt x="13375" y="33284"/>
                      <a:pt x="13831" y="32676"/>
                      <a:pt x="14256" y="32099"/>
                    </a:cubicBezTo>
                    <a:lnTo>
                      <a:pt x="17478" y="27782"/>
                    </a:lnTo>
                    <a:cubicBezTo>
                      <a:pt x="18420" y="26567"/>
                      <a:pt x="19363" y="25320"/>
                      <a:pt x="20609" y="24408"/>
                    </a:cubicBezTo>
                    <a:cubicBezTo>
                      <a:pt x="20943" y="24135"/>
                      <a:pt x="21308" y="23953"/>
                      <a:pt x="21733" y="23831"/>
                    </a:cubicBezTo>
                    <a:cubicBezTo>
                      <a:pt x="22706" y="23618"/>
                      <a:pt x="24074" y="24013"/>
                      <a:pt x="24499" y="23071"/>
                    </a:cubicBezTo>
                    <a:cubicBezTo>
                      <a:pt x="23831" y="22342"/>
                      <a:pt x="23831" y="21217"/>
                      <a:pt x="24499" y="20487"/>
                    </a:cubicBezTo>
                    <a:cubicBezTo>
                      <a:pt x="24349" y="20465"/>
                      <a:pt x="24198" y="20453"/>
                      <a:pt x="24048" y="20453"/>
                    </a:cubicBezTo>
                    <a:cubicBezTo>
                      <a:pt x="23195" y="20453"/>
                      <a:pt x="22363" y="20814"/>
                      <a:pt x="21794" y="21460"/>
                    </a:cubicBezTo>
                    <a:cubicBezTo>
                      <a:pt x="21429" y="20518"/>
                      <a:pt x="22737" y="19849"/>
                      <a:pt x="23679" y="19697"/>
                    </a:cubicBezTo>
                    <a:lnTo>
                      <a:pt x="29150" y="18724"/>
                    </a:lnTo>
                    <a:cubicBezTo>
                      <a:pt x="29363" y="17995"/>
                      <a:pt x="28177" y="17813"/>
                      <a:pt x="27630" y="17296"/>
                    </a:cubicBezTo>
                    <a:cubicBezTo>
                      <a:pt x="27113" y="16779"/>
                      <a:pt x="27265" y="15898"/>
                      <a:pt x="27326" y="15138"/>
                    </a:cubicBezTo>
                    <a:cubicBezTo>
                      <a:pt x="27417" y="14408"/>
                      <a:pt x="27144" y="13405"/>
                      <a:pt x="26384" y="13375"/>
                    </a:cubicBezTo>
                    <a:cubicBezTo>
                      <a:pt x="26080" y="13436"/>
                      <a:pt x="25806" y="13466"/>
                      <a:pt x="25503" y="13557"/>
                    </a:cubicBezTo>
                    <a:cubicBezTo>
                      <a:pt x="25480" y="13559"/>
                      <a:pt x="25457" y="13559"/>
                      <a:pt x="25435" y="13559"/>
                    </a:cubicBezTo>
                    <a:cubicBezTo>
                      <a:pt x="24065" y="13559"/>
                      <a:pt x="23789" y="10879"/>
                      <a:pt x="22459" y="10879"/>
                    </a:cubicBezTo>
                    <a:cubicBezTo>
                      <a:pt x="22430" y="10879"/>
                      <a:pt x="22401" y="10880"/>
                      <a:pt x="22372" y="10882"/>
                    </a:cubicBezTo>
                    <a:cubicBezTo>
                      <a:pt x="21095" y="11004"/>
                      <a:pt x="21338" y="13101"/>
                      <a:pt x="20396" y="13983"/>
                    </a:cubicBezTo>
                    <a:cubicBezTo>
                      <a:pt x="19940" y="14408"/>
                      <a:pt x="19211" y="14530"/>
                      <a:pt x="18876" y="15077"/>
                    </a:cubicBezTo>
                    <a:cubicBezTo>
                      <a:pt x="18755" y="15411"/>
                      <a:pt x="18694" y="15776"/>
                      <a:pt x="18663" y="16110"/>
                    </a:cubicBezTo>
                    <a:cubicBezTo>
                      <a:pt x="18445" y="17255"/>
                      <a:pt x="17421" y="18058"/>
                      <a:pt x="16291" y="18058"/>
                    </a:cubicBezTo>
                    <a:cubicBezTo>
                      <a:pt x="16161" y="18058"/>
                      <a:pt x="16029" y="18047"/>
                      <a:pt x="15897" y="18025"/>
                    </a:cubicBezTo>
                    <a:lnTo>
                      <a:pt x="16414" y="15685"/>
                    </a:lnTo>
                    <a:cubicBezTo>
                      <a:pt x="15624" y="15685"/>
                      <a:pt x="14742" y="15685"/>
                      <a:pt x="14074" y="15259"/>
                    </a:cubicBezTo>
                    <a:cubicBezTo>
                      <a:pt x="13375" y="14834"/>
                      <a:pt x="13010" y="13800"/>
                      <a:pt x="13527" y="13192"/>
                    </a:cubicBezTo>
                    <a:cubicBezTo>
                      <a:pt x="14165" y="12463"/>
                      <a:pt x="15624" y="12706"/>
                      <a:pt x="15958" y="11794"/>
                    </a:cubicBezTo>
                    <a:cubicBezTo>
                      <a:pt x="16110" y="11430"/>
                      <a:pt x="15958" y="11004"/>
                      <a:pt x="15989" y="10609"/>
                    </a:cubicBezTo>
                    <a:cubicBezTo>
                      <a:pt x="16118" y="9243"/>
                      <a:pt x="17820" y="8773"/>
                      <a:pt x="19095" y="8773"/>
                    </a:cubicBezTo>
                    <a:cubicBezTo>
                      <a:pt x="19323" y="8773"/>
                      <a:pt x="19538" y="8788"/>
                      <a:pt x="19727" y="8816"/>
                    </a:cubicBezTo>
                    <a:cubicBezTo>
                      <a:pt x="20285" y="8912"/>
                      <a:pt x="20866" y="9044"/>
                      <a:pt x="21426" y="9044"/>
                    </a:cubicBezTo>
                    <a:cubicBezTo>
                      <a:pt x="21752" y="9044"/>
                      <a:pt x="22070" y="8999"/>
                      <a:pt x="22372" y="8876"/>
                    </a:cubicBezTo>
                    <a:cubicBezTo>
                      <a:pt x="23192" y="8542"/>
                      <a:pt x="23740" y="7357"/>
                      <a:pt x="23101" y="6718"/>
                    </a:cubicBezTo>
                    <a:cubicBezTo>
                      <a:pt x="23259" y="6519"/>
                      <a:pt x="23500" y="6471"/>
                      <a:pt x="23766" y="6471"/>
                    </a:cubicBezTo>
                    <a:cubicBezTo>
                      <a:pt x="24003" y="6471"/>
                      <a:pt x="24260" y="6509"/>
                      <a:pt x="24494" y="6509"/>
                    </a:cubicBezTo>
                    <a:cubicBezTo>
                      <a:pt x="24756" y="6509"/>
                      <a:pt x="24991" y="6462"/>
                      <a:pt x="25138" y="6262"/>
                    </a:cubicBezTo>
                    <a:cubicBezTo>
                      <a:pt x="25563" y="5654"/>
                      <a:pt x="24469" y="5016"/>
                      <a:pt x="24256" y="4287"/>
                    </a:cubicBezTo>
                    <a:cubicBezTo>
                      <a:pt x="24074" y="3679"/>
                      <a:pt x="24560" y="3101"/>
                      <a:pt x="24864" y="2524"/>
                    </a:cubicBezTo>
                    <a:cubicBezTo>
                      <a:pt x="25229" y="1733"/>
                      <a:pt x="25290" y="852"/>
                      <a:pt x="24986" y="1"/>
                    </a:cubicBezTo>
                    <a:close/>
                  </a:path>
                </a:pathLst>
              </a:custGeom>
              <a:solidFill>
                <a:schemeClr val="dk2">
                  <a:alpha val="61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4"/>
              <p:cNvSpPr/>
              <p:nvPr/>
            </p:nvSpPr>
            <p:spPr>
              <a:xfrm>
                <a:off x="11275529" y="-3016863"/>
                <a:ext cx="1022485" cy="535062"/>
              </a:xfrm>
              <a:custGeom>
                <a:avLst/>
                <a:gdLst/>
                <a:ahLst/>
                <a:cxnLst/>
                <a:rect l="l" t="t" r="r" b="b"/>
                <a:pathLst>
                  <a:path w="29941" h="15668" extrusionOk="0">
                    <a:moveTo>
                      <a:pt x="13953" y="0"/>
                    </a:moveTo>
                    <a:cubicBezTo>
                      <a:pt x="9180" y="0"/>
                      <a:pt x="4469" y="851"/>
                      <a:pt x="1" y="2493"/>
                    </a:cubicBezTo>
                    <a:cubicBezTo>
                      <a:pt x="1" y="2949"/>
                      <a:pt x="244" y="3405"/>
                      <a:pt x="609" y="3709"/>
                    </a:cubicBezTo>
                    <a:cubicBezTo>
                      <a:pt x="1019" y="3982"/>
                      <a:pt x="1498" y="4081"/>
                      <a:pt x="1996" y="4081"/>
                    </a:cubicBezTo>
                    <a:cubicBezTo>
                      <a:pt x="2493" y="4081"/>
                      <a:pt x="3010" y="3982"/>
                      <a:pt x="3496" y="3861"/>
                    </a:cubicBezTo>
                    <a:cubicBezTo>
                      <a:pt x="4161" y="3694"/>
                      <a:pt x="4840" y="3500"/>
                      <a:pt x="5503" y="3500"/>
                    </a:cubicBezTo>
                    <a:cubicBezTo>
                      <a:pt x="5811" y="3500"/>
                      <a:pt x="6116" y="3542"/>
                      <a:pt x="6414" y="3648"/>
                    </a:cubicBezTo>
                    <a:cubicBezTo>
                      <a:pt x="7661" y="4104"/>
                      <a:pt x="8238" y="5502"/>
                      <a:pt x="8694" y="6748"/>
                    </a:cubicBezTo>
                    <a:cubicBezTo>
                      <a:pt x="8755" y="6931"/>
                      <a:pt x="8785" y="7113"/>
                      <a:pt x="8755" y="7326"/>
                    </a:cubicBezTo>
                    <a:cubicBezTo>
                      <a:pt x="8694" y="7569"/>
                      <a:pt x="8451" y="7751"/>
                      <a:pt x="8299" y="7964"/>
                    </a:cubicBezTo>
                    <a:cubicBezTo>
                      <a:pt x="7934" y="8542"/>
                      <a:pt x="8238" y="9301"/>
                      <a:pt x="8907" y="9484"/>
                    </a:cubicBezTo>
                    <a:cubicBezTo>
                      <a:pt x="8025" y="10001"/>
                      <a:pt x="8208" y="11277"/>
                      <a:pt x="8512" y="12250"/>
                    </a:cubicBezTo>
                    <a:cubicBezTo>
                      <a:pt x="8816" y="13222"/>
                      <a:pt x="9120" y="14225"/>
                      <a:pt x="9819" y="14925"/>
                    </a:cubicBezTo>
                    <a:cubicBezTo>
                      <a:pt x="10254" y="15378"/>
                      <a:pt x="10900" y="15668"/>
                      <a:pt x="11517" y="15668"/>
                    </a:cubicBezTo>
                    <a:cubicBezTo>
                      <a:pt x="11892" y="15668"/>
                      <a:pt x="12256" y="15561"/>
                      <a:pt x="12554" y="15320"/>
                    </a:cubicBezTo>
                    <a:cubicBezTo>
                      <a:pt x="13162" y="14803"/>
                      <a:pt x="13314" y="13952"/>
                      <a:pt x="13497" y="13192"/>
                    </a:cubicBezTo>
                    <a:cubicBezTo>
                      <a:pt x="13679" y="12402"/>
                      <a:pt x="14196" y="11551"/>
                      <a:pt x="14986" y="11520"/>
                    </a:cubicBezTo>
                    <a:cubicBezTo>
                      <a:pt x="15018" y="11518"/>
                      <a:pt x="15049" y="11517"/>
                      <a:pt x="15080" y="11517"/>
                    </a:cubicBezTo>
                    <a:cubicBezTo>
                      <a:pt x="15321" y="11517"/>
                      <a:pt x="15552" y="11582"/>
                      <a:pt x="15780" y="11582"/>
                    </a:cubicBezTo>
                    <a:cubicBezTo>
                      <a:pt x="15891" y="11582"/>
                      <a:pt x="16001" y="11566"/>
                      <a:pt x="16111" y="11520"/>
                    </a:cubicBezTo>
                    <a:cubicBezTo>
                      <a:pt x="16536" y="11338"/>
                      <a:pt x="16658" y="10821"/>
                      <a:pt x="16931" y="10456"/>
                    </a:cubicBezTo>
                    <a:cubicBezTo>
                      <a:pt x="17418" y="9818"/>
                      <a:pt x="18269" y="9727"/>
                      <a:pt x="19029" y="9545"/>
                    </a:cubicBezTo>
                    <a:cubicBezTo>
                      <a:pt x="19789" y="9362"/>
                      <a:pt x="20609" y="8845"/>
                      <a:pt x="20609" y="8086"/>
                    </a:cubicBezTo>
                    <a:cubicBezTo>
                      <a:pt x="20609" y="7569"/>
                      <a:pt x="20275" y="6870"/>
                      <a:pt x="20761" y="6687"/>
                    </a:cubicBezTo>
                    <a:cubicBezTo>
                      <a:pt x="20807" y="6672"/>
                      <a:pt x="20851" y="6665"/>
                      <a:pt x="20894" y="6665"/>
                    </a:cubicBezTo>
                    <a:cubicBezTo>
                      <a:pt x="21274" y="6665"/>
                      <a:pt x="21534" y="7222"/>
                      <a:pt x="21916" y="7386"/>
                    </a:cubicBezTo>
                    <a:cubicBezTo>
                      <a:pt x="22002" y="7422"/>
                      <a:pt x="22083" y="7438"/>
                      <a:pt x="22161" y="7438"/>
                    </a:cubicBezTo>
                    <a:cubicBezTo>
                      <a:pt x="22747" y="7438"/>
                      <a:pt x="23105" y="6504"/>
                      <a:pt x="23132" y="5806"/>
                    </a:cubicBezTo>
                    <a:cubicBezTo>
                      <a:pt x="23558" y="6262"/>
                      <a:pt x="24105" y="6627"/>
                      <a:pt x="24743" y="6809"/>
                    </a:cubicBezTo>
                    <a:cubicBezTo>
                      <a:pt x="24826" y="6826"/>
                      <a:pt x="24912" y="6834"/>
                      <a:pt x="25000" y="6834"/>
                    </a:cubicBezTo>
                    <a:cubicBezTo>
                      <a:pt x="25554" y="6834"/>
                      <a:pt x="26158" y="6509"/>
                      <a:pt x="26263" y="5958"/>
                    </a:cubicBezTo>
                    <a:cubicBezTo>
                      <a:pt x="26324" y="5593"/>
                      <a:pt x="26141" y="5198"/>
                      <a:pt x="26293" y="4864"/>
                    </a:cubicBezTo>
                    <a:cubicBezTo>
                      <a:pt x="26435" y="4510"/>
                      <a:pt x="26850" y="4376"/>
                      <a:pt x="27256" y="4376"/>
                    </a:cubicBezTo>
                    <a:cubicBezTo>
                      <a:pt x="27374" y="4376"/>
                      <a:pt x="27491" y="4387"/>
                      <a:pt x="27600" y="4408"/>
                    </a:cubicBezTo>
                    <a:cubicBezTo>
                      <a:pt x="27967" y="4499"/>
                      <a:pt x="28351" y="4643"/>
                      <a:pt x="28726" y="4643"/>
                    </a:cubicBezTo>
                    <a:cubicBezTo>
                      <a:pt x="28848" y="4643"/>
                      <a:pt x="28970" y="4628"/>
                      <a:pt x="29090" y="4590"/>
                    </a:cubicBezTo>
                    <a:cubicBezTo>
                      <a:pt x="29606" y="4377"/>
                      <a:pt x="29941" y="3861"/>
                      <a:pt x="29910" y="3283"/>
                    </a:cubicBezTo>
                    <a:cubicBezTo>
                      <a:pt x="24865" y="1125"/>
                      <a:pt x="19454" y="0"/>
                      <a:pt x="13953" y="0"/>
                    </a:cubicBezTo>
                    <a:close/>
                  </a:path>
                </a:pathLst>
              </a:custGeom>
              <a:solidFill>
                <a:schemeClr val="dk2">
                  <a:alpha val="61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4"/>
              <p:cNvSpPr/>
              <p:nvPr/>
            </p:nvSpPr>
            <p:spPr>
              <a:xfrm>
                <a:off x="10681797" y="-2812714"/>
                <a:ext cx="1098264" cy="870483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25490" extrusionOk="0">
                    <a:moveTo>
                      <a:pt x="21511" y="1"/>
                    </a:moveTo>
                    <a:cubicBezTo>
                      <a:pt x="19503" y="1"/>
                      <a:pt x="17464" y="352"/>
                      <a:pt x="15563" y="892"/>
                    </a:cubicBezTo>
                    <a:cubicBezTo>
                      <a:pt x="8299" y="2928"/>
                      <a:pt x="1824" y="9038"/>
                      <a:pt x="487" y="16637"/>
                    </a:cubicBezTo>
                    <a:cubicBezTo>
                      <a:pt x="122" y="18734"/>
                      <a:pt x="1" y="20983"/>
                      <a:pt x="973" y="22898"/>
                    </a:cubicBezTo>
                    <a:cubicBezTo>
                      <a:pt x="1733" y="24370"/>
                      <a:pt x="3345" y="25489"/>
                      <a:pt x="4942" y="25489"/>
                    </a:cubicBezTo>
                    <a:cubicBezTo>
                      <a:pt x="5389" y="25489"/>
                      <a:pt x="5836" y="25401"/>
                      <a:pt x="6262" y="25208"/>
                    </a:cubicBezTo>
                    <a:cubicBezTo>
                      <a:pt x="7356" y="24752"/>
                      <a:pt x="8086" y="23719"/>
                      <a:pt x="8755" y="22746"/>
                    </a:cubicBezTo>
                    <a:cubicBezTo>
                      <a:pt x="10791" y="19798"/>
                      <a:pt x="13162" y="16424"/>
                      <a:pt x="16718" y="15269"/>
                    </a:cubicBezTo>
                    <a:cubicBezTo>
                      <a:pt x="20396" y="14114"/>
                      <a:pt x="24469" y="14691"/>
                      <a:pt x="28025" y="13020"/>
                    </a:cubicBezTo>
                    <a:cubicBezTo>
                      <a:pt x="29484" y="12351"/>
                      <a:pt x="30640" y="11135"/>
                      <a:pt x="31217" y="9646"/>
                    </a:cubicBezTo>
                    <a:cubicBezTo>
                      <a:pt x="32159" y="7275"/>
                      <a:pt x="31521" y="4570"/>
                      <a:pt x="29667" y="2837"/>
                    </a:cubicBezTo>
                    <a:cubicBezTo>
                      <a:pt x="27382" y="770"/>
                      <a:pt x="24480" y="1"/>
                      <a:pt x="21511" y="1"/>
                    </a:cubicBezTo>
                    <a:close/>
                  </a:path>
                </a:pathLst>
              </a:custGeom>
              <a:solidFill>
                <a:srgbClr val="FFFFFF">
                  <a:alpha val="31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8" name="Google Shape;1288;p64"/>
          <p:cNvSpPr/>
          <p:nvPr/>
        </p:nvSpPr>
        <p:spPr>
          <a:xfrm>
            <a:off x="4370800" y="157329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64"/>
          <p:cNvSpPr/>
          <p:nvPr/>
        </p:nvSpPr>
        <p:spPr>
          <a:xfrm>
            <a:off x="-251424" y="903876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64"/>
          <p:cNvGrpSpPr/>
          <p:nvPr/>
        </p:nvGrpSpPr>
        <p:grpSpPr>
          <a:xfrm rot="-1667100">
            <a:off x="5383511" y="3669901"/>
            <a:ext cx="1860850" cy="907981"/>
            <a:chOff x="10083475" y="3839575"/>
            <a:chExt cx="1221925" cy="596225"/>
          </a:xfrm>
        </p:grpSpPr>
        <p:sp>
          <p:nvSpPr>
            <p:cNvPr id="1291" name="Google Shape;1291;p64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64">
            <a:hlinkClick r:id="" action="ppaction://noaction"/>
          </p:cNvPr>
          <p:cNvSpPr/>
          <p:nvPr/>
        </p:nvSpPr>
        <p:spPr>
          <a:xfrm>
            <a:off x="4432861" y="4803636"/>
            <a:ext cx="280362" cy="280357"/>
          </a:xfrm>
          <a:custGeom>
            <a:avLst/>
            <a:gdLst/>
            <a:ahLst/>
            <a:cxnLst/>
            <a:rect l="l" t="t" r="r" b="b"/>
            <a:pathLst>
              <a:path w="56811" h="56810" extrusionOk="0">
                <a:moveTo>
                  <a:pt x="28390" y="0"/>
                </a:moveTo>
                <a:cubicBezTo>
                  <a:pt x="12706" y="0"/>
                  <a:pt x="1" y="12706"/>
                  <a:pt x="1" y="28390"/>
                </a:cubicBezTo>
                <a:cubicBezTo>
                  <a:pt x="1" y="44074"/>
                  <a:pt x="12706" y="56810"/>
                  <a:pt x="28390" y="56810"/>
                </a:cubicBezTo>
                <a:cubicBezTo>
                  <a:pt x="44075" y="56810"/>
                  <a:pt x="56810" y="44074"/>
                  <a:pt x="56810" y="28390"/>
                </a:cubicBezTo>
                <a:cubicBezTo>
                  <a:pt x="56810" y="12706"/>
                  <a:pt x="44075" y="0"/>
                  <a:pt x="28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97" name="Google Shape;1297;p64">
            <a:hlinkClick r:id="" action="ppaction://hlinkshowjump?jump=previousslide"/>
          </p:cNvPr>
          <p:cNvSpPr/>
          <p:nvPr/>
        </p:nvSpPr>
        <p:spPr>
          <a:xfrm>
            <a:off x="4199677" y="4827056"/>
            <a:ext cx="173290" cy="233516"/>
          </a:xfrm>
          <a:custGeom>
            <a:avLst/>
            <a:gdLst/>
            <a:ahLst/>
            <a:cxnLst/>
            <a:rect l="l" t="t" r="r" b="b"/>
            <a:pathLst>
              <a:path w="3176" h="4279" extrusionOk="0">
                <a:moveTo>
                  <a:pt x="2651" y="0"/>
                </a:moveTo>
                <a:cubicBezTo>
                  <a:pt x="2535" y="0"/>
                  <a:pt x="2423" y="36"/>
                  <a:pt x="2342" y="104"/>
                </a:cubicBezTo>
                <a:lnTo>
                  <a:pt x="186" y="1703"/>
                </a:lnTo>
                <a:cubicBezTo>
                  <a:pt x="47" y="1795"/>
                  <a:pt x="1" y="1958"/>
                  <a:pt x="1" y="2143"/>
                </a:cubicBezTo>
                <a:cubicBezTo>
                  <a:pt x="1" y="2305"/>
                  <a:pt x="70" y="2467"/>
                  <a:pt x="186" y="2583"/>
                </a:cubicBezTo>
                <a:lnTo>
                  <a:pt x="2342" y="4159"/>
                </a:lnTo>
                <a:cubicBezTo>
                  <a:pt x="2430" y="4233"/>
                  <a:pt x="2555" y="4278"/>
                  <a:pt x="2682" y="4278"/>
                </a:cubicBezTo>
                <a:cubicBezTo>
                  <a:pt x="2755" y="4278"/>
                  <a:pt x="2830" y="4263"/>
                  <a:pt x="2898" y="4229"/>
                </a:cubicBezTo>
                <a:cubicBezTo>
                  <a:pt x="3060" y="4136"/>
                  <a:pt x="3176" y="3951"/>
                  <a:pt x="3176" y="3765"/>
                </a:cubicBezTo>
                <a:lnTo>
                  <a:pt x="3176" y="590"/>
                </a:lnTo>
                <a:cubicBezTo>
                  <a:pt x="3176" y="312"/>
                  <a:pt x="3060" y="150"/>
                  <a:pt x="2898" y="57"/>
                </a:cubicBezTo>
                <a:cubicBezTo>
                  <a:pt x="2820" y="19"/>
                  <a:pt x="2735" y="0"/>
                  <a:pt x="26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64">
            <a:hlinkClick r:id="" action="ppaction://hlinkshowjump?jump=nextslide"/>
          </p:cNvPr>
          <p:cNvSpPr/>
          <p:nvPr/>
        </p:nvSpPr>
        <p:spPr>
          <a:xfrm flipH="1">
            <a:off x="4773109" y="4827056"/>
            <a:ext cx="173290" cy="233516"/>
          </a:xfrm>
          <a:custGeom>
            <a:avLst/>
            <a:gdLst/>
            <a:ahLst/>
            <a:cxnLst/>
            <a:rect l="l" t="t" r="r" b="b"/>
            <a:pathLst>
              <a:path w="3176" h="4279" extrusionOk="0">
                <a:moveTo>
                  <a:pt x="2651" y="0"/>
                </a:moveTo>
                <a:cubicBezTo>
                  <a:pt x="2535" y="0"/>
                  <a:pt x="2423" y="36"/>
                  <a:pt x="2342" y="104"/>
                </a:cubicBezTo>
                <a:lnTo>
                  <a:pt x="186" y="1703"/>
                </a:lnTo>
                <a:cubicBezTo>
                  <a:pt x="47" y="1795"/>
                  <a:pt x="1" y="1958"/>
                  <a:pt x="1" y="2143"/>
                </a:cubicBezTo>
                <a:cubicBezTo>
                  <a:pt x="1" y="2305"/>
                  <a:pt x="70" y="2467"/>
                  <a:pt x="186" y="2583"/>
                </a:cubicBezTo>
                <a:lnTo>
                  <a:pt x="2342" y="4159"/>
                </a:lnTo>
                <a:cubicBezTo>
                  <a:pt x="2430" y="4233"/>
                  <a:pt x="2555" y="4278"/>
                  <a:pt x="2682" y="4278"/>
                </a:cubicBezTo>
                <a:cubicBezTo>
                  <a:pt x="2755" y="4278"/>
                  <a:pt x="2830" y="4263"/>
                  <a:pt x="2898" y="4229"/>
                </a:cubicBezTo>
                <a:cubicBezTo>
                  <a:pt x="3060" y="4136"/>
                  <a:pt x="3176" y="3951"/>
                  <a:pt x="3176" y="3765"/>
                </a:cubicBezTo>
                <a:lnTo>
                  <a:pt x="3176" y="590"/>
                </a:lnTo>
                <a:cubicBezTo>
                  <a:pt x="3176" y="312"/>
                  <a:pt x="3060" y="150"/>
                  <a:pt x="2898" y="57"/>
                </a:cubicBezTo>
                <a:cubicBezTo>
                  <a:pt x="2820" y="19"/>
                  <a:pt x="2735" y="0"/>
                  <a:pt x="26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732C6-526F-FACD-81D2-D9853786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26" y="1141885"/>
            <a:ext cx="3676501" cy="4919023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50F514C-F323-C4B1-8A19-AD687B521644}"/>
              </a:ext>
            </a:extLst>
          </p:cNvPr>
          <p:cNvSpPr/>
          <p:nvPr/>
        </p:nvSpPr>
        <p:spPr>
          <a:xfrm>
            <a:off x="2833095" y="274589"/>
            <a:ext cx="3261720" cy="1440614"/>
          </a:xfrm>
          <a:prstGeom prst="cloudCallout">
            <a:avLst>
              <a:gd name="adj1" fmla="val -33536"/>
              <a:gd name="adj2" fmla="val 675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That makes sense! It’s important for everyone to work together!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68"/>
          <p:cNvGrpSpPr/>
          <p:nvPr/>
        </p:nvGrpSpPr>
        <p:grpSpPr>
          <a:xfrm>
            <a:off x="4572062" y="1310572"/>
            <a:ext cx="4297308" cy="3194152"/>
            <a:chOff x="4489225" y="1375775"/>
            <a:chExt cx="4214700" cy="3132750"/>
          </a:xfrm>
        </p:grpSpPr>
        <p:sp>
          <p:nvSpPr>
            <p:cNvPr id="1384" name="Google Shape;1384;p68"/>
            <p:cNvSpPr/>
            <p:nvPr/>
          </p:nvSpPr>
          <p:spPr>
            <a:xfrm>
              <a:off x="8335300" y="42720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7352950" y="43003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8124325" y="4175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4537600" y="41928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5080475" y="41928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5360675" y="42370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4496725" y="1375775"/>
              <a:ext cx="4102125" cy="2264750"/>
            </a:xfrm>
            <a:custGeom>
              <a:avLst/>
              <a:gdLst/>
              <a:ahLst/>
              <a:cxnLst/>
              <a:rect l="l" t="t" r="r" b="b"/>
              <a:pathLst>
                <a:path w="164085" h="90590" extrusionOk="0">
                  <a:moveTo>
                    <a:pt x="119886" y="1"/>
                  </a:moveTo>
                  <a:lnTo>
                    <a:pt x="119886" y="16346"/>
                  </a:lnTo>
                  <a:lnTo>
                    <a:pt x="115917" y="16346"/>
                  </a:lnTo>
                  <a:lnTo>
                    <a:pt x="115917" y="8207"/>
                  </a:lnTo>
                  <a:lnTo>
                    <a:pt x="105643" y="8207"/>
                  </a:lnTo>
                  <a:lnTo>
                    <a:pt x="105643" y="48002"/>
                  </a:lnTo>
                  <a:lnTo>
                    <a:pt x="91133" y="48002"/>
                  </a:lnTo>
                  <a:lnTo>
                    <a:pt x="91133" y="33925"/>
                  </a:lnTo>
                  <a:lnTo>
                    <a:pt x="82026" y="33925"/>
                  </a:lnTo>
                  <a:lnTo>
                    <a:pt x="82026" y="3436"/>
                  </a:lnTo>
                  <a:lnTo>
                    <a:pt x="70785" y="3436"/>
                  </a:lnTo>
                  <a:lnTo>
                    <a:pt x="70785" y="23751"/>
                  </a:lnTo>
                  <a:lnTo>
                    <a:pt x="60244" y="23751"/>
                  </a:lnTo>
                  <a:lnTo>
                    <a:pt x="60244" y="67549"/>
                  </a:lnTo>
                  <a:lnTo>
                    <a:pt x="52071" y="67549"/>
                  </a:lnTo>
                  <a:lnTo>
                    <a:pt x="52071" y="46234"/>
                  </a:lnTo>
                  <a:lnTo>
                    <a:pt x="43632" y="46234"/>
                  </a:lnTo>
                  <a:lnTo>
                    <a:pt x="43632" y="32524"/>
                  </a:lnTo>
                  <a:lnTo>
                    <a:pt x="34659" y="32524"/>
                  </a:lnTo>
                  <a:lnTo>
                    <a:pt x="34659" y="21983"/>
                  </a:lnTo>
                  <a:lnTo>
                    <a:pt x="24652" y="27254"/>
                  </a:lnTo>
                  <a:lnTo>
                    <a:pt x="24652" y="55440"/>
                  </a:lnTo>
                  <a:lnTo>
                    <a:pt x="14111" y="55440"/>
                  </a:lnTo>
                  <a:lnTo>
                    <a:pt x="14111" y="49636"/>
                  </a:lnTo>
                  <a:lnTo>
                    <a:pt x="1" y="49636"/>
                  </a:lnTo>
                  <a:lnTo>
                    <a:pt x="1" y="90465"/>
                  </a:lnTo>
                  <a:cubicBezTo>
                    <a:pt x="1" y="90465"/>
                    <a:pt x="14931" y="85204"/>
                    <a:pt x="36475" y="85204"/>
                  </a:cubicBezTo>
                  <a:cubicBezTo>
                    <a:pt x="44445" y="85204"/>
                    <a:pt x="53320" y="85924"/>
                    <a:pt x="62679" y="87897"/>
                  </a:cubicBezTo>
                  <a:cubicBezTo>
                    <a:pt x="72047" y="89870"/>
                    <a:pt x="80656" y="90590"/>
                    <a:pt x="88561" y="90590"/>
                  </a:cubicBezTo>
                  <a:cubicBezTo>
                    <a:pt x="109931" y="90590"/>
                    <a:pt x="126158" y="85328"/>
                    <a:pt x="138333" y="85328"/>
                  </a:cubicBezTo>
                  <a:cubicBezTo>
                    <a:pt x="155045" y="85328"/>
                    <a:pt x="164085" y="90532"/>
                    <a:pt x="164085" y="90532"/>
                  </a:cubicBezTo>
                  <a:lnTo>
                    <a:pt x="164085" y="54373"/>
                  </a:lnTo>
                  <a:lnTo>
                    <a:pt x="150208" y="54373"/>
                  </a:lnTo>
                  <a:lnTo>
                    <a:pt x="150208" y="37728"/>
                  </a:lnTo>
                  <a:lnTo>
                    <a:pt x="139934" y="37728"/>
                  </a:lnTo>
                  <a:lnTo>
                    <a:pt x="139934" y="41530"/>
                  </a:lnTo>
                  <a:lnTo>
                    <a:pt x="133062" y="41530"/>
                  </a:lnTo>
                  <a:lnTo>
                    <a:pt x="133062" y="1"/>
                  </a:lnTo>
                  <a:close/>
                </a:path>
              </a:pathLst>
            </a:custGeom>
            <a:solidFill>
              <a:schemeClr val="lt2">
                <a:alpha val="676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5324000" y="2118800"/>
              <a:ext cx="280225" cy="1397700"/>
            </a:xfrm>
            <a:custGeom>
              <a:avLst/>
              <a:gdLst/>
              <a:ahLst/>
              <a:cxnLst/>
              <a:rect l="l" t="t" r="r" b="b"/>
              <a:pathLst>
                <a:path w="11209" h="55908" extrusionOk="0">
                  <a:moveTo>
                    <a:pt x="0" y="1"/>
                  </a:moveTo>
                  <a:lnTo>
                    <a:pt x="0" y="55741"/>
                  </a:lnTo>
                  <a:cubicBezTo>
                    <a:pt x="1232" y="55706"/>
                    <a:pt x="2484" y="55688"/>
                    <a:pt x="3756" y="55688"/>
                  </a:cubicBezTo>
                  <a:cubicBezTo>
                    <a:pt x="6169" y="55688"/>
                    <a:pt x="8653" y="55755"/>
                    <a:pt x="11208" y="55908"/>
                  </a:cubicBezTo>
                  <a:lnTo>
                    <a:pt x="11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4772775" y="2803475"/>
              <a:ext cx="576250" cy="762225"/>
            </a:xfrm>
            <a:custGeom>
              <a:avLst/>
              <a:gdLst/>
              <a:ahLst/>
              <a:cxnLst/>
              <a:rect l="l" t="t" r="r" b="b"/>
              <a:pathLst>
                <a:path w="23050" h="30489" extrusionOk="0">
                  <a:moveTo>
                    <a:pt x="0" y="0"/>
                  </a:moveTo>
                  <a:lnTo>
                    <a:pt x="0" y="30489"/>
                  </a:lnTo>
                  <a:cubicBezTo>
                    <a:pt x="7572" y="28988"/>
                    <a:pt x="15311" y="28187"/>
                    <a:pt x="23050" y="28054"/>
                  </a:cubicBezTo>
                  <a:lnTo>
                    <a:pt x="23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5723450" y="2411525"/>
              <a:ext cx="326925" cy="1164175"/>
            </a:xfrm>
            <a:custGeom>
              <a:avLst/>
              <a:gdLst/>
              <a:ahLst/>
              <a:cxnLst/>
              <a:rect l="l" t="t" r="r" b="b"/>
              <a:pathLst>
                <a:path w="13077" h="46567" extrusionOk="0">
                  <a:moveTo>
                    <a:pt x="0" y="0"/>
                  </a:moveTo>
                  <a:lnTo>
                    <a:pt x="0" y="44632"/>
                  </a:lnTo>
                  <a:cubicBezTo>
                    <a:pt x="4370" y="45033"/>
                    <a:pt x="8740" y="45666"/>
                    <a:pt x="13076" y="46567"/>
                  </a:cubicBezTo>
                  <a:lnTo>
                    <a:pt x="13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5748450" y="2459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5827675" y="2459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5906900" y="2459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5986125" y="2459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8" y="32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5748450" y="25966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5827675" y="25966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5906900" y="25966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5986125" y="25966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8" y="3270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5748450" y="27334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5827675" y="27334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5906900" y="27334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5986125" y="27334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8" y="32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5748450" y="28710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5827675" y="28710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5906900" y="28710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5986125" y="28710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8" y="32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5748450" y="300777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5827675" y="300777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5906900" y="300777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5986125" y="300777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8" y="3270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5748450" y="31445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5827675" y="31445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5906900" y="31445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5986125" y="31445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8" y="32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5748450" y="32813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5827675" y="32813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5906900" y="32813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5986125" y="32813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8" y="3270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5748450" y="3418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5827675" y="3418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5906900" y="3418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5986125" y="3418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8" y="3270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6508175" y="2237225"/>
              <a:ext cx="678000" cy="1408025"/>
            </a:xfrm>
            <a:custGeom>
              <a:avLst/>
              <a:gdLst/>
              <a:ahLst/>
              <a:cxnLst/>
              <a:rect l="l" t="t" r="r" b="b"/>
              <a:pathLst>
                <a:path w="27120" h="56321" extrusionOk="0">
                  <a:moveTo>
                    <a:pt x="0" y="1"/>
                  </a:moveTo>
                  <a:lnTo>
                    <a:pt x="0" y="56074"/>
                  </a:lnTo>
                  <a:cubicBezTo>
                    <a:pt x="2782" y="56238"/>
                    <a:pt x="5566" y="56320"/>
                    <a:pt x="8351" y="56320"/>
                  </a:cubicBezTo>
                  <a:cubicBezTo>
                    <a:pt x="14617" y="56320"/>
                    <a:pt x="20884" y="55905"/>
                    <a:pt x="27120" y="55073"/>
                  </a:cubicBezTo>
                  <a:lnTo>
                    <a:pt x="271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6559050" y="2293100"/>
              <a:ext cx="81750" cy="93425"/>
            </a:xfrm>
            <a:custGeom>
              <a:avLst/>
              <a:gdLst/>
              <a:ahLst/>
              <a:cxnLst/>
              <a:rect l="l" t="t" r="r" b="b"/>
              <a:pathLst>
                <a:path w="3270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269" y="37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6723325" y="229310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303" y="373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6887600" y="2293100"/>
              <a:ext cx="82600" cy="93425"/>
            </a:xfrm>
            <a:custGeom>
              <a:avLst/>
              <a:gdLst/>
              <a:ahLst/>
              <a:cxnLst/>
              <a:rect l="l" t="t" r="r" b="b"/>
              <a:pathLst>
                <a:path w="3304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3303" y="373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7051900" y="229310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302" y="3737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6559050" y="24507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269" y="37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6723325" y="24507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6887600" y="24507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7051900" y="24507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2" y="37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6559050" y="26083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6723325" y="26083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6887600" y="26083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7051900" y="26083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2" y="3770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6559050" y="276595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6723325" y="276595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6887600" y="276595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7051900" y="276595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302" y="3770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6559050" y="292440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269" y="37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6723325" y="29244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6887600" y="292440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7051900" y="29244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2" y="37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6559050" y="308200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6723325" y="30820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6887600" y="308200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7051900" y="30820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2" y="3770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6559050" y="32396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269" y="37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6723325" y="32396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6887600" y="32396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7051900" y="32396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2" y="37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6559050" y="3398050"/>
              <a:ext cx="81750" cy="93425"/>
            </a:xfrm>
            <a:custGeom>
              <a:avLst/>
              <a:gdLst/>
              <a:ahLst/>
              <a:cxnLst/>
              <a:rect l="l" t="t" r="r" b="b"/>
              <a:pathLst>
                <a:path w="3270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269" y="37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6723325" y="339805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303" y="373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6887600" y="3398050"/>
              <a:ext cx="82600" cy="93425"/>
            </a:xfrm>
            <a:custGeom>
              <a:avLst/>
              <a:gdLst/>
              <a:ahLst/>
              <a:cxnLst/>
              <a:rect l="l" t="t" r="r" b="b"/>
              <a:pathLst>
                <a:path w="3304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3303" y="373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7051900" y="339805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302" y="3737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5365675" y="215217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5365675" y="2309775"/>
              <a:ext cx="81750" cy="94275"/>
            </a:xfrm>
            <a:custGeom>
              <a:avLst/>
              <a:gdLst/>
              <a:ahLst/>
              <a:cxnLst/>
              <a:rect l="l" t="t" r="r" b="b"/>
              <a:pathLst>
                <a:path w="3270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5365675" y="24682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5365675" y="262585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5365675" y="2783450"/>
              <a:ext cx="81750" cy="94275"/>
            </a:xfrm>
            <a:custGeom>
              <a:avLst/>
              <a:gdLst/>
              <a:ahLst/>
              <a:cxnLst/>
              <a:rect l="l" t="t" r="r" b="b"/>
              <a:pathLst>
                <a:path w="3270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5365675" y="294107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5365675" y="30995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270" y="3769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5365675" y="32571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5475775" y="215217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5475775" y="2309775"/>
              <a:ext cx="81750" cy="94275"/>
            </a:xfrm>
            <a:custGeom>
              <a:avLst/>
              <a:gdLst/>
              <a:ahLst/>
              <a:cxnLst/>
              <a:rect l="l" t="t" r="r" b="b"/>
              <a:pathLst>
                <a:path w="3270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5475775" y="24682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5475775" y="262585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5475775" y="2783450"/>
              <a:ext cx="81750" cy="94275"/>
            </a:xfrm>
            <a:custGeom>
              <a:avLst/>
              <a:gdLst/>
              <a:ahLst/>
              <a:cxnLst/>
              <a:rect l="l" t="t" r="r" b="b"/>
              <a:pathLst>
                <a:path w="3270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5475775" y="294107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5475775" y="30995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269" y="37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5475775" y="32571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6330550" y="155175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6330550" y="170935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6330550" y="186780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0"/>
                  </a:moveTo>
                  <a:lnTo>
                    <a:pt x="0" y="3736"/>
                  </a:lnTo>
                  <a:lnTo>
                    <a:pt x="3303" y="37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6330550" y="2025400"/>
              <a:ext cx="82575" cy="94275"/>
            </a:xfrm>
            <a:custGeom>
              <a:avLst/>
              <a:gdLst/>
              <a:ahLst/>
              <a:cxnLst/>
              <a:rect l="l" t="t" r="r" b="b"/>
              <a:pathLst>
                <a:path w="3303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6330550" y="21830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6330550" y="2341475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0"/>
                  </a:moveTo>
                  <a:lnTo>
                    <a:pt x="0" y="3736"/>
                  </a:lnTo>
                  <a:lnTo>
                    <a:pt x="3303" y="37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6330550" y="2499075"/>
              <a:ext cx="82575" cy="94275"/>
            </a:xfrm>
            <a:custGeom>
              <a:avLst/>
              <a:gdLst/>
              <a:ahLst/>
              <a:cxnLst/>
              <a:rect l="l" t="t" r="r" b="b"/>
              <a:pathLst>
                <a:path w="3303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6330550" y="26567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7564750" y="14258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7564750" y="15834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7564750" y="1741875"/>
              <a:ext cx="82600" cy="93425"/>
            </a:xfrm>
            <a:custGeom>
              <a:avLst/>
              <a:gdLst/>
              <a:ahLst/>
              <a:cxnLst/>
              <a:rect l="l" t="t" r="r" b="b"/>
              <a:pathLst>
                <a:path w="3304" h="3737" extrusionOk="0">
                  <a:moveTo>
                    <a:pt x="1" y="0"/>
                  </a:moveTo>
                  <a:lnTo>
                    <a:pt x="1" y="3737"/>
                  </a:lnTo>
                  <a:lnTo>
                    <a:pt x="3303" y="373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7564750" y="189950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7564750" y="205710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7564750" y="22147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7564750" y="2373150"/>
              <a:ext cx="82600" cy="94275"/>
            </a:xfrm>
            <a:custGeom>
              <a:avLst/>
              <a:gdLst/>
              <a:ahLst/>
              <a:cxnLst/>
              <a:rect l="l" t="t" r="r" b="b"/>
              <a:pathLst>
                <a:path w="3304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7564750" y="253077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7740725" y="2151325"/>
              <a:ext cx="494525" cy="1383525"/>
            </a:xfrm>
            <a:custGeom>
              <a:avLst/>
              <a:gdLst/>
              <a:ahLst/>
              <a:cxnLst/>
              <a:rect l="l" t="t" r="r" b="b"/>
              <a:pathLst>
                <a:path w="19781" h="55341" extrusionOk="0">
                  <a:moveTo>
                    <a:pt x="0" y="1"/>
                  </a:moveTo>
                  <a:lnTo>
                    <a:pt x="0" y="55140"/>
                  </a:lnTo>
                  <a:cubicBezTo>
                    <a:pt x="2835" y="54740"/>
                    <a:pt x="5704" y="54540"/>
                    <a:pt x="8606" y="54507"/>
                  </a:cubicBezTo>
                  <a:cubicBezTo>
                    <a:pt x="12342" y="54507"/>
                    <a:pt x="16078" y="54773"/>
                    <a:pt x="19781" y="55341"/>
                  </a:cubicBezTo>
                  <a:lnTo>
                    <a:pt x="197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7814100" y="222387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7814100" y="238232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7814100" y="2539950"/>
              <a:ext cx="145125" cy="94250"/>
            </a:xfrm>
            <a:custGeom>
              <a:avLst/>
              <a:gdLst/>
              <a:ahLst/>
              <a:cxnLst/>
              <a:rect l="l" t="t" r="r" b="b"/>
              <a:pathLst>
                <a:path w="5805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7814100" y="2697550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7814100" y="2856000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7814100" y="3013625"/>
              <a:ext cx="145125" cy="94250"/>
            </a:xfrm>
            <a:custGeom>
              <a:avLst/>
              <a:gdLst/>
              <a:ahLst/>
              <a:cxnLst/>
              <a:rect l="l" t="t" r="r" b="b"/>
              <a:pathLst>
                <a:path w="5805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7814100" y="317122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7814100" y="3329675"/>
              <a:ext cx="145125" cy="93425"/>
            </a:xfrm>
            <a:custGeom>
              <a:avLst/>
              <a:gdLst/>
              <a:ahLst/>
              <a:cxnLst/>
              <a:rect l="l" t="t" r="r" b="b"/>
              <a:pathLst>
                <a:path w="5805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5805" y="3737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8007575" y="222387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8007575" y="238232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8007575" y="2539950"/>
              <a:ext cx="145125" cy="94250"/>
            </a:xfrm>
            <a:custGeom>
              <a:avLst/>
              <a:gdLst/>
              <a:ahLst/>
              <a:cxnLst/>
              <a:rect l="l" t="t" r="r" b="b"/>
              <a:pathLst>
                <a:path w="5805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8007575" y="2697550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8007575" y="2856000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8007575" y="3013625"/>
              <a:ext cx="145125" cy="94250"/>
            </a:xfrm>
            <a:custGeom>
              <a:avLst/>
              <a:gdLst/>
              <a:ahLst/>
              <a:cxnLst/>
              <a:rect l="l" t="t" r="r" b="b"/>
              <a:pathLst>
                <a:path w="5805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8007575" y="317122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8007575" y="3329675"/>
              <a:ext cx="145125" cy="93425"/>
            </a:xfrm>
            <a:custGeom>
              <a:avLst/>
              <a:gdLst/>
              <a:ahLst/>
              <a:cxnLst/>
              <a:rect l="l" t="t" r="r" b="b"/>
              <a:pathLst>
                <a:path w="5805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5805" y="3737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7255375" y="2608325"/>
              <a:ext cx="216000" cy="996575"/>
            </a:xfrm>
            <a:custGeom>
              <a:avLst/>
              <a:gdLst/>
              <a:ahLst/>
              <a:cxnLst/>
              <a:rect l="l" t="t" r="r" b="b"/>
              <a:pathLst>
                <a:path w="8640" h="39863" extrusionOk="0">
                  <a:moveTo>
                    <a:pt x="0" y="1"/>
                  </a:moveTo>
                  <a:lnTo>
                    <a:pt x="0" y="39863"/>
                  </a:lnTo>
                  <a:cubicBezTo>
                    <a:pt x="3002" y="39429"/>
                    <a:pt x="5871" y="38962"/>
                    <a:pt x="8640" y="38528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7271225" y="265002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3"/>
                  </a:lnTo>
                  <a:lnTo>
                    <a:pt x="1067" y="2803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7323750" y="265002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0"/>
                  </a:moveTo>
                  <a:lnTo>
                    <a:pt x="1" y="2803"/>
                  </a:lnTo>
                  <a:lnTo>
                    <a:pt x="1035" y="2803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7376300" y="265002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0"/>
                  </a:moveTo>
                  <a:lnTo>
                    <a:pt x="0" y="2803"/>
                  </a:lnTo>
                  <a:lnTo>
                    <a:pt x="1034" y="280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7428000" y="265002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3"/>
                  </a:lnTo>
                  <a:lnTo>
                    <a:pt x="1068" y="2803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7271225" y="27676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7" y="280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7323750" y="27676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1"/>
                  </a:moveTo>
                  <a:lnTo>
                    <a:pt x="1" y="2803"/>
                  </a:lnTo>
                  <a:lnTo>
                    <a:pt x="1035" y="280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7376300" y="27676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34" y="280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7428000" y="27676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8" y="280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7271225" y="2885200"/>
              <a:ext cx="26700" cy="70900"/>
            </a:xfrm>
            <a:custGeom>
              <a:avLst/>
              <a:gdLst/>
              <a:ahLst/>
              <a:cxnLst/>
              <a:rect l="l" t="t" r="r" b="b"/>
              <a:pathLst>
                <a:path w="1068" h="2836" extrusionOk="0">
                  <a:moveTo>
                    <a:pt x="0" y="0"/>
                  </a:moveTo>
                  <a:lnTo>
                    <a:pt x="0" y="2836"/>
                  </a:lnTo>
                  <a:lnTo>
                    <a:pt x="1067" y="283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7323750" y="2885200"/>
              <a:ext cx="25875" cy="70900"/>
            </a:xfrm>
            <a:custGeom>
              <a:avLst/>
              <a:gdLst/>
              <a:ahLst/>
              <a:cxnLst/>
              <a:rect l="l" t="t" r="r" b="b"/>
              <a:pathLst>
                <a:path w="1035" h="2836" extrusionOk="0">
                  <a:moveTo>
                    <a:pt x="1" y="0"/>
                  </a:moveTo>
                  <a:lnTo>
                    <a:pt x="1" y="2836"/>
                  </a:lnTo>
                  <a:lnTo>
                    <a:pt x="1035" y="283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7376300" y="2885200"/>
              <a:ext cx="25875" cy="70900"/>
            </a:xfrm>
            <a:custGeom>
              <a:avLst/>
              <a:gdLst/>
              <a:ahLst/>
              <a:cxnLst/>
              <a:rect l="l" t="t" r="r" b="b"/>
              <a:pathLst>
                <a:path w="1035" h="2836" extrusionOk="0">
                  <a:moveTo>
                    <a:pt x="0" y="0"/>
                  </a:moveTo>
                  <a:lnTo>
                    <a:pt x="0" y="2836"/>
                  </a:lnTo>
                  <a:lnTo>
                    <a:pt x="1034" y="283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7428000" y="2885200"/>
              <a:ext cx="26700" cy="70900"/>
            </a:xfrm>
            <a:custGeom>
              <a:avLst/>
              <a:gdLst/>
              <a:ahLst/>
              <a:cxnLst/>
              <a:rect l="l" t="t" r="r" b="b"/>
              <a:pathLst>
                <a:path w="1068" h="2836" extrusionOk="0">
                  <a:moveTo>
                    <a:pt x="0" y="0"/>
                  </a:moveTo>
                  <a:lnTo>
                    <a:pt x="0" y="2836"/>
                  </a:lnTo>
                  <a:lnTo>
                    <a:pt x="1068" y="283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7271225" y="30036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7" y="280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7323750" y="30036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1"/>
                  </a:moveTo>
                  <a:lnTo>
                    <a:pt x="1" y="2803"/>
                  </a:lnTo>
                  <a:lnTo>
                    <a:pt x="1035" y="280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7376300" y="30036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34" y="280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7428000" y="30036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8" y="280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7271225" y="31212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7" y="280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7323750" y="31212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1035" y="280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7376300" y="31212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34" y="28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7428000" y="31212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8" y="280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7271225" y="323877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7" y="280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7323750" y="323877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1"/>
                  </a:moveTo>
                  <a:lnTo>
                    <a:pt x="1" y="2803"/>
                  </a:lnTo>
                  <a:lnTo>
                    <a:pt x="1035" y="280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7376300" y="323877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34" y="280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7428000" y="323877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8" y="280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7271225" y="335637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7" y="280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7323750" y="335637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1035" y="280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7376300" y="335637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34" y="28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7428000" y="335637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8" y="280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7271225" y="347395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7" y="280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7323750" y="347395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1035" y="280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7376300" y="347395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34" y="28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7428000" y="347395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8" y="280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4816125" y="283850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1" y="0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4956225" y="283850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1" y="0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5095500" y="283850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5235600" y="283850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4816125" y="293772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1" y="1"/>
                  </a:moveTo>
                  <a:lnTo>
                    <a:pt x="1" y="2336"/>
                  </a:lnTo>
                  <a:lnTo>
                    <a:pt x="2803" y="2336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4956225" y="293772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1" y="1"/>
                  </a:moveTo>
                  <a:lnTo>
                    <a:pt x="1" y="2336"/>
                  </a:lnTo>
                  <a:lnTo>
                    <a:pt x="2803" y="2336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5095500" y="293772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0" y="1"/>
                  </a:moveTo>
                  <a:lnTo>
                    <a:pt x="0" y="2336"/>
                  </a:lnTo>
                  <a:lnTo>
                    <a:pt x="2802" y="2336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5235600" y="293772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0" y="1"/>
                  </a:moveTo>
                  <a:lnTo>
                    <a:pt x="0" y="2336"/>
                  </a:lnTo>
                  <a:lnTo>
                    <a:pt x="2802" y="2336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8"/>
            <p:cNvSpPr/>
            <p:nvPr/>
          </p:nvSpPr>
          <p:spPr>
            <a:xfrm>
              <a:off x="4816125" y="303612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8"/>
            <p:cNvSpPr/>
            <p:nvPr/>
          </p:nvSpPr>
          <p:spPr>
            <a:xfrm>
              <a:off x="4956225" y="303612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8"/>
            <p:cNvSpPr/>
            <p:nvPr/>
          </p:nvSpPr>
          <p:spPr>
            <a:xfrm>
              <a:off x="5095500" y="303612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8"/>
            <p:cNvSpPr/>
            <p:nvPr/>
          </p:nvSpPr>
          <p:spPr>
            <a:xfrm>
              <a:off x="5235600" y="303612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8"/>
            <p:cNvSpPr/>
            <p:nvPr/>
          </p:nvSpPr>
          <p:spPr>
            <a:xfrm>
              <a:off x="4816125" y="313455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1" y="0"/>
                  </a:moveTo>
                  <a:lnTo>
                    <a:pt x="1" y="2368"/>
                  </a:lnTo>
                  <a:lnTo>
                    <a:pt x="2803" y="2368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8"/>
            <p:cNvSpPr/>
            <p:nvPr/>
          </p:nvSpPr>
          <p:spPr>
            <a:xfrm>
              <a:off x="4956225" y="313455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1" y="0"/>
                  </a:moveTo>
                  <a:lnTo>
                    <a:pt x="1" y="2368"/>
                  </a:lnTo>
                  <a:lnTo>
                    <a:pt x="2803" y="2368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8"/>
            <p:cNvSpPr/>
            <p:nvPr/>
          </p:nvSpPr>
          <p:spPr>
            <a:xfrm>
              <a:off x="5095500" y="313455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0" y="0"/>
                  </a:moveTo>
                  <a:lnTo>
                    <a:pt x="0" y="2368"/>
                  </a:lnTo>
                  <a:lnTo>
                    <a:pt x="2802" y="2368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8"/>
            <p:cNvSpPr/>
            <p:nvPr/>
          </p:nvSpPr>
          <p:spPr>
            <a:xfrm>
              <a:off x="5235600" y="313455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0" y="0"/>
                  </a:moveTo>
                  <a:lnTo>
                    <a:pt x="0" y="2368"/>
                  </a:lnTo>
                  <a:lnTo>
                    <a:pt x="2802" y="2368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8"/>
            <p:cNvSpPr/>
            <p:nvPr/>
          </p:nvSpPr>
          <p:spPr>
            <a:xfrm>
              <a:off x="4816125" y="323377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1" y="1"/>
                  </a:moveTo>
                  <a:lnTo>
                    <a:pt x="1" y="2336"/>
                  </a:lnTo>
                  <a:lnTo>
                    <a:pt x="2803" y="2336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8"/>
            <p:cNvSpPr/>
            <p:nvPr/>
          </p:nvSpPr>
          <p:spPr>
            <a:xfrm>
              <a:off x="4956225" y="323377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1" y="1"/>
                  </a:moveTo>
                  <a:lnTo>
                    <a:pt x="1" y="2336"/>
                  </a:lnTo>
                  <a:lnTo>
                    <a:pt x="2803" y="2336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8"/>
            <p:cNvSpPr/>
            <p:nvPr/>
          </p:nvSpPr>
          <p:spPr>
            <a:xfrm>
              <a:off x="5095500" y="323377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0" y="1"/>
                  </a:moveTo>
                  <a:lnTo>
                    <a:pt x="0" y="2336"/>
                  </a:lnTo>
                  <a:lnTo>
                    <a:pt x="2802" y="2336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8"/>
            <p:cNvSpPr/>
            <p:nvPr/>
          </p:nvSpPr>
          <p:spPr>
            <a:xfrm>
              <a:off x="5235600" y="323377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0" y="1"/>
                  </a:moveTo>
                  <a:lnTo>
                    <a:pt x="0" y="2336"/>
                  </a:lnTo>
                  <a:lnTo>
                    <a:pt x="2802" y="2336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8"/>
            <p:cNvSpPr/>
            <p:nvPr/>
          </p:nvSpPr>
          <p:spPr>
            <a:xfrm>
              <a:off x="4816125" y="33321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8"/>
            <p:cNvSpPr/>
            <p:nvPr/>
          </p:nvSpPr>
          <p:spPr>
            <a:xfrm>
              <a:off x="4956225" y="33321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8"/>
            <p:cNvSpPr/>
            <p:nvPr/>
          </p:nvSpPr>
          <p:spPr>
            <a:xfrm>
              <a:off x="5095500" y="33321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8"/>
            <p:cNvSpPr/>
            <p:nvPr/>
          </p:nvSpPr>
          <p:spPr>
            <a:xfrm>
              <a:off x="5235600" y="33321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8"/>
            <p:cNvSpPr/>
            <p:nvPr/>
          </p:nvSpPr>
          <p:spPr>
            <a:xfrm>
              <a:off x="4816125" y="34305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8"/>
            <p:cNvSpPr/>
            <p:nvPr/>
          </p:nvSpPr>
          <p:spPr>
            <a:xfrm>
              <a:off x="4956225" y="34305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8"/>
            <p:cNvSpPr/>
            <p:nvPr/>
          </p:nvSpPr>
          <p:spPr>
            <a:xfrm>
              <a:off x="5095500" y="34305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8"/>
            <p:cNvSpPr/>
            <p:nvPr/>
          </p:nvSpPr>
          <p:spPr>
            <a:xfrm>
              <a:off x="5235600" y="34305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8"/>
            <p:cNvSpPr/>
            <p:nvPr/>
          </p:nvSpPr>
          <p:spPr>
            <a:xfrm>
              <a:off x="7597275" y="2473225"/>
              <a:ext cx="579600" cy="407000"/>
            </a:xfrm>
            <a:custGeom>
              <a:avLst/>
              <a:gdLst/>
              <a:ahLst/>
              <a:cxnLst/>
              <a:rect l="l" t="t" r="r" b="b"/>
              <a:pathLst>
                <a:path w="23184" h="16280" extrusionOk="0">
                  <a:moveTo>
                    <a:pt x="1101" y="1"/>
                  </a:moveTo>
                  <a:lnTo>
                    <a:pt x="1" y="14611"/>
                  </a:lnTo>
                  <a:lnTo>
                    <a:pt x="22050" y="16279"/>
                  </a:lnTo>
                  <a:lnTo>
                    <a:pt x="23184" y="17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8"/>
            <p:cNvSpPr/>
            <p:nvPr/>
          </p:nvSpPr>
          <p:spPr>
            <a:xfrm>
              <a:off x="8136400" y="2492500"/>
              <a:ext cx="46775" cy="410650"/>
            </a:xfrm>
            <a:custGeom>
              <a:avLst/>
              <a:gdLst/>
              <a:ahLst/>
              <a:cxnLst/>
              <a:rect l="l" t="t" r="r" b="b"/>
              <a:pathLst>
                <a:path w="1871" h="16426" extrusionOk="0">
                  <a:moveTo>
                    <a:pt x="1532" y="0"/>
                  </a:moveTo>
                  <a:cubicBezTo>
                    <a:pt x="1383" y="0"/>
                    <a:pt x="1234" y="93"/>
                    <a:pt x="1219" y="297"/>
                  </a:cubicBezTo>
                  <a:lnTo>
                    <a:pt x="18" y="16109"/>
                  </a:lnTo>
                  <a:cubicBezTo>
                    <a:pt x="0" y="16317"/>
                    <a:pt x="164" y="16426"/>
                    <a:pt x="329" y="16426"/>
                  </a:cubicBezTo>
                  <a:cubicBezTo>
                    <a:pt x="482" y="16426"/>
                    <a:pt x="636" y="16334"/>
                    <a:pt x="652" y="16142"/>
                  </a:cubicBezTo>
                  <a:lnTo>
                    <a:pt x="1852" y="331"/>
                  </a:lnTo>
                  <a:cubicBezTo>
                    <a:pt x="1870" y="118"/>
                    <a:pt x="1700" y="0"/>
                    <a:pt x="1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8"/>
            <p:cNvSpPr/>
            <p:nvPr/>
          </p:nvSpPr>
          <p:spPr>
            <a:xfrm>
              <a:off x="7585175" y="2450800"/>
              <a:ext cx="45925" cy="410575"/>
            </a:xfrm>
            <a:custGeom>
              <a:avLst/>
              <a:gdLst/>
              <a:ahLst/>
              <a:cxnLst/>
              <a:rect l="l" t="t" r="r" b="b"/>
              <a:pathLst>
                <a:path w="1837" h="16423" extrusionOk="0">
                  <a:moveTo>
                    <a:pt x="1504" y="0"/>
                  </a:moveTo>
                  <a:cubicBezTo>
                    <a:pt x="1359" y="0"/>
                    <a:pt x="1219" y="93"/>
                    <a:pt x="1219" y="297"/>
                  </a:cubicBezTo>
                  <a:lnTo>
                    <a:pt x="18" y="16075"/>
                  </a:lnTo>
                  <a:cubicBezTo>
                    <a:pt x="0" y="16305"/>
                    <a:pt x="160" y="16423"/>
                    <a:pt x="320" y="16423"/>
                  </a:cubicBezTo>
                  <a:cubicBezTo>
                    <a:pt x="461" y="16423"/>
                    <a:pt x="602" y="16330"/>
                    <a:pt x="618" y="16142"/>
                  </a:cubicBezTo>
                  <a:lnTo>
                    <a:pt x="1819" y="331"/>
                  </a:lnTo>
                  <a:cubicBezTo>
                    <a:pt x="1837" y="119"/>
                    <a:pt x="1667" y="0"/>
                    <a:pt x="15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8"/>
            <p:cNvSpPr/>
            <p:nvPr/>
          </p:nvSpPr>
          <p:spPr>
            <a:xfrm>
              <a:off x="7968375" y="2480300"/>
              <a:ext cx="45050" cy="409650"/>
            </a:xfrm>
            <a:custGeom>
              <a:avLst/>
              <a:gdLst/>
              <a:ahLst/>
              <a:cxnLst/>
              <a:rect l="l" t="t" r="r" b="b"/>
              <a:pathLst>
                <a:path w="1802" h="16386" extrusionOk="0">
                  <a:moveTo>
                    <a:pt x="1496" y="1"/>
                  </a:moveTo>
                  <a:cubicBezTo>
                    <a:pt x="1356" y="1"/>
                    <a:pt x="1217" y="93"/>
                    <a:pt x="1201" y="285"/>
                  </a:cubicBezTo>
                  <a:lnTo>
                    <a:pt x="1" y="16063"/>
                  </a:lnTo>
                  <a:cubicBezTo>
                    <a:pt x="1" y="16276"/>
                    <a:pt x="152" y="16385"/>
                    <a:pt x="304" y="16385"/>
                  </a:cubicBezTo>
                  <a:cubicBezTo>
                    <a:pt x="437" y="16385"/>
                    <a:pt x="570" y="16301"/>
                    <a:pt x="601" y="16130"/>
                  </a:cubicBezTo>
                  <a:lnTo>
                    <a:pt x="1802" y="318"/>
                  </a:lnTo>
                  <a:cubicBezTo>
                    <a:pt x="1802" y="110"/>
                    <a:pt x="1648" y="1"/>
                    <a:pt x="1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8"/>
            <p:cNvSpPr/>
            <p:nvPr/>
          </p:nvSpPr>
          <p:spPr>
            <a:xfrm>
              <a:off x="7759450" y="2463850"/>
              <a:ext cx="46775" cy="410875"/>
            </a:xfrm>
            <a:custGeom>
              <a:avLst/>
              <a:gdLst/>
              <a:ahLst/>
              <a:cxnLst/>
              <a:rect l="l" t="t" r="r" b="b"/>
              <a:pathLst>
                <a:path w="1871" h="16435" extrusionOk="0">
                  <a:moveTo>
                    <a:pt x="1543" y="0"/>
                  </a:moveTo>
                  <a:cubicBezTo>
                    <a:pt x="1390" y="0"/>
                    <a:pt x="1235" y="101"/>
                    <a:pt x="1219" y="309"/>
                  </a:cubicBezTo>
                  <a:lnTo>
                    <a:pt x="18" y="16087"/>
                  </a:lnTo>
                  <a:cubicBezTo>
                    <a:pt x="1" y="16317"/>
                    <a:pt x="170" y="16434"/>
                    <a:pt x="339" y="16434"/>
                  </a:cubicBezTo>
                  <a:cubicBezTo>
                    <a:pt x="488" y="16434"/>
                    <a:pt x="636" y="16342"/>
                    <a:pt x="652" y="16154"/>
                  </a:cubicBezTo>
                  <a:lnTo>
                    <a:pt x="1853" y="342"/>
                  </a:lnTo>
                  <a:cubicBezTo>
                    <a:pt x="1870" y="117"/>
                    <a:pt x="1708" y="0"/>
                    <a:pt x="1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8"/>
            <p:cNvSpPr/>
            <p:nvPr/>
          </p:nvSpPr>
          <p:spPr>
            <a:xfrm>
              <a:off x="8136400" y="2492500"/>
              <a:ext cx="46775" cy="410650"/>
            </a:xfrm>
            <a:custGeom>
              <a:avLst/>
              <a:gdLst/>
              <a:ahLst/>
              <a:cxnLst/>
              <a:rect l="l" t="t" r="r" b="b"/>
              <a:pathLst>
                <a:path w="1871" h="16426" extrusionOk="0">
                  <a:moveTo>
                    <a:pt x="1532" y="0"/>
                  </a:moveTo>
                  <a:cubicBezTo>
                    <a:pt x="1383" y="0"/>
                    <a:pt x="1234" y="93"/>
                    <a:pt x="1219" y="297"/>
                  </a:cubicBezTo>
                  <a:lnTo>
                    <a:pt x="18" y="16109"/>
                  </a:lnTo>
                  <a:cubicBezTo>
                    <a:pt x="0" y="16317"/>
                    <a:pt x="164" y="16426"/>
                    <a:pt x="329" y="16426"/>
                  </a:cubicBezTo>
                  <a:cubicBezTo>
                    <a:pt x="482" y="16426"/>
                    <a:pt x="636" y="16334"/>
                    <a:pt x="652" y="16142"/>
                  </a:cubicBezTo>
                  <a:lnTo>
                    <a:pt x="1852" y="331"/>
                  </a:lnTo>
                  <a:cubicBezTo>
                    <a:pt x="1870" y="118"/>
                    <a:pt x="1700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8"/>
            <p:cNvSpPr/>
            <p:nvPr/>
          </p:nvSpPr>
          <p:spPr>
            <a:xfrm>
              <a:off x="7585175" y="2450800"/>
              <a:ext cx="45925" cy="410575"/>
            </a:xfrm>
            <a:custGeom>
              <a:avLst/>
              <a:gdLst/>
              <a:ahLst/>
              <a:cxnLst/>
              <a:rect l="l" t="t" r="r" b="b"/>
              <a:pathLst>
                <a:path w="1837" h="16423" extrusionOk="0">
                  <a:moveTo>
                    <a:pt x="1504" y="0"/>
                  </a:moveTo>
                  <a:cubicBezTo>
                    <a:pt x="1359" y="0"/>
                    <a:pt x="1219" y="93"/>
                    <a:pt x="1219" y="297"/>
                  </a:cubicBezTo>
                  <a:lnTo>
                    <a:pt x="18" y="16075"/>
                  </a:lnTo>
                  <a:cubicBezTo>
                    <a:pt x="0" y="16305"/>
                    <a:pt x="160" y="16423"/>
                    <a:pt x="320" y="16423"/>
                  </a:cubicBezTo>
                  <a:cubicBezTo>
                    <a:pt x="461" y="16423"/>
                    <a:pt x="602" y="16330"/>
                    <a:pt x="618" y="16142"/>
                  </a:cubicBezTo>
                  <a:lnTo>
                    <a:pt x="1819" y="331"/>
                  </a:lnTo>
                  <a:cubicBezTo>
                    <a:pt x="1837" y="119"/>
                    <a:pt x="1667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8"/>
            <p:cNvSpPr/>
            <p:nvPr/>
          </p:nvSpPr>
          <p:spPr>
            <a:xfrm>
              <a:off x="7968375" y="2480300"/>
              <a:ext cx="45050" cy="409650"/>
            </a:xfrm>
            <a:custGeom>
              <a:avLst/>
              <a:gdLst/>
              <a:ahLst/>
              <a:cxnLst/>
              <a:rect l="l" t="t" r="r" b="b"/>
              <a:pathLst>
                <a:path w="1802" h="16386" extrusionOk="0">
                  <a:moveTo>
                    <a:pt x="1496" y="1"/>
                  </a:moveTo>
                  <a:cubicBezTo>
                    <a:pt x="1356" y="1"/>
                    <a:pt x="1217" y="93"/>
                    <a:pt x="1201" y="285"/>
                  </a:cubicBezTo>
                  <a:lnTo>
                    <a:pt x="1" y="16063"/>
                  </a:lnTo>
                  <a:cubicBezTo>
                    <a:pt x="1" y="16276"/>
                    <a:pt x="152" y="16385"/>
                    <a:pt x="304" y="16385"/>
                  </a:cubicBezTo>
                  <a:cubicBezTo>
                    <a:pt x="437" y="16385"/>
                    <a:pt x="570" y="16301"/>
                    <a:pt x="601" y="16130"/>
                  </a:cubicBezTo>
                  <a:lnTo>
                    <a:pt x="1802" y="318"/>
                  </a:lnTo>
                  <a:cubicBezTo>
                    <a:pt x="1802" y="110"/>
                    <a:pt x="1648" y="1"/>
                    <a:pt x="1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8"/>
            <p:cNvSpPr/>
            <p:nvPr/>
          </p:nvSpPr>
          <p:spPr>
            <a:xfrm>
              <a:off x="7759450" y="2463850"/>
              <a:ext cx="46775" cy="410875"/>
            </a:xfrm>
            <a:custGeom>
              <a:avLst/>
              <a:gdLst/>
              <a:ahLst/>
              <a:cxnLst/>
              <a:rect l="l" t="t" r="r" b="b"/>
              <a:pathLst>
                <a:path w="1871" h="16435" extrusionOk="0">
                  <a:moveTo>
                    <a:pt x="1543" y="0"/>
                  </a:moveTo>
                  <a:cubicBezTo>
                    <a:pt x="1390" y="0"/>
                    <a:pt x="1235" y="101"/>
                    <a:pt x="1219" y="309"/>
                  </a:cubicBezTo>
                  <a:lnTo>
                    <a:pt x="18" y="16087"/>
                  </a:lnTo>
                  <a:cubicBezTo>
                    <a:pt x="1" y="16317"/>
                    <a:pt x="170" y="16434"/>
                    <a:pt x="339" y="16434"/>
                  </a:cubicBezTo>
                  <a:cubicBezTo>
                    <a:pt x="488" y="16434"/>
                    <a:pt x="636" y="16342"/>
                    <a:pt x="652" y="16154"/>
                  </a:cubicBezTo>
                  <a:lnTo>
                    <a:pt x="1853" y="342"/>
                  </a:lnTo>
                  <a:cubicBezTo>
                    <a:pt x="1870" y="117"/>
                    <a:pt x="1708" y="0"/>
                    <a:pt x="1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8"/>
            <p:cNvSpPr/>
            <p:nvPr/>
          </p:nvSpPr>
          <p:spPr>
            <a:xfrm>
              <a:off x="7788250" y="2605575"/>
              <a:ext cx="172875" cy="146475"/>
            </a:xfrm>
            <a:custGeom>
              <a:avLst/>
              <a:gdLst/>
              <a:ahLst/>
              <a:cxnLst/>
              <a:rect l="l" t="t" r="r" b="b"/>
              <a:pathLst>
                <a:path w="6915" h="5859" extrusionOk="0">
                  <a:moveTo>
                    <a:pt x="3840" y="0"/>
                  </a:moveTo>
                  <a:cubicBezTo>
                    <a:pt x="3196" y="0"/>
                    <a:pt x="2538" y="219"/>
                    <a:pt x="1969" y="711"/>
                  </a:cubicBezTo>
                  <a:cubicBezTo>
                    <a:pt x="0" y="2412"/>
                    <a:pt x="1035" y="5648"/>
                    <a:pt x="3636" y="5848"/>
                  </a:cubicBezTo>
                  <a:cubicBezTo>
                    <a:pt x="3718" y="5855"/>
                    <a:pt x="3799" y="5858"/>
                    <a:pt x="3879" y="5858"/>
                  </a:cubicBezTo>
                  <a:cubicBezTo>
                    <a:pt x="5377" y="5858"/>
                    <a:pt x="6645" y="4697"/>
                    <a:pt x="6772" y="3146"/>
                  </a:cubicBezTo>
                  <a:cubicBezTo>
                    <a:pt x="6914" y="1321"/>
                    <a:pt x="5422" y="0"/>
                    <a:pt x="3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8"/>
            <p:cNvSpPr/>
            <p:nvPr/>
          </p:nvSpPr>
          <p:spPr>
            <a:xfrm>
              <a:off x="7890000" y="2620825"/>
              <a:ext cx="51725" cy="49250"/>
            </a:xfrm>
            <a:custGeom>
              <a:avLst/>
              <a:gdLst/>
              <a:ahLst/>
              <a:cxnLst/>
              <a:rect l="l" t="t" r="r" b="b"/>
              <a:pathLst>
                <a:path w="2069" h="1970" extrusionOk="0">
                  <a:moveTo>
                    <a:pt x="133" y="1"/>
                  </a:moveTo>
                  <a:lnTo>
                    <a:pt x="0" y="1502"/>
                  </a:lnTo>
                  <a:cubicBezTo>
                    <a:pt x="300" y="1535"/>
                    <a:pt x="567" y="1702"/>
                    <a:pt x="701" y="1969"/>
                  </a:cubicBezTo>
                  <a:lnTo>
                    <a:pt x="2068" y="1302"/>
                  </a:lnTo>
                  <a:cubicBezTo>
                    <a:pt x="1701" y="568"/>
                    <a:pt x="967" y="68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8"/>
            <p:cNvSpPr/>
            <p:nvPr/>
          </p:nvSpPr>
          <p:spPr>
            <a:xfrm>
              <a:off x="7884150" y="2690900"/>
              <a:ext cx="53400" cy="46900"/>
            </a:xfrm>
            <a:custGeom>
              <a:avLst/>
              <a:gdLst/>
              <a:ahLst/>
              <a:cxnLst/>
              <a:rect l="l" t="t" r="r" b="b"/>
              <a:pathLst>
                <a:path w="2136" h="1876" extrusionOk="0">
                  <a:moveTo>
                    <a:pt x="868" y="0"/>
                  </a:moveTo>
                  <a:cubicBezTo>
                    <a:pt x="715" y="213"/>
                    <a:pt x="479" y="371"/>
                    <a:pt x="210" y="371"/>
                  </a:cubicBezTo>
                  <a:cubicBezTo>
                    <a:pt x="185" y="371"/>
                    <a:pt x="160" y="370"/>
                    <a:pt x="134" y="367"/>
                  </a:cubicBezTo>
                  <a:lnTo>
                    <a:pt x="1" y="1868"/>
                  </a:lnTo>
                  <a:cubicBezTo>
                    <a:pt x="65" y="1873"/>
                    <a:pt x="130" y="1876"/>
                    <a:pt x="194" y="1876"/>
                  </a:cubicBezTo>
                  <a:cubicBezTo>
                    <a:pt x="957" y="1876"/>
                    <a:pt x="1674" y="1513"/>
                    <a:pt x="2135" y="8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8"/>
            <p:cNvSpPr/>
            <p:nvPr/>
          </p:nvSpPr>
          <p:spPr>
            <a:xfrm>
              <a:off x="7826600" y="2645850"/>
              <a:ext cx="45075" cy="58400"/>
            </a:xfrm>
            <a:custGeom>
              <a:avLst/>
              <a:gdLst/>
              <a:ahLst/>
              <a:cxnLst/>
              <a:rect l="l" t="t" r="r" b="b"/>
              <a:pathLst>
                <a:path w="1803" h="2336" extrusionOk="0">
                  <a:moveTo>
                    <a:pt x="535" y="1"/>
                  </a:moveTo>
                  <a:cubicBezTo>
                    <a:pt x="68" y="701"/>
                    <a:pt x="1" y="1602"/>
                    <a:pt x="368" y="2336"/>
                  </a:cubicBezTo>
                  <a:lnTo>
                    <a:pt x="1735" y="1702"/>
                  </a:lnTo>
                  <a:cubicBezTo>
                    <a:pt x="1669" y="1568"/>
                    <a:pt x="1635" y="1435"/>
                    <a:pt x="1669" y="1268"/>
                  </a:cubicBezTo>
                  <a:cubicBezTo>
                    <a:pt x="1669" y="1135"/>
                    <a:pt x="1702" y="1001"/>
                    <a:pt x="1802" y="868"/>
                  </a:cubicBezTo>
                  <a:lnTo>
                    <a:pt x="5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8"/>
            <p:cNvSpPr/>
            <p:nvPr/>
          </p:nvSpPr>
          <p:spPr>
            <a:xfrm>
              <a:off x="7875800" y="2669200"/>
              <a:ext cx="24225" cy="20975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527" y="0"/>
                  </a:moveTo>
                  <a:cubicBezTo>
                    <a:pt x="438" y="0"/>
                    <a:pt x="347" y="32"/>
                    <a:pt x="268" y="101"/>
                  </a:cubicBezTo>
                  <a:cubicBezTo>
                    <a:pt x="1" y="368"/>
                    <a:pt x="134" y="801"/>
                    <a:pt x="501" y="835"/>
                  </a:cubicBezTo>
                  <a:cubicBezTo>
                    <a:pt x="519" y="837"/>
                    <a:pt x="536" y="838"/>
                    <a:pt x="552" y="838"/>
                  </a:cubicBezTo>
                  <a:cubicBezTo>
                    <a:pt x="763" y="838"/>
                    <a:pt x="937" y="651"/>
                    <a:pt x="968" y="434"/>
                  </a:cubicBezTo>
                  <a:cubicBezTo>
                    <a:pt x="945" y="176"/>
                    <a:pt x="740" y="0"/>
                    <a:pt x="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8"/>
            <p:cNvSpPr/>
            <p:nvPr/>
          </p:nvSpPr>
          <p:spPr>
            <a:xfrm>
              <a:off x="7443825" y="2330625"/>
              <a:ext cx="366125" cy="552925"/>
            </a:xfrm>
            <a:custGeom>
              <a:avLst/>
              <a:gdLst/>
              <a:ahLst/>
              <a:cxnLst/>
              <a:rect l="l" t="t" r="r" b="b"/>
              <a:pathLst>
                <a:path w="14645" h="22117" extrusionOk="0">
                  <a:moveTo>
                    <a:pt x="1" y="1"/>
                  </a:moveTo>
                  <a:lnTo>
                    <a:pt x="1" y="22117"/>
                  </a:lnTo>
                  <a:lnTo>
                    <a:pt x="14645" y="22117"/>
                  </a:lnTo>
                  <a:lnTo>
                    <a:pt x="14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8"/>
            <p:cNvSpPr/>
            <p:nvPr/>
          </p:nvSpPr>
          <p:spPr>
            <a:xfrm>
              <a:off x="7417975" y="2325625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1"/>
                  </a:moveTo>
                  <a:cubicBezTo>
                    <a:pt x="1" y="1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1"/>
                    <a:pt x="16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8"/>
            <p:cNvSpPr/>
            <p:nvPr/>
          </p:nvSpPr>
          <p:spPr>
            <a:xfrm>
              <a:off x="7417975" y="2878525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8"/>
            <p:cNvSpPr/>
            <p:nvPr/>
          </p:nvSpPr>
          <p:spPr>
            <a:xfrm>
              <a:off x="7417975" y="2494925"/>
              <a:ext cx="417000" cy="15850"/>
            </a:xfrm>
            <a:custGeom>
              <a:avLst/>
              <a:gdLst/>
              <a:ahLst/>
              <a:cxnLst/>
              <a:rect l="l" t="t" r="r" b="b"/>
              <a:pathLst>
                <a:path w="16680" h="634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8"/>
            <p:cNvSpPr/>
            <p:nvPr/>
          </p:nvSpPr>
          <p:spPr>
            <a:xfrm>
              <a:off x="7417975" y="2703400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8"/>
            <p:cNvSpPr/>
            <p:nvPr/>
          </p:nvSpPr>
          <p:spPr>
            <a:xfrm>
              <a:off x="7417975" y="2325625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1"/>
                  </a:moveTo>
                  <a:cubicBezTo>
                    <a:pt x="1" y="1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1"/>
                    <a:pt x="16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8"/>
            <p:cNvSpPr/>
            <p:nvPr/>
          </p:nvSpPr>
          <p:spPr>
            <a:xfrm>
              <a:off x="7417975" y="2878525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8"/>
            <p:cNvSpPr/>
            <p:nvPr/>
          </p:nvSpPr>
          <p:spPr>
            <a:xfrm>
              <a:off x="7417975" y="2494925"/>
              <a:ext cx="417000" cy="15850"/>
            </a:xfrm>
            <a:custGeom>
              <a:avLst/>
              <a:gdLst/>
              <a:ahLst/>
              <a:cxnLst/>
              <a:rect l="l" t="t" r="r" b="b"/>
              <a:pathLst>
                <a:path w="16680" h="634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8"/>
            <p:cNvSpPr/>
            <p:nvPr/>
          </p:nvSpPr>
          <p:spPr>
            <a:xfrm>
              <a:off x="7417975" y="2703400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8"/>
            <p:cNvSpPr/>
            <p:nvPr/>
          </p:nvSpPr>
          <p:spPr>
            <a:xfrm>
              <a:off x="7634800" y="2330625"/>
              <a:ext cx="158475" cy="109225"/>
            </a:xfrm>
            <a:custGeom>
              <a:avLst/>
              <a:gdLst/>
              <a:ahLst/>
              <a:cxnLst/>
              <a:rect l="l" t="t" r="r" b="b"/>
              <a:pathLst>
                <a:path w="6339" h="4369" extrusionOk="0">
                  <a:moveTo>
                    <a:pt x="1" y="1"/>
                  </a:moveTo>
                  <a:cubicBezTo>
                    <a:pt x="868" y="968"/>
                    <a:pt x="1402" y="2169"/>
                    <a:pt x="1602" y="3436"/>
                  </a:cubicBezTo>
                  <a:cubicBezTo>
                    <a:pt x="1734" y="4112"/>
                    <a:pt x="1831" y="4369"/>
                    <a:pt x="1916" y="4369"/>
                  </a:cubicBezTo>
                  <a:cubicBezTo>
                    <a:pt x="2176" y="4369"/>
                    <a:pt x="2325" y="1986"/>
                    <a:pt x="3003" y="1835"/>
                  </a:cubicBezTo>
                  <a:cubicBezTo>
                    <a:pt x="3055" y="1823"/>
                    <a:pt x="3103" y="1818"/>
                    <a:pt x="3148" y="1818"/>
                  </a:cubicBezTo>
                  <a:cubicBezTo>
                    <a:pt x="3845" y="1818"/>
                    <a:pt x="3675" y="3203"/>
                    <a:pt x="4270" y="3203"/>
                  </a:cubicBezTo>
                  <a:cubicBezTo>
                    <a:pt x="4904" y="3203"/>
                    <a:pt x="4637" y="735"/>
                    <a:pt x="5171" y="735"/>
                  </a:cubicBezTo>
                  <a:cubicBezTo>
                    <a:pt x="5356" y="735"/>
                    <a:pt x="5553" y="813"/>
                    <a:pt x="5736" y="813"/>
                  </a:cubicBezTo>
                  <a:cubicBezTo>
                    <a:pt x="5983" y="813"/>
                    <a:pt x="6205" y="671"/>
                    <a:pt x="6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8"/>
            <p:cNvSpPr/>
            <p:nvPr/>
          </p:nvSpPr>
          <p:spPr>
            <a:xfrm>
              <a:off x="7634800" y="2330625"/>
              <a:ext cx="158475" cy="109225"/>
            </a:xfrm>
            <a:custGeom>
              <a:avLst/>
              <a:gdLst/>
              <a:ahLst/>
              <a:cxnLst/>
              <a:rect l="l" t="t" r="r" b="b"/>
              <a:pathLst>
                <a:path w="6339" h="4369" extrusionOk="0">
                  <a:moveTo>
                    <a:pt x="1" y="1"/>
                  </a:moveTo>
                  <a:cubicBezTo>
                    <a:pt x="868" y="968"/>
                    <a:pt x="1402" y="2169"/>
                    <a:pt x="1602" y="3436"/>
                  </a:cubicBezTo>
                  <a:cubicBezTo>
                    <a:pt x="1734" y="4112"/>
                    <a:pt x="1831" y="4369"/>
                    <a:pt x="1916" y="4369"/>
                  </a:cubicBezTo>
                  <a:cubicBezTo>
                    <a:pt x="2176" y="4369"/>
                    <a:pt x="2325" y="1986"/>
                    <a:pt x="3003" y="1835"/>
                  </a:cubicBezTo>
                  <a:cubicBezTo>
                    <a:pt x="3055" y="1823"/>
                    <a:pt x="3103" y="1818"/>
                    <a:pt x="3148" y="1818"/>
                  </a:cubicBezTo>
                  <a:cubicBezTo>
                    <a:pt x="3845" y="1818"/>
                    <a:pt x="3675" y="3203"/>
                    <a:pt x="4270" y="3203"/>
                  </a:cubicBezTo>
                  <a:cubicBezTo>
                    <a:pt x="4904" y="3203"/>
                    <a:pt x="4637" y="735"/>
                    <a:pt x="5171" y="735"/>
                  </a:cubicBezTo>
                  <a:cubicBezTo>
                    <a:pt x="5356" y="735"/>
                    <a:pt x="5553" y="813"/>
                    <a:pt x="5736" y="813"/>
                  </a:cubicBezTo>
                  <a:cubicBezTo>
                    <a:pt x="5983" y="813"/>
                    <a:pt x="6205" y="671"/>
                    <a:pt x="6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8"/>
            <p:cNvSpPr/>
            <p:nvPr/>
          </p:nvSpPr>
          <p:spPr>
            <a:xfrm>
              <a:off x="7531400" y="2536600"/>
              <a:ext cx="170150" cy="145775"/>
            </a:xfrm>
            <a:custGeom>
              <a:avLst/>
              <a:gdLst/>
              <a:ahLst/>
              <a:cxnLst/>
              <a:rect l="l" t="t" r="r" b="b"/>
              <a:pathLst>
                <a:path w="6806" h="5831" extrusionOk="0">
                  <a:moveTo>
                    <a:pt x="3903" y="1"/>
                  </a:moveTo>
                  <a:cubicBezTo>
                    <a:pt x="1301" y="1"/>
                    <a:pt x="0" y="3136"/>
                    <a:pt x="1835" y="4971"/>
                  </a:cubicBezTo>
                  <a:cubicBezTo>
                    <a:pt x="2429" y="5565"/>
                    <a:pt x="3160" y="5830"/>
                    <a:pt x="3876" y="5830"/>
                  </a:cubicBezTo>
                  <a:cubicBezTo>
                    <a:pt x="5372" y="5830"/>
                    <a:pt x="6805" y="4673"/>
                    <a:pt x="6805" y="2936"/>
                  </a:cubicBezTo>
                  <a:cubicBezTo>
                    <a:pt x="6805" y="1302"/>
                    <a:pt x="5504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/>
            <p:cNvSpPr/>
            <p:nvPr/>
          </p:nvSpPr>
          <p:spPr>
            <a:xfrm>
              <a:off x="7569750" y="2554125"/>
              <a:ext cx="48400" cy="50900"/>
            </a:xfrm>
            <a:custGeom>
              <a:avLst/>
              <a:gdLst/>
              <a:ahLst/>
              <a:cxnLst/>
              <a:rect l="l" t="t" r="r" b="b"/>
              <a:pathLst>
                <a:path w="1936" h="2036" extrusionOk="0">
                  <a:moveTo>
                    <a:pt x="1168" y="0"/>
                  </a:moveTo>
                  <a:cubicBezTo>
                    <a:pt x="435" y="434"/>
                    <a:pt x="1" y="1201"/>
                    <a:pt x="1" y="2035"/>
                  </a:cubicBezTo>
                  <a:lnTo>
                    <a:pt x="1535" y="2035"/>
                  </a:lnTo>
                  <a:cubicBezTo>
                    <a:pt x="1535" y="1735"/>
                    <a:pt x="1669" y="1468"/>
                    <a:pt x="1936" y="1335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/>
            <p:cNvSpPr/>
            <p:nvPr/>
          </p:nvSpPr>
          <p:spPr>
            <a:xfrm>
              <a:off x="7638975" y="2554125"/>
              <a:ext cx="48400" cy="50900"/>
            </a:xfrm>
            <a:custGeom>
              <a:avLst/>
              <a:gdLst/>
              <a:ahLst/>
              <a:cxnLst/>
              <a:rect l="l" t="t" r="r" b="b"/>
              <a:pathLst>
                <a:path w="1936" h="2036" extrusionOk="0">
                  <a:moveTo>
                    <a:pt x="768" y="0"/>
                  </a:moveTo>
                  <a:lnTo>
                    <a:pt x="1" y="1335"/>
                  </a:lnTo>
                  <a:cubicBezTo>
                    <a:pt x="267" y="1468"/>
                    <a:pt x="401" y="1735"/>
                    <a:pt x="434" y="2035"/>
                  </a:cubicBezTo>
                  <a:lnTo>
                    <a:pt x="1935" y="2035"/>
                  </a:lnTo>
                  <a:cubicBezTo>
                    <a:pt x="1935" y="1201"/>
                    <a:pt x="1502" y="434"/>
                    <a:pt x="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8"/>
            <p:cNvSpPr/>
            <p:nvPr/>
          </p:nvSpPr>
          <p:spPr>
            <a:xfrm>
              <a:off x="7598950" y="2623350"/>
              <a:ext cx="59225" cy="40675"/>
            </a:xfrm>
            <a:custGeom>
              <a:avLst/>
              <a:gdLst/>
              <a:ahLst/>
              <a:cxnLst/>
              <a:rect l="l" t="t" r="r" b="b"/>
              <a:pathLst>
                <a:path w="2369" h="1627" extrusionOk="0">
                  <a:moveTo>
                    <a:pt x="768" y="0"/>
                  </a:moveTo>
                  <a:lnTo>
                    <a:pt x="0" y="1301"/>
                  </a:lnTo>
                  <a:cubicBezTo>
                    <a:pt x="367" y="1518"/>
                    <a:pt x="776" y="1626"/>
                    <a:pt x="1185" y="1626"/>
                  </a:cubicBezTo>
                  <a:cubicBezTo>
                    <a:pt x="1593" y="1626"/>
                    <a:pt x="2002" y="1518"/>
                    <a:pt x="2369" y="1301"/>
                  </a:cubicBezTo>
                  <a:lnTo>
                    <a:pt x="1602" y="0"/>
                  </a:lnTo>
                  <a:cubicBezTo>
                    <a:pt x="1468" y="67"/>
                    <a:pt x="1326" y="100"/>
                    <a:pt x="1185" y="100"/>
                  </a:cubicBezTo>
                  <a:cubicBezTo>
                    <a:pt x="1043" y="100"/>
                    <a:pt x="901" y="67"/>
                    <a:pt x="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8"/>
            <p:cNvSpPr/>
            <p:nvPr/>
          </p:nvSpPr>
          <p:spPr>
            <a:xfrm>
              <a:off x="7618125" y="2594350"/>
              <a:ext cx="21700" cy="21925"/>
            </a:xfrm>
            <a:custGeom>
              <a:avLst/>
              <a:gdLst/>
              <a:ahLst/>
              <a:cxnLst/>
              <a:rect l="l" t="t" r="r" b="b"/>
              <a:pathLst>
                <a:path w="868" h="877" extrusionOk="0">
                  <a:moveTo>
                    <a:pt x="434" y="1"/>
                  </a:moveTo>
                  <a:cubicBezTo>
                    <a:pt x="217" y="1"/>
                    <a:pt x="1" y="143"/>
                    <a:pt x="1" y="426"/>
                  </a:cubicBezTo>
                  <a:cubicBezTo>
                    <a:pt x="1" y="726"/>
                    <a:pt x="217" y="877"/>
                    <a:pt x="434" y="877"/>
                  </a:cubicBezTo>
                  <a:cubicBezTo>
                    <a:pt x="651" y="877"/>
                    <a:pt x="868" y="726"/>
                    <a:pt x="868" y="426"/>
                  </a:cubicBezTo>
                  <a:cubicBezTo>
                    <a:pt x="868" y="143"/>
                    <a:pt x="651" y="1"/>
                    <a:pt x="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8"/>
            <p:cNvSpPr/>
            <p:nvPr/>
          </p:nvSpPr>
          <p:spPr>
            <a:xfrm>
              <a:off x="7984225" y="2626375"/>
              <a:ext cx="83200" cy="61050"/>
            </a:xfrm>
            <a:custGeom>
              <a:avLst/>
              <a:gdLst/>
              <a:ahLst/>
              <a:cxnLst/>
              <a:rect l="l" t="t" r="r" b="b"/>
              <a:pathLst>
                <a:path w="3328" h="2442" extrusionOk="0">
                  <a:moveTo>
                    <a:pt x="165" y="0"/>
                  </a:moveTo>
                  <a:cubicBezTo>
                    <a:pt x="111" y="0"/>
                    <a:pt x="56" y="5"/>
                    <a:pt x="0" y="12"/>
                  </a:cubicBezTo>
                  <a:lnTo>
                    <a:pt x="34" y="646"/>
                  </a:lnTo>
                  <a:lnTo>
                    <a:pt x="1368" y="2314"/>
                  </a:lnTo>
                  <a:cubicBezTo>
                    <a:pt x="1368" y="2314"/>
                    <a:pt x="1975" y="2441"/>
                    <a:pt x="2499" y="2441"/>
                  </a:cubicBezTo>
                  <a:cubicBezTo>
                    <a:pt x="2943" y="2441"/>
                    <a:pt x="3328" y="2350"/>
                    <a:pt x="3236" y="2014"/>
                  </a:cubicBezTo>
                  <a:cubicBezTo>
                    <a:pt x="3036" y="1280"/>
                    <a:pt x="1802" y="1347"/>
                    <a:pt x="1568" y="846"/>
                  </a:cubicBezTo>
                  <a:cubicBezTo>
                    <a:pt x="1335" y="313"/>
                    <a:pt x="934" y="379"/>
                    <a:pt x="634" y="146"/>
                  </a:cubicBezTo>
                  <a:cubicBezTo>
                    <a:pt x="507" y="44"/>
                    <a:pt x="340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8"/>
            <p:cNvSpPr/>
            <p:nvPr/>
          </p:nvSpPr>
          <p:spPr>
            <a:xfrm>
              <a:off x="7781850" y="2626425"/>
              <a:ext cx="298300" cy="284350"/>
            </a:xfrm>
            <a:custGeom>
              <a:avLst/>
              <a:gdLst/>
              <a:ahLst/>
              <a:cxnLst/>
              <a:rect l="l" t="t" r="r" b="b"/>
              <a:pathLst>
                <a:path w="11932" h="11374" extrusionOk="0">
                  <a:moveTo>
                    <a:pt x="8037" y="1"/>
                  </a:moveTo>
                  <a:cubicBezTo>
                    <a:pt x="7500" y="1"/>
                    <a:pt x="8062" y="2779"/>
                    <a:pt x="8062" y="2779"/>
                  </a:cubicBezTo>
                  <a:cubicBezTo>
                    <a:pt x="8062" y="2779"/>
                    <a:pt x="6963" y="2369"/>
                    <a:pt x="5620" y="2369"/>
                  </a:cubicBezTo>
                  <a:cubicBezTo>
                    <a:pt x="4098" y="2369"/>
                    <a:pt x="2261" y="2896"/>
                    <a:pt x="1357" y="5148"/>
                  </a:cubicBezTo>
                  <a:cubicBezTo>
                    <a:pt x="1" y="8526"/>
                    <a:pt x="3502" y="11374"/>
                    <a:pt x="6498" y="11374"/>
                  </a:cubicBezTo>
                  <a:cubicBezTo>
                    <a:pt x="7259" y="11374"/>
                    <a:pt x="7988" y="11190"/>
                    <a:pt x="8596" y="10785"/>
                  </a:cubicBezTo>
                  <a:cubicBezTo>
                    <a:pt x="11931" y="8583"/>
                    <a:pt x="9096" y="3747"/>
                    <a:pt x="9096" y="3747"/>
                  </a:cubicBezTo>
                  <a:cubicBezTo>
                    <a:pt x="9897" y="2813"/>
                    <a:pt x="10964" y="2946"/>
                    <a:pt x="11331" y="2312"/>
                  </a:cubicBezTo>
                  <a:cubicBezTo>
                    <a:pt x="11665" y="1712"/>
                    <a:pt x="10564" y="2045"/>
                    <a:pt x="10063" y="1845"/>
                  </a:cubicBezTo>
                  <a:cubicBezTo>
                    <a:pt x="9563" y="1678"/>
                    <a:pt x="9830" y="1045"/>
                    <a:pt x="9096" y="1045"/>
                  </a:cubicBezTo>
                  <a:cubicBezTo>
                    <a:pt x="9083" y="1045"/>
                    <a:pt x="9070" y="1046"/>
                    <a:pt x="9058" y="1046"/>
                  </a:cubicBezTo>
                  <a:cubicBezTo>
                    <a:pt x="8408" y="1046"/>
                    <a:pt x="8717" y="207"/>
                    <a:pt x="8095" y="10"/>
                  </a:cubicBezTo>
                  <a:cubicBezTo>
                    <a:pt x="8075" y="4"/>
                    <a:pt x="8055" y="1"/>
                    <a:pt x="80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8"/>
            <p:cNvSpPr/>
            <p:nvPr/>
          </p:nvSpPr>
          <p:spPr>
            <a:xfrm>
              <a:off x="7956200" y="2797700"/>
              <a:ext cx="68075" cy="88350"/>
            </a:xfrm>
            <a:custGeom>
              <a:avLst/>
              <a:gdLst/>
              <a:ahLst/>
              <a:cxnLst/>
              <a:rect l="l" t="t" r="r" b="b"/>
              <a:pathLst>
                <a:path w="2723" h="3534" extrusionOk="0">
                  <a:moveTo>
                    <a:pt x="2360" y="1"/>
                  </a:moveTo>
                  <a:cubicBezTo>
                    <a:pt x="2237" y="1"/>
                    <a:pt x="2122" y="76"/>
                    <a:pt x="2122" y="231"/>
                  </a:cubicBezTo>
                  <a:cubicBezTo>
                    <a:pt x="2155" y="1566"/>
                    <a:pt x="1388" y="2433"/>
                    <a:pt x="287" y="3000"/>
                  </a:cubicBezTo>
                  <a:cubicBezTo>
                    <a:pt x="0" y="3143"/>
                    <a:pt x="133" y="3534"/>
                    <a:pt x="367" y="3534"/>
                  </a:cubicBezTo>
                  <a:cubicBezTo>
                    <a:pt x="405" y="3534"/>
                    <a:pt x="446" y="3524"/>
                    <a:pt x="488" y="3500"/>
                  </a:cubicBezTo>
                  <a:cubicBezTo>
                    <a:pt x="1789" y="2833"/>
                    <a:pt x="2723" y="1799"/>
                    <a:pt x="2656" y="298"/>
                  </a:cubicBezTo>
                  <a:cubicBezTo>
                    <a:pt x="2656" y="101"/>
                    <a:pt x="2503" y="1"/>
                    <a:pt x="2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8"/>
            <p:cNvSpPr/>
            <p:nvPr/>
          </p:nvSpPr>
          <p:spPr>
            <a:xfrm>
              <a:off x="7993925" y="2753275"/>
              <a:ext cx="25350" cy="35375"/>
            </a:xfrm>
            <a:custGeom>
              <a:avLst/>
              <a:gdLst/>
              <a:ahLst/>
              <a:cxnLst/>
              <a:rect l="l" t="t" r="r" b="b"/>
              <a:pathLst>
                <a:path w="1014" h="1415" extrusionOk="0">
                  <a:moveTo>
                    <a:pt x="361" y="1"/>
                  </a:moveTo>
                  <a:cubicBezTo>
                    <a:pt x="175" y="1"/>
                    <a:pt x="1" y="172"/>
                    <a:pt x="113" y="374"/>
                  </a:cubicBezTo>
                  <a:cubicBezTo>
                    <a:pt x="246" y="641"/>
                    <a:pt x="380" y="907"/>
                    <a:pt x="446" y="1208"/>
                  </a:cubicBezTo>
                  <a:cubicBezTo>
                    <a:pt x="475" y="1324"/>
                    <a:pt x="580" y="1414"/>
                    <a:pt x="716" y="1414"/>
                  </a:cubicBezTo>
                  <a:cubicBezTo>
                    <a:pt x="737" y="1414"/>
                    <a:pt x="758" y="1412"/>
                    <a:pt x="780" y="1408"/>
                  </a:cubicBezTo>
                  <a:cubicBezTo>
                    <a:pt x="913" y="1374"/>
                    <a:pt x="1013" y="1241"/>
                    <a:pt x="980" y="1074"/>
                  </a:cubicBezTo>
                  <a:cubicBezTo>
                    <a:pt x="913" y="774"/>
                    <a:pt x="780" y="440"/>
                    <a:pt x="613" y="140"/>
                  </a:cubicBezTo>
                  <a:cubicBezTo>
                    <a:pt x="547" y="42"/>
                    <a:pt x="45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8"/>
            <p:cNvSpPr/>
            <p:nvPr/>
          </p:nvSpPr>
          <p:spPr>
            <a:xfrm>
              <a:off x="7993450" y="2660850"/>
              <a:ext cx="17475" cy="38400"/>
            </a:xfrm>
            <a:custGeom>
              <a:avLst/>
              <a:gdLst/>
              <a:ahLst/>
              <a:cxnLst/>
              <a:rect l="l" t="t" r="r" b="b"/>
              <a:pathLst>
                <a:path w="699" h="1536" extrusionOk="0">
                  <a:moveTo>
                    <a:pt x="354" y="1"/>
                  </a:moveTo>
                  <a:cubicBezTo>
                    <a:pt x="0" y="1"/>
                    <a:pt x="98" y="1536"/>
                    <a:pt x="98" y="1536"/>
                  </a:cubicBezTo>
                  <a:cubicBezTo>
                    <a:pt x="98" y="1536"/>
                    <a:pt x="699" y="34"/>
                    <a:pt x="365" y="1"/>
                  </a:cubicBezTo>
                  <a:cubicBezTo>
                    <a:pt x="361" y="1"/>
                    <a:pt x="358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8"/>
            <p:cNvSpPr/>
            <p:nvPr/>
          </p:nvSpPr>
          <p:spPr>
            <a:xfrm>
              <a:off x="8009250" y="2680050"/>
              <a:ext cx="30025" cy="15025"/>
            </a:xfrm>
            <a:custGeom>
              <a:avLst/>
              <a:gdLst/>
              <a:ahLst/>
              <a:cxnLst/>
              <a:rect l="l" t="t" r="r" b="b"/>
              <a:pathLst>
                <a:path w="1201" h="601" extrusionOk="0">
                  <a:moveTo>
                    <a:pt x="795" y="0"/>
                  </a:moveTo>
                  <a:cubicBezTo>
                    <a:pt x="496" y="0"/>
                    <a:pt x="0" y="601"/>
                    <a:pt x="0" y="601"/>
                  </a:cubicBezTo>
                  <a:cubicBezTo>
                    <a:pt x="0" y="601"/>
                    <a:pt x="1201" y="200"/>
                    <a:pt x="901" y="34"/>
                  </a:cubicBezTo>
                  <a:cubicBezTo>
                    <a:pt x="870" y="11"/>
                    <a:pt x="834" y="0"/>
                    <a:pt x="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8"/>
            <p:cNvSpPr/>
            <p:nvPr/>
          </p:nvSpPr>
          <p:spPr>
            <a:xfrm>
              <a:off x="6573050" y="1383025"/>
              <a:ext cx="793425" cy="247125"/>
            </a:xfrm>
            <a:custGeom>
              <a:avLst/>
              <a:gdLst/>
              <a:ahLst/>
              <a:cxnLst/>
              <a:rect l="l" t="t" r="r" b="b"/>
              <a:pathLst>
                <a:path w="31737" h="9885" extrusionOk="0">
                  <a:moveTo>
                    <a:pt x="23269" y="1"/>
                  </a:moveTo>
                  <a:cubicBezTo>
                    <a:pt x="21990" y="1"/>
                    <a:pt x="20365" y="586"/>
                    <a:pt x="18387" y="2379"/>
                  </a:cubicBezTo>
                  <a:cubicBezTo>
                    <a:pt x="18387" y="2379"/>
                    <a:pt x="16340" y="841"/>
                    <a:pt x="13589" y="841"/>
                  </a:cubicBezTo>
                  <a:cubicBezTo>
                    <a:pt x="11883" y="841"/>
                    <a:pt x="9907" y="1432"/>
                    <a:pt x="7979" y="3347"/>
                  </a:cubicBezTo>
                  <a:cubicBezTo>
                    <a:pt x="7979" y="3347"/>
                    <a:pt x="5943" y="2805"/>
                    <a:pt x="3938" y="2805"/>
                  </a:cubicBezTo>
                  <a:cubicBezTo>
                    <a:pt x="2120" y="2805"/>
                    <a:pt x="329" y="3250"/>
                    <a:pt x="107" y="4948"/>
                  </a:cubicBezTo>
                  <a:cubicBezTo>
                    <a:pt x="0" y="5704"/>
                    <a:pt x="1223" y="5945"/>
                    <a:pt x="3208" y="5945"/>
                  </a:cubicBezTo>
                  <a:cubicBezTo>
                    <a:pt x="6670" y="5945"/>
                    <a:pt x="12447" y="5214"/>
                    <a:pt x="17533" y="5214"/>
                  </a:cubicBezTo>
                  <a:cubicBezTo>
                    <a:pt x="23163" y="5214"/>
                    <a:pt x="27945" y="6110"/>
                    <a:pt x="27794" y="9885"/>
                  </a:cubicBezTo>
                  <a:lnTo>
                    <a:pt x="29228" y="9885"/>
                  </a:lnTo>
                  <a:cubicBezTo>
                    <a:pt x="29228" y="9885"/>
                    <a:pt x="31736" y="874"/>
                    <a:pt x="29098" y="874"/>
                  </a:cubicBezTo>
                  <a:cubicBezTo>
                    <a:pt x="28575" y="874"/>
                    <a:pt x="27848" y="1228"/>
                    <a:pt x="26860" y="2079"/>
                  </a:cubicBezTo>
                  <a:cubicBezTo>
                    <a:pt x="26860" y="2079"/>
                    <a:pt x="25678" y="1"/>
                    <a:pt x="23269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8"/>
            <p:cNvSpPr/>
            <p:nvPr/>
          </p:nvSpPr>
          <p:spPr>
            <a:xfrm>
              <a:off x="7170300" y="1630100"/>
              <a:ext cx="236875" cy="1153375"/>
            </a:xfrm>
            <a:custGeom>
              <a:avLst/>
              <a:gdLst/>
              <a:ahLst/>
              <a:cxnLst/>
              <a:rect l="l" t="t" r="r" b="b"/>
              <a:pathLst>
                <a:path w="9475" h="46135" extrusionOk="0">
                  <a:moveTo>
                    <a:pt x="4676" y="1"/>
                  </a:moveTo>
                  <a:cubicBezTo>
                    <a:pt x="3136" y="1"/>
                    <a:pt x="1868" y="1223"/>
                    <a:pt x="1802" y="2770"/>
                  </a:cubicBezTo>
                  <a:lnTo>
                    <a:pt x="68" y="43099"/>
                  </a:lnTo>
                  <a:cubicBezTo>
                    <a:pt x="1" y="44767"/>
                    <a:pt x="1302" y="46135"/>
                    <a:pt x="2970" y="46135"/>
                  </a:cubicBezTo>
                  <a:lnTo>
                    <a:pt x="6505" y="46135"/>
                  </a:lnTo>
                  <a:cubicBezTo>
                    <a:pt x="8140" y="46135"/>
                    <a:pt x="9474" y="44767"/>
                    <a:pt x="9408" y="43099"/>
                  </a:cubicBezTo>
                  <a:lnTo>
                    <a:pt x="7640" y="2770"/>
                  </a:lnTo>
                  <a:cubicBezTo>
                    <a:pt x="7574" y="1223"/>
                    <a:pt x="6339" y="1"/>
                    <a:pt x="4800" y="1"/>
                  </a:cubicBezTo>
                  <a:cubicBezTo>
                    <a:pt x="4779" y="1"/>
                    <a:pt x="4758" y="1"/>
                    <a:pt x="4738" y="2"/>
                  </a:cubicBezTo>
                  <a:cubicBezTo>
                    <a:pt x="4717" y="1"/>
                    <a:pt x="4696" y="1"/>
                    <a:pt x="4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8"/>
            <p:cNvSpPr/>
            <p:nvPr/>
          </p:nvSpPr>
          <p:spPr>
            <a:xfrm>
              <a:off x="7194500" y="2103800"/>
              <a:ext cx="188475" cy="83425"/>
            </a:xfrm>
            <a:custGeom>
              <a:avLst/>
              <a:gdLst/>
              <a:ahLst/>
              <a:cxnLst/>
              <a:rect l="l" t="t" r="r" b="b"/>
              <a:pathLst>
                <a:path w="7539" h="3337" extrusionOk="0">
                  <a:moveTo>
                    <a:pt x="134" y="1"/>
                  </a:moveTo>
                  <a:lnTo>
                    <a:pt x="0" y="3336"/>
                  </a:lnTo>
                  <a:lnTo>
                    <a:pt x="7539" y="3336"/>
                  </a:lnTo>
                  <a:lnTo>
                    <a:pt x="7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8"/>
            <p:cNvSpPr/>
            <p:nvPr/>
          </p:nvSpPr>
          <p:spPr>
            <a:xfrm>
              <a:off x="7202825" y="1922850"/>
              <a:ext cx="171825" cy="83400"/>
            </a:xfrm>
            <a:custGeom>
              <a:avLst/>
              <a:gdLst/>
              <a:ahLst/>
              <a:cxnLst/>
              <a:rect l="l" t="t" r="r" b="b"/>
              <a:pathLst>
                <a:path w="6873" h="3336" extrusionOk="0">
                  <a:moveTo>
                    <a:pt x="134" y="0"/>
                  </a:moveTo>
                  <a:lnTo>
                    <a:pt x="1" y="3336"/>
                  </a:lnTo>
                  <a:lnTo>
                    <a:pt x="6872" y="3336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/>
            <p:cNvSpPr/>
            <p:nvPr/>
          </p:nvSpPr>
          <p:spPr>
            <a:xfrm>
              <a:off x="7210325" y="1741875"/>
              <a:ext cx="156825" cy="83425"/>
            </a:xfrm>
            <a:custGeom>
              <a:avLst/>
              <a:gdLst/>
              <a:ahLst/>
              <a:cxnLst/>
              <a:rect l="l" t="t" r="r" b="b"/>
              <a:pathLst>
                <a:path w="6273" h="3337" extrusionOk="0">
                  <a:moveTo>
                    <a:pt x="134" y="0"/>
                  </a:moveTo>
                  <a:lnTo>
                    <a:pt x="1" y="3336"/>
                  </a:lnTo>
                  <a:lnTo>
                    <a:pt x="6272" y="333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/>
            <p:cNvSpPr/>
            <p:nvPr/>
          </p:nvSpPr>
          <p:spPr>
            <a:xfrm>
              <a:off x="7171150" y="2645850"/>
              <a:ext cx="235175" cy="83425"/>
            </a:xfrm>
            <a:custGeom>
              <a:avLst/>
              <a:gdLst/>
              <a:ahLst/>
              <a:cxnLst/>
              <a:rect l="l" t="t" r="r" b="b"/>
              <a:pathLst>
                <a:path w="9407" h="3337" extrusionOk="0">
                  <a:moveTo>
                    <a:pt x="134" y="1"/>
                  </a:moveTo>
                  <a:lnTo>
                    <a:pt x="0" y="3336"/>
                  </a:lnTo>
                  <a:lnTo>
                    <a:pt x="9407" y="3336"/>
                  </a:lnTo>
                  <a:lnTo>
                    <a:pt x="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/>
            <p:cNvSpPr/>
            <p:nvPr/>
          </p:nvSpPr>
          <p:spPr>
            <a:xfrm>
              <a:off x="7178650" y="2464900"/>
              <a:ext cx="220175" cy="83400"/>
            </a:xfrm>
            <a:custGeom>
              <a:avLst/>
              <a:gdLst/>
              <a:ahLst/>
              <a:cxnLst/>
              <a:rect l="l" t="t" r="r" b="b"/>
              <a:pathLst>
                <a:path w="8807" h="3336" extrusionOk="0">
                  <a:moveTo>
                    <a:pt x="167" y="0"/>
                  </a:moveTo>
                  <a:lnTo>
                    <a:pt x="0" y="3336"/>
                  </a:lnTo>
                  <a:lnTo>
                    <a:pt x="8807" y="333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/>
            <p:cNvSpPr/>
            <p:nvPr/>
          </p:nvSpPr>
          <p:spPr>
            <a:xfrm>
              <a:off x="7186975" y="2283925"/>
              <a:ext cx="203525" cy="83425"/>
            </a:xfrm>
            <a:custGeom>
              <a:avLst/>
              <a:gdLst/>
              <a:ahLst/>
              <a:cxnLst/>
              <a:rect l="l" t="t" r="r" b="b"/>
              <a:pathLst>
                <a:path w="8141" h="3337" extrusionOk="0">
                  <a:moveTo>
                    <a:pt x="134" y="1"/>
                  </a:moveTo>
                  <a:lnTo>
                    <a:pt x="1" y="3336"/>
                  </a:lnTo>
                  <a:lnTo>
                    <a:pt x="8140" y="3336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/>
            <p:cNvSpPr/>
            <p:nvPr/>
          </p:nvSpPr>
          <p:spPr>
            <a:xfrm>
              <a:off x="7217000" y="1630125"/>
              <a:ext cx="143475" cy="47550"/>
            </a:xfrm>
            <a:custGeom>
              <a:avLst/>
              <a:gdLst/>
              <a:ahLst/>
              <a:cxnLst/>
              <a:rect l="l" t="t" r="r" b="b"/>
              <a:pathLst>
                <a:path w="5739" h="1902" extrusionOk="0">
                  <a:moveTo>
                    <a:pt x="68" y="1"/>
                  </a:moveTo>
                  <a:lnTo>
                    <a:pt x="1" y="1902"/>
                  </a:lnTo>
                  <a:lnTo>
                    <a:pt x="5738" y="1902"/>
                  </a:lnTo>
                  <a:lnTo>
                    <a:pt x="5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/>
            <p:cNvSpPr/>
            <p:nvPr/>
          </p:nvSpPr>
          <p:spPr>
            <a:xfrm>
              <a:off x="7194500" y="1606775"/>
              <a:ext cx="188475" cy="46725"/>
            </a:xfrm>
            <a:custGeom>
              <a:avLst/>
              <a:gdLst/>
              <a:ahLst/>
              <a:cxnLst/>
              <a:rect l="l" t="t" r="r" b="b"/>
              <a:pathLst>
                <a:path w="7539" h="1869" extrusionOk="0">
                  <a:moveTo>
                    <a:pt x="934" y="1"/>
                  </a:moveTo>
                  <a:cubicBezTo>
                    <a:pt x="434" y="1"/>
                    <a:pt x="0" y="401"/>
                    <a:pt x="0" y="935"/>
                  </a:cubicBezTo>
                  <a:cubicBezTo>
                    <a:pt x="0" y="1468"/>
                    <a:pt x="434" y="1869"/>
                    <a:pt x="934" y="1869"/>
                  </a:cubicBezTo>
                  <a:lnTo>
                    <a:pt x="6605" y="1869"/>
                  </a:lnTo>
                  <a:cubicBezTo>
                    <a:pt x="7105" y="1869"/>
                    <a:pt x="7539" y="1468"/>
                    <a:pt x="7539" y="935"/>
                  </a:cubicBezTo>
                  <a:cubicBezTo>
                    <a:pt x="7539" y="401"/>
                    <a:pt x="7105" y="1"/>
                    <a:pt x="6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/>
            <p:cNvSpPr/>
            <p:nvPr/>
          </p:nvSpPr>
          <p:spPr>
            <a:xfrm>
              <a:off x="6093700" y="2195525"/>
              <a:ext cx="1400200" cy="583775"/>
            </a:xfrm>
            <a:custGeom>
              <a:avLst/>
              <a:gdLst/>
              <a:ahLst/>
              <a:cxnLst/>
              <a:rect l="l" t="t" r="r" b="b"/>
              <a:pathLst>
                <a:path w="56008" h="23351" extrusionOk="0">
                  <a:moveTo>
                    <a:pt x="13510" y="1"/>
                  </a:moveTo>
                  <a:lnTo>
                    <a:pt x="1" y="7773"/>
                  </a:lnTo>
                  <a:lnTo>
                    <a:pt x="1" y="23351"/>
                  </a:lnTo>
                  <a:lnTo>
                    <a:pt x="56007" y="23351"/>
                  </a:lnTo>
                  <a:lnTo>
                    <a:pt x="56007" y="7773"/>
                  </a:lnTo>
                  <a:lnTo>
                    <a:pt x="42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/>
            <p:cNvSpPr/>
            <p:nvPr/>
          </p:nvSpPr>
          <p:spPr>
            <a:xfrm>
              <a:off x="6093700" y="2195525"/>
              <a:ext cx="1400200" cy="583775"/>
            </a:xfrm>
            <a:custGeom>
              <a:avLst/>
              <a:gdLst/>
              <a:ahLst/>
              <a:cxnLst/>
              <a:rect l="l" t="t" r="r" b="b"/>
              <a:pathLst>
                <a:path w="56008" h="23351" extrusionOk="0">
                  <a:moveTo>
                    <a:pt x="13510" y="1"/>
                  </a:moveTo>
                  <a:lnTo>
                    <a:pt x="1" y="7773"/>
                  </a:lnTo>
                  <a:lnTo>
                    <a:pt x="1" y="23351"/>
                  </a:lnTo>
                  <a:lnTo>
                    <a:pt x="56007" y="23351"/>
                  </a:lnTo>
                  <a:lnTo>
                    <a:pt x="56007" y="7773"/>
                  </a:lnTo>
                  <a:lnTo>
                    <a:pt x="424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/>
            <p:cNvSpPr/>
            <p:nvPr/>
          </p:nvSpPr>
          <p:spPr>
            <a:xfrm>
              <a:off x="6431450" y="2195525"/>
              <a:ext cx="1062450" cy="194350"/>
            </a:xfrm>
            <a:custGeom>
              <a:avLst/>
              <a:gdLst/>
              <a:ahLst/>
              <a:cxnLst/>
              <a:rect l="l" t="t" r="r" b="b"/>
              <a:pathLst>
                <a:path w="42498" h="7774" extrusionOk="0">
                  <a:moveTo>
                    <a:pt x="0" y="1"/>
                  </a:moveTo>
                  <a:lnTo>
                    <a:pt x="13477" y="7773"/>
                  </a:lnTo>
                  <a:lnTo>
                    <a:pt x="42497" y="7773"/>
                  </a:lnTo>
                  <a:lnTo>
                    <a:pt x="289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/>
            <p:cNvSpPr/>
            <p:nvPr/>
          </p:nvSpPr>
          <p:spPr>
            <a:xfrm>
              <a:off x="6093700" y="2195525"/>
              <a:ext cx="674675" cy="583775"/>
            </a:xfrm>
            <a:custGeom>
              <a:avLst/>
              <a:gdLst/>
              <a:ahLst/>
              <a:cxnLst/>
              <a:rect l="l" t="t" r="r" b="b"/>
              <a:pathLst>
                <a:path w="26987" h="23351" extrusionOk="0">
                  <a:moveTo>
                    <a:pt x="13510" y="1"/>
                  </a:moveTo>
                  <a:lnTo>
                    <a:pt x="1" y="7773"/>
                  </a:lnTo>
                  <a:lnTo>
                    <a:pt x="1" y="23351"/>
                  </a:lnTo>
                  <a:lnTo>
                    <a:pt x="26987" y="23351"/>
                  </a:lnTo>
                  <a:lnTo>
                    <a:pt x="26987" y="7773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/>
            <p:cNvSpPr/>
            <p:nvPr/>
          </p:nvSpPr>
          <p:spPr>
            <a:xfrm>
              <a:off x="6093700" y="2195525"/>
              <a:ext cx="674675" cy="583775"/>
            </a:xfrm>
            <a:custGeom>
              <a:avLst/>
              <a:gdLst/>
              <a:ahLst/>
              <a:cxnLst/>
              <a:rect l="l" t="t" r="r" b="b"/>
              <a:pathLst>
                <a:path w="26987" h="23351" extrusionOk="0">
                  <a:moveTo>
                    <a:pt x="13510" y="1"/>
                  </a:moveTo>
                  <a:lnTo>
                    <a:pt x="1" y="7773"/>
                  </a:lnTo>
                  <a:lnTo>
                    <a:pt x="1" y="23351"/>
                  </a:lnTo>
                  <a:lnTo>
                    <a:pt x="26987" y="23351"/>
                  </a:lnTo>
                  <a:lnTo>
                    <a:pt x="26987" y="7773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/>
            <p:cNvSpPr/>
            <p:nvPr/>
          </p:nvSpPr>
          <p:spPr>
            <a:xfrm>
              <a:off x="6074100" y="2181150"/>
              <a:ext cx="713875" cy="222725"/>
            </a:xfrm>
            <a:custGeom>
              <a:avLst/>
              <a:gdLst/>
              <a:ahLst/>
              <a:cxnLst/>
              <a:rect l="l" t="t" r="r" b="b"/>
              <a:pathLst>
                <a:path w="28555" h="8909" extrusionOk="0">
                  <a:moveTo>
                    <a:pt x="14278" y="0"/>
                  </a:moveTo>
                  <a:cubicBezTo>
                    <a:pt x="14178" y="0"/>
                    <a:pt x="14078" y="25"/>
                    <a:pt x="13994" y="75"/>
                  </a:cubicBezTo>
                  <a:lnTo>
                    <a:pt x="518" y="7848"/>
                  </a:lnTo>
                  <a:cubicBezTo>
                    <a:pt x="1" y="8192"/>
                    <a:pt x="325" y="8909"/>
                    <a:pt x="830" y="8909"/>
                  </a:cubicBezTo>
                  <a:cubicBezTo>
                    <a:pt x="911" y="8909"/>
                    <a:pt x="997" y="8890"/>
                    <a:pt x="1085" y="8848"/>
                  </a:cubicBezTo>
                  <a:cubicBezTo>
                    <a:pt x="3320" y="7547"/>
                    <a:pt x="5588" y="6247"/>
                    <a:pt x="7823" y="4946"/>
                  </a:cubicBezTo>
                  <a:lnTo>
                    <a:pt x="12326" y="2344"/>
                  </a:lnTo>
                  <a:cubicBezTo>
                    <a:pt x="12860" y="2044"/>
                    <a:pt x="13427" y="1743"/>
                    <a:pt x="13961" y="1410"/>
                  </a:cubicBezTo>
                  <a:cubicBezTo>
                    <a:pt x="14061" y="1343"/>
                    <a:pt x="14161" y="1310"/>
                    <a:pt x="14261" y="1243"/>
                  </a:cubicBezTo>
                  <a:cubicBezTo>
                    <a:pt x="14394" y="1310"/>
                    <a:pt x="14495" y="1343"/>
                    <a:pt x="14595" y="1410"/>
                  </a:cubicBezTo>
                  <a:cubicBezTo>
                    <a:pt x="15095" y="1743"/>
                    <a:pt x="15695" y="2044"/>
                    <a:pt x="16229" y="2344"/>
                  </a:cubicBezTo>
                  <a:lnTo>
                    <a:pt x="20732" y="4946"/>
                  </a:lnTo>
                  <a:lnTo>
                    <a:pt x="27470" y="8848"/>
                  </a:lnTo>
                  <a:cubicBezTo>
                    <a:pt x="27558" y="8890"/>
                    <a:pt x="27644" y="8909"/>
                    <a:pt x="27725" y="8909"/>
                  </a:cubicBezTo>
                  <a:cubicBezTo>
                    <a:pt x="28230" y="8909"/>
                    <a:pt x="28555" y="8192"/>
                    <a:pt x="28038" y="7848"/>
                  </a:cubicBezTo>
                  <a:lnTo>
                    <a:pt x="14561" y="75"/>
                  </a:lnTo>
                  <a:cubicBezTo>
                    <a:pt x="14478" y="25"/>
                    <a:pt x="14378" y="0"/>
                    <a:pt x="14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8"/>
            <p:cNvSpPr/>
            <p:nvPr/>
          </p:nvSpPr>
          <p:spPr>
            <a:xfrm>
              <a:off x="6354725" y="2499075"/>
              <a:ext cx="152625" cy="279400"/>
            </a:xfrm>
            <a:custGeom>
              <a:avLst/>
              <a:gdLst/>
              <a:ahLst/>
              <a:cxnLst/>
              <a:rect l="l" t="t" r="r" b="b"/>
              <a:pathLst>
                <a:path w="6105" h="11176" extrusionOk="0">
                  <a:moveTo>
                    <a:pt x="1" y="1"/>
                  </a:moveTo>
                  <a:lnTo>
                    <a:pt x="1" y="11176"/>
                  </a:lnTo>
                  <a:lnTo>
                    <a:pt x="6105" y="1117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8"/>
            <p:cNvSpPr/>
            <p:nvPr/>
          </p:nvSpPr>
          <p:spPr>
            <a:xfrm>
              <a:off x="6387250" y="2499075"/>
              <a:ext cx="120100" cy="279400"/>
            </a:xfrm>
            <a:custGeom>
              <a:avLst/>
              <a:gdLst/>
              <a:ahLst/>
              <a:cxnLst/>
              <a:rect l="l" t="t" r="r" b="b"/>
              <a:pathLst>
                <a:path w="4804" h="11176" extrusionOk="0">
                  <a:moveTo>
                    <a:pt x="0" y="1"/>
                  </a:moveTo>
                  <a:lnTo>
                    <a:pt x="0" y="11176"/>
                  </a:lnTo>
                  <a:lnTo>
                    <a:pt x="4804" y="11176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/>
            <p:cNvSpPr/>
            <p:nvPr/>
          </p:nvSpPr>
          <p:spPr>
            <a:xfrm>
              <a:off x="7028550" y="2499075"/>
              <a:ext cx="211825" cy="179325"/>
            </a:xfrm>
            <a:custGeom>
              <a:avLst/>
              <a:gdLst/>
              <a:ahLst/>
              <a:cxnLst/>
              <a:rect l="l" t="t" r="r" b="b"/>
              <a:pathLst>
                <a:path w="8473" h="7173" extrusionOk="0">
                  <a:moveTo>
                    <a:pt x="0" y="1"/>
                  </a:moveTo>
                  <a:lnTo>
                    <a:pt x="0" y="7173"/>
                  </a:lnTo>
                  <a:lnTo>
                    <a:pt x="8473" y="7173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8"/>
            <p:cNvSpPr/>
            <p:nvPr/>
          </p:nvSpPr>
          <p:spPr>
            <a:xfrm>
              <a:off x="7028550" y="2499075"/>
              <a:ext cx="211825" cy="179325"/>
            </a:xfrm>
            <a:custGeom>
              <a:avLst/>
              <a:gdLst/>
              <a:ahLst/>
              <a:cxnLst/>
              <a:rect l="l" t="t" r="r" b="b"/>
              <a:pathLst>
                <a:path w="8473" h="7173" extrusionOk="0">
                  <a:moveTo>
                    <a:pt x="0" y="1"/>
                  </a:moveTo>
                  <a:lnTo>
                    <a:pt x="0" y="7173"/>
                  </a:lnTo>
                  <a:lnTo>
                    <a:pt x="8473" y="7173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/>
            <p:cNvSpPr/>
            <p:nvPr/>
          </p:nvSpPr>
          <p:spPr>
            <a:xfrm>
              <a:off x="5168050" y="2042100"/>
              <a:ext cx="798925" cy="793925"/>
            </a:xfrm>
            <a:custGeom>
              <a:avLst/>
              <a:gdLst/>
              <a:ahLst/>
              <a:cxnLst/>
              <a:rect l="l" t="t" r="r" b="b"/>
              <a:pathLst>
                <a:path w="31957" h="31757" extrusionOk="0">
                  <a:moveTo>
                    <a:pt x="13176" y="0"/>
                  </a:moveTo>
                  <a:lnTo>
                    <a:pt x="12743" y="67"/>
                  </a:lnTo>
                  <a:lnTo>
                    <a:pt x="12776" y="6738"/>
                  </a:lnTo>
                  <a:lnTo>
                    <a:pt x="10675" y="13510"/>
                  </a:lnTo>
                  <a:lnTo>
                    <a:pt x="7839" y="9007"/>
                  </a:lnTo>
                  <a:lnTo>
                    <a:pt x="7606" y="9640"/>
                  </a:lnTo>
                  <a:lnTo>
                    <a:pt x="11242" y="16378"/>
                  </a:lnTo>
                  <a:lnTo>
                    <a:pt x="11242" y="16378"/>
                  </a:lnTo>
                  <a:lnTo>
                    <a:pt x="3770" y="14611"/>
                  </a:lnTo>
                  <a:lnTo>
                    <a:pt x="434" y="12409"/>
                  </a:lnTo>
                  <a:lnTo>
                    <a:pt x="0" y="12676"/>
                  </a:lnTo>
                  <a:lnTo>
                    <a:pt x="3436" y="14977"/>
                  </a:lnTo>
                  <a:lnTo>
                    <a:pt x="11742" y="17312"/>
                  </a:lnTo>
                  <a:lnTo>
                    <a:pt x="12776" y="19247"/>
                  </a:lnTo>
                  <a:lnTo>
                    <a:pt x="22383" y="22149"/>
                  </a:lnTo>
                  <a:lnTo>
                    <a:pt x="30189" y="31756"/>
                  </a:lnTo>
                  <a:lnTo>
                    <a:pt x="31956" y="30956"/>
                  </a:lnTo>
                  <a:lnTo>
                    <a:pt x="23083" y="20615"/>
                  </a:lnTo>
                  <a:lnTo>
                    <a:pt x="19014" y="19547"/>
                  </a:lnTo>
                  <a:lnTo>
                    <a:pt x="22450" y="13410"/>
                  </a:lnTo>
                  <a:lnTo>
                    <a:pt x="27620" y="8239"/>
                  </a:lnTo>
                  <a:lnTo>
                    <a:pt x="27453" y="7639"/>
                  </a:lnTo>
                  <a:lnTo>
                    <a:pt x="21816" y="12876"/>
                  </a:lnTo>
                  <a:lnTo>
                    <a:pt x="21682" y="13109"/>
                  </a:lnTo>
                  <a:lnTo>
                    <a:pt x="21249" y="9807"/>
                  </a:lnTo>
                  <a:lnTo>
                    <a:pt x="20281" y="7772"/>
                  </a:lnTo>
                  <a:lnTo>
                    <a:pt x="20115" y="7939"/>
                  </a:lnTo>
                  <a:lnTo>
                    <a:pt x="20882" y="10041"/>
                  </a:lnTo>
                  <a:lnTo>
                    <a:pt x="21015" y="14310"/>
                  </a:lnTo>
                  <a:lnTo>
                    <a:pt x="18180" y="19347"/>
                  </a:lnTo>
                  <a:lnTo>
                    <a:pt x="13610" y="18180"/>
                  </a:lnTo>
                  <a:lnTo>
                    <a:pt x="11275" y="14444"/>
                  </a:lnTo>
                  <a:lnTo>
                    <a:pt x="13610" y="6838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/>
            <p:cNvSpPr/>
            <p:nvPr/>
          </p:nvSpPr>
          <p:spPr>
            <a:xfrm>
              <a:off x="5424050" y="2886850"/>
              <a:ext cx="2710300" cy="1562825"/>
            </a:xfrm>
            <a:custGeom>
              <a:avLst/>
              <a:gdLst/>
              <a:ahLst/>
              <a:cxnLst/>
              <a:rect l="l" t="t" r="r" b="b"/>
              <a:pathLst>
                <a:path w="108412" h="62513" extrusionOk="0">
                  <a:moveTo>
                    <a:pt x="7106" y="1"/>
                  </a:moveTo>
                  <a:lnTo>
                    <a:pt x="1" y="2736"/>
                  </a:lnTo>
                  <a:cubicBezTo>
                    <a:pt x="1" y="2736"/>
                    <a:pt x="5271" y="20549"/>
                    <a:pt x="1" y="59777"/>
                  </a:cubicBezTo>
                  <a:lnTo>
                    <a:pt x="32991" y="62512"/>
                  </a:lnTo>
                  <a:lnTo>
                    <a:pt x="39596" y="61211"/>
                  </a:lnTo>
                  <a:lnTo>
                    <a:pt x="58042" y="62512"/>
                  </a:lnTo>
                  <a:lnTo>
                    <a:pt x="74588" y="61211"/>
                  </a:lnTo>
                  <a:lnTo>
                    <a:pt x="86963" y="62512"/>
                  </a:lnTo>
                  <a:lnTo>
                    <a:pt x="108412" y="60744"/>
                  </a:lnTo>
                  <a:cubicBezTo>
                    <a:pt x="108412" y="60744"/>
                    <a:pt x="105410" y="37328"/>
                    <a:pt x="107444" y="2736"/>
                  </a:cubicBezTo>
                  <a:lnTo>
                    <a:pt x="55674" y="1068"/>
                  </a:lnTo>
                  <a:lnTo>
                    <a:pt x="294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/>
            <p:cNvSpPr/>
            <p:nvPr/>
          </p:nvSpPr>
          <p:spPr>
            <a:xfrm>
              <a:off x="6875100" y="3418900"/>
              <a:ext cx="413650" cy="1030775"/>
            </a:xfrm>
            <a:custGeom>
              <a:avLst/>
              <a:gdLst/>
              <a:ahLst/>
              <a:cxnLst/>
              <a:rect l="l" t="t" r="r" b="b"/>
              <a:pathLst>
                <a:path w="16546" h="41231" extrusionOk="0">
                  <a:moveTo>
                    <a:pt x="11342" y="1"/>
                  </a:moveTo>
                  <a:lnTo>
                    <a:pt x="7639" y="17180"/>
                  </a:lnTo>
                  <a:lnTo>
                    <a:pt x="1702" y="21983"/>
                  </a:lnTo>
                  <a:lnTo>
                    <a:pt x="0" y="41230"/>
                  </a:lnTo>
                  <a:lnTo>
                    <a:pt x="16546" y="39929"/>
                  </a:lnTo>
                  <a:lnTo>
                    <a:pt x="1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/>
            <p:cNvSpPr/>
            <p:nvPr/>
          </p:nvSpPr>
          <p:spPr>
            <a:xfrm>
              <a:off x="6248825" y="3270475"/>
              <a:ext cx="199325" cy="1179200"/>
            </a:xfrm>
            <a:custGeom>
              <a:avLst/>
              <a:gdLst/>
              <a:ahLst/>
              <a:cxnLst/>
              <a:rect l="l" t="t" r="r" b="b"/>
              <a:pathLst>
                <a:path w="7973" h="47168" extrusionOk="0">
                  <a:moveTo>
                    <a:pt x="7973" y="0"/>
                  </a:moveTo>
                  <a:lnTo>
                    <a:pt x="5304" y="17179"/>
                  </a:lnTo>
                  <a:lnTo>
                    <a:pt x="3669" y="18981"/>
                  </a:lnTo>
                  <a:lnTo>
                    <a:pt x="0" y="47167"/>
                  </a:lnTo>
                  <a:lnTo>
                    <a:pt x="0" y="47167"/>
                  </a:lnTo>
                  <a:lnTo>
                    <a:pt x="6605" y="45866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/>
            <p:cNvSpPr/>
            <p:nvPr/>
          </p:nvSpPr>
          <p:spPr>
            <a:xfrm>
              <a:off x="5295625" y="2724325"/>
              <a:ext cx="2973825" cy="461950"/>
            </a:xfrm>
            <a:custGeom>
              <a:avLst/>
              <a:gdLst/>
              <a:ahLst/>
              <a:cxnLst/>
              <a:rect l="l" t="t" r="r" b="b"/>
              <a:pathLst>
                <a:path w="118953" h="18478" extrusionOk="0">
                  <a:moveTo>
                    <a:pt x="56389" y="1"/>
                  </a:moveTo>
                  <a:cubicBezTo>
                    <a:pt x="24337" y="1"/>
                    <a:pt x="5138" y="6702"/>
                    <a:pt x="5138" y="6702"/>
                  </a:cubicBezTo>
                  <a:lnTo>
                    <a:pt x="1" y="13407"/>
                  </a:lnTo>
                  <a:lnTo>
                    <a:pt x="7506" y="9237"/>
                  </a:lnTo>
                  <a:lnTo>
                    <a:pt x="7506" y="9237"/>
                  </a:lnTo>
                  <a:lnTo>
                    <a:pt x="6606" y="13707"/>
                  </a:lnTo>
                  <a:lnTo>
                    <a:pt x="13844" y="9237"/>
                  </a:lnTo>
                  <a:lnTo>
                    <a:pt x="12143" y="14541"/>
                  </a:lnTo>
                  <a:lnTo>
                    <a:pt x="20616" y="9237"/>
                  </a:lnTo>
                  <a:lnTo>
                    <a:pt x="19949" y="15942"/>
                  </a:lnTo>
                  <a:lnTo>
                    <a:pt x="19949" y="15942"/>
                  </a:lnTo>
                  <a:lnTo>
                    <a:pt x="26453" y="10638"/>
                  </a:lnTo>
                  <a:lnTo>
                    <a:pt x="26220" y="16209"/>
                  </a:lnTo>
                  <a:lnTo>
                    <a:pt x="31190" y="11739"/>
                  </a:lnTo>
                  <a:lnTo>
                    <a:pt x="31423" y="18444"/>
                  </a:lnTo>
                  <a:lnTo>
                    <a:pt x="36627" y="13140"/>
                  </a:lnTo>
                  <a:lnTo>
                    <a:pt x="37961" y="18444"/>
                  </a:lnTo>
                  <a:lnTo>
                    <a:pt x="42031" y="12306"/>
                  </a:lnTo>
                  <a:lnTo>
                    <a:pt x="43832" y="18444"/>
                  </a:lnTo>
                  <a:lnTo>
                    <a:pt x="47201" y="12873"/>
                  </a:lnTo>
                  <a:lnTo>
                    <a:pt x="52205" y="18444"/>
                  </a:lnTo>
                  <a:lnTo>
                    <a:pt x="52205" y="12573"/>
                  </a:lnTo>
                  <a:lnTo>
                    <a:pt x="55340" y="18444"/>
                  </a:lnTo>
                  <a:lnTo>
                    <a:pt x="58943" y="12573"/>
                  </a:lnTo>
                  <a:lnTo>
                    <a:pt x="62045" y="18444"/>
                  </a:lnTo>
                  <a:lnTo>
                    <a:pt x="66815" y="12306"/>
                  </a:lnTo>
                  <a:lnTo>
                    <a:pt x="68383" y="18477"/>
                  </a:lnTo>
                  <a:lnTo>
                    <a:pt x="73820" y="12039"/>
                  </a:lnTo>
                  <a:lnTo>
                    <a:pt x="74054" y="18477"/>
                  </a:lnTo>
                  <a:lnTo>
                    <a:pt x="79691" y="12873"/>
                  </a:lnTo>
                  <a:lnTo>
                    <a:pt x="84428" y="18477"/>
                  </a:lnTo>
                  <a:lnTo>
                    <a:pt x="86930" y="12873"/>
                  </a:lnTo>
                  <a:lnTo>
                    <a:pt x="92100" y="18477"/>
                  </a:lnTo>
                  <a:lnTo>
                    <a:pt x="92801" y="13140"/>
                  </a:lnTo>
                  <a:lnTo>
                    <a:pt x="97737" y="16509"/>
                  </a:lnTo>
                  <a:lnTo>
                    <a:pt x="97737" y="16509"/>
                  </a:lnTo>
                  <a:lnTo>
                    <a:pt x="97304" y="13440"/>
                  </a:lnTo>
                  <a:lnTo>
                    <a:pt x="101840" y="18477"/>
                  </a:lnTo>
                  <a:lnTo>
                    <a:pt x="103375" y="12873"/>
                  </a:lnTo>
                  <a:lnTo>
                    <a:pt x="109946" y="16776"/>
                  </a:lnTo>
                  <a:lnTo>
                    <a:pt x="109946" y="16776"/>
                  </a:lnTo>
                  <a:lnTo>
                    <a:pt x="108679" y="10638"/>
                  </a:lnTo>
                  <a:lnTo>
                    <a:pt x="118953" y="13140"/>
                  </a:lnTo>
                  <a:lnTo>
                    <a:pt x="113315" y="6702"/>
                  </a:lnTo>
                  <a:cubicBezTo>
                    <a:pt x="91655" y="1676"/>
                    <a:pt x="72416" y="1"/>
                    <a:pt x="56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/>
            <p:cNvSpPr/>
            <p:nvPr/>
          </p:nvSpPr>
          <p:spPr>
            <a:xfrm>
              <a:off x="5469925" y="3161225"/>
              <a:ext cx="609625" cy="370300"/>
            </a:xfrm>
            <a:custGeom>
              <a:avLst/>
              <a:gdLst/>
              <a:ahLst/>
              <a:cxnLst/>
              <a:rect l="l" t="t" r="r" b="b"/>
              <a:pathLst>
                <a:path w="24385" h="14812" extrusionOk="0">
                  <a:moveTo>
                    <a:pt x="4470" y="0"/>
                  </a:moveTo>
                  <a:cubicBezTo>
                    <a:pt x="2002" y="0"/>
                    <a:pt x="1" y="3336"/>
                    <a:pt x="1" y="7406"/>
                  </a:cubicBezTo>
                  <a:cubicBezTo>
                    <a:pt x="1" y="11442"/>
                    <a:pt x="2002" y="14811"/>
                    <a:pt x="4470" y="14811"/>
                  </a:cubicBezTo>
                  <a:lnTo>
                    <a:pt x="19915" y="14811"/>
                  </a:lnTo>
                  <a:cubicBezTo>
                    <a:pt x="22383" y="14811"/>
                    <a:pt x="24385" y="11475"/>
                    <a:pt x="24385" y="7406"/>
                  </a:cubicBezTo>
                  <a:cubicBezTo>
                    <a:pt x="24385" y="3336"/>
                    <a:pt x="22383" y="0"/>
                    <a:pt x="19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/>
            <p:cNvSpPr/>
            <p:nvPr/>
          </p:nvSpPr>
          <p:spPr>
            <a:xfrm>
              <a:off x="5550825" y="3173725"/>
              <a:ext cx="142625" cy="344450"/>
            </a:xfrm>
            <a:custGeom>
              <a:avLst/>
              <a:gdLst/>
              <a:ahLst/>
              <a:cxnLst/>
              <a:rect l="l" t="t" r="r" b="b"/>
              <a:pathLst>
                <a:path w="5705" h="13778" extrusionOk="0">
                  <a:moveTo>
                    <a:pt x="2869" y="1"/>
                  </a:moveTo>
                  <a:cubicBezTo>
                    <a:pt x="1268" y="1"/>
                    <a:pt x="0" y="3103"/>
                    <a:pt x="0" y="6906"/>
                  </a:cubicBezTo>
                  <a:cubicBezTo>
                    <a:pt x="0" y="10708"/>
                    <a:pt x="1268" y="13777"/>
                    <a:pt x="2869" y="13777"/>
                  </a:cubicBezTo>
                  <a:cubicBezTo>
                    <a:pt x="4437" y="13777"/>
                    <a:pt x="5704" y="10708"/>
                    <a:pt x="5704" y="6906"/>
                  </a:cubicBezTo>
                  <a:cubicBezTo>
                    <a:pt x="5704" y="3103"/>
                    <a:pt x="4437" y="1"/>
                    <a:pt x="2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/>
            <p:cNvSpPr/>
            <p:nvPr/>
          </p:nvSpPr>
          <p:spPr>
            <a:xfrm>
              <a:off x="5443250" y="3135375"/>
              <a:ext cx="276050" cy="422000"/>
            </a:xfrm>
            <a:custGeom>
              <a:avLst/>
              <a:gdLst/>
              <a:ahLst/>
              <a:cxnLst/>
              <a:rect l="l" t="t" r="r" b="b"/>
              <a:pathLst>
                <a:path w="11042" h="16880" extrusionOk="0">
                  <a:moveTo>
                    <a:pt x="5537" y="2069"/>
                  </a:moveTo>
                  <a:cubicBezTo>
                    <a:pt x="7372" y="2069"/>
                    <a:pt x="8973" y="5037"/>
                    <a:pt x="8973" y="8440"/>
                  </a:cubicBezTo>
                  <a:cubicBezTo>
                    <a:pt x="8973" y="11809"/>
                    <a:pt x="7372" y="14778"/>
                    <a:pt x="5537" y="14778"/>
                  </a:cubicBezTo>
                  <a:cubicBezTo>
                    <a:pt x="3703" y="14778"/>
                    <a:pt x="2102" y="11809"/>
                    <a:pt x="2102" y="8440"/>
                  </a:cubicBezTo>
                  <a:cubicBezTo>
                    <a:pt x="2102" y="5037"/>
                    <a:pt x="3703" y="2069"/>
                    <a:pt x="5537" y="2069"/>
                  </a:cubicBezTo>
                  <a:close/>
                  <a:moveTo>
                    <a:pt x="5537" y="0"/>
                  </a:moveTo>
                  <a:cubicBezTo>
                    <a:pt x="2435" y="0"/>
                    <a:pt x="0" y="3703"/>
                    <a:pt x="0" y="8440"/>
                  </a:cubicBezTo>
                  <a:cubicBezTo>
                    <a:pt x="0" y="13176"/>
                    <a:pt x="2435" y="16879"/>
                    <a:pt x="5537" y="16879"/>
                  </a:cubicBezTo>
                  <a:cubicBezTo>
                    <a:pt x="8640" y="16879"/>
                    <a:pt x="11041" y="13176"/>
                    <a:pt x="11041" y="8440"/>
                  </a:cubicBezTo>
                  <a:cubicBezTo>
                    <a:pt x="11041" y="3703"/>
                    <a:pt x="8640" y="0"/>
                    <a:pt x="5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/>
            <p:cNvSpPr/>
            <p:nvPr/>
          </p:nvSpPr>
          <p:spPr>
            <a:xfrm>
              <a:off x="8030100" y="3615725"/>
              <a:ext cx="571250" cy="149600"/>
            </a:xfrm>
            <a:custGeom>
              <a:avLst/>
              <a:gdLst/>
              <a:ahLst/>
              <a:cxnLst/>
              <a:rect l="l" t="t" r="r" b="b"/>
              <a:pathLst>
                <a:path w="22850" h="5984" extrusionOk="0">
                  <a:moveTo>
                    <a:pt x="6838" y="0"/>
                  </a:moveTo>
                  <a:lnTo>
                    <a:pt x="2535" y="534"/>
                  </a:lnTo>
                  <a:lnTo>
                    <a:pt x="634" y="1501"/>
                  </a:lnTo>
                  <a:cubicBezTo>
                    <a:pt x="634" y="1501"/>
                    <a:pt x="0" y="3503"/>
                    <a:pt x="2068" y="3603"/>
                  </a:cubicBezTo>
                  <a:cubicBezTo>
                    <a:pt x="4170" y="3703"/>
                    <a:pt x="3002" y="5771"/>
                    <a:pt x="7772" y="5904"/>
                  </a:cubicBezTo>
                  <a:cubicBezTo>
                    <a:pt x="9109" y="5942"/>
                    <a:pt x="10304" y="5984"/>
                    <a:pt x="11301" y="5984"/>
                  </a:cubicBezTo>
                  <a:cubicBezTo>
                    <a:pt x="13887" y="5984"/>
                    <a:pt x="15145" y="5699"/>
                    <a:pt x="14110" y="4303"/>
                  </a:cubicBezTo>
                  <a:cubicBezTo>
                    <a:pt x="13610" y="3644"/>
                    <a:pt x="14005" y="3446"/>
                    <a:pt x="14795" y="3446"/>
                  </a:cubicBezTo>
                  <a:cubicBezTo>
                    <a:pt x="15989" y="3446"/>
                    <a:pt x="18084" y="3897"/>
                    <a:pt x="19364" y="3897"/>
                  </a:cubicBezTo>
                  <a:cubicBezTo>
                    <a:pt x="19725" y="3897"/>
                    <a:pt x="20021" y="3861"/>
                    <a:pt x="20214" y="3770"/>
                  </a:cubicBezTo>
                  <a:cubicBezTo>
                    <a:pt x="21366" y="3194"/>
                    <a:pt x="21201" y="2369"/>
                    <a:pt x="22250" y="2369"/>
                  </a:cubicBezTo>
                  <a:cubicBezTo>
                    <a:pt x="22416" y="2369"/>
                    <a:pt x="22613" y="2390"/>
                    <a:pt x="22850" y="2435"/>
                  </a:cubicBezTo>
                  <a:lnTo>
                    <a:pt x="18680" y="1101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/>
            <p:cNvSpPr/>
            <p:nvPr/>
          </p:nvSpPr>
          <p:spPr>
            <a:xfrm>
              <a:off x="8109725" y="3533750"/>
              <a:ext cx="221850" cy="102525"/>
            </a:xfrm>
            <a:custGeom>
              <a:avLst/>
              <a:gdLst/>
              <a:ahLst/>
              <a:cxnLst/>
              <a:rect l="l" t="t" r="r" b="b"/>
              <a:pathLst>
                <a:path w="8874" h="4101" extrusionOk="0">
                  <a:moveTo>
                    <a:pt x="4822" y="1"/>
                  </a:moveTo>
                  <a:cubicBezTo>
                    <a:pt x="3979" y="1"/>
                    <a:pt x="3137" y="560"/>
                    <a:pt x="2986" y="1578"/>
                  </a:cubicBezTo>
                  <a:cubicBezTo>
                    <a:pt x="2809" y="1497"/>
                    <a:pt x="2623" y="1459"/>
                    <a:pt x="2441" y="1459"/>
                  </a:cubicBezTo>
                  <a:cubicBezTo>
                    <a:pt x="1870" y="1459"/>
                    <a:pt x="1329" y="1830"/>
                    <a:pt x="1151" y="2412"/>
                  </a:cubicBezTo>
                  <a:cubicBezTo>
                    <a:pt x="1051" y="2379"/>
                    <a:pt x="951" y="2379"/>
                    <a:pt x="818" y="2379"/>
                  </a:cubicBezTo>
                  <a:cubicBezTo>
                    <a:pt x="0" y="2463"/>
                    <a:pt x="517" y="3834"/>
                    <a:pt x="1119" y="3834"/>
                  </a:cubicBezTo>
                  <a:cubicBezTo>
                    <a:pt x="1230" y="3834"/>
                    <a:pt x="1343" y="3788"/>
                    <a:pt x="1452" y="3679"/>
                  </a:cubicBezTo>
                  <a:cubicBezTo>
                    <a:pt x="1723" y="3965"/>
                    <a:pt x="2078" y="4101"/>
                    <a:pt x="2428" y="4101"/>
                  </a:cubicBezTo>
                  <a:cubicBezTo>
                    <a:pt x="2937" y="4101"/>
                    <a:pt x="3436" y="3813"/>
                    <a:pt x="3653" y="3279"/>
                  </a:cubicBezTo>
                  <a:cubicBezTo>
                    <a:pt x="3958" y="3529"/>
                    <a:pt x="4355" y="3663"/>
                    <a:pt x="4749" y="3663"/>
                  </a:cubicBezTo>
                  <a:cubicBezTo>
                    <a:pt x="4829" y="3663"/>
                    <a:pt x="4909" y="3657"/>
                    <a:pt x="4988" y="3646"/>
                  </a:cubicBezTo>
                  <a:cubicBezTo>
                    <a:pt x="5521" y="3613"/>
                    <a:pt x="5955" y="3346"/>
                    <a:pt x="6288" y="2946"/>
                  </a:cubicBezTo>
                  <a:cubicBezTo>
                    <a:pt x="6555" y="3254"/>
                    <a:pt x="6928" y="3404"/>
                    <a:pt x="7297" y="3404"/>
                  </a:cubicBezTo>
                  <a:cubicBezTo>
                    <a:pt x="7807" y="3404"/>
                    <a:pt x="8311" y="3120"/>
                    <a:pt x="8523" y="2579"/>
                  </a:cubicBezTo>
                  <a:cubicBezTo>
                    <a:pt x="8873" y="1688"/>
                    <a:pt x="8223" y="737"/>
                    <a:pt x="7294" y="737"/>
                  </a:cubicBezTo>
                  <a:cubicBezTo>
                    <a:pt x="7248" y="737"/>
                    <a:pt x="7202" y="739"/>
                    <a:pt x="7156" y="744"/>
                  </a:cubicBezTo>
                  <a:cubicBezTo>
                    <a:pt x="6889" y="777"/>
                    <a:pt x="6655" y="877"/>
                    <a:pt x="6455" y="1044"/>
                  </a:cubicBezTo>
                  <a:cubicBezTo>
                    <a:pt x="6121" y="333"/>
                    <a:pt x="5472" y="1"/>
                    <a:pt x="4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/>
            <p:cNvSpPr/>
            <p:nvPr/>
          </p:nvSpPr>
          <p:spPr>
            <a:xfrm>
              <a:off x="5836850" y="3578625"/>
              <a:ext cx="346950" cy="148225"/>
            </a:xfrm>
            <a:custGeom>
              <a:avLst/>
              <a:gdLst/>
              <a:ahLst/>
              <a:cxnLst/>
              <a:rect l="l" t="t" r="r" b="b"/>
              <a:pathLst>
                <a:path w="13878" h="5929" extrusionOk="0">
                  <a:moveTo>
                    <a:pt x="6304" y="1"/>
                  </a:moveTo>
                  <a:cubicBezTo>
                    <a:pt x="5203" y="1"/>
                    <a:pt x="4102" y="620"/>
                    <a:pt x="3670" y="1884"/>
                  </a:cubicBezTo>
                  <a:cubicBezTo>
                    <a:pt x="3336" y="1684"/>
                    <a:pt x="2936" y="1551"/>
                    <a:pt x="2536" y="1551"/>
                  </a:cubicBezTo>
                  <a:cubicBezTo>
                    <a:pt x="1001" y="1551"/>
                    <a:pt x="1" y="3219"/>
                    <a:pt x="735" y="4586"/>
                  </a:cubicBezTo>
                  <a:cubicBezTo>
                    <a:pt x="1118" y="5300"/>
                    <a:pt x="1819" y="5660"/>
                    <a:pt x="2526" y="5660"/>
                  </a:cubicBezTo>
                  <a:cubicBezTo>
                    <a:pt x="3172" y="5660"/>
                    <a:pt x="3823" y="5359"/>
                    <a:pt x="4237" y="4753"/>
                  </a:cubicBezTo>
                  <a:cubicBezTo>
                    <a:pt x="4799" y="5350"/>
                    <a:pt x="5553" y="5650"/>
                    <a:pt x="6308" y="5650"/>
                  </a:cubicBezTo>
                  <a:cubicBezTo>
                    <a:pt x="7030" y="5650"/>
                    <a:pt x="7752" y="5375"/>
                    <a:pt x="8307" y="4820"/>
                  </a:cubicBezTo>
                  <a:cubicBezTo>
                    <a:pt x="8671" y="5548"/>
                    <a:pt x="9393" y="5929"/>
                    <a:pt x="10120" y="5929"/>
                  </a:cubicBezTo>
                  <a:cubicBezTo>
                    <a:pt x="10725" y="5929"/>
                    <a:pt x="11333" y="5665"/>
                    <a:pt x="11742" y="5120"/>
                  </a:cubicBezTo>
                  <a:cubicBezTo>
                    <a:pt x="11962" y="5294"/>
                    <a:pt x="12223" y="5375"/>
                    <a:pt x="12480" y="5375"/>
                  </a:cubicBezTo>
                  <a:cubicBezTo>
                    <a:pt x="12963" y="5375"/>
                    <a:pt x="13436" y="5087"/>
                    <a:pt x="13610" y="4586"/>
                  </a:cubicBezTo>
                  <a:cubicBezTo>
                    <a:pt x="13877" y="3819"/>
                    <a:pt x="13310" y="2985"/>
                    <a:pt x="12476" y="2985"/>
                  </a:cubicBezTo>
                  <a:cubicBezTo>
                    <a:pt x="12310" y="2985"/>
                    <a:pt x="12143" y="3019"/>
                    <a:pt x="12009" y="3119"/>
                  </a:cubicBezTo>
                  <a:cubicBezTo>
                    <a:pt x="11665" y="2316"/>
                    <a:pt x="10896" y="1845"/>
                    <a:pt x="10102" y="1845"/>
                  </a:cubicBezTo>
                  <a:cubicBezTo>
                    <a:pt x="9741" y="1845"/>
                    <a:pt x="9374" y="1943"/>
                    <a:pt x="9041" y="2151"/>
                  </a:cubicBezTo>
                  <a:cubicBezTo>
                    <a:pt x="8694" y="728"/>
                    <a:pt x="7498" y="1"/>
                    <a:pt x="6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/>
            <p:cNvSpPr/>
            <p:nvPr/>
          </p:nvSpPr>
          <p:spPr>
            <a:xfrm>
              <a:off x="8298575" y="3538125"/>
              <a:ext cx="275600" cy="129075"/>
            </a:xfrm>
            <a:custGeom>
              <a:avLst/>
              <a:gdLst/>
              <a:ahLst/>
              <a:cxnLst/>
              <a:rect l="l" t="t" r="r" b="b"/>
              <a:pathLst>
                <a:path w="11024" h="5163" extrusionOk="0">
                  <a:moveTo>
                    <a:pt x="4974" y="0"/>
                  </a:moveTo>
                  <a:cubicBezTo>
                    <a:pt x="4207" y="0"/>
                    <a:pt x="3437" y="380"/>
                    <a:pt x="3004" y="1203"/>
                  </a:cubicBezTo>
                  <a:cubicBezTo>
                    <a:pt x="2771" y="1003"/>
                    <a:pt x="2470" y="869"/>
                    <a:pt x="2170" y="836"/>
                  </a:cubicBezTo>
                  <a:cubicBezTo>
                    <a:pt x="2079" y="821"/>
                    <a:pt x="1988" y="814"/>
                    <a:pt x="1900" y="814"/>
                  </a:cubicBezTo>
                  <a:cubicBezTo>
                    <a:pt x="800" y="814"/>
                    <a:pt x="1" y="1923"/>
                    <a:pt x="402" y="3004"/>
                  </a:cubicBezTo>
                  <a:cubicBezTo>
                    <a:pt x="641" y="3699"/>
                    <a:pt x="1270" y="4075"/>
                    <a:pt x="1916" y="4075"/>
                  </a:cubicBezTo>
                  <a:cubicBezTo>
                    <a:pt x="2354" y="4075"/>
                    <a:pt x="2800" y="3902"/>
                    <a:pt x="3138" y="3538"/>
                  </a:cubicBezTo>
                  <a:cubicBezTo>
                    <a:pt x="3585" y="4168"/>
                    <a:pt x="4292" y="4513"/>
                    <a:pt x="5010" y="4513"/>
                  </a:cubicBezTo>
                  <a:cubicBezTo>
                    <a:pt x="5471" y="4513"/>
                    <a:pt x="5936" y="4371"/>
                    <a:pt x="6340" y="4072"/>
                  </a:cubicBezTo>
                  <a:cubicBezTo>
                    <a:pt x="6586" y="4768"/>
                    <a:pt x="7221" y="5163"/>
                    <a:pt x="7869" y="5163"/>
                  </a:cubicBezTo>
                  <a:cubicBezTo>
                    <a:pt x="8275" y="5163"/>
                    <a:pt x="8687" y="5007"/>
                    <a:pt x="9008" y="4672"/>
                  </a:cubicBezTo>
                  <a:cubicBezTo>
                    <a:pt x="9175" y="4839"/>
                    <a:pt x="9375" y="4939"/>
                    <a:pt x="9576" y="4972"/>
                  </a:cubicBezTo>
                  <a:cubicBezTo>
                    <a:pt x="9629" y="4979"/>
                    <a:pt x="9681" y="4983"/>
                    <a:pt x="9731" y="4983"/>
                  </a:cubicBezTo>
                  <a:cubicBezTo>
                    <a:pt x="10830" y="4983"/>
                    <a:pt x="11023" y="3296"/>
                    <a:pt x="9842" y="3104"/>
                  </a:cubicBezTo>
                  <a:cubicBezTo>
                    <a:pt x="9709" y="3104"/>
                    <a:pt x="9576" y="3104"/>
                    <a:pt x="9442" y="3138"/>
                  </a:cubicBezTo>
                  <a:cubicBezTo>
                    <a:pt x="9275" y="2504"/>
                    <a:pt x="8742" y="2037"/>
                    <a:pt x="8108" y="1937"/>
                  </a:cubicBezTo>
                  <a:cubicBezTo>
                    <a:pt x="8024" y="1918"/>
                    <a:pt x="7940" y="1910"/>
                    <a:pt x="7857" y="1910"/>
                  </a:cubicBezTo>
                  <a:cubicBezTo>
                    <a:pt x="7643" y="1910"/>
                    <a:pt x="7433" y="1965"/>
                    <a:pt x="7241" y="2037"/>
                  </a:cubicBezTo>
                  <a:cubicBezTo>
                    <a:pt x="7105" y="736"/>
                    <a:pt x="6042" y="0"/>
                    <a:pt x="4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/>
            <p:cNvSpPr/>
            <p:nvPr/>
          </p:nvSpPr>
          <p:spPr>
            <a:xfrm>
              <a:off x="6307725" y="3563875"/>
              <a:ext cx="299550" cy="129350"/>
            </a:xfrm>
            <a:custGeom>
              <a:avLst/>
              <a:gdLst/>
              <a:ahLst/>
              <a:cxnLst/>
              <a:rect l="l" t="t" r="r" b="b"/>
              <a:pathLst>
                <a:path w="11982" h="5174" extrusionOk="0">
                  <a:moveTo>
                    <a:pt x="5158" y="0"/>
                  </a:moveTo>
                  <a:cubicBezTo>
                    <a:pt x="4127" y="0"/>
                    <a:pt x="3097" y="638"/>
                    <a:pt x="2815" y="1874"/>
                  </a:cubicBezTo>
                  <a:cubicBezTo>
                    <a:pt x="2550" y="1742"/>
                    <a:pt x="2282" y="1682"/>
                    <a:pt x="2024" y="1682"/>
                  </a:cubicBezTo>
                  <a:cubicBezTo>
                    <a:pt x="917" y="1682"/>
                    <a:pt x="1" y="2785"/>
                    <a:pt x="379" y="3976"/>
                  </a:cubicBezTo>
                  <a:cubicBezTo>
                    <a:pt x="647" y="4760"/>
                    <a:pt x="1344" y="5173"/>
                    <a:pt x="2042" y="5173"/>
                  </a:cubicBezTo>
                  <a:cubicBezTo>
                    <a:pt x="2648" y="5173"/>
                    <a:pt x="3256" y="4861"/>
                    <a:pt x="3582" y="4209"/>
                  </a:cubicBezTo>
                  <a:cubicBezTo>
                    <a:pt x="4033" y="4602"/>
                    <a:pt x="4587" y="4792"/>
                    <a:pt x="5139" y="4792"/>
                  </a:cubicBezTo>
                  <a:cubicBezTo>
                    <a:pt x="5852" y="4792"/>
                    <a:pt x="6562" y="4477"/>
                    <a:pt x="7051" y="3875"/>
                  </a:cubicBezTo>
                  <a:cubicBezTo>
                    <a:pt x="7388" y="4389"/>
                    <a:pt x="7933" y="4640"/>
                    <a:pt x="8478" y="4640"/>
                  </a:cubicBezTo>
                  <a:cubicBezTo>
                    <a:pt x="9067" y="4640"/>
                    <a:pt x="9657" y="4347"/>
                    <a:pt x="9986" y="3775"/>
                  </a:cubicBezTo>
                  <a:cubicBezTo>
                    <a:pt x="10139" y="3877"/>
                    <a:pt x="10312" y="3921"/>
                    <a:pt x="10489" y="3921"/>
                  </a:cubicBezTo>
                  <a:cubicBezTo>
                    <a:pt x="10543" y="3921"/>
                    <a:pt x="10598" y="3917"/>
                    <a:pt x="10653" y="3909"/>
                  </a:cubicBezTo>
                  <a:cubicBezTo>
                    <a:pt x="11982" y="3814"/>
                    <a:pt x="11811" y="1890"/>
                    <a:pt x="10595" y="1890"/>
                  </a:cubicBezTo>
                  <a:cubicBezTo>
                    <a:pt x="10529" y="1890"/>
                    <a:pt x="10459" y="1895"/>
                    <a:pt x="10387" y="1907"/>
                  </a:cubicBezTo>
                  <a:lnTo>
                    <a:pt x="10420" y="1907"/>
                  </a:lnTo>
                  <a:cubicBezTo>
                    <a:pt x="10253" y="1907"/>
                    <a:pt x="10120" y="1974"/>
                    <a:pt x="9986" y="2041"/>
                  </a:cubicBezTo>
                  <a:cubicBezTo>
                    <a:pt x="9690" y="1507"/>
                    <a:pt x="9102" y="1157"/>
                    <a:pt x="8483" y="1157"/>
                  </a:cubicBezTo>
                  <a:cubicBezTo>
                    <a:pt x="8406" y="1157"/>
                    <a:pt x="8329" y="1162"/>
                    <a:pt x="8252" y="1174"/>
                  </a:cubicBezTo>
                  <a:cubicBezTo>
                    <a:pt x="7952" y="1207"/>
                    <a:pt x="7651" y="1340"/>
                    <a:pt x="7384" y="1540"/>
                  </a:cubicBezTo>
                  <a:cubicBezTo>
                    <a:pt x="6992" y="504"/>
                    <a:pt x="6075" y="0"/>
                    <a:pt x="5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/>
            <p:cNvSpPr/>
            <p:nvPr/>
          </p:nvSpPr>
          <p:spPr>
            <a:xfrm>
              <a:off x="6539025" y="3551350"/>
              <a:ext cx="229975" cy="99175"/>
            </a:xfrm>
            <a:custGeom>
              <a:avLst/>
              <a:gdLst/>
              <a:ahLst/>
              <a:cxnLst/>
              <a:rect l="l" t="t" r="r" b="b"/>
              <a:pathLst>
                <a:path w="9199" h="3967" extrusionOk="0">
                  <a:moveTo>
                    <a:pt x="4070" y="1"/>
                  </a:moveTo>
                  <a:cubicBezTo>
                    <a:pt x="3275" y="1"/>
                    <a:pt x="2482" y="498"/>
                    <a:pt x="2269" y="1441"/>
                  </a:cubicBezTo>
                  <a:cubicBezTo>
                    <a:pt x="2077" y="1359"/>
                    <a:pt x="1862" y="1299"/>
                    <a:pt x="1662" y="1299"/>
                  </a:cubicBezTo>
                  <a:cubicBezTo>
                    <a:pt x="1619" y="1299"/>
                    <a:pt x="1576" y="1302"/>
                    <a:pt x="1535" y="1308"/>
                  </a:cubicBezTo>
                  <a:cubicBezTo>
                    <a:pt x="534" y="1441"/>
                    <a:pt x="0" y="2575"/>
                    <a:pt x="601" y="3409"/>
                  </a:cubicBezTo>
                  <a:cubicBezTo>
                    <a:pt x="865" y="3782"/>
                    <a:pt x="1274" y="3967"/>
                    <a:pt x="1682" y="3967"/>
                  </a:cubicBezTo>
                  <a:cubicBezTo>
                    <a:pt x="2151" y="3967"/>
                    <a:pt x="2620" y="3724"/>
                    <a:pt x="2869" y="3242"/>
                  </a:cubicBezTo>
                  <a:cubicBezTo>
                    <a:pt x="3215" y="3531"/>
                    <a:pt x="3630" y="3669"/>
                    <a:pt x="4043" y="3669"/>
                  </a:cubicBezTo>
                  <a:cubicBezTo>
                    <a:pt x="4586" y="3669"/>
                    <a:pt x="5126" y="3430"/>
                    <a:pt x="5504" y="2975"/>
                  </a:cubicBezTo>
                  <a:cubicBezTo>
                    <a:pt x="5761" y="3360"/>
                    <a:pt x="6170" y="3552"/>
                    <a:pt x="6583" y="3552"/>
                  </a:cubicBezTo>
                  <a:cubicBezTo>
                    <a:pt x="7030" y="3552"/>
                    <a:pt x="7479" y="3326"/>
                    <a:pt x="7739" y="2875"/>
                  </a:cubicBezTo>
                  <a:cubicBezTo>
                    <a:pt x="7873" y="2975"/>
                    <a:pt x="8040" y="3009"/>
                    <a:pt x="8240" y="3009"/>
                  </a:cubicBezTo>
                  <a:cubicBezTo>
                    <a:pt x="9199" y="2881"/>
                    <a:pt x="9085" y="1466"/>
                    <a:pt x="8164" y="1466"/>
                  </a:cubicBezTo>
                  <a:cubicBezTo>
                    <a:pt x="8124" y="1466"/>
                    <a:pt x="8083" y="1469"/>
                    <a:pt x="8040" y="1474"/>
                  </a:cubicBezTo>
                  <a:cubicBezTo>
                    <a:pt x="7939" y="1474"/>
                    <a:pt x="7839" y="1508"/>
                    <a:pt x="7739" y="1574"/>
                  </a:cubicBezTo>
                  <a:cubicBezTo>
                    <a:pt x="7500" y="1155"/>
                    <a:pt x="7072" y="897"/>
                    <a:pt x="6601" y="897"/>
                  </a:cubicBezTo>
                  <a:cubicBezTo>
                    <a:pt x="6547" y="897"/>
                    <a:pt x="6493" y="900"/>
                    <a:pt x="6438" y="907"/>
                  </a:cubicBezTo>
                  <a:cubicBezTo>
                    <a:pt x="6172" y="941"/>
                    <a:pt x="5938" y="1041"/>
                    <a:pt x="5771" y="1174"/>
                  </a:cubicBezTo>
                  <a:cubicBezTo>
                    <a:pt x="5460" y="381"/>
                    <a:pt x="4764" y="1"/>
                    <a:pt x="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/>
            <p:cNvSpPr/>
            <p:nvPr/>
          </p:nvSpPr>
          <p:spPr>
            <a:xfrm>
              <a:off x="4998750" y="3543650"/>
              <a:ext cx="332775" cy="114875"/>
            </a:xfrm>
            <a:custGeom>
              <a:avLst/>
              <a:gdLst/>
              <a:ahLst/>
              <a:cxnLst/>
              <a:rect l="l" t="t" r="r" b="b"/>
              <a:pathLst>
                <a:path w="13311" h="4595" extrusionOk="0">
                  <a:moveTo>
                    <a:pt x="6798" y="1"/>
                  </a:moveTo>
                  <a:cubicBezTo>
                    <a:pt x="5838" y="1"/>
                    <a:pt x="4879" y="569"/>
                    <a:pt x="4571" y="1682"/>
                  </a:cubicBezTo>
                  <a:cubicBezTo>
                    <a:pt x="4210" y="1276"/>
                    <a:pt x="3746" y="1095"/>
                    <a:pt x="3290" y="1095"/>
                  </a:cubicBezTo>
                  <a:cubicBezTo>
                    <a:pt x="2398" y="1095"/>
                    <a:pt x="1535" y="1790"/>
                    <a:pt x="1535" y="2850"/>
                  </a:cubicBezTo>
                  <a:cubicBezTo>
                    <a:pt x="1535" y="2883"/>
                    <a:pt x="1535" y="2917"/>
                    <a:pt x="1535" y="2950"/>
                  </a:cubicBezTo>
                  <a:cubicBezTo>
                    <a:pt x="1402" y="2883"/>
                    <a:pt x="1268" y="2850"/>
                    <a:pt x="1135" y="2850"/>
                  </a:cubicBezTo>
                  <a:cubicBezTo>
                    <a:pt x="401" y="2850"/>
                    <a:pt x="1" y="3650"/>
                    <a:pt x="434" y="4217"/>
                  </a:cubicBezTo>
                  <a:cubicBezTo>
                    <a:pt x="602" y="4468"/>
                    <a:pt x="856" y="4585"/>
                    <a:pt x="1113" y="4585"/>
                  </a:cubicBezTo>
                  <a:cubicBezTo>
                    <a:pt x="1471" y="4585"/>
                    <a:pt x="1833" y="4358"/>
                    <a:pt x="1969" y="3951"/>
                  </a:cubicBezTo>
                  <a:cubicBezTo>
                    <a:pt x="2311" y="4379"/>
                    <a:pt x="2800" y="4581"/>
                    <a:pt x="3286" y="4581"/>
                  </a:cubicBezTo>
                  <a:cubicBezTo>
                    <a:pt x="3938" y="4581"/>
                    <a:pt x="4585" y="4219"/>
                    <a:pt x="4871" y="3550"/>
                  </a:cubicBezTo>
                  <a:cubicBezTo>
                    <a:pt x="5321" y="4243"/>
                    <a:pt x="6059" y="4594"/>
                    <a:pt x="6800" y="4594"/>
                  </a:cubicBezTo>
                  <a:cubicBezTo>
                    <a:pt x="7487" y="4594"/>
                    <a:pt x="8175" y="4293"/>
                    <a:pt x="8640" y="3684"/>
                  </a:cubicBezTo>
                  <a:cubicBezTo>
                    <a:pt x="8945" y="4274"/>
                    <a:pt x="9533" y="4582"/>
                    <a:pt x="10130" y="4582"/>
                  </a:cubicBezTo>
                  <a:cubicBezTo>
                    <a:pt x="10578" y="4582"/>
                    <a:pt x="11032" y="4408"/>
                    <a:pt x="11376" y="4051"/>
                  </a:cubicBezTo>
                  <a:cubicBezTo>
                    <a:pt x="11540" y="4397"/>
                    <a:pt x="11874" y="4584"/>
                    <a:pt x="12203" y="4584"/>
                  </a:cubicBezTo>
                  <a:cubicBezTo>
                    <a:pt x="12475" y="4584"/>
                    <a:pt x="12744" y="4456"/>
                    <a:pt x="12910" y="4184"/>
                  </a:cubicBezTo>
                  <a:cubicBezTo>
                    <a:pt x="13310" y="3617"/>
                    <a:pt x="12877" y="2850"/>
                    <a:pt x="12176" y="2850"/>
                  </a:cubicBezTo>
                  <a:cubicBezTo>
                    <a:pt x="12076" y="2850"/>
                    <a:pt x="11976" y="2850"/>
                    <a:pt x="11876" y="2917"/>
                  </a:cubicBezTo>
                  <a:lnTo>
                    <a:pt x="11876" y="2850"/>
                  </a:lnTo>
                  <a:cubicBezTo>
                    <a:pt x="11876" y="1882"/>
                    <a:pt x="11075" y="1115"/>
                    <a:pt x="10141" y="1115"/>
                  </a:cubicBezTo>
                  <a:cubicBezTo>
                    <a:pt x="9708" y="1115"/>
                    <a:pt x="9274" y="1249"/>
                    <a:pt x="8974" y="1549"/>
                  </a:cubicBezTo>
                  <a:cubicBezTo>
                    <a:pt x="8617" y="510"/>
                    <a:pt x="7707" y="1"/>
                    <a:pt x="6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/>
            <p:cNvSpPr/>
            <p:nvPr/>
          </p:nvSpPr>
          <p:spPr>
            <a:xfrm>
              <a:off x="5600950" y="3585975"/>
              <a:ext cx="331825" cy="136575"/>
            </a:xfrm>
            <a:custGeom>
              <a:avLst/>
              <a:gdLst/>
              <a:ahLst/>
              <a:cxnLst/>
              <a:rect l="l" t="t" r="r" b="b"/>
              <a:pathLst>
                <a:path w="13273" h="5463" extrusionOk="0">
                  <a:moveTo>
                    <a:pt x="7058" y="1"/>
                  </a:moveTo>
                  <a:cubicBezTo>
                    <a:pt x="6236" y="1"/>
                    <a:pt x="5413" y="424"/>
                    <a:pt x="5000" y="1324"/>
                  </a:cubicBezTo>
                  <a:cubicBezTo>
                    <a:pt x="4644" y="762"/>
                    <a:pt x="4079" y="504"/>
                    <a:pt x="3521" y="504"/>
                  </a:cubicBezTo>
                  <a:cubicBezTo>
                    <a:pt x="2721" y="504"/>
                    <a:pt x="1936" y="1034"/>
                    <a:pt x="1798" y="1957"/>
                  </a:cubicBezTo>
                  <a:cubicBezTo>
                    <a:pt x="1798" y="1991"/>
                    <a:pt x="1798" y="2057"/>
                    <a:pt x="1798" y="2091"/>
                  </a:cubicBezTo>
                  <a:cubicBezTo>
                    <a:pt x="1665" y="1991"/>
                    <a:pt x="1531" y="1924"/>
                    <a:pt x="1398" y="1891"/>
                  </a:cubicBezTo>
                  <a:cubicBezTo>
                    <a:pt x="1327" y="1876"/>
                    <a:pt x="1259" y="1870"/>
                    <a:pt x="1195" y="1870"/>
                  </a:cubicBezTo>
                  <a:cubicBezTo>
                    <a:pt x="199" y="1870"/>
                    <a:pt x="1" y="3469"/>
                    <a:pt x="1097" y="3625"/>
                  </a:cubicBezTo>
                  <a:cubicBezTo>
                    <a:pt x="1149" y="3634"/>
                    <a:pt x="1200" y="3638"/>
                    <a:pt x="1251" y="3638"/>
                  </a:cubicBezTo>
                  <a:cubicBezTo>
                    <a:pt x="1589" y="3638"/>
                    <a:pt x="1886" y="3449"/>
                    <a:pt x="2031" y="3158"/>
                  </a:cubicBezTo>
                  <a:cubicBezTo>
                    <a:pt x="2356" y="3721"/>
                    <a:pt x="2933" y="4005"/>
                    <a:pt x="3513" y="4005"/>
                  </a:cubicBezTo>
                  <a:cubicBezTo>
                    <a:pt x="4068" y="4005"/>
                    <a:pt x="4625" y="3746"/>
                    <a:pt x="4967" y="3225"/>
                  </a:cubicBezTo>
                  <a:cubicBezTo>
                    <a:pt x="5352" y="4097"/>
                    <a:pt x="6195" y="4575"/>
                    <a:pt x="7058" y="4575"/>
                  </a:cubicBezTo>
                  <a:cubicBezTo>
                    <a:pt x="7614" y="4575"/>
                    <a:pt x="8179" y="4377"/>
                    <a:pt x="8636" y="3959"/>
                  </a:cubicBezTo>
                  <a:cubicBezTo>
                    <a:pt x="8836" y="4559"/>
                    <a:pt x="9370" y="4993"/>
                    <a:pt x="10004" y="5093"/>
                  </a:cubicBezTo>
                  <a:cubicBezTo>
                    <a:pt x="10101" y="5115"/>
                    <a:pt x="10202" y="5126"/>
                    <a:pt x="10305" y="5126"/>
                  </a:cubicBezTo>
                  <a:cubicBezTo>
                    <a:pt x="10656" y="5126"/>
                    <a:pt x="11020" y="5000"/>
                    <a:pt x="11305" y="4793"/>
                  </a:cubicBezTo>
                  <a:cubicBezTo>
                    <a:pt x="11410" y="5214"/>
                    <a:pt x="11781" y="5462"/>
                    <a:pt x="12158" y="5462"/>
                  </a:cubicBezTo>
                  <a:cubicBezTo>
                    <a:pt x="12378" y="5462"/>
                    <a:pt x="12600" y="5378"/>
                    <a:pt x="12772" y="5193"/>
                  </a:cubicBezTo>
                  <a:cubicBezTo>
                    <a:pt x="13273" y="4693"/>
                    <a:pt x="12973" y="3859"/>
                    <a:pt x="12305" y="3725"/>
                  </a:cubicBezTo>
                  <a:cubicBezTo>
                    <a:pt x="12255" y="3709"/>
                    <a:pt x="12205" y="3700"/>
                    <a:pt x="12155" y="3700"/>
                  </a:cubicBezTo>
                  <a:cubicBezTo>
                    <a:pt x="12105" y="3700"/>
                    <a:pt x="12055" y="3709"/>
                    <a:pt x="12005" y="3725"/>
                  </a:cubicBezTo>
                  <a:cubicBezTo>
                    <a:pt x="12005" y="3692"/>
                    <a:pt x="12005" y="3692"/>
                    <a:pt x="12005" y="3659"/>
                  </a:cubicBezTo>
                  <a:cubicBezTo>
                    <a:pt x="12183" y="2541"/>
                    <a:pt x="11278" y="1636"/>
                    <a:pt x="10276" y="1636"/>
                  </a:cubicBezTo>
                  <a:cubicBezTo>
                    <a:pt x="9962" y="1636"/>
                    <a:pt x="9639" y="1725"/>
                    <a:pt x="9337" y="1924"/>
                  </a:cubicBezTo>
                  <a:cubicBezTo>
                    <a:pt x="9132" y="677"/>
                    <a:pt x="8096" y="1"/>
                    <a:pt x="7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/>
            <p:cNvSpPr/>
            <p:nvPr/>
          </p:nvSpPr>
          <p:spPr>
            <a:xfrm>
              <a:off x="4885350" y="3642400"/>
              <a:ext cx="2642750" cy="369550"/>
            </a:xfrm>
            <a:custGeom>
              <a:avLst/>
              <a:gdLst/>
              <a:ahLst/>
              <a:cxnLst/>
              <a:rect l="l" t="t" r="r" b="b"/>
              <a:pathLst>
                <a:path w="105710" h="14782" extrusionOk="0">
                  <a:moveTo>
                    <a:pt x="7806" y="1"/>
                  </a:moveTo>
                  <a:lnTo>
                    <a:pt x="1101" y="634"/>
                  </a:lnTo>
                  <a:cubicBezTo>
                    <a:pt x="1101" y="634"/>
                    <a:pt x="0" y="4871"/>
                    <a:pt x="4103" y="6072"/>
                  </a:cubicBezTo>
                  <a:cubicBezTo>
                    <a:pt x="9007" y="7473"/>
                    <a:pt x="3803" y="11642"/>
                    <a:pt x="10441" y="11909"/>
                  </a:cubicBezTo>
                  <a:cubicBezTo>
                    <a:pt x="10795" y="11922"/>
                    <a:pt x="11167" y="11927"/>
                    <a:pt x="11553" y="11927"/>
                  </a:cubicBezTo>
                  <a:cubicBezTo>
                    <a:pt x="15108" y="11927"/>
                    <a:pt x="19952" y="11452"/>
                    <a:pt x="24727" y="11452"/>
                  </a:cubicBezTo>
                  <a:cubicBezTo>
                    <a:pt x="29162" y="11452"/>
                    <a:pt x="33536" y="11862"/>
                    <a:pt x="36760" y="13444"/>
                  </a:cubicBezTo>
                  <a:cubicBezTo>
                    <a:pt x="38703" y="14398"/>
                    <a:pt x="41459" y="14782"/>
                    <a:pt x="44223" y="14782"/>
                  </a:cubicBezTo>
                  <a:cubicBezTo>
                    <a:pt x="49476" y="14782"/>
                    <a:pt x="54758" y="13395"/>
                    <a:pt x="54539" y="11909"/>
                  </a:cubicBezTo>
                  <a:cubicBezTo>
                    <a:pt x="54455" y="11328"/>
                    <a:pt x="53982" y="11136"/>
                    <a:pt x="53322" y="11136"/>
                  </a:cubicBezTo>
                  <a:cubicBezTo>
                    <a:pt x="52033" y="11136"/>
                    <a:pt x="50032" y="11867"/>
                    <a:pt x="48817" y="11867"/>
                  </a:cubicBezTo>
                  <a:cubicBezTo>
                    <a:pt x="48187" y="11867"/>
                    <a:pt x="47768" y="11671"/>
                    <a:pt x="47768" y="11075"/>
                  </a:cubicBezTo>
                  <a:cubicBezTo>
                    <a:pt x="47744" y="9448"/>
                    <a:pt x="54790" y="8304"/>
                    <a:pt x="61916" y="8304"/>
                  </a:cubicBezTo>
                  <a:cubicBezTo>
                    <a:pt x="64869" y="8304"/>
                    <a:pt x="67835" y="8501"/>
                    <a:pt x="70317" y="8940"/>
                  </a:cubicBezTo>
                  <a:cubicBezTo>
                    <a:pt x="71153" y="9090"/>
                    <a:pt x="71872" y="9156"/>
                    <a:pt x="72500" y="9156"/>
                  </a:cubicBezTo>
                  <a:cubicBezTo>
                    <a:pt x="76686" y="9156"/>
                    <a:pt x="76814" y="6256"/>
                    <a:pt x="80172" y="6256"/>
                  </a:cubicBezTo>
                  <a:cubicBezTo>
                    <a:pt x="80675" y="6256"/>
                    <a:pt x="81252" y="6322"/>
                    <a:pt x="81925" y="6472"/>
                  </a:cubicBezTo>
                  <a:cubicBezTo>
                    <a:pt x="85445" y="7246"/>
                    <a:pt x="90890" y="9066"/>
                    <a:pt x="94399" y="9066"/>
                  </a:cubicBezTo>
                  <a:cubicBezTo>
                    <a:pt x="95579" y="9066"/>
                    <a:pt x="96540" y="8860"/>
                    <a:pt x="97136" y="8340"/>
                  </a:cubicBezTo>
                  <a:cubicBezTo>
                    <a:pt x="101206" y="4804"/>
                    <a:pt x="105709" y="9307"/>
                    <a:pt x="105275" y="3003"/>
                  </a:cubicBezTo>
                  <a:lnTo>
                    <a:pt x="90898" y="434"/>
                  </a:lnTo>
                  <a:lnTo>
                    <a:pt x="79590" y="1"/>
                  </a:lnTo>
                  <a:lnTo>
                    <a:pt x="64213" y="1335"/>
                  </a:lnTo>
                  <a:lnTo>
                    <a:pt x="50870" y="3003"/>
                  </a:lnTo>
                  <a:lnTo>
                    <a:pt x="32323" y="2236"/>
                  </a:lnTo>
                  <a:lnTo>
                    <a:pt x="20548" y="634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8"/>
            <p:cNvSpPr/>
            <p:nvPr/>
          </p:nvSpPr>
          <p:spPr>
            <a:xfrm>
              <a:off x="4885350" y="3642400"/>
              <a:ext cx="2642750" cy="369550"/>
            </a:xfrm>
            <a:custGeom>
              <a:avLst/>
              <a:gdLst/>
              <a:ahLst/>
              <a:cxnLst/>
              <a:rect l="l" t="t" r="r" b="b"/>
              <a:pathLst>
                <a:path w="105710" h="14782" extrusionOk="0">
                  <a:moveTo>
                    <a:pt x="7806" y="1"/>
                  </a:moveTo>
                  <a:lnTo>
                    <a:pt x="1101" y="634"/>
                  </a:lnTo>
                  <a:cubicBezTo>
                    <a:pt x="1101" y="634"/>
                    <a:pt x="0" y="4871"/>
                    <a:pt x="4103" y="6072"/>
                  </a:cubicBezTo>
                  <a:cubicBezTo>
                    <a:pt x="9007" y="7473"/>
                    <a:pt x="3803" y="11642"/>
                    <a:pt x="10441" y="11909"/>
                  </a:cubicBezTo>
                  <a:cubicBezTo>
                    <a:pt x="10795" y="11922"/>
                    <a:pt x="11167" y="11927"/>
                    <a:pt x="11553" y="11927"/>
                  </a:cubicBezTo>
                  <a:cubicBezTo>
                    <a:pt x="15108" y="11927"/>
                    <a:pt x="19952" y="11452"/>
                    <a:pt x="24727" y="11452"/>
                  </a:cubicBezTo>
                  <a:cubicBezTo>
                    <a:pt x="29162" y="11452"/>
                    <a:pt x="33536" y="11862"/>
                    <a:pt x="36760" y="13444"/>
                  </a:cubicBezTo>
                  <a:cubicBezTo>
                    <a:pt x="38703" y="14398"/>
                    <a:pt x="41459" y="14782"/>
                    <a:pt x="44223" y="14782"/>
                  </a:cubicBezTo>
                  <a:cubicBezTo>
                    <a:pt x="49476" y="14782"/>
                    <a:pt x="54758" y="13395"/>
                    <a:pt x="54539" y="11909"/>
                  </a:cubicBezTo>
                  <a:cubicBezTo>
                    <a:pt x="54455" y="11328"/>
                    <a:pt x="53982" y="11136"/>
                    <a:pt x="53322" y="11136"/>
                  </a:cubicBezTo>
                  <a:cubicBezTo>
                    <a:pt x="52033" y="11136"/>
                    <a:pt x="50032" y="11867"/>
                    <a:pt x="48817" y="11867"/>
                  </a:cubicBezTo>
                  <a:cubicBezTo>
                    <a:pt x="48187" y="11867"/>
                    <a:pt x="47768" y="11671"/>
                    <a:pt x="47768" y="11075"/>
                  </a:cubicBezTo>
                  <a:cubicBezTo>
                    <a:pt x="47744" y="9448"/>
                    <a:pt x="54790" y="8304"/>
                    <a:pt x="61916" y="8304"/>
                  </a:cubicBezTo>
                  <a:cubicBezTo>
                    <a:pt x="64869" y="8304"/>
                    <a:pt x="67835" y="8501"/>
                    <a:pt x="70317" y="8940"/>
                  </a:cubicBezTo>
                  <a:cubicBezTo>
                    <a:pt x="71153" y="9090"/>
                    <a:pt x="71872" y="9156"/>
                    <a:pt x="72500" y="9156"/>
                  </a:cubicBezTo>
                  <a:cubicBezTo>
                    <a:pt x="76686" y="9156"/>
                    <a:pt x="76814" y="6256"/>
                    <a:pt x="80172" y="6256"/>
                  </a:cubicBezTo>
                  <a:cubicBezTo>
                    <a:pt x="80675" y="6256"/>
                    <a:pt x="81252" y="6322"/>
                    <a:pt x="81925" y="6472"/>
                  </a:cubicBezTo>
                  <a:cubicBezTo>
                    <a:pt x="85445" y="7246"/>
                    <a:pt x="90890" y="9066"/>
                    <a:pt x="94399" y="9066"/>
                  </a:cubicBezTo>
                  <a:cubicBezTo>
                    <a:pt x="95579" y="9066"/>
                    <a:pt x="96540" y="8860"/>
                    <a:pt x="97136" y="8340"/>
                  </a:cubicBezTo>
                  <a:cubicBezTo>
                    <a:pt x="101206" y="4804"/>
                    <a:pt x="105709" y="9307"/>
                    <a:pt x="105275" y="3003"/>
                  </a:cubicBezTo>
                  <a:lnTo>
                    <a:pt x="90898" y="434"/>
                  </a:lnTo>
                  <a:lnTo>
                    <a:pt x="79590" y="1"/>
                  </a:lnTo>
                  <a:lnTo>
                    <a:pt x="64213" y="1335"/>
                  </a:lnTo>
                  <a:lnTo>
                    <a:pt x="50870" y="3003"/>
                  </a:lnTo>
                  <a:lnTo>
                    <a:pt x="32323" y="2236"/>
                  </a:lnTo>
                  <a:lnTo>
                    <a:pt x="20548" y="634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8"/>
            <p:cNvSpPr/>
            <p:nvPr/>
          </p:nvSpPr>
          <p:spPr>
            <a:xfrm>
              <a:off x="5911900" y="3783325"/>
              <a:ext cx="109150" cy="63425"/>
            </a:xfrm>
            <a:custGeom>
              <a:avLst/>
              <a:gdLst/>
              <a:ahLst/>
              <a:cxnLst/>
              <a:rect l="l" t="t" r="r" b="b"/>
              <a:pathLst>
                <a:path w="4366" h="2537" extrusionOk="0">
                  <a:moveTo>
                    <a:pt x="2087" y="0"/>
                  </a:moveTo>
                  <a:cubicBezTo>
                    <a:pt x="2070" y="0"/>
                    <a:pt x="2053" y="1"/>
                    <a:pt x="2036" y="1"/>
                  </a:cubicBezTo>
                  <a:cubicBezTo>
                    <a:pt x="935" y="1"/>
                    <a:pt x="1" y="902"/>
                    <a:pt x="1" y="2036"/>
                  </a:cubicBezTo>
                  <a:cubicBezTo>
                    <a:pt x="1" y="2169"/>
                    <a:pt x="34" y="2303"/>
                    <a:pt x="68" y="2436"/>
                  </a:cubicBezTo>
                  <a:cubicBezTo>
                    <a:pt x="1335" y="2503"/>
                    <a:pt x="2636" y="2536"/>
                    <a:pt x="4004" y="2536"/>
                  </a:cubicBezTo>
                  <a:cubicBezTo>
                    <a:pt x="4366" y="1252"/>
                    <a:pt x="3396" y="0"/>
                    <a:pt x="2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8"/>
            <p:cNvSpPr/>
            <p:nvPr/>
          </p:nvSpPr>
          <p:spPr>
            <a:xfrm>
              <a:off x="5735525" y="3711375"/>
              <a:ext cx="107200" cy="74500"/>
            </a:xfrm>
            <a:custGeom>
              <a:avLst/>
              <a:gdLst/>
              <a:ahLst/>
              <a:cxnLst/>
              <a:rect l="l" t="t" r="r" b="b"/>
              <a:pathLst>
                <a:path w="4288" h="2980" extrusionOk="0">
                  <a:moveTo>
                    <a:pt x="2136" y="1"/>
                  </a:moveTo>
                  <a:cubicBezTo>
                    <a:pt x="661" y="1"/>
                    <a:pt x="0" y="1916"/>
                    <a:pt x="1218" y="2846"/>
                  </a:cubicBezTo>
                  <a:lnTo>
                    <a:pt x="2853" y="2979"/>
                  </a:lnTo>
                  <a:cubicBezTo>
                    <a:pt x="4287" y="2279"/>
                    <a:pt x="3887" y="144"/>
                    <a:pt x="2319" y="10"/>
                  </a:cubicBezTo>
                  <a:cubicBezTo>
                    <a:pt x="2257" y="4"/>
                    <a:pt x="2196" y="1"/>
                    <a:pt x="2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8"/>
            <p:cNvSpPr/>
            <p:nvPr/>
          </p:nvSpPr>
          <p:spPr>
            <a:xfrm>
              <a:off x="5054625" y="3653400"/>
              <a:ext cx="106775" cy="79100"/>
            </a:xfrm>
            <a:custGeom>
              <a:avLst/>
              <a:gdLst/>
              <a:ahLst/>
              <a:cxnLst/>
              <a:rect l="l" t="t" r="r" b="b"/>
              <a:pathLst>
                <a:path w="4271" h="3164" extrusionOk="0">
                  <a:moveTo>
                    <a:pt x="1917" y="1"/>
                  </a:moveTo>
                  <a:cubicBezTo>
                    <a:pt x="898" y="1"/>
                    <a:pt x="1" y="840"/>
                    <a:pt x="1" y="1962"/>
                  </a:cubicBezTo>
                  <a:cubicBezTo>
                    <a:pt x="1" y="2396"/>
                    <a:pt x="168" y="2830"/>
                    <a:pt x="434" y="3163"/>
                  </a:cubicBezTo>
                  <a:cubicBezTo>
                    <a:pt x="1468" y="3130"/>
                    <a:pt x="2503" y="3096"/>
                    <a:pt x="3537" y="3063"/>
                  </a:cubicBezTo>
                  <a:cubicBezTo>
                    <a:pt x="4270" y="1996"/>
                    <a:pt x="3770" y="495"/>
                    <a:pt x="2503" y="94"/>
                  </a:cubicBezTo>
                  <a:cubicBezTo>
                    <a:pt x="2306" y="31"/>
                    <a:pt x="2110" y="1"/>
                    <a:pt x="1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8"/>
            <p:cNvSpPr/>
            <p:nvPr/>
          </p:nvSpPr>
          <p:spPr>
            <a:xfrm>
              <a:off x="6112050" y="3744675"/>
              <a:ext cx="78425" cy="56200"/>
            </a:xfrm>
            <a:custGeom>
              <a:avLst/>
              <a:gdLst/>
              <a:ahLst/>
              <a:cxnLst/>
              <a:rect l="l" t="t" r="r" b="b"/>
              <a:pathLst>
                <a:path w="3137" h="2248" extrusionOk="0">
                  <a:moveTo>
                    <a:pt x="1417" y="1"/>
                  </a:moveTo>
                  <a:cubicBezTo>
                    <a:pt x="655" y="1"/>
                    <a:pt x="1" y="636"/>
                    <a:pt x="1" y="1447"/>
                  </a:cubicBezTo>
                  <a:cubicBezTo>
                    <a:pt x="1" y="1714"/>
                    <a:pt x="67" y="2014"/>
                    <a:pt x="234" y="2247"/>
                  </a:cubicBezTo>
                  <a:cubicBezTo>
                    <a:pt x="1068" y="2214"/>
                    <a:pt x="1902" y="2147"/>
                    <a:pt x="2703" y="2114"/>
                  </a:cubicBezTo>
                  <a:cubicBezTo>
                    <a:pt x="3136" y="1280"/>
                    <a:pt x="2669" y="246"/>
                    <a:pt x="1769" y="46"/>
                  </a:cubicBezTo>
                  <a:cubicBezTo>
                    <a:pt x="1650" y="15"/>
                    <a:pt x="1532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8"/>
            <p:cNvSpPr/>
            <p:nvPr/>
          </p:nvSpPr>
          <p:spPr>
            <a:xfrm>
              <a:off x="5166375" y="3611550"/>
              <a:ext cx="55075" cy="46675"/>
            </a:xfrm>
            <a:custGeom>
              <a:avLst/>
              <a:gdLst/>
              <a:ahLst/>
              <a:cxnLst/>
              <a:rect l="l" t="t" r="r" b="b"/>
              <a:pathLst>
                <a:path w="2203" h="1867" extrusionOk="0">
                  <a:moveTo>
                    <a:pt x="1268" y="0"/>
                  </a:moveTo>
                  <a:cubicBezTo>
                    <a:pt x="434" y="0"/>
                    <a:pt x="1" y="1001"/>
                    <a:pt x="601" y="1602"/>
                  </a:cubicBezTo>
                  <a:cubicBezTo>
                    <a:pt x="794" y="1784"/>
                    <a:pt x="1029" y="1866"/>
                    <a:pt x="1258" y="1866"/>
                  </a:cubicBezTo>
                  <a:cubicBezTo>
                    <a:pt x="1742" y="1866"/>
                    <a:pt x="2202" y="1500"/>
                    <a:pt x="2202" y="934"/>
                  </a:cubicBezTo>
                  <a:cubicBezTo>
                    <a:pt x="2202" y="434"/>
                    <a:pt x="1769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8"/>
            <p:cNvSpPr/>
            <p:nvPr/>
          </p:nvSpPr>
          <p:spPr>
            <a:xfrm>
              <a:off x="6194600" y="3652400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2"/>
                    <a:pt x="601" y="1602"/>
                  </a:cubicBezTo>
                  <a:cubicBezTo>
                    <a:pt x="784" y="1784"/>
                    <a:pt x="1011" y="1867"/>
                    <a:pt x="1235" y="1867"/>
                  </a:cubicBezTo>
                  <a:cubicBezTo>
                    <a:pt x="1709" y="1867"/>
                    <a:pt x="2169" y="1501"/>
                    <a:pt x="2169" y="935"/>
                  </a:cubicBezTo>
                  <a:cubicBezTo>
                    <a:pt x="2169" y="435"/>
                    <a:pt x="1769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8"/>
            <p:cNvSpPr/>
            <p:nvPr/>
          </p:nvSpPr>
          <p:spPr>
            <a:xfrm>
              <a:off x="5911900" y="3783325"/>
              <a:ext cx="109150" cy="63425"/>
            </a:xfrm>
            <a:custGeom>
              <a:avLst/>
              <a:gdLst/>
              <a:ahLst/>
              <a:cxnLst/>
              <a:rect l="l" t="t" r="r" b="b"/>
              <a:pathLst>
                <a:path w="4366" h="2537" extrusionOk="0">
                  <a:moveTo>
                    <a:pt x="2087" y="0"/>
                  </a:moveTo>
                  <a:cubicBezTo>
                    <a:pt x="2070" y="0"/>
                    <a:pt x="2053" y="1"/>
                    <a:pt x="2036" y="1"/>
                  </a:cubicBezTo>
                  <a:cubicBezTo>
                    <a:pt x="935" y="1"/>
                    <a:pt x="1" y="902"/>
                    <a:pt x="1" y="2036"/>
                  </a:cubicBezTo>
                  <a:cubicBezTo>
                    <a:pt x="1" y="2169"/>
                    <a:pt x="34" y="2303"/>
                    <a:pt x="68" y="2436"/>
                  </a:cubicBezTo>
                  <a:cubicBezTo>
                    <a:pt x="1335" y="2503"/>
                    <a:pt x="2636" y="2536"/>
                    <a:pt x="4004" y="2536"/>
                  </a:cubicBezTo>
                  <a:cubicBezTo>
                    <a:pt x="4366" y="1252"/>
                    <a:pt x="3396" y="0"/>
                    <a:pt x="2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8"/>
            <p:cNvSpPr/>
            <p:nvPr/>
          </p:nvSpPr>
          <p:spPr>
            <a:xfrm>
              <a:off x="5735525" y="3711375"/>
              <a:ext cx="107200" cy="74500"/>
            </a:xfrm>
            <a:custGeom>
              <a:avLst/>
              <a:gdLst/>
              <a:ahLst/>
              <a:cxnLst/>
              <a:rect l="l" t="t" r="r" b="b"/>
              <a:pathLst>
                <a:path w="4288" h="2980" extrusionOk="0">
                  <a:moveTo>
                    <a:pt x="2136" y="1"/>
                  </a:moveTo>
                  <a:cubicBezTo>
                    <a:pt x="661" y="1"/>
                    <a:pt x="0" y="1916"/>
                    <a:pt x="1218" y="2846"/>
                  </a:cubicBezTo>
                  <a:lnTo>
                    <a:pt x="2853" y="2979"/>
                  </a:lnTo>
                  <a:cubicBezTo>
                    <a:pt x="4287" y="2279"/>
                    <a:pt x="3887" y="144"/>
                    <a:pt x="2319" y="10"/>
                  </a:cubicBezTo>
                  <a:cubicBezTo>
                    <a:pt x="2257" y="4"/>
                    <a:pt x="2196" y="1"/>
                    <a:pt x="2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8"/>
            <p:cNvSpPr/>
            <p:nvPr/>
          </p:nvSpPr>
          <p:spPr>
            <a:xfrm>
              <a:off x="5054625" y="3653400"/>
              <a:ext cx="106775" cy="79100"/>
            </a:xfrm>
            <a:custGeom>
              <a:avLst/>
              <a:gdLst/>
              <a:ahLst/>
              <a:cxnLst/>
              <a:rect l="l" t="t" r="r" b="b"/>
              <a:pathLst>
                <a:path w="4271" h="3164" extrusionOk="0">
                  <a:moveTo>
                    <a:pt x="1917" y="1"/>
                  </a:moveTo>
                  <a:cubicBezTo>
                    <a:pt x="898" y="1"/>
                    <a:pt x="1" y="840"/>
                    <a:pt x="1" y="1962"/>
                  </a:cubicBezTo>
                  <a:cubicBezTo>
                    <a:pt x="1" y="2396"/>
                    <a:pt x="168" y="2830"/>
                    <a:pt x="434" y="3163"/>
                  </a:cubicBezTo>
                  <a:cubicBezTo>
                    <a:pt x="1468" y="3130"/>
                    <a:pt x="2503" y="3096"/>
                    <a:pt x="3537" y="3063"/>
                  </a:cubicBezTo>
                  <a:cubicBezTo>
                    <a:pt x="4270" y="1996"/>
                    <a:pt x="3770" y="495"/>
                    <a:pt x="2503" y="94"/>
                  </a:cubicBezTo>
                  <a:cubicBezTo>
                    <a:pt x="2306" y="31"/>
                    <a:pt x="2110" y="1"/>
                    <a:pt x="19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8"/>
            <p:cNvSpPr/>
            <p:nvPr/>
          </p:nvSpPr>
          <p:spPr>
            <a:xfrm>
              <a:off x="6112050" y="3744675"/>
              <a:ext cx="78425" cy="56200"/>
            </a:xfrm>
            <a:custGeom>
              <a:avLst/>
              <a:gdLst/>
              <a:ahLst/>
              <a:cxnLst/>
              <a:rect l="l" t="t" r="r" b="b"/>
              <a:pathLst>
                <a:path w="3137" h="2248" extrusionOk="0">
                  <a:moveTo>
                    <a:pt x="1417" y="1"/>
                  </a:moveTo>
                  <a:cubicBezTo>
                    <a:pt x="655" y="1"/>
                    <a:pt x="1" y="636"/>
                    <a:pt x="1" y="1447"/>
                  </a:cubicBezTo>
                  <a:cubicBezTo>
                    <a:pt x="1" y="1714"/>
                    <a:pt x="67" y="2014"/>
                    <a:pt x="234" y="2247"/>
                  </a:cubicBezTo>
                  <a:cubicBezTo>
                    <a:pt x="1068" y="2214"/>
                    <a:pt x="1902" y="2147"/>
                    <a:pt x="2703" y="2114"/>
                  </a:cubicBezTo>
                  <a:cubicBezTo>
                    <a:pt x="3136" y="1280"/>
                    <a:pt x="2669" y="246"/>
                    <a:pt x="1769" y="46"/>
                  </a:cubicBezTo>
                  <a:cubicBezTo>
                    <a:pt x="1650" y="15"/>
                    <a:pt x="1532" y="1"/>
                    <a:pt x="1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8"/>
            <p:cNvSpPr/>
            <p:nvPr/>
          </p:nvSpPr>
          <p:spPr>
            <a:xfrm>
              <a:off x="6194600" y="3652400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2"/>
                    <a:pt x="601" y="1602"/>
                  </a:cubicBezTo>
                  <a:cubicBezTo>
                    <a:pt x="784" y="1784"/>
                    <a:pt x="1011" y="1867"/>
                    <a:pt x="1235" y="1867"/>
                  </a:cubicBezTo>
                  <a:cubicBezTo>
                    <a:pt x="1709" y="1867"/>
                    <a:pt x="2169" y="1501"/>
                    <a:pt x="2169" y="935"/>
                  </a:cubicBezTo>
                  <a:cubicBezTo>
                    <a:pt x="2169" y="435"/>
                    <a:pt x="1769" y="1"/>
                    <a:pt x="1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8"/>
            <p:cNvSpPr/>
            <p:nvPr/>
          </p:nvSpPr>
          <p:spPr>
            <a:xfrm>
              <a:off x="5735525" y="3711375"/>
              <a:ext cx="107200" cy="74500"/>
            </a:xfrm>
            <a:custGeom>
              <a:avLst/>
              <a:gdLst/>
              <a:ahLst/>
              <a:cxnLst/>
              <a:rect l="l" t="t" r="r" b="b"/>
              <a:pathLst>
                <a:path w="4288" h="2980" extrusionOk="0">
                  <a:moveTo>
                    <a:pt x="2136" y="1"/>
                  </a:moveTo>
                  <a:cubicBezTo>
                    <a:pt x="661" y="1"/>
                    <a:pt x="0" y="1916"/>
                    <a:pt x="1218" y="2846"/>
                  </a:cubicBezTo>
                  <a:lnTo>
                    <a:pt x="2853" y="2979"/>
                  </a:lnTo>
                  <a:cubicBezTo>
                    <a:pt x="4287" y="2279"/>
                    <a:pt x="3887" y="144"/>
                    <a:pt x="2319" y="10"/>
                  </a:cubicBezTo>
                  <a:cubicBezTo>
                    <a:pt x="2257" y="4"/>
                    <a:pt x="2196" y="1"/>
                    <a:pt x="2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8"/>
            <p:cNvSpPr/>
            <p:nvPr/>
          </p:nvSpPr>
          <p:spPr>
            <a:xfrm>
              <a:off x="5054625" y="3653400"/>
              <a:ext cx="106775" cy="79100"/>
            </a:xfrm>
            <a:custGeom>
              <a:avLst/>
              <a:gdLst/>
              <a:ahLst/>
              <a:cxnLst/>
              <a:rect l="l" t="t" r="r" b="b"/>
              <a:pathLst>
                <a:path w="4271" h="3164" extrusionOk="0">
                  <a:moveTo>
                    <a:pt x="1917" y="1"/>
                  </a:moveTo>
                  <a:cubicBezTo>
                    <a:pt x="898" y="1"/>
                    <a:pt x="1" y="840"/>
                    <a:pt x="1" y="1962"/>
                  </a:cubicBezTo>
                  <a:cubicBezTo>
                    <a:pt x="1" y="2396"/>
                    <a:pt x="168" y="2830"/>
                    <a:pt x="434" y="3163"/>
                  </a:cubicBezTo>
                  <a:cubicBezTo>
                    <a:pt x="1468" y="3130"/>
                    <a:pt x="2503" y="3096"/>
                    <a:pt x="3537" y="3063"/>
                  </a:cubicBezTo>
                  <a:cubicBezTo>
                    <a:pt x="4270" y="1996"/>
                    <a:pt x="3770" y="495"/>
                    <a:pt x="2503" y="94"/>
                  </a:cubicBezTo>
                  <a:cubicBezTo>
                    <a:pt x="2306" y="31"/>
                    <a:pt x="2110" y="1"/>
                    <a:pt x="1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8"/>
            <p:cNvSpPr/>
            <p:nvPr/>
          </p:nvSpPr>
          <p:spPr>
            <a:xfrm>
              <a:off x="6112050" y="3744675"/>
              <a:ext cx="78425" cy="56200"/>
            </a:xfrm>
            <a:custGeom>
              <a:avLst/>
              <a:gdLst/>
              <a:ahLst/>
              <a:cxnLst/>
              <a:rect l="l" t="t" r="r" b="b"/>
              <a:pathLst>
                <a:path w="3137" h="2248" extrusionOk="0">
                  <a:moveTo>
                    <a:pt x="1417" y="1"/>
                  </a:moveTo>
                  <a:cubicBezTo>
                    <a:pt x="655" y="1"/>
                    <a:pt x="1" y="636"/>
                    <a:pt x="1" y="1447"/>
                  </a:cubicBezTo>
                  <a:cubicBezTo>
                    <a:pt x="1" y="1714"/>
                    <a:pt x="67" y="2014"/>
                    <a:pt x="234" y="2247"/>
                  </a:cubicBezTo>
                  <a:cubicBezTo>
                    <a:pt x="1068" y="2214"/>
                    <a:pt x="1902" y="2147"/>
                    <a:pt x="2703" y="2114"/>
                  </a:cubicBezTo>
                  <a:cubicBezTo>
                    <a:pt x="3136" y="1280"/>
                    <a:pt x="2669" y="246"/>
                    <a:pt x="1769" y="46"/>
                  </a:cubicBezTo>
                  <a:cubicBezTo>
                    <a:pt x="1650" y="15"/>
                    <a:pt x="1532" y="1"/>
                    <a:pt x="1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8"/>
            <p:cNvSpPr/>
            <p:nvPr/>
          </p:nvSpPr>
          <p:spPr>
            <a:xfrm>
              <a:off x="7091925" y="3763125"/>
              <a:ext cx="66725" cy="40250"/>
            </a:xfrm>
            <a:custGeom>
              <a:avLst/>
              <a:gdLst/>
              <a:ahLst/>
              <a:cxnLst/>
              <a:rect l="l" t="t" r="r" b="b"/>
              <a:pathLst>
                <a:path w="2669" h="1610" extrusionOk="0">
                  <a:moveTo>
                    <a:pt x="1335" y="0"/>
                  </a:moveTo>
                  <a:cubicBezTo>
                    <a:pt x="692" y="0"/>
                    <a:pt x="50" y="425"/>
                    <a:pt x="0" y="1276"/>
                  </a:cubicBezTo>
                  <a:cubicBezTo>
                    <a:pt x="0" y="1343"/>
                    <a:pt x="34" y="1443"/>
                    <a:pt x="34" y="1543"/>
                  </a:cubicBezTo>
                  <a:cubicBezTo>
                    <a:pt x="868" y="1576"/>
                    <a:pt x="1735" y="1576"/>
                    <a:pt x="2635" y="1610"/>
                  </a:cubicBezTo>
                  <a:cubicBezTo>
                    <a:pt x="2635" y="1476"/>
                    <a:pt x="2669" y="1376"/>
                    <a:pt x="2669" y="1276"/>
                  </a:cubicBezTo>
                  <a:cubicBezTo>
                    <a:pt x="2619" y="425"/>
                    <a:pt x="1977" y="0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8"/>
            <p:cNvSpPr/>
            <p:nvPr/>
          </p:nvSpPr>
          <p:spPr>
            <a:xfrm>
              <a:off x="6977550" y="3714825"/>
              <a:ext cx="69350" cy="48525"/>
            </a:xfrm>
            <a:custGeom>
              <a:avLst/>
              <a:gdLst/>
              <a:ahLst/>
              <a:cxnLst/>
              <a:rect l="l" t="t" r="r" b="b"/>
              <a:pathLst>
                <a:path w="2774" h="1941" extrusionOk="0">
                  <a:moveTo>
                    <a:pt x="1397" y="0"/>
                  </a:moveTo>
                  <a:cubicBezTo>
                    <a:pt x="438" y="0"/>
                    <a:pt x="1" y="1261"/>
                    <a:pt x="773" y="1840"/>
                  </a:cubicBezTo>
                  <a:cubicBezTo>
                    <a:pt x="1139" y="1874"/>
                    <a:pt x="1506" y="1907"/>
                    <a:pt x="1840" y="1940"/>
                  </a:cubicBezTo>
                  <a:cubicBezTo>
                    <a:pt x="2774" y="1507"/>
                    <a:pt x="2507" y="106"/>
                    <a:pt x="1506" y="6"/>
                  </a:cubicBezTo>
                  <a:cubicBezTo>
                    <a:pt x="1469" y="2"/>
                    <a:pt x="1433" y="0"/>
                    <a:pt x="1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8"/>
            <p:cNvSpPr/>
            <p:nvPr/>
          </p:nvSpPr>
          <p:spPr>
            <a:xfrm>
              <a:off x="6534025" y="3678600"/>
              <a:ext cx="68400" cy="50550"/>
            </a:xfrm>
            <a:custGeom>
              <a:avLst/>
              <a:gdLst/>
              <a:ahLst/>
              <a:cxnLst/>
              <a:rect l="l" t="t" r="r" b="b"/>
              <a:pathLst>
                <a:path w="2736" h="2022" extrusionOk="0">
                  <a:moveTo>
                    <a:pt x="1246" y="1"/>
                  </a:moveTo>
                  <a:cubicBezTo>
                    <a:pt x="598" y="1"/>
                    <a:pt x="0" y="515"/>
                    <a:pt x="0" y="1221"/>
                  </a:cubicBezTo>
                  <a:cubicBezTo>
                    <a:pt x="0" y="1521"/>
                    <a:pt x="100" y="1788"/>
                    <a:pt x="267" y="2022"/>
                  </a:cubicBezTo>
                  <a:cubicBezTo>
                    <a:pt x="968" y="1988"/>
                    <a:pt x="1635" y="1955"/>
                    <a:pt x="2302" y="1922"/>
                  </a:cubicBezTo>
                  <a:cubicBezTo>
                    <a:pt x="2736" y="1255"/>
                    <a:pt x="2402" y="287"/>
                    <a:pt x="1601" y="54"/>
                  </a:cubicBezTo>
                  <a:cubicBezTo>
                    <a:pt x="1484" y="18"/>
                    <a:pt x="1364" y="1"/>
                    <a:pt x="1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8"/>
            <p:cNvSpPr/>
            <p:nvPr/>
          </p:nvSpPr>
          <p:spPr>
            <a:xfrm>
              <a:off x="7222000" y="3738100"/>
              <a:ext cx="47575" cy="35250"/>
            </a:xfrm>
            <a:custGeom>
              <a:avLst/>
              <a:gdLst/>
              <a:ahLst/>
              <a:cxnLst/>
              <a:rect l="l" t="t" r="r" b="b"/>
              <a:pathLst>
                <a:path w="1903" h="1410" extrusionOk="0">
                  <a:moveTo>
                    <a:pt x="952" y="0"/>
                  </a:moveTo>
                  <a:cubicBezTo>
                    <a:pt x="501" y="0"/>
                    <a:pt x="51" y="292"/>
                    <a:pt x="1" y="876"/>
                  </a:cubicBezTo>
                  <a:cubicBezTo>
                    <a:pt x="1" y="1076"/>
                    <a:pt x="68" y="1243"/>
                    <a:pt x="168" y="1410"/>
                  </a:cubicBezTo>
                  <a:cubicBezTo>
                    <a:pt x="735" y="1376"/>
                    <a:pt x="1269" y="1343"/>
                    <a:pt x="1769" y="1310"/>
                  </a:cubicBezTo>
                  <a:cubicBezTo>
                    <a:pt x="1836" y="1176"/>
                    <a:pt x="1902" y="1043"/>
                    <a:pt x="1902" y="876"/>
                  </a:cubicBezTo>
                  <a:cubicBezTo>
                    <a:pt x="1852" y="292"/>
                    <a:pt x="1402" y="0"/>
                    <a:pt x="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8"/>
            <p:cNvSpPr/>
            <p:nvPr/>
          </p:nvSpPr>
          <p:spPr>
            <a:xfrm>
              <a:off x="6606575" y="3649900"/>
              <a:ext cx="35875" cy="30500"/>
            </a:xfrm>
            <a:custGeom>
              <a:avLst/>
              <a:gdLst/>
              <a:ahLst/>
              <a:cxnLst/>
              <a:rect l="l" t="t" r="r" b="b"/>
              <a:pathLst>
                <a:path w="1435" h="1220" extrusionOk="0">
                  <a:moveTo>
                    <a:pt x="834" y="1"/>
                  </a:moveTo>
                  <a:cubicBezTo>
                    <a:pt x="267" y="1"/>
                    <a:pt x="0" y="668"/>
                    <a:pt x="401" y="1035"/>
                  </a:cubicBezTo>
                  <a:cubicBezTo>
                    <a:pt x="518" y="1163"/>
                    <a:pt x="666" y="1219"/>
                    <a:pt x="813" y="1219"/>
                  </a:cubicBezTo>
                  <a:cubicBezTo>
                    <a:pt x="1126" y="1219"/>
                    <a:pt x="1435" y="964"/>
                    <a:pt x="1435" y="601"/>
                  </a:cubicBezTo>
                  <a:cubicBezTo>
                    <a:pt x="1435" y="268"/>
                    <a:pt x="1168" y="1"/>
                    <a:pt x="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8"/>
            <p:cNvSpPr/>
            <p:nvPr/>
          </p:nvSpPr>
          <p:spPr>
            <a:xfrm>
              <a:off x="7281225" y="3676600"/>
              <a:ext cx="30050" cy="30050"/>
            </a:xfrm>
            <a:custGeom>
              <a:avLst/>
              <a:gdLst/>
              <a:ahLst/>
              <a:cxnLst/>
              <a:rect l="l" t="t" r="r" b="b"/>
              <a:pathLst>
                <a:path w="1202" h="120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34"/>
                    <a:pt x="267" y="1201"/>
                    <a:pt x="601" y="1201"/>
                  </a:cubicBezTo>
                  <a:cubicBezTo>
                    <a:pt x="934" y="1201"/>
                    <a:pt x="1201" y="934"/>
                    <a:pt x="1201" y="601"/>
                  </a:cubicBezTo>
                  <a:cubicBezTo>
                    <a:pt x="1201" y="267"/>
                    <a:pt x="934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8"/>
            <p:cNvSpPr/>
            <p:nvPr/>
          </p:nvSpPr>
          <p:spPr>
            <a:xfrm>
              <a:off x="7091925" y="3763125"/>
              <a:ext cx="66725" cy="40250"/>
            </a:xfrm>
            <a:custGeom>
              <a:avLst/>
              <a:gdLst/>
              <a:ahLst/>
              <a:cxnLst/>
              <a:rect l="l" t="t" r="r" b="b"/>
              <a:pathLst>
                <a:path w="2669" h="1610" extrusionOk="0">
                  <a:moveTo>
                    <a:pt x="1335" y="0"/>
                  </a:moveTo>
                  <a:cubicBezTo>
                    <a:pt x="692" y="0"/>
                    <a:pt x="50" y="425"/>
                    <a:pt x="0" y="1276"/>
                  </a:cubicBezTo>
                  <a:cubicBezTo>
                    <a:pt x="0" y="1343"/>
                    <a:pt x="34" y="1443"/>
                    <a:pt x="34" y="1543"/>
                  </a:cubicBezTo>
                  <a:cubicBezTo>
                    <a:pt x="868" y="1576"/>
                    <a:pt x="1735" y="1576"/>
                    <a:pt x="2635" y="1610"/>
                  </a:cubicBezTo>
                  <a:cubicBezTo>
                    <a:pt x="2635" y="1476"/>
                    <a:pt x="2669" y="1376"/>
                    <a:pt x="2669" y="1276"/>
                  </a:cubicBezTo>
                  <a:cubicBezTo>
                    <a:pt x="2619" y="425"/>
                    <a:pt x="1977" y="0"/>
                    <a:pt x="1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8"/>
            <p:cNvSpPr/>
            <p:nvPr/>
          </p:nvSpPr>
          <p:spPr>
            <a:xfrm>
              <a:off x="6977550" y="3714825"/>
              <a:ext cx="69350" cy="48525"/>
            </a:xfrm>
            <a:custGeom>
              <a:avLst/>
              <a:gdLst/>
              <a:ahLst/>
              <a:cxnLst/>
              <a:rect l="l" t="t" r="r" b="b"/>
              <a:pathLst>
                <a:path w="2774" h="1941" extrusionOk="0">
                  <a:moveTo>
                    <a:pt x="1397" y="0"/>
                  </a:moveTo>
                  <a:cubicBezTo>
                    <a:pt x="438" y="0"/>
                    <a:pt x="1" y="1261"/>
                    <a:pt x="773" y="1840"/>
                  </a:cubicBezTo>
                  <a:cubicBezTo>
                    <a:pt x="1139" y="1874"/>
                    <a:pt x="1506" y="1907"/>
                    <a:pt x="1840" y="1940"/>
                  </a:cubicBezTo>
                  <a:cubicBezTo>
                    <a:pt x="2774" y="1507"/>
                    <a:pt x="2507" y="106"/>
                    <a:pt x="1506" y="6"/>
                  </a:cubicBezTo>
                  <a:cubicBezTo>
                    <a:pt x="1469" y="2"/>
                    <a:pt x="1433" y="0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8"/>
            <p:cNvSpPr/>
            <p:nvPr/>
          </p:nvSpPr>
          <p:spPr>
            <a:xfrm>
              <a:off x="6534025" y="3678600"/>
              <a:ext cx="68400" cy="50550"/>
            </a:xfrm>
            <a:custGeom>
              <a:avLst/>
              <a:gdLst/>
              <a:ahLst/>
              <a:cxnLst/>
              <a:rect l="l" t="t" r="r" b="b"/>
              <a:pathLst>
                <a:path w="2736" h="2022" extrusionOk="0">
                  <a:moveTo>
                    <a:pt x="1246" y="1"/>
                  </a:moveTo>
                  <a:cubicBezTo>
                    <a:pt x="598" y="1"/>
                    <a:pt x="0" y="515"/>
                    <a:pt x="0" y="1221"/>
                  </a:cubicBezTo>
                  <a:cubicBezTo>
                    <a:pt x="0" y="1521"/>
                    <a:pt x="100" y="1788"/>
                    <a:pt x="267" y="2022"/>
                  </a:cubicBezTo>
                  <a:cubicBezTo>
                    <a:pt x="968" y="1988"/>
                    <a:pt x="1635" y="1955"/>
                    <a:pt x="2302" y="1922"/>
                  </a:cubicBezTo>
                  <a:cubicBezTo>
                    <a:pt x="2736" y="1255"/>
                    <a:pt x="2402" y="287"/>
                    <a:pt x="1601" y="54"/>
                  </a:cubicBezTo>
                  <a:cubicBezTo>
                    <a:pt x="1484" y="18"/>
                    <a:pt x="1364" y="1"/>
                    <a:pt x="1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8"/>
            <p:cNvSpPr/>
            <p:nvPr/>
          </p:nvSpPr>
          <p:spPr>
            <a:xfrm>
              <a:off x="7222000" y="3738100"/>
              <a:ext cx="47575" cy="35250"/>
            </a:xfrm>
            <a:custGeom>
              <a:avLst/>
              <a:gdLst/>
              <a:ahLst/>
              <a:cxnLst/>
              <a:rect l="l" t="t" r="r" b="b"/>
              <a:pathLst>
                <a:path w="1903" h="1410" extrusionOk="0">
                  <a:moveTo>
                    <a:pt x="952" y="0"/>
                  </a:moveTo>
                  <a:cubicBezTo>
                    <a:pt x="501" y="0"/>
                    <a:pt x="51" y="292"/>
                    <a:pt x="1" y="876"/>
                  </a:cubicBezTo>
                  <a:cubicBezTo>
                    <a:pt x="1" y="1076"/>
                    <a:pt x="68" y="1243"/>
                    <a:pt x="168" y="1410"/>
                  </a:cubicBezTo>
                  <a:cubicBezTo>
                    <a:pt x="735" y="1376"/>
                    <a:pt x="1269" y="1343"/>
                    <a:pt x="1769" y="1310"/>
                  </a:cubicBezTo>
                  <a:cubicBezTo>
                    <a:pt x="1836" y="1176"/>
                    <a:pt x="1902" y="1043"/>
                    <a:pt x="1902" y="876"/>
                  </a:cubicBezTo>
                  <a:cubicBezTo>
                    <a:pt x="1852" y="292"/>
                    <a:pt x="1402" y="0"/>
                    <a:pt x="9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8"/>
            <p:cNvSpPr/>
            <p:nvPr/>
          </p:nvSpPr>
          <p:spPr>
            <a:xfrm>
              <a:off x="6606575" y="3649900"/>
              <a:ext cx="35875" cy="30500"/>
            </a:xfrm>
            <a:custGeom>
              <a:avLst/>
              <a:gdLst/>
              <a:ahLst/>
              <a:cxnLst/>
              <a:rect l="l" t="t" r="r" b="b"/>
              <a:pathLst>
                <a:path w="1435" h="1220" extrusionOk="0">
                  <a:moveTo>
                    <a:pt x="834" y="1"/>
                  </a:moveTo>
                  <a:cubicBezTo>
                    <a:pt x="267" y="1"/>
                    <a:pt x="0" y="668"/>
                    <a:pt x="401" y="1035"/>
                  </a:cubicBezTo>
                  <a:cubicBezTo>
                    <a:pt x="518" y="1163"/>
                    <a:pt x="666" y="1219"/>
                    <a:pt x="813" y="1219"/>
                  </a:cubicBezTo>
                  <a:cubicBezTo>
                    <a:pt x="1126" y="1219"/>
                    <a:pt x="1435" y="964"/>
                    <a:pt x="1435" y="601"/>
                  </a:cubicBezTo>
                  <a:cubicBezTo>
                    <a:pt x="1435" y="268"/>
                    <a:pt x="1168" y="1"/>
                    <a:pt x="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8"/>
            <p:cNvSpPr/>
            <p:nvPr/>
          </p:nvSpPr>
          <p:spPr>
            <a:xfrm>
              <a:off x="7281225" y="3676600"/>
              <a:ext cx="30050" cy="30050"/>
            </a:xfrm>
            <a:custGeom>
              <a:avLst/>
              <a:gdLst/>
              <a:ahLst/>
              <a:cxnLst/>
              <a:rect l="l" t="t" r="r" b="b"/>
              <a:pathLst>
                <a:path w="1202" h="120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34"/>
                    <a:pt x="267" y="1201"/>
                    <a:pt x="601" y="1201"/>
                  </a:cubicBezTo>
                  <a:cubicBezTo>
                    <a:pt x="934" y="1201"/>
                    <a:pt x="1201" y="934"/>
                    <a:pt x="1201" y="601"/>
                  </a:cubicBezTo>
                  <a:cubicBezTo>
                    <a:pt x="1201" y="267"/>
                    <a:pt x="934" y="0"/>
                    <a:pt x="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8"/>
            <p:cNvSpPr/>
            <p:nvPr/>
          </p:nvSpPr>
          <p:spPr>
            <a:xfrm>
              <a:off x="7091925" y="3763125"/>
              <a:ext cx="66725" cy="40250"/>
            </a:xfrm>
            <a:custGeom>
              <a:avLst/>
              <a:gdLst/>
              <a:ahLst/>
              <a:cxnLst/>
              <a:rect l="l" t="t" r="r" b="b"/>
              <a:pathLst>
                <a:path w="2669" h="1610" extrusionOk="0">
                  <a:moveTo>
                    <a:pt x="1335" y="0"/>
                  </a:moveTo>
                  <a:cubicBezTo>
                    <a:pt x="692" y="0"/>
                    <a:pt x="50" y="425"/>
                    <a:pt x="0" y="1276"/>
                  </a:cubicBezTo>
                  <a:cubicBezTo>
                    <a:pt x="0" y="1343"/>
                    <a:pt x="34" y="1443"/>
                    <a:pt x="34" y="1543"/>
                  </a:cubicBezTo>
                  <a:cubicBezTo>
                    <a:pt x="868" y="1576"/>
                    <a:pt x="1735" y="1576"/>
                    <a:pt x="2635" y="1610"/>
                  </a:cubicBezTo>
                  <a:cubicBezTo>
                    <a:pt x="2635" y="1476"/>
                    <a:pt x="2669" y="1376"/>
                    <a:pt x="2669" y="1276"/>
                  </a:cubicBezTo>
                  <a:cubicBezTo>
                    <a:pt x="2619" y="425"/>
                    <a:pt x="1977" y="0"/>
                    <a:pt x="1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8"/>
            <p:cNvSpPr/>
            <p:nvPr/>
          </p:nvSpPr>
          <p:spPr>
            <a:xfrm>
              <a:off x="6977550" y="3714825"/>
              <a:ext cx="69350" cy="48525"/>
            </a:xfrm>
            <a:custGeom>
              <a:avLst/>
              <a:gdLst/>
              <a:ahLst/>
              <a:cxnLst/>
              <a:rect l="l" t="t" r="r" b="b"/>
              <a:pathLst>
                <a:path w="2774" h="1941" extrusionOk="0">
                  <a:moveTo>
                    <a:pt x="1397" y="0"/>
                  </a:moveTo>
                  <a:cubicBezTo>
                    <a:pt x="438" y="0"/>
                    <a:pt x="1" y="1261"/>
                    <a:pt x="773" y="1840"/>
                  </a:cubicBezTo>
                  <a:cubicBezTo>
                    <a:pt x="1139" y="1874"/>
                    <a:pt x="1506" y="1907"/>
                    <a:pt x="1840" y="1940"/>
                  </a:cubicBezTo>
                  <a:cubicBezTo>
                    <a:pt x="2774" y="1507"/>
                    <a:pt x="2507" y="106"/>
                    <a:pt x="1506" y="6"/>
                  </a:cubicBezTo>
                  <a:cubicBezTo>
                    <a:pt x="1469" y="2"/>
                    <a:pt x="1433" y="0"/>
                    <a:pt x="13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8"/>
            <p:cNvSpPr/>
            <p:nvPr/>
          </p:nvSpPr>
          <p:spPr>
            <a:xfrm>
              <a:off x="6534025" y="3678600"/>
              <a:ext cx="68400" cy="50550"/>
            </a:xfrm>
            <a:custGeom>
              <a:avLst/>
              <a:gdLst/>
              <a:ahLst/>
              <a:cxnLst/>
              <a:rect l="l" t="t" r="r" b="b"/>
              <a:pathLst>
                <a:path w="2736" h="2022" extrusionOk="0">
                  <a:moveTo>
                    <a:pt x="1246" y="1"/>
                  </a:moveTo>
                  <a:cubicBezTo>
                    <a:pt x="598" y="1"/>
                    <a:pt x="0" y="515"/>
                    <a:pt x="0" y="1221"/>
                  </a:cubicBezTo>
                  <a:cubicBezTo>
                    <a:pt x="0" y="1521"/>
                    <a:pt x="100" y="1788"/>
                    <a:pt x="267" y="2022"/>
                  </a:cubicBezTo>
                  <a:cubicBezTo>
                    <a:pt x="968" y="1988"/>
                    <a:pt x="1635" y="1955"/>
                    <a:pt x="2302" y="1922"/>
                  </a:cubicBezTo>
                  <a:cubicBezTo>
                    <a:pt x="2736" y="1255"/>
                    <a:pt x="2402" y="287"/>
                    <a:pt x="1601" y="54"/>
                  </a:cubicBezTo>
                  <a:cubicBezTo>
                    <a:pt x="1484" y="18"/>
                    <a:pt x="1364" y="1"/>
                    <a:pt x="1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8"/>
            <p:cNvSpPr/>
            <p:nvPr/>
          </p:nvSpPr>
          <p:spPr>
            <a:xfrm>
              <a:off x="7222000" y="3738100"/>
              <a:ext cx="47575" cy="35250"/>
            </a:xfrm>
            <a:custGeom>
              <a:avLst/>
              <a:gdLst/>
              <a:ahLst/>
              <a:cxnLst/>
              <a:rect l="l" t="t" r="r" b="b"/>
              <a:pathLst>
                <a:path w="1903" h="1410" extrusionOk="0">
                  <a:moveTo>
                    <a:pt x="952" y="0"/>
                  </a:moveTo>
                  <a:cubicBezTo>
                    <a:pt x="501" y="0"/>
                    <a:pt x="51" y="292"/>
                    <a:pt x="1" y="876"/>
                  </a:cubicBezTo>
                  <a:cubicBezTo>
                    <a:pt x="1" y="1076"/>
                    <a:pt x="68" y="1243"/>
                    <a:pt x="168" y="1410"/>
                  </a:cubicBezTo>
                  <a:cubicBezTo>
                    <a:pt x="735" y="1376"/>
                    <a:pt x="1269" y="1343"/>
                    <a:pt x="1769" y="1310"/>
                  </a:cubicBezTo>
                  <a:cubicBezTo>
                    <a:pt x="1836" y="1176"/>
                    <a:pt x="1902" y="1043"/>
                    <a:pt x="1902" y="876"/>
                  </a:cubicBezTo>
                  <a:cubicBezTo>
                    <a:pt x="1852" y="292"/>
                    <a:pt x="1402" y="0"/>
                    <a:pt x="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8"/>
            <p:cNvSpPr/>
            <p:nvPr/>
          </p:nvSpPr>
          <p:spPr>
            <a:xfrm>
              <a:off x="6606575" y="3649900"/>
              <a:ext cx="35875" cy="30500"/>
            </a:xfrm>
            <a:custGeom>
              <a:avLst/>
              <a:gdLst/>
              <a:ahLst/>
              <a:cxnLst/>
              <a:rect l="l" t="t" r="r" b="b"/>
              <a:pathLst>
                <a:path w="1435" h="1220" extrusionOk="0">
                  <a:moveTo>
                    <a:pt x="834" y="1"/>
                  </a:moveTo>
                  <a:cubicBezTo>
                    <a:pt x="267" y="1"/>
                    <a:pt x="0" y="668"/>
                    <a:pt x="401" y="1035"/>
                  </a:cubicBezTo>
                  <a:cubicBezTo>
                    <a:pt x="518" y="1163"/>
                    <a:pt x="666" y="1219"/>
                    <a:pt x="813" y="1219"/>
                  </a:cubicBezTo>
                  <a:cubicBezTo>
                    <a:pt x="1126" y="1219"/>
                    <a:pt x="1435" y="964"/>
                    <a:pt x="1435" y="601"/>
                  </a:cubicBezTo>
                  <a:cubicBezTo>
                    <a:pt x="1435" y="268"/>
                    <a:pt x="1168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8"/>
            <p:cNvSpPr/>
            <p:nvPr/>
          </p:nvSpPr>
          <p:spPr>
            <a:xfrm>
              <a:off x="7281225" y="3676600"/>
              <a:ext cx="30050" cy="30050"/>
            </a:xfrm>
            <a:custGeom>
              <a:avLst/>
              <a:gdLst/>
              <a:ahLst/>
              <a:cxnLst/>
              <a:rect l="l" t="t" r="r" b="b"/>
              <a:pathLst>
                <a:path w="1202" h="120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34"/>
                    <a:pt x="267" y="1201"/>
                    <a:pt x="601" y="1201"/>
                  </a:cubicBezTo>
                  <a:cubicBezTo>
                    <a:pt x="934" y="1201"/>
                    <a:pt x="1201" y="934"/>
                    <a:pt x="1201" y="601"/>
                  </a:cubicBezTo>
                  <a:cubicBezTo>
                    <a:pt x="1201" y="267"/>
                    <a:pt x="934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8"/>
            <p:cNvSpPr/>
            <p:nvPr/>
          </p:nvSpPr>
          <p:spPr>
            <a:xfrm>
              <a:off x="8208125" y="3682850"/>
              <a:ext cx="66750" cy="42125"/>
            </a:xfrm>
            <a:custGeom>
              <a:avLst/>
              <a:gdLst/>
              <a:ahLst/>
              <a:cxnLst/>
              <a:rect l="l" t="t" r="r" b="b"/>
              <a:pathLst>
                <a:path w="2670" h="1685" extrusionOk="0">
                  <a:moveTo>
                    <a:pt x="1335" y="0"/>
                  </a:moveTo>
                  <a:cubicBezTo>
                    <a:pt x="668" y="0"/>
                    <a:pt x="1" y="451"/>
                    <a:pt x="51" y="1351"/>
                  </a:cubicBezTo>
                  <a:cubicBezTo>
                    <a:pt x="51" y="1451"/>
                    <a:pt x="51" y="1552"/>
                    <a:pt x="84" y="1618"/>
                  </a:cubicBezTo>
                  <a:cubicBezTo>
                    <a:pt x="885" y="1685"/>
                    <a:pt x="1719" y="1685"/>
                    <a:pt x="2586" y="1685"/>
                  </a:cubicBezTo>
                  <a:cubicBezTo>
                    <a:pt x="2586" y="1585"/>
                    <a:pt x="2619" y="1485"/>
                    <a:pt x="2619" y="1351"/>
                  </a:cubicBezTo>
                  <a:cubicBezTo>
                    <a:pt x="2669" y="451"/>
                    <a:pt x="2002" y="0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8"/>
            <p:cNvSpPr/>
            <p:nvPr/>
          </p:nvSpPr>
          <p:spPr>
            <a:xfrm>
              <a:off x="8097575" y="3639775"/>
              <a:ext cx="67625" cy="47675"/>
            </a:xfrm>
            <a:custGeom>
              <a:avLst/>
              <a:gdLst/>
              <a:ahLst/>
              <a:cxnLst/>
              <a:rect l="l" t="t" r="r" b="b"/>
              <a:pathLst>
                <a:path w="2705" h="1907" extrusionOk="0">
                  <a:moveTo>
                    <a:pt x="1363" y="0"/>
                  </a:moveTo>
                  <a:cubicBezTo>
                    <a:pt x="435" y="0"/>
                    <a:pt x="0" y="1228"/>
                    <a:pt x="804" y="1807"/>
                  </a:cubicBezTo>
                  <a:lnTo>
                    <a:pt x="1804" y="1907"/>
                  </a:lnTo>
                  <a:cubicBezTo>
                    <a:pt x="2705" y="1440"/>
                    <a:pt x="2471" y="106"/>
                    <a:pt x="1471" y="6"/>
                  </a:cubicBezTo>
                  <a:cubicBezTo>
                    <a:pt x="1434" y="2"/>
                    <a:pt x="1398" y="0"/>
                    <a:pt x="1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8"/>
            <p:cNvSpPr/>
            <p:nvPr/>
          </p:nvSpPr>
          <p:spPr>
            <a:xfrm>
              <a:off x="8329175" y="3668975"/>
              <a:ext cx="51200" cy="26825"/>
            </a:xfrm>
            <a:custGeom>
              <a:avLst/>
              <a:gdLst/>
              <a:ahLst/>
              <a:cxnLst/>
              <a:rect l="l" t="t" r="r" b="b"/>
              <a:pathLst>
                <a:path w="2048" h="1073" extrusionOk="0">
                  <a:moveTo>
                    <a:pt x="1378" y="0"/>
                  </a:moveTo>
                  <a:cubicBezTo>
                    <a:pt x="763" y="0"/>
                    <a:pt x="0" y="483"/>
                    <a:pt x="379" y="1072"/>
                  </a:cubicBezTo>
                  <a:cubicBezTo>
                    <a:pt x="913" y="1072"/>
                    <a:pt x="1447" y="1039"/>
                    <a:pt x="1947" y="1006"/>
                  </a:cubicBezTo>
                  <a:cubicBezTo>
                    <a:pt x="2014" y="872"/>
                    <a:pt x="2047" y="706"/>
                    <a:pt x="2047" y="572"/>
                  </a:cubicBezTo>
                  <a:cubicBezTo>
                    <a:pt x="2047" y="166"/>
                    <a:pt x="1738" y="0"/>
                    <a:pt x="13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8"/>
            <p:cNvSpPr/>
            <p:nvPr/>
          </p:nvSpPr>
          <p:spPr>
            <a:xfrm>
              <a:off x="8387000" y="3603200"/>
              <a:ext cx="34225" cy="29300"/>
            </a:xfrm>
            <a:custGeom>
              <a:avLst/>
              <a:gdLst/>
              <a:ahLst/>
              <a:cxnLst/>
              <a:rect l="l" t="t" r="r" b="b"/>
              <a:pathLst>
                <a:path w="1369" h="1172" extrusionOk="0">
                  <a:moveTo>
                    <a:pt x="801" y="1"/>
                  </a:moveTo>
                  <a:cubicBezTo>
                    <a:pt x="268" y="1"/>
                    <a:pt x="1" y="635"/>
                    <a:pt x="368" y="1002"/>
                  </a:cubicBezTo>
                  <a:cubicBezTo>
                    <a:pt x="485" y="1119"/>
                    <a:pt x="629" y="1171"/>
                    <a:pt x="771" y="1171"/>
                  </a:cubicBezTo>
                  <a:cubicBezTo>
                    <a:pt x="1075" y="1171"/>
                    <a:pt x="1369" y="931"/>
                    <a:pt x="1369" y="568"/>
                  </a:cubicBezTo>
                  <a:cubicBezTo>
                    <a:pt x="1369" y="268"/>
                    <a:pt x="1102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8"/>
            <p:cNvSpPr/>
            <p:nvPr/>
          </p:nvSpPr>
          <p:spPr>
            <a:xfrm>
              <a:off x="8387000" y="3603200"/>
              <a:ext cx="34225" cy="29300"/>
            </a:xfrm>
            <a:custGeom>
              <a:avLst/>
              <a:gdLst/>
              <a:ahLst/>
              <a:cxnLst/>
              <a:rect l="l" t="t" r="r" b="b"/>
              <a:pathLst>
                <a:path w="1369" h="1172" extrusionOk="0">
                  <a:moveTo>
                    <a:pt x="801" y="1"/>
                  </a:moveTo>
                  <a:cubicBezTo>
                    <a:pt x="268" y="1"/>
                    <a:pt x="1" y="635"/>
                    <a:pt x="368" y="1002"/>
                  </a:cubicBezTo>
                  <a:cubicBezTo>
                    <a:pt x="485" y="1119"/>
                    <a:pt x="629" y="1171"/>
                    <a:pt x="771" y="1171"/>
                  </a:cubicBezTo>
                  <a:cubicBezTo>
                    <a:pt x="1075" y="1171"/>
                    <a:pt x="1369" y="931"/>
                    <a:pt x="1369" y="568"/>
                  </a:cubicBezTo>
                  <a:cubicBezTo>
                    <a:pt x="1369" y="268"/>
                    <a:pt x="1102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8"/>
            <p:cNvSpPr/>
            <p:nvPr/>
          </p:nvSpPr>
          <p:spPr>
            <a:xfrm>
              <a:off x="5076325" y="3216075"/>
              <a:ext cx="57275" cy="283800"/>
            </a:xfrm>
            <a:custGeom>
              <a:avLst/>
              <a:gdLst/>
              <a:ahLst/>
              <a:cxnLst/>
              <a:rect l="l" t="t" r="r" b="b"/>
              <a:pathLst>
                <a:path w="2291" h="11352" extrusionOk="0">
                  <a:moveTo>
                    <a:pt x="568" y="1"/>
                  </a:moveTo>
                  <a:cubicBezTo>
                    <a:pt x="461" y="1"/>
                    <a:pt x="360" y="62"/>
                    <a:pt x="334" y="208"/>
                  </a:cubicBezTo>
                  <a:cubicBezTo>
                    <a:pt x="67" y="1176"/>
                    <a:pt x="167" y="2210"/>
                    <a:pt x="600" y="3110"/>
                  </a:cubicBezTo>
                  <a:cubicBezTo>
                    <a:pt x="901" y="3544"/>
                    <a:pt x="1134" y="4011"/>
                    <a:pt x="1334" y="4511"/>
                  </a:cubicBezTo>
                  <a:cubicBezTo>
                    <a:pt x="1568" y="5545"/>
                    <a:pt x="934" y="6212"/>
                    <a:pt x="600" y="7113"/>
                  </a:cubicBezTo>
                  <a:cubicBezTo>
                    <a:pt x="0" y="8648"/>
                    <a:pt x="167" y="10449"/>
                    <a:pt x="1735" y="11316"/>
                  </a:cubicBezTo>
                  <a:cubicBezTo>
                    <a:pt x="1784" y="11341"/>
                    <a:pt x="1832" y="11352"/>
                    <a:pt x="1876" y="11352"/>
                  </a:cubicBezTo>
                  <a:cubicBezTo>
                    <a:pt x="2135" y="11352"/>
                    <a:pt x="2291" y="10991"/>
                    <a:pt x="2035" y="10849"/>
                  </a:cubicBezTo>
                  <a:cubicBezTo>
                    <a:pt x="1401" y="10482"/>
                    <a:pt x="967" y="9915"/>
                    <a:pt x="834" y="9248"/>
                  </a:cubicBezTo>
                  <a:cubicBezTo>
                    <a:pt x="500" y="7714"/>
                    <a:pt x="1835" y="6646"/>
                    <a:pt x="1935" y="5212"/>
                  </a:cubicBezTo>
                  <a:cubicBezTo>
                    <a:pt x="1968" y="4678"/>
                    <a:pt x="1835" y="4144"/>
                    <a:pt x="1568" y="3677"/>
                  </a:cubicBezTo>
                  <a:cubicBezTo>
                    <a:pt x="1001" y="2510"/>
                    <a:pt x="567" y="1743"/>
                    <a:pt x="867" y="342"/>
                  </a:cubicBezTo>
                  <a:cubicBezTo>
                    <a:pt x="907" y="141"/>
                    <a:pt x="730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8"/>
            <p:cNvSpPr/>
            <p:nvPr/>
          </p:nvSpPr>
          <p:spPr>
            <a:xfrm>
              <a:off x="5250600" y="3317400"/>
              <a:ext cx="51725" cy="173200"/>
            </a:xfrm>
            <a:custGeom>
              <a:avLst/>
              <a:gdLst/>
              <a:ahLst/>
              <a:cxnLst/>
              <a:rect l="l" t="t" r="r" b="b"/>
              <a:pathLst>
                <a:path w="2069" h="6928" extrusionOk="0">
                  <a:moveTo>
                    <a:pt x="527" y="0"/>
                  </a:moveTo>
                  <a:cubicBezTo>
                    <a:pt x="415" y="0"/>
                    <a:pt x="307" y="59"/>
                    <a:pt x="268" y="191"/>
                  </a:cubicBezTo>
                  <a:cubicBezTo>
                    <a:pt x="1" y="1192"/>
                    <a:pt x="101" y="2226"/>
                    <a:pt x="568" y="3127"/>
                  </a:cubicBezTo>
                  <a:cubicBezTo>
                    <a:pt x="1202" y="4428"/>
                    <a:pt x="1602" y="5062"/>
                    <a:pt x="835" y="6529"/>
                  </a:cubicBezTo>
                  <a:cubicBezTo>
                    <a:pt x="719" y="6736"/>
                    <a:pt x="906" y="6928"/>
                    <a:pt x="1088" y="6928"/>
                  </a:cubicBezTo>
                  <a:cubicBezTo>
                    <a:pt x="1169" y="6928"/>
                    <a:pt x="1250" y="6889"/>
                    <a:pt x="1302" y="6796"/>
                  </a:cubicBezTo>
                  <a:lnTo>
                    <a:pt x="1302" y="6829"/>
                  </a:lnTo>
                  <a:cubicBezTo>
                    <a:pt x="1802" y="5895"/>
                    <a:pt x="2069" y="4995"/>
                    <a:pt x="1669" y="3994"/>
                  </a:cubicBezTo>
                  <a:cubicBezTo>
                    <a:pt x="1068" y="2660"/>
                    <a:pt x="434" y="1959"/>
                    <a:pt x="835" y="358"/>
                  </a:cubicBezTo>
                  <a:cubicBezTo>
                    <a:pt x="875" y="137"/>
                    <a:pt x="696" y="0"/>
                    <a:pt x="5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8"/>
            <p:cNvSpPr/>
            <p:nvPr/>
          </p:nvSpPr>
          <p:spPr>
            <a:xfrm>
              <a:off x="5158050" y="3067775"/>
              <a:ext cx="60500" cy="397900"/>
            </a:xfrm>
            <a:custGeom>
              <a:avLst/>
              <a:gdLst/>
              <a:ahLst/>
              <a:cxnLst/>
              <a:rect l="l" t="t" r="r" b="b"/>
              <a:pathLst>
                <a:path w="2420" h="15916" extrusionOk="0">
                  <a:moveTo>
                    <a:pt x="1265" y="0"/>
                  </a:moveTo>
                  <a:cubicBezTo>
                    <a:pt x="1111" y="0"/>
                    <a:pt x="947" y="121"/>
                    <a:pt x="967" y="303"/>
                  </a:cubicBezTo>
                  <a:cubicBezTo>
                    <a:pt x="1434" y="1904"/>
                    <a:pt x="567" y="3705"/>
                    <a:pt x="367" y="5240"/>
                  </a:cubicBezTo>
                  <a:cubicBezTo>
                    <a:pt x="133" y="6774"/>
                    <a:pt x="801" y="7441"/>
                    <a:pt x="1301" y="8742"/>
                  </a:cubicBezTo>
                  <a:cubicBezTo>
                    <a:pt x="2001" y="10543"/>
                    <a:pt x="0" y="12044"/>
                    <a:pt x="400" y="13946"/>
                  </a:cubicBezTo>
                  <a:cubicBezTo>
                    <a:pt x="600" y="14746"/>
                    <a:pt x="1134" y="15480"/>
                    <a:pt x="1868" y="15880"/>
                  </a:cubicBezTo>
                  <a:cubicBezTo>
                    <a:pt x="1912" y="15905"/>
                    <a:pt x="1957" y="15916"/>
                    <a:pt x="1999" y="15916"/>
                  </a:cubicBezTo>
                  <a:cubicBezTo>
                    <a:pt x="2243" y="15916"/>
                    <a:pt x="2419" y="15556"/>
                    <a:pt x="2135" y="15413"/>
                  </a:cubicBezTo>
                  <a:cubicBezTo>
                    <a:pt x="267" y="14379"/>
                    <a:pt x="1101" y="12445"/>
                    <a:pt x="1735" y="10910"/>
                  </a:cubicBezTo>
                  <a:cubicBezTo>
                    <a:pt x="2168" y="10043"/>
                    <a:pt x="2135" y="8976"/>
                    <a:pt x="1635" y="8142"/>
                  </a:cubicBezTo>
                  <a:cubicBezTo>
                    <a:pt x="1234" y="7408"/>
                    <a:pt x="867" y="6841"/>
                    <a:pt x="867" y="5973"/>
                  </a:cubicBezTo>
                  <a:cubicBezTo>
                    <a:pt x="867" y="4839"/>
                    <a:pt x="1334" y="3672"/>
                    <a:pt x="1468" y="2571"/>
                  </a:cubicBezTo>
                  <a:cubicBezTo>
                    <a:pt x="1668" y="1770"/>
                    <a:pt x="1668" y="970"/>
                    <a:pt x="1501" y="169"/>
                  </a:cubicBezTo>
                  <a:cubicBezTo>
                    <a:pt x="1462" y="51"/>
                    <a:pt x="1365" y="0"/>
                    <a:pt x="12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8"/>
            <p:cNvSpPr/>
            <p:nvPr/>
          </p:nvSpPr>
          <p:spPr>
            <a:xfrm>
              <a:off x="8464350" y="3228650"/>
              <a:ext cx="57775" cy="244950"/>
            </a:xfrm>
            <a:custGeom>
              <a:avLst/>
              <a:gdLst/>
              <a:ahLst/>
              <a:cxnLst/>
              <a:rect l="l" t="t" r="r" b="b"/>
              <a:pathLst>
                <a:path w="2311" h="9798" extrusionOk="0">
                  <a:moveTo>
                    <a:pt x="754" y="1"/>
                  </a:moveTo>
                  <a:cubicBezTo>
                    <a:pt x="660" y="1"/>
                    <a:pt x="563" y="51"/>
                    <a:pt x="509" y="172"/>
                  </a:cubicBezTo>
                  <a:cubicBezTo>
                    <a:pt x="443" y="606"/>
                    <a:pt x="443" y="1039"/>
                    <a:pt x="509" y="1473"/>
                  </a:cubicBezTo>
                  <a:cubicBezTo>
                    <a:pt x="576" y="2007"/>
                    <a:pt x="743" y="2541"/>
                    <a:pt x="843" y="3074"/>
                  </a:cubicBezTo>
                  <a:cubicBezTo>
                    <a:pt x="976" y="3875"/>
                    <a:pt x="743" y="4308"/>
                    <a:pt x="443" y="5009"/>
                  </a:cubicBezTo>
                  <a:cubicBezTo>
                    <a:pt x="209" y="5443"/>
                    <a:pt x="143" y="5943"/>
                    <a:pt x="276" y="6410"/>
                  </a:cubicBezTo>
                  <a:cubicBezTo>
                    <a:pt x="576" y="7411"/>
                    <a:pt x="1410" y="8678"/>
                    <a:pt x="176" y="9345"/>
                  </a:cubicBezTo>
                  <a:cubicBezTo>
                    <a:pt x="1" y="9520"/>
                    <a:pt x="132" y="9797"/>
                    <a:pt x="324" y="9797"/>
                  </a:cubicBezTo>
                  <a:cubicBezTo>
                    <a:pt x="351" y="9797"/>
                    <a:pt x="380" y="9792"/>
                    <a:pt x="409" y="9779"/>
                  </a:cubicBezTo>
                  <a:lnTo>
                    <a:pt x="443" y="9779"/>
                  </a:lnTo>
                  <a:cubicBezTo>
                    <a:pt x="2311" y="8712"/>
                    <a:pt x="610" y="7110"/>
                    <a:pt x="776" y="5743"/>
                  </a:cubicBezTo>
                  <a:cubicBezTo>
                    <a:pt x="876" y="4876"/>
                    <a:pt x="1477" y="4342"/>
                    <a:pt x="1410" y="3408"/>
                  </a:cubicBezTo>
                  <a:cubicBezTo>
                    <a:pt x="1343" y="2407"/>
                    <a:pt x="743" y="1340"/>
                    <a:pt x="1010" y="272"/>
                  </a:cubicBezTo>
                  <a:cubicBezTo>
                    <a:pt x="1030" y="113"/>
                    <a:pt x="895" y="1"/>
                    <a:pt x="7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8"/>
            <p:cNvSpPr/>
            <p:nvPr/>
          </p:nvSpPr>
          <p:spPr>
            <a:xfrm>
              <a:off x="8405150" y="3269575"/>
              <a:ext cx="40250" cy="175675"/>
            </a:xfrm>
            <a:custGeom>
              <a:avLst/>
              <a:gdLst/>
              <a:ahLst/>
              <a:cxnLst/>
              <a:rect l="l" t="t" r="r" b="b"/>
              <a:pathLst>
                <a:path w="1610" h="7027" extrusionOk="0">
                  <a:moveTo>
                    <a:pt x="1102" y="0"/>
                  </a:moveTo>
                  <a:cubicBezTo>
                    <a:pt x="958" y="0"/>
                    <a:pt x="802" y="121"/>
                    <a:pt x="843" y="303"/>
                  </a:cubicBezTo>
                  <a:cubicBezTo>
                    <a:pt x="1110" y="1537"/>
                    <a:pt x="75" y="2138"/>
                    <a:pt x="209" y="3272"/>
                  </a:cubicBezTo>
                  <a:cubicBezTo>
                    <a:pt x="309" y="4406"/>
                    <a:pt x="1610" y="5774"/>
                    <a:pt x="176" y="6574"/>
                  </a:cubicBezTo>
                  <a:cubicBezTo>
                    <a:pt x="1" y="6749"/>
                    <a:pt x="132" y="7026"/>
                    <a:pt x="323" y="7026"/>
                  </a:cubicBezTo>
                  <a:cubicBezTo>
                    <a:pt x="351" y="7026"/>
                    <a:pt x="380" y="7021"/>
                    <a:pt x="409" y="7008"/>
                  </a:cubicBezTo>
                  <a:lnTo>
                    <a:pt x="442" y="7008"/>
                  </a:lnTo>
                  <a:cubicBezTo>
                    <a:pt x="1376" y="6474"/>
                    <a:pt x="1543" y="5407"/>
                    <a:pt x="1176" y="4439"/>
                  </a:cubicBezTo>
                  <a:cubicBezTo>
                    <a:pt x="1009" y="4006"/>
                    <a:pt x="643" y="3572"/>
                    <a:pt x="676" y="3072"/>
                  </a:cubicBezTo>
                  <a:cubicBezTo>
                    <a:pt x="743" y="2671"/>
                    <a:pt x="909" y="2338"/>
                    <a:pt x="1143" y="2038"/>
                  </a:cubicBezTo>
                  <a:cubicBezTo>
                    <a:pt x="1410" y="1437"/>
                    <a:pt x="1476" y="803"/>
                    <a:pt x="1310" y="170"/>
                  </a:cubicBezTo>
                  <a:cubicBezTo>
                    <a:pt x="1283" y="51"/>
                    <a:pt x="1195" y="0"/>
                    <a:pt x="1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8"/>
            <p:cNvSpPr/>
            <p:nvPr/>
          </p:nvSpPr>
          <p:spPr>
            <a:xfrm>
              <a:off x="5344850" y="3406400"/>
              <a:ext cx="316075" cy="359450"/>
            </a:xfrm>
            <a:custGeom>
              <a:avLst/>
              <a:gdLst/>
              <a:ahLst/>
              <a:cxnLst/>
              <a:rect l="l" t="t" r="r" b="b"/>
              <a:pathLst>
                <a:path w="12643" h="14378" extrusionOk="0">
                  <a:moveTo>
                    <a:pt x="12642" y="0"/>
                  </a:moveTo>
                  <a:lnTo>
                    <a:pt x="12642" y="0"/>
                  </a:lnTo>
                  <a:cubicBezTo>
                    <a:pt x="12642" y="1"/>
                    <a:pt x="5004" y="534"/>
                    <a:pt x="3202" y="2069"/>
                  </a:cubicBezTo>
                  <a:cubicBezTo>
                    <a:pt x="0" y="4771"/>
                    <a:pt x="400" y="13544"/>
                    <a:pt x="400" y="13544"/>
                  </a:cubicBezTo>
                  <a:lnTo>
                    <a:pt x="8573" y="14377"/>
                  </a:lnTo>
                  <a:cubicBezTo>
                    <a:pt x="8573" y="14377"/>
                    <a:pt x="7605" y="4537"/>
                    <a:pt x="11608" y="2502"/>
                  </a:cubicBezTo>
                  <a:cubicBezTo>
                    <a:pt x="12075" y="1735"/>
                    <a:pt x="12442" y="868"/>
                    <a:pt x="12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8"/>
            <p:cNvSpPr/>
            <p:nvPr/>
          </p:nvSpPr>
          <p:spPr>
            <a:xfrm>
              <a:off x="5483275" y="3534825"/>
              <a:ext cx="34200" cy="224350"/>
            </a:xfrm>
            <a:custGeom>
              <a:avLst/>
              <a:gdLst/>
              <a:ahLst/>
              <a:cxnLst/>
              <a:rect l="l" t="t" r="r" b="b"/>
              <a:pathLst>
                <a:path w="1368" h="8974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0" y="1869"/>
                    <a:pt x="34" y="7206"/>
                    <a:pt x="67" y="8907"/>
                  </a:cubicBezTo>
                  <a:lnTo>
                    <a:pt x="701" y="8974"/>
                  </a:lnTo>
                  <a:cubicBezTo>
                    <a:pt x="367" y="2803"/>
                    <a:pt x="1368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8"/>
            <p:cNvSpPr/>
            <p:nvPr/>
          </p:nvSpPr>
          <p:spPr>
            <a:xfrm>
              <a:off x="5412375" y="3445600"/>
              <a:ext cx="132625" cy="306900"/>
            </a:xfrm>
            <a:custGeom>
              <a:avLst/>
              <a:gdLst/>
              <a:ahLst/>
              <a:cxnLst/>
              <a:rect l="l" t="t" r="r" b="b"/>
              <a:pathLst>
                <a:path w="5305" h="12276" extrusionOk="0">
                  <a:moveTo>
                    <a:pt x="5305" y="0"/>
                  </a:moveTo>
                  <a:cubicBezTo>
                    <a:pt x="4104" y="234"/>
                    <a:pt x="3003" y="701"/>
                    <a:pt x="2002" y="1368"/>
                  </a:cubicBezTo>
                  <a:cubicBezTo>
                    <a:pt x="201" y="2635"/>
                    <a:pt x="1" y="10041"/>
                    <a:pt x="1" y="12209"/>
                  </a:cubicBezTo>
                  <a:lnTo>
                    <a:pt x="768" y="12276"/>
                  </a:lnTo>
                  <a:cubicBezTo>
                    <a:pt x="601" y="2802"/>
                    <a:pt x="3704" y="567"/>
                    <a:pt x="5305" y="67"/>
                  </a:cubicBezTo>
                  <a:lnTo>
                    <a:pt x="5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8"/>
            <p:cNvSpPr/>
            <p:nvPr/>
          </p:nvSpPr>
          <p:spPr>
            <a:xfrm>
              <a:off x="5164700" y="3720075"/>
              <a:ext cx="574600" cy="155025"/>
            </a:xfrm>
            <a:custGeom>
              <a:avLst/>
              <a:gdLst/>
              <a:ahLst/>
              <a:cxnLst/>
              <a:rect l="l" t="t" r="r" b="b"/>
              <a:pathLst>
                <a:path w="22984" h="6201" extrusionOk="0">
                  <a:moveTo>
                    <a:pt x="8381" y="1"/>
                  </a:moveTo>
                  <a:cubicBezTo>
                    <a:pt x="7230" y="1"/>
                    <a:pt x="6122" y="795"/>
                    <a:pt x="5905" y="2097"/>
                  </a:cubicBezTo>
                  <a:cubicBezTo>
                    <a:pt x="5672" y="1964"/>
                    <a:pt x="5405" y="1897"/>
                    <a:pt x="5138" y="1897"/>
                  </a:cubicBezTo>
                  <a:cubicBezTo>
                    <a:pt x="4304" y="1897"/>
                    <a:pt x="3570" y="2498"/>
                    <a:pt x="3403" y="3332"/>
                  </a:cubicBezTo>
                  <a:cubicBezTo>
                    <a:pt x="3193" y="2938"/>
                    <a:pt x="2823" y="2758"/>
                    <a:pt x="2455" y="2758"/>
                  </a:cubicBezTo>
                  <a:cubicBezTo>
                    <a:pt x="1948" y="2758"/>
                    <a:pt x="1446" y="3100"/>
                    <a:pt x="1369" y="3698"/>
                  </a:cubicBezTo>
                  <a:cubicBezTo>
                    <a:pt x="1209" y="3477"/>
                    <a:pt x="981" y="3378"/>
                    <a:pt x="757" y="3378"/>
                  </a:cubicBezTo>
                  <a:cubicBezTo>
                    <a:pt x="373" y="3378"/>
                    <a:pt x="1" y="3669"/>
                    <a:pt x="1" y="4132"/>
                  </a:cubicBezTo>
                  <a:lnTo>
                    <a:pt x="1" y="4199"/>
                  </a:lnTo>
                  <a:lnTo>
                    <a:pt x="701" y="4199"/>
                  </a:lnTo>
                  <a:cubicBezTo>
                    <a:pt x="9341" y="4199"/>
                    <a:pt x="15779" y="5400"/>
                    <a:pt x="22984" y="6200"/>
                  </a:cubicBezTo>
                  <a:lnTo>
                    <a:pt x="22984" y="6033"/>
                  </a:lnTo>
                  <a:cubicBezTo>
                    <a:pt x="22984" y="5405"/>
                    <a:pt x="22470" y="4961"/>
                    <a:pt x="21910" y="4961"/>
                  </a:cubicBezTo>
                  <a:cubicBezTo>
                    <a:pt x="21757" y="4961"/>
                    <a:pt x="21600" y="4994"/>
                    <a:pt x="21450" y="5066"/>
                  </a:cubicBezTo>
                  <a:cubicBezTo>
                    <a:pt x="21181" y="4080"/>
                    <a:pt x="20333" y="3566"/>
                    <a:pt x="19482" y="3566"/>
                  </a:cubicBezTo>
                  <a:cubicBezTo>
                    <a:pt x="18751" y="3566"/>
                    <a:pt x="18017" y="3946"/>
                    <a:pt x="17647" y="4733"/>
                  </a:cubicBezTo>
                  <a:cubicBezTo>
                    <a:pt x="17513" y="4699"/>
                    <a:pt x="17413" y="4666"/>
                    <a:pt x="17280" y="4666"/>
                  </a:cubicBezTo>
                  <a:cubicBezTo>
                    <a:pt x="17380" y="4366"/>
                    <a:pt x="17447" y="4032"/>
                    <a:pt x="17447" y="3698"/>
                  </a:cubicBezTo>
                  <a:cubicBezTo>
                    <a:pt x="17447" y="1829"/>
                    <a:pt x="15930" y="485"/>
                    <a:pt x="14251" y="485"/>
                  </a:cubicBezTo>
                  <a:cubicBezTo>
                    <a:pt x="13774" y="485"/>
                    <a:pt x="13283" y="593"/>
                    <a:pt x="12810" y="830"/>
                  </a:cubicBezTo>
                  <a:cubicBezTo>
                    <a:pt x="12460" y="375"/>
                    <a:pt x="11945" y="140"/>
                    <a:pt x="11428" y="140"/>
                  </a:cubicBezTo>
                  <a:cubicBezTo>
                    <a:pt x="10960" y="140"/>
                    <a:pt x="10490" y="333"/>
                    <a:pt x="10141" y="730"/>
                  </a:cubicBezTo>
                  <a:cubicBezTo>
                    <a:pt x="9629" y="229"/>
                    <a:pt x="8999" y="1"/>
                    <a:pt x="8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8"/>
            <p:cNvSpPr/>
            <p:nvPr/>
          </p:nvSpPr>
          <p:spPr>
            <a:xfrm>
              <a:off x="8149350" y="2850175"/>
              <a:ext cx="207675" cy="793075"/>
            </a:xfrm>
            <a:custGeom>
              <a:avLst/>
              <a:gdLst/>
              <a:ahLst/>
              <a:cxnLst/>
              <a:rect l="l" t="t" r="r" b="b"/>
              <a:pathLst>
                <a:path w="8307" h="31723" extrusionOk="0">
                  <a:moveTo>
                    <a:pt x="67" y="0"/>
                  </a:moveTo>
                  <a:lnTo>
                    <a:pt x="0" y="901"/>
                  </a:lnTo>
                  <a:cubicBezTo>
                    <a:pt x="167" y="1001"/>
                    <a:pt x="334" y="1101"/>
                    <a:pt x="500" y="1234"/>
                  </a:cubicBezTo>
                  <a:lnTo>
                    <a:pt x="801" y="1501"/>
                  </a:lnTo>
                  <a:cubicBezTo>
                    <a:pt x="1034" y="1635"/>
                    <a:pt x="1234" y="1835"/>
                    <a:pt x="1434" y="2035"/>
                  </a:cubicBezTo>
                  <a:lnTo>
                    <a:pt x="1668" y="2235"/>
                  </a:lnTo>
                  <a:cubicBezTo>
                    <a:pt x="1735" y="2302"/>
                    <a:pt x="1801" y="2369"/>
                    <a:pt x="1868" y="2435"/>
                  </a:cubicBezTo>
                  <a:cubicBezTo>
                    <a:pt x="2002" y="2569"/>
                    <a:pt x="2135" y="2736"/>
                    <a:pt x="2268" y="2869"/>
                  </a:cubicBezTo>
                  <a:lnTo>
                    <a:pt x="2335" y="2969"/>
                  </a:lnTo>
                  <a:cubicBezTo>
                    <a:pt x="2435" y="3102"/>
                    <a:pt x="2569" y="3236"/>
                    <a:pt x="2669" y="3369"/>
                  </a:cubicBezTo>
                  <a:cubicBezTo>
                    <a:pt x="2735" y="3436"/>
                    <a:pt x="2769" y="3536"/>
                    <a:pt x="2835" y="3603"/>
                  </a:cubicBezTo>
                  <a:cubicBezTo>
                    <a:pt x="2869" y="3636"/>
                    <a:pt x="2936" y="3736"/>
                    <a:pt x="2969" y="3803"/>
                  </a:cubicBezTo>
                  <a:cubicBezTo>
                    <a:pt x="3436" y="4437"/>
                    <a:pt x="3836" y="5137"/>
                    <a:pt x="4136" y="5871"/>
                  </a:cubicBezTo>
                  <a:cubicBezTo>
                    <a:pt x="4170" y="5938"/>
                    <a:pt x="4203" y="6038"/>
                    <a:pt x="4236" y="6105"/>
                  </a:cubicBezTo>
                  <a:cubicBezTo>
                    <a:pt x="4303" y="6271"/>
                    <a:pt x="4337" y="6405"/>
                    <a:pt x="4403" y="6572"/>
                  </a:cubicBezTo>
                  <a:cubicBezTo>
                    <a:pt x="4437" y="6638"/>
                    <a:pt x="4470" y="6738"/>
                    <a:pt x="4470" y="6805"/>
                  </a:cubicBezTo>
                  <a:cubicBezTo>
                    <a:pt x="4570" y="7005"/>
                    <a:pt x="4637" y="7239"/>
                    <a:pt x="4703" y="7472"/>
                  </a:cubicBezTo>
                  <a:cubicBezTo>
                    <a:pt x="4737" y="7572"/>
                    <a:pt x="4770" y="7706"/>
                    <a:pt x="4770" y="7806"/>
                  </a:cubicBezTo>
                  <a:cubicBezTo>
                    <a:pt x="4804" y="7906"/>
                    <a:pt x="4837" y="7973"/>
                    <a:pt x="4837" y="8073"/>
                  </a:cubicBezTo>
                  <a:cubicBezTo>
                    <a:pt x="4937" y="8506"/>
                    <a:pt x="5037" y="8940"/>
                    <a:pt x="5104" y="9374"/>
                  </a:cubicBezTo>
                  <a:lnTo>
                    <a:pt x="5137" y="9874"/>
                  </a:lnTo>
                  <a:cubicBezTo>
                    <a:pt x="5204" y="10208"/>
                    <a:pt x="5237" y="10541"/>
                    <a:pt x="5237" y="10908"/>
                  </a:cubicBezTo>
                  <a:cubicBezTo>
                    <a:pt x="5671" y="20081"/>
                    <a:pt x="6071" y="31723"/>
                    <a:pt x="6071" y="31723"/>
                  </a:cubicBezTo>
                  <a:lnTo>
                    <a:pt x="8306" y="31723"/>
                  </a:lnTo>
                  <a:cubicBezTo>
                    <a:pt x="8306" y="31723"/>
                    <a:pt x="7906" y="20081"/>
                    <a:pt x="7472" y="10908"/>
                  </a:cubicBezTo>
                  <a:cubicBezTo>
                    <a:pt x="7439" y="10675"/>
                    <a:pt x="7405" y="10441"/>
                    <a:pt x="7405" y="10241"/>
                  </a:cubicBezTo>
                  <a:lnTo>
                    <a:pt x="7405" y="10174"/>
                  </a:lnTo>
                  <a:cubicBezTo>
                    <a:pt x="7405" y="9941"/>
                    <a:pt x="7372" y="9707"/>
                    <a:pt x="7339" y="9507"/>
                  </a:cubicBezTo>
                  <a:cubicBezTo>
                    <a:pt x="7305" y="9307"/>
                    <a:pt x="7272" y="9073"/>
                    <a:pt x="7239" y="8873"/>
                  </a:cubicBezTo>
                  <a:cubicBezTo>
                    <a:pt x="7205" y="8673"/>
                    <a:pt x="7172" y="8473"/>
                    <a:pt x="7105" y="8273"/>
                  </a:cubicBezTo>
                  <a:cubicBezTo>
                    <a:pt x="7072" y="8039"/>
                    <a:pt x="7038" y="7839"/>
                    <a:pt x="6972" y="7672"/>
                  </a:cubicBezTo>
                  <a:cubicBezTo>
                    <a:pt x="6905" y="7472"/>
                    <a:pt x="6872" y="7272"/>
                    <a:pt x="6805" y="7105"/>
                  </a:cubicBezTo>
                  <a:cubicBezTo>
                    <a:pt x="6738" y="6905"/>
                    <a:pt x="6672" y="6738"/>
                    <a:pt x="6605" y="6572"/>
                  </a:cubicBezTo>
                  <a:cubicBezTo>
                    <a:pt x="6538" y="6371"/>
                    <a:pt x="6471" y="6205"/>
                    <a:pt x="6405" y="6038"/>
                  </a:cubicBezTo>
                  <a:cubicBezTo>
                    <a:pt x="6338" y="5904"/>
                    <a:pt x="6271" y="5738"/>
                    <a:pt x="6205" y="5604"/>
                  </a:cubicBezTo>
                  <a:lnTo>
                    <a:pt x="6171" y="5538"/>
                  </a:lnTo>
                  <a:cubicBezTo>
                    <a:pt x="6104" y="5404"/>
                    <a:pt x="6038" y="5237"/>
                    <a:pt x="5938" y="5104"/>
                  </a:cubicBezTo>
                  <a:lnTo>
                    <a:pt x="5904" y="5037"/>
                  </a:lnTo>
                  <a:cubicBezTo>
                    <a:pt x="5838" y="4904"/>
                    <a:pt x="5771" y="4770"/>
                    <a:pt x="5671" y="4670"/>
                  </a:cubicBezTo>
                  <a:cubicBezTo>
                    <a:pt x="5604" y="4537"/>
                    <a:pt x="5537" y="4403"/>
                    <a:pt x="5437" y="4270"/>
                  </a:cubicBezTo>
                  <a:cubicBezTo>
                    <a:pt x="5437" y="4270"/>
                    <a:pt x="5437" y="4270"/>
                    <a:pt x="5404" y="4237"/>
                  </a:cubicBezTo>
                  <a:cubicBezTo>
                    <a:pt x="5337" y="4103"/>
                    <a:pt x="5237" y="3970"/>
                    <a:pt x="5137" y="3836"/>
                  </a:cubicBezTo>
                  <a:cubicBezTo>
                    <a:pt x="4870" y="3469"/>
                    <a:pt x="4570" y="3136"/>
                    <a:pt x="4270" y="2802"/>
                  </a:cubicBezTo>
                  <a:lnTo>
                    <a:pt x="3970" y="2502"/>
                  </a:lnTo>
                  <a:cubicBezTo>
                    <a:pt x="3870" y="2402"/>
                    <a:pt x="3769" y="2302"/>
                    <a:pt x="3669" y="2202"/>
                  </a:cubicBezTo>
                  <a:lnTo>
                    <a:pt x="3369" y="1968"/>
                  </a:lnTo>
                  <a:cubicBezTo>
                    <a:pt x="3169" y="1768"/>
                    <a:pt x="2969" y="1635"/>
                    <a:pt x="2769" y="1468"/>
                  </a:cubicBezTo>
                  <a:lnTo>
                    <a:pt x="2535" y="1301"/>
                  </a:lnTo>
                  <a:cubicBezTo>
                    <a:pt x="1768" y="767"/>
                    <a:pt x="934" y="334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8"/>
            <p:cNvSpPr/>
            <p:nvPr/>
          </p:nvSpPr>
          <p:spPr>
            <a:xfrm>
              <a:off x="8149350" y="2850175"/>
              <a:ext cx="207675" cy="793075"/>
            </a:xfrm>
            <a:custGeom>
              <a:avLst/>
              <a:gdLst/>
              <a:ahLst/>
              <a:cxnLst/>
              <a:rect l="l" t="t" r="r" b="b"/>
              <a:pathLst>
                <a:path w="8307" h="31723" extrusionOk="0">
                  <a:moveTo>
                    <a:pt x="67" y="0"/>
                  </a:moveTo>
                  <a:lnTo>
                    <a:pt x="0" y="901"/>
                  </a:lnTo>
                  <a:cubicBezTo>
                    <a:pt x="167" y="1001"/>
                    <a:pt x="334" y="1101"/>
                    <a:pt x="500" y="1234"/>
                  </a:cubicBezTo>
                  <a:lnTo>
                    <a:pt x="801" y="1501"/>
                  </a:lnTo>
                  <a:cubicBezTo>
                    <a:pt x="1034" y="1635"/>
                    <a:pt x="1234" y="1835"/>
                    <a:pt x="1434" y="2035"/>
                  </a:cubicBezTo>
                  <a:lnTo>
                    <a:pt x="1668" y="2235"/>
                  </a:lnTo>
                  <a:cubicBezTo>
                    <a:pt x="1735" y="2302"/>
                    <a:pt x="1735" y="2302"/>
                    <a:pt x="1868" y="2435"/>
                  </a:cubicBezTo>
                  <a:cubicBezTo>
                    <a:pt x="2002" y="2569"/>
                    <a:pt x="2135" y="2736"/>
                    <a:pt x="2268" y="2869"/>
                  </a:cubicBezTo>
                  <a:lnTo>
                    <a:pt x="2335" y="2969"/>
                  </a:lnTo>
                  <a:cubicBezTo>
                    <a:pt x="2435" y="3102"/>
                    <a:pt x="2569" y="3236"/>
                    <a:pt x="2669" y="3369"/>
                  </a:cubicBezTo>
                  <a:cubicBezTo>
                    <a:pt x="2735" y="3436"/>
                    <a:pt x="2769" y="3503"/>
                    <a:pt x="2835" y="3603"/>
                  </a:cubicBezTo>
                  <a:lnTo>
                    <a:pt x="2969" y="3803"/>
                  </a:lnTo>
                  <a:cubicBezTo>
                    <a:pt x="3436" y="4437"/>
                    <a:pt x="3836" y="5137"/>
                    <a:pt x="4136" y="5871"/>
                  </a:cubicBezTo>
                  <a:cubicBezTo>
                    <a:pt x="4170" y="5938"/>
                    <a:pt x="4203" y="6038"/>
                    <a:pt x="4236" y="6105"/>
                  </a:cubicBezTo>
                  <a:cubicBezTo>
                    <a:pt x="4303" y="6271"/>
                    <a:pt x="4337" y="6405"/>
                    <a:pt x="4403" y="6572"/>
                  </a:cubicBezTo>
                  <a:cubicBezTo>
                    <a:pt x="4437" y="6638"/>
                    <a:pt x="4470" y="6705"/>
                    <a:pt x="4470" y="6805"/>
                  </a:cubicBezTo>
                  <a:cubicBezTo>
                    <a:pt x="4570" y="7005"/>
                    <a:pt x="4637" y="7239"/>
                    <a:pt x="4703" y="7472"/>
                  </a:cubicBezTo>
                  <a:cubicBezTo>
                    <a:pt x="4737" y="7572"/>
                    <a:pt x="4770" y="7706"/>
                    <a:pt x="4770" y="7806"/>
                  </a:cubicBezTo>
                  <a:cubicBezTo>
                    <a:pt x="4804" y="7906"/>
                    <a:pt x="4837" y="7973"/>
                    <a:pt x="4837" y="8073"/>
                  </a:cubicBezTo>
                  <a:cubicBezTo>
                    <a:pt x="4937" y="8506"/>
                    <a:pt x="5037" y="8940"/>
                    <a:pt x="5104" y="9374"/>
                  </a:cubicBezTo>
                  <a:cubicBezTo>
                    <a:pt x="5104" y="9540"/>
                    <a:pt x="5137" y="9707"/>
                    <a:pt x="5137" y="9874"/>
                  </a:cubicBezTo>
                  <a:cubicBezTo>
                    <a:pt x="5204" y="10208"/>
                    <a:pt x="5237" y="10541"/>
                    <a:pt x="5237" y="10908"/>
                  </a:cubicBezTo>
                  <a:cubicBezTo>
                    <a:pt x="5671" y="20081"/>
                    <a:pt x="6071" y="31723"/>
                    <a:pt x="6071" y="31723"/>
                  </a:cubicBezTo>
                  <a:lnTo>
                    <a:pt x="8306" y="31723"/>
                  </a:lnTo>
                  <a:cubicBezTo>
                    <a:pt x="8306" y="31723"/>
                    <a:pt x="7906" y="20081"/>
                    <a:pt x="7472" y="10908"/>
                  </a:cubicBezTo>
                  <a:cubicBezTo>
                    <a:pt x="7439" y="10675"/>
                    <a:pt x="7405" y="10441"/>
                    <a:pt x="7405" y="10241"/>
                  </a:cubicBezTo>
                  <a:lnTo>
                    <a:pt x="7405" y="10174"/>
                  </a:lnTo>
                  <a:cubicBezTo>
                    <a:pt x="7405" y="9941"/>
                    <a:pt x="7372" y="9707"/>
                    <a:pt x="7339" y="9507"/>
                  </a:cubicBezTo>
                  <a:cubicBezTo>
                    <a:pt x="7305" y="9307"/>
                    <a:pt x="7272" y="9073"/>
                    <a:pt x="7239" y="8873"/>
                  </a:cubicBezTo>
                  <a:cubicBezTo>
                    <a:pt x="7205" y="8673"/>
                    <a:pt x="7172" y="8473"/>
                    <a:pt x="7105" y="8273"/>
                  </a:cubicBezTo>
                  <a:cubicBezTo>
                    <a:pt x="7072" y="8039"/>
                    <a:pt x="7038" y="7839"/>
                    <a:pt x="6972" y="7672"/>
                  </a:cubicBezTo>
                  <a:cubicBezTo>
                    <a:pt x="6905" y="7472"/>
                    <a:pt x="6872" y="7272"/>
                    <a:pt x="6805" y="7105"/>
                  </a:cubicBezTo>
                  <a:cubicBezTo>
                    <a:pt x="6738" y="6905"/>
                    <a:pt x="6672" y="6738"/>
                    <a:pt x="6605" y="6572"/>
                  </a:cubicBezTo>
                  <a:cubicBezTo>
                    <a:pt x="6538" y="6371"/>
                    <a:pt x="6471" y="6205"/>
                    <a:pt x="6405" y="6038"/>
                  </a:cubicBezTo>
                  <a:cubicBezTo>
                    <a:pt x="6338" y="5904"/>
                    <a:pt x="6271" y="5738"/>
                    <a:pt x="6205" y="5604"/>
                  </a:cubicBezTo>
                  <a:lnTo>
                    <a:pt x="6171" y="5538"/>
                  </a:lnTo>
                  <a:cubicBezTo>
                    <a:pt x="6104" y="5404"/>
                    <a:pt x="6038" y="5237"/>
                    <a:pt x="5938" y="5104"/>
                  </a:cubicBezTo>
                  <a:lnTo>
                    <a:pt x="5904" y="5037"/>
                  </a:lnTo>
                  <a:cubicBezTo>
                    <a:pt x="5838" y="4904"/>
                    <a:pt x="5771" y="4770"/>
                    <a:pt x="5671" y="4670"/>
                  </a:cubicBezTo>
                  <a:cubicBezTo>
                    <a:pt x="5604" y="4537"/>
                    <a:pt x="5537" y="4403"/>
                    <a:pt x="5437" y="4270"/>
                  </a:cubicBezTo>
                  <a:cubicBezTo>
                    <a:pt x="5437" y="4270"/>
                    <a:pt x="5437" y="4270"/>
                    <a:pt x="5404" y="4237"/>
                  </a:cubicBezTo>
                  <a:cubicBezTo>
                    <a:pt x="5337" y="4103"/>
                    <a:pt x="5237" y="3970"/>
                    <a:pt x="5137" y="3836"/>
                  </a:cubicBezTo>
                  <a:cubicBezTo>
                    <a:pt x="4870" y="3469"/>
                    <a:pt x="4570" y="3136"/>
                    <a:pt x="4270" y="2802"/>
                  </a:cubicBezTo>
                  <a:lnTo>
                    <a:pt x="3970" y="2502"/>
                  </a:lnTo>
                  <a:cubicBezTo>
                    <a:pt x="3870" y="2402"/>
                    <a:pt x="3769" y="2302"/>
                    <a:pt x="3669" y="2202"/>
                  </a:cubicBezTo>
                  <a:lnTo>
                    <a:pt x="3369" y="1968"/>
                  </a:lnTo>
                  <a:cubicBezTo>
                    <a:pt x="3169" y="1768"/>
                    <a:pt x="2969" y="1635"/>
                    <a:pt x="2769" y="1468"/>
                  </a:cubicBezTo>
                  <a:lnTo>
                    <a:pt x="2535" y="1301"/>
                  </a:lnTo>
                  <a:cubicBezTo>
                    <a:pt x="1768" y="767"/>
                    <a:pt x="934" y="334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8"/>
            <p:cNvSpPr/>
            <p:nvPr/>
          </p:nvSpPr>
          <p:spPr>
            <a:xfrm>
              <a:off x="4724400" y="3530650"/>
              <a:ext cx="136775" cy="142625"/>
            </a:xfrm>
            <a:custGeom>
              <a:avLst/>
              <a:gdLst/>
              <a:ahLst/>
              <a:cxnLst/>
              <a:rect l="l" t="t" r="r" b="b"/>
              <a:pathLst>
                <a:path w="5471" h="5705" extrusionOk="0">
                  <a:moveTo>
                    <a:pt x="4704" y="1"/>
                  </a:moveTo>
                  <a:lnTo>
                    <a:pt x="2435" y="1802"/>
                  </a:lnTo>
                  <a:lnTo>
                    <a:pt x="1802" y="1635"/>
                  </a:lnTo>
                  <a:lnTo>
                    <a:pt x="834" y="2603"/>
                  </a:lnTo>
                  <a:lnTo>
                    <a:pt x="868" y="3670"/>
                  </a:lnTo>
                  <a:lnTo>
                    <a:pt x="0" y="5104"/>
                  </a:lnTo>
                  <a:lnTo>
                    <a:pt x="401" y="5705"/>
                  </a:lnTo>
                  <a:lnTo>
                    <a:pt x="1535" y="5638"/>
                  </a:lnTo>
                  <a:lnTo>
                    <a:pt x="3169" y="3570"/>
                  </a:lnTo>
                  <a:lnTo>
                    <a:pt x="5471" y="801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8"/>
            <p:cNvSpPr/>
            <p:nvPr/>
          </p:nvSpPr>
          <p:spPr>
            <a:xfrm>
              <a:off x="4630150" y="3464925"/>
              <a:ext cx="406150" cy="382950"/>
            </a:xfrm>
            <a:custGeom>
              <a:avLst/>
              <a:gdLst/>
              <a:ahLst/>
              <a:cxnLst/>
              <a:rect l="l" t="t" r="r" b="b"/>
              <a:pathLst>
                <a:path w="16246" h="15318" extrusionOk="0">
                  <a:moveTo>
                    <a:pt x="7010" y="1"/>
                  </a:moveTo>
                  <a:cubicBezTo>
                    <a:pt x="6913" y="1"/>
                    <a:pt x="6822" y="20"/>
                    <a:pt x="6739" y="61"/>
                  </a:cubicBezTo>
                  <a:cubicBezTo>
                    <a:pt x="5672" y="595"/>
                    <a:pt x="8674" y="3063"/>
                    <a:pt x="8674" y="3063"/>
                  </a:cubicBezTo>
                  <a:lnTo>
                    <a:pt x="7640" y="4731"/>
                  </a:lnTo>
                  <a:lnTo>
                    <a:pt x="6772" y="4731"/>
                  </a:lnTo>
                  <a:lnTo>
                    <a:pt x="5738" y="5532"/>
                  </a:lnTo>
                  <a:lnTo>
                    <a:pt x="5805" y="6432"/>
                  </a:lnTo>
                  <a:lnTo>
                    <a:pt x="4304" y="7867"/>
                  </a:lnTo>
                  <a:cubicBezTo>
                    <a:pt x="4304" y="7867"/>
                    <a:pt x="2629" y="5767"/>
                    <a:pt x="1487" y="5767"/>
                  </a:cubicBezTo>
                  <a:cubicBezTo>
                    <a:pt x="1350" y="5767"/>
                    <a:pt x="1220" y="5797"/>
                    <a:pt x="1102" y="5865"/>
                  </a:cubicBezTo>
                  <a:cubicBezTo>
                    <a:pt x="1" y="6499"/>
                    <a:pt x="3604" y="9501"/>
                    <a:pt x="3604" y="9501"/>
                  </a:cubicBezTo>
                  <a:cubicBezTo>
                    <a:pt x="3604" y="9501"/>
                    <a:pt x="6406" y="10936"/>
                    <a:pt x="7106" y="11670"/>
                  </a:cubicBezTo>
                  <a:cubicBezTo>
                    <a:pt x="7840" y="12403"/>
                    <a:pt x="8240" y="14805"/>
                    <a:pt x="9174" y="15239"/>
                  </a:cubicBezTo>
                  <a:cubicBezTo>
                    <a:pt x="9305" y="15294"/>
                    <a:pt x="9473" y="15318"/>
                    <a:pt x="9664" y="15318"/>
                  </a:cubicBezTo>
                  <a:cubicBezTo>
                    <a:pt x="10402" y="15318"/>
                    <a:pt x="11473" y="14963"/>
                    <a:pt x="11976" y="14672"/>
                  </a:cubicBezTo>
                  <a:cubicBezTo>
                    <a:pt x="12677" y="14305"/>
                    <a:pt x="13677" y="13004"/>
                    <a:pt x="14144" y="12337"/>
                  </a:cubicBezTo>
                  <a:cubicBezTo>
                    <a:pt x="14745" y="11503"/>
                    <a:pt x="16246" y="9701"/>
                    <a:pt x="16179" y="8634"/>
                  </a:cubicBezTo>
                  <a:cubicBezTo>
                    <a:pt x="16046" y="7400"/>
                    <a:pt x="14144" y="5432"/>
                    <a:pt x="13244" y="4598"/>
                  </a:cubicBezTo>
                  <a:cubicBezTo>
                    <a:pt x="12577" y="3997"/>
                    <a:pt x="10175" y="2696"/>
                    <a:pt x="10175" y="2696"/>
                  </a:cubicBezTo>
                  <a:cubicBezTo>
                    <a:pt x="10175" y="2696"/>
                    <a:pt x="8160" y="1"/>
                    <a:pt x="7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8"/>
            <p:cNvSpPr/>
            <p:nvPr/>
          </p:nvSpPr>
          <p:spPr>
            <a:xfrm>
              <a:off x="7790750" y="4067075"/>
              <a:ext cx="145975" cy="59875"/>
            </a:xfrm>
            <a:custGeom>
              <a:avLst/>
              <a:gdLst/>
              <a:ahLst/>
              <a:cxnLst/>
              <a:rect l="l" t="t" r="r" b="b"/>
              <a:pathLst>
                <a:path w="5839" h="2395" extrusionOk="0">
                  <a:moveTo>
                    <a:pt x="636" y="0"/>
                  </a:moveTo>
                  <a:cubicBezTo>
                    <a:pt x="415" y="0"/>
                    <a:pt x="198" y="69"/>
                    <a:pt x="1" y="193"/>
                  </a:cubicBezTo>
                  <a:lnTo>
                    <a:pt x="401" y="1026"/>
                  </a:lnTo>
                  <a:lnTo>
                    <a:pt x="2969" y="2394"/>
                  </a:lnTo>
                  <a:cubicBezTo>
                    <a:pt x="2969" y="2394"/>
                    <a:pt x="5838" y="1827"/>
                    <a:pt x="5171" y="1026"/>
                  </a:cubicBezTo>
                  <a:cubicBezTo>
                    <a:pt x="4904" y="675"/>
                    <a:pt x="4477" y="608"/>
                    <a:pt x="4030" y="608"/>
                  </a:cubicBezTo>
                  <a:cubicBezTo>
                    <a:pt x="3753" y="608"/>
                    <a:pt x="3469" y="634"/>
                    <a:pt x="3209" y="634"/>
                  </a:cubicBezTo>
                  <a:cubicBezTo>
                    <a:pt x="2894" y="634"/>
                    <a:pt x="2616" y="596"/>
                    <a:pt x="2436" y="426"/>
                  </a:cubicBezTo>
                  <a:cubicBezTo>
                    <a:pt x="2058" y="70"/>
                    <a:pt x="1709" y="70"/>
                    <a:pt x="1371" y="70"/>
                  </a:cubicBezTo>
                  <a:cubicBezTo>
                    <a:pt x="1201" y="70"/>
                    <a:pt x="1035" y="70"/>
                    <a:pt x="868" y="26"/>
                  </a:cubicBezTo>
                  <a:cubicBezTo>
                    <a:pt x="790" y="9"/>
                    <a:pt x="713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8"/>
            <p:cNvSpPr/>
            <p:nvPr/>
          </p:nvSpPr>
          <p:spPr>
            <a:xfrm>
              <a:off x="7643150" y="4071800"/>
              <a:ext cx="383625" cy="396125"/>
            </a:xfrm>
            <a:custGeom>
              <a:avLst/>
              <a:gdLst/>
              <a:ahLst/>
              <a:cxnLst/>
              <a:rect l="l" t="t" r="r" b="b"/>
              <a:pathLst>
                <a:path w="15345" h="15845" extrusionOk="0">
                  <a:moveTo>
                    <a:pt x="5972" y="1"/>
                  </a:moveTo>
                  <a:cubicBezTo>
                    <a:pt x="5950" y="1"/>
                    <a:pt x="5928" y="2"/>
                    <a:pt x="5905" y="4"/>
                  </a:cubicBezTo>
                  <a:cubicBezTo>
                    <a:pt x="4971" y="104"/>
                    <a:pt x="7339" y="3539"/>
                    <a:pt x="7339" y="3539"/>
                  </a:cubicBezTo>
                  <a:cubicBezTo>
                    <a:pt x="7339" y="3539"/>
                    <a:pt x="0" y="3873"/>
                    <a:pt x="100" y="10111"/>
                  </a:cubicBezTo>
                  <a:cubicBezTo>
                    <a:pt x="161" y="13918"/>
                    <a:pt x="3628" y="15844"/>
                    <a:pt x="6955" y="15844"/>
                  </a:cubicBezTo>
                  <a:cubicBezTo>
                    <a:pt x="9107" y="15844"/>
                    <a:pt x="11201" y="15038"/>
                    <a:pt x="12276" y="13413"/>
                  </a:cubicBezTo>
                  <a:cubicBezTo>
                    <a:pt x="15345" y="8810"/>
                    <a:pt x="9174" y="4207"/>
                    <a:pt x="9174" y="4207"/>
                  </a:cubicBezTo>
                  <a:cubicBezTo>
                    <a:pt x="9674" y="2639"/>
                    <a:pt x="11075" y="2205"/>
                    <a:pt x="11208" y="1238"/>
                  </a:cubicBezTo>
                  <a:cubicBezTo>
                    <a:pt x="11252" y="924"/>
                    <a:pt x="11155" y="817"/>
                    <a:pt x="10979" y="817"/>
                  </a:cubicBezTo>
                  <a:cubicBezTo>
                    <a:pt x="10612" y="817"/>
                    <a:pt x="9903" y="1282"/>
                    <a:pt x="9407" y="1304"/>
                  </a:cubicBezTo>
                  <a:cubicBezTo>
                    <a:pt x="8779" y="1304"/>
                    <a:pt x="8643" y="702"/>
                    <a:pt x="8139" y="702"/>
                  </a:cubicBezTo>
                  <a:cubicBezTo>
                    <a:pt x="8027" y="702"/>
                    <a:pt x="7897" y="731"/>
                    <a:pt x="7739" y="804"/>
                  </a:cubicBezTo>
                  <a:cubicBezTo>
                    <a:pt x="7616" y="859"/>
                    <a:pt x="7509" y="882"/>
                    <a:pt x="7414" y="882"/>
                  </a:cubicBezTo>
                  <a:cubicBezTo>
                    <a:pt x="6831" y="882"/>
                    <a:pt x="6690" y="1"/>
                    <a:pt x="5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8"/>
            <p:cNvSpPr/>
            <p:nvPr/>
          </p:nvSpPr>
          <p:spPr>
            <a:xfrm>
              <a:off x="7644825" y="4245325"/>
              <a:ext cx="321900" cy="222600"/>
            </a:xfrm>
            <a:custGeom>
              <a:avLst/>
              <a:gdLst/>
              <a:ahLst/>
              <a:cxnLst/>
              <a:rect l="l" t="t" r="r" b="b"/>
              <a:pathLst>
                <a:path w="12876" h="8904" extrusionOk="0">
                  <a:moveTo>
                    <a:pt x="801" y="1"/>
                  </a:moveTo>
                  <a:cubicBezTo>
                    <a:pt x="267" y="968"/>
                    <a:pt x="0" y="2069"/>
                    <a:pt x="33" y="3170"/>
                  </a:cubicBezTo>
                  <a:cubicBezTo>
                    <a:pt x="94" y="6977"/>
                    <a:pt x="3561" y="8903"/>
                    <a:pt x="6888" y="8903"/>
                  </a:cubicBezTo>
                  <a:cubicBezTo>
                    <a:pt x="9040" y="8903"/>
                    <a:pt x="11134" y="8097"/>
                    <a:pt x="12209" y="6472"/>
                  </a:cubicBezTo>
                  <a:cubicBezTo>
                    <a:pt x="12509" y="6039"/>
                    <a:pt x="12742" y="5538"/>
                    <a:pt x="12876" y="5004"/>
                  </a:cubicBezTo>
                  <a:lnTo>
                    <a:pt x="12876" y="5004"/>
                  </a:lnTo>
                  <a:cubicBezTo>
                    <a:pt x="12843" y="5104"/>
                    <a:pt x="12776" y="5205"/>
                    <a:pt x="12742" y="5271"/>
                  </a:cubicBezTo>
                  <a:cubicBezTo>
                    <a:pt x="11668" y="6896"/>
                    <a:pt x="9569" y="7703"/>
                    <a:pt x="7412" y="7703"/>
                  </a:cubicBezTo>
                  <a:cubicBezTo>
                    <a:pt x="4079" y="7703"/>
                    <a:pt x="608" y="5776"/>
                    <a:pt x="567" y="1969"/>
                  </a:cubicBezTo>
                  <a:cubicBezTo>
                    <a:pt x="534" y="1302"/>
                    <a:pt x="634" y="635"/>
                    <a:pt x="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8"/>
            <p:cNvSpPr/>
            <p:nvPr/>
          </p:nvSpPr>
          <p:spPr>
            <a:xfrm>
              <a:off x="7889350" y="4271625"/>
              <a:ext cx="66550" cy="139550"/>
            </a:xfrm>
            <a:custGeom>
              <a:avLst/>
              <a:gdLst/>
              <a:ahLst/>
              <a:cxnLst/>
              <a:rect l="l" t="t" r="r" b="b"/>
              <a:pathLst>
                <a:path w="2662" h="5582" extrusionOk="0">
                  <a:moveTo>
                    <a:pt x="1463" y="0"/>
                  </a:moveTo>
                  <a:cubicBezTo>
                    <a:pt x="1227" y="0"/>
                    <a:pt x="1002" y="180"/>
                    <a:pt x="1127" y="450"/>
                  </a:cubicBezTo>
                  <a:cubicBezTo>
                    <a:pt x="1861" y="2084"/>
                    <a:pt x="1360" y="3619"/>
                    <a:pt x="226" y="4953"/>
                  </a:cubicBezTo>
                  <a:cubicBezTo>
                    <a:pt x="0" y="5230"/>
                    <a:pt x="266" y="5582"/>
                    <a:pt x="539" y="5582"/>
                  </a:cubicBezTo>
                  <a:cubicBezTo>
                    <a:pt x="629" y="5582"/>
                    <a:pt x="719" y="5544"/>
                    <a:pt x="793" y="5454"/>
                  </a:cubicBezTo>
                  <a:cubicBezTo>
                    <a:pt x="2094" y="3919"/>
                    <a:pt x="2661" y="2118"/>
                    <a:pt x="1827" y="216"/>
                  </a:cubicBezTo>
                  <a:cubicBezTo>
                    <a:pt x="1752" y="66"/>
                    <a:pt x="1606" y="0"/>
                    <a:pt x="1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8"/>
            <p:cNvSpPr/>
            <p:nvPr/>
          </p:nvSpPr>
          <p:spPr>
            <a:xfrm>
              <a:off x="7871725" y="4221850"/>
              <a:ext cx="47475" cy="40750"/>
            </a:xfrm>
            <a:custGeom>
              <a:avLst/>
              <a:gdLst/>
              <a:ahLst/>
              <a:cxnLst/>
              <a:rect l="l" t="t" r="r" b="b"/>
              <a:pathLst>
                <a:path w="1899" h="1630" extrusionOk="0">
                  <a:moveTo>
                    <a:pt x="581" y="0"/>
                  </a:moveTo>
                  <a:cubicBezTo>
                    <a:pt x="272" y="0"/>
                    <a:pt x="0" y="396"/>
                    <a:pt x="297" y="640"/>
                  </a:cubicBezTo>
                  <a:cubicBezTo>
                    <a:pt x="631" y="873"/>
                    <a:pt x="931" y="1173"/>
                    <a:pt x="1165" y="1474"/>
                  </a:cubicBezTo>
                  <a:cubicBezTo>
                    <a:pt x="1248" y="1578"/>
                    <a:pt x="1371" y="1630"/>
                    <a:pt x="1491" y="1630"/>
                  </a:cubicBezTo>
                  <a:cubicBezTo>
                    <a:pt x="1564" y="1630"/>
                    <a:pt x="1636" y="1611"/>
                    <a:pt x="1698" y="1574"/>
                  </a:cubicBezTo>
                  <a:cubicBezTo>
                    <a:pt x="1865" y="1474"/>
                    <a:pt x="1899" y="1240"/>
                    <a:pt x="1798" y="1073"/>
                  </a:cubicBezTo>
                  <a:cubicBezTo>
                    <a:pt x="1498" y="706"/>
                    <a:pt x="1165" y="373"/>
                    <a:pt x="798" y="73"/>
                  </a:cubicBezTo>
                  <a:cubicBezTo>
                    <a:pt x="728" y="22"/>
                    <a:pt x="654" y="0"/>
                    <a:pt x="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8"/>
            <p:cNvSpPr/>
            <p:nvPr/>
          </p:nvSpPr>
          <p:spPr>
            <a:xfrm>
              <a:off x="7820775" y="4105850"/>
              <a:ext cx="23375" cy="51950"/>
            </a:xfrm>
            <a:custGeom>
              <a:avLst/>
              <a:gdLst/>
              <a:ahLst/>
              <a:cxnLst/>
              <a:rect l="l" t="t" r="r" b="b"/>
              <a:pathLst>
                <a:path w="935" h="2078" extrusionOk="0">
                  <a:moveTo>
                    <a:pt x="483" y="0"/>
                  </a:moveTo>
                  <a:cubicBezTo>
                    <a:pt x="467" y="0"/>
                    <a:pt x="451" y="3"/>
                    <a:pt x="434" y="9"/>
                  </a:cubicBezTo>
                  <a:cubicBezTo>
                    <a:pt x="0" y="143"/>
                    <a:pt x="934" y="2077"/>
                    <a:pt x="934" y="2077"/>
                  </a:cubicBezTo>
                  <a:cubicBezTo>
                    <a:pt x="934" y="2077"/>
                    <a:pt x="903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8"/>
            <p:cNvSpPr/>
            <p:nvPr/>
          </p:nvSpPr>
          <p:spPr>
            <a:xfrm>
              <a:off x="7859125" y="4115100"/>
              <a:ext cx="31725" cy="31025"/>
            </a:xfrm>
            <a:custGeom>
              <a:avLst/>
              <a:gdLst/>
              <a:ahLst/>
              <a:cxnLst/>
              <a:rect l="l" t="t" r="r" b="b"/>
              <a:pathLst>
                <a:path w="1269" h="1241" extrusionOk="0">
                  <a:moveTo>
                    <a:pt x="785" y="1"/>
                  </a:moveTo>
                  <a:cubicBezTo>
                    <a:pt x="342" y="1"/>
                    <a:pt x="1" y="1240"/>
                    <a:pt x="1" y="1240"/>
                  </a:cubicBezTo>
                  <a:cubicBezTo>
                    <a:pt x="1" y="1240"/>
                    <a:pt x="1268" y="73"/>
                    <a:pt x="835" y="6"/>
                  </a:cubicBezTo>
                  <a:cubicBezTo>
                    <a:pt x="818" y="3"/>
                    <a:pt x="801" y="1"/>
                    <a:pt x="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8"/>
            <p:cNvSpPr/>
            <p:nvPr/>
          </p:nvSpPr>
          <p:spPr>
            <a:xfrm>
              <a:off x="7830100" y="3847975"/>
              <a:ext cx="15775" cy="15350"/>
            </a:xfrm>
            <a:custGeom>
              <a:avLst/>
              <a:gdLst/>
              <a:ahLst/>
              <a:cxnLst/>
              <a:rect l="l" t="t" r="r" b="b"/>
              <a:pathLst>
                <a:path w="631" h="614" extrusionOk="0">
                  <a:moveTo>
                    <a:pt x="250" y="1"/>
                  </a:moveTo>
                  <a:cubicBezTo>
                    <a:pt x="123" y="1"/>
                    <a:pt x="0" y="142"/>
                    <a:pt x="94" y="284"/>
                  </a:cubicBezTo>
                  <a:cubicBezTo>
                    <a:pt x="214" y="467"/>
                    <a:pt x="264" y="546"/>
                    <a:pt x="274" y="565"/>
                  </a:cubicBezTo>
                  <a:lnTo>
                    <a:pt x="274" y="565"/>
                  </a:lnTo>
                  <a:cubicBezTo>
                    <a:pt x="270" y="560"/>
                    <a:pt x="265" y="556"/>
                    <a:pt x="261" y="551"/>
                  </a:cubicBezTo>
                  <a:cubicBezTo>
                    <a:pt x="113" y="337"/>
                    <a:pt x="63" y="265"/>
                    <a:pt x="62" y="265"/>
                  </a:cubicBezTo>
                  <a:lnTo>
                    <a:pt x="62" y="265"/>
                  </a:lnTo>
                  <a:cubicBezTo>
                    <a:pt x="60" y="265"/>
                    <a:pt x="269" y="569"/>
                    <a:pt x="275" y="569"/>
                  </a:cubicBezTo>
                  <a:cubicBezTo>
                    <a:pt x="276" y="569"/>
                    <a:pt x="275" y="568"/>
                    <a:pt x="274" y="565"/>
                  </a:cubicBezTo>
                  <a:lnTo>
                    <a:pt x="274" y="565"/>
                  </a:lnTo>
                  <a:cubicBezTo>
                    <a:pt x="307" y="599"/>
                    <a:pt x="347" y="613"/>
                    <a:pt x="386" y="613"/>
                  </a:cubicBezTo>
                  <a:cubicBezTo>
                    <a:pt x="508" y="613"/>
                    <a:pt x="630" y="478"/>
                    <a:pt x="565" y="357"/>
                  </a:cubicBezTo>
                  <a:lnTo>
                    <a:pt x="565" y="357"/>
                  </a:lnTo>
                  <a:cubicBezTo>
                    <a:pt x="571" y="365"/>
                    <a:pt x="575" y="369"/>
                    <a:pt x="576" y="369"/>
                  </a:cubicBezTo>
                  <a:cubicBezTo>
                    <a:pt x="579" y="369"/>
                    <a:pt x="534" y="297"/>
                    <a:pt x="395" y="84"/>
                  </a:cubicBezTo>
                  <a:cubicBezTo>
                    <a:pt x="356" y="25"/>
                    <a:pt x="302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8"/>
            <p:cNvSpPr/>
            <p:nvPr/>
          </p:nvSpPr>
          <p:spPr>
            <a:xfrm>
              <a:off x="6997675" y="3890925"/>
              <a:ext cx="661350" cy="565575"/>
            </a:xfrm>
            <a:custGeom>
              <a:avLst/>
              <a:gdLst/>
              <a:ahLst/>
              <a:cxnLst/>
              <a:rect l="l" t="t" r="r" b="b"/>
              <a:pathLst>
                <a:path w="26454" h="22623" extrusionOk="0">
                  <a:moveTo>
                    <a:pt x="15092" y="4534"/>
                  </a:moveTo>
                  <a:cubicBezTo>
                    <a:pt x="18566" y="4534"/>
                    <a:pt x="21894" y="7228"/>
                    <a:pt x="21917" y="11308"/>
                  </a:cubicBezTo>
                  <a:cubicBezTo>
                    <a:pt x="21917" y="15044"/>
                    <a:pt x="18881" y="18080"/>
                    <a:pt x="15145" y="18080"/>
                  </a:cubicBezTo>
                  <a:cubicBezTo>
                    <a:pt x="9107" y="18080"/>
                    <a:pt x="6105" y="10808"/>
                    <a:pt x="10342" y="6538"/>
                  </a:cubicBezTo>
                  <a:cubicBezTo>
                    <a:pt x="11726" y="5154"/>
                    <a:pt x="13426" y="4534"/>
                    <a:pt x="15092" y="4534"/>
                  </a:cubicBezTo>
                  <a:close/>
                  <a:moveTo>
                    <a:pt x="15145" y="0"/>
                  </a:moveTo>
                  <a:cubicBezTo>
                    <a:pt x="5071" y="0"/>
                    <a:pt x="1" y="12175"/>
                    <a:pt x="7139" y="19314"/>
                  </a:cubicBezTo>
                  <a:cubicBezTo>
                    <a:pt x="9299" y="21473"/>
                    <a:pt x="12186" y="22622"/>
                    <a:pt x="15127" y="22622"/>
                  </a:cubicBezTo>
                  <a:cubicBezTo>
                    <a:pt x="16593" y="22622"/>
                    <a:pt x="18072" y="22337"/>
                    <a:pt x="19481" y="21749"/>
                  </a:cubicBezTo>
                  <a:cubicBezTo>
                    <a:pt x="23684" y="19981"/>
                    <a:pt x="26453" y="15878"/>
                    <a:pt x="26453" y="11308"/>
                  </a:cubicBezTo>
                  <a:cubicBezTo>
                    <a:pt x="26420" y="5070"/>
                    <a:pt x="21383" y="0"/>
                    <a:pt x="151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8"/>
            <p:cNvSpPr/>
            <p:nvPr/>
          </p:nvSpPr>
          <p:spPr>
            <a:xfrm>
              <a:off x="6997675" y="3890925"/>
              <a:ext cx="661350" cy="565575"/>
            </a:xfrm>
            <a:custGeom>
              <a:avLst/>
              <a:gdLst/>
              <a:ahLst/>
              <a:cxnLst/>
              <a:rect l="l" t="t" r="r" b="b"/>
              <a:pathLst>
                <a:path w="26454" h="22623" extrusionOk="0">
                  <a:moveTo>
                    <a:pt x="15092" y="4534"/>
                  </a:moveTo>
                  <a:cubicBezTo>
                    <a:pt x="18566" y="4534"/>
                    <a:pt x="21894" y="7228"/>
                    <a:pt x="21917" y="11308"/>
                  </a:cubicBezTo>
                  <a:cubicBezTo>
                    <a:pt x="21917" y="15044"/>
                    <a:pt x="18881" y="18080"/>
                    <a:pt x="15145" y="18080"/>
                  </a:cubicBezTo>
                  <a:cubicBezTo>
                    <a:pt x="9107" y="18080"/>
                    <a:pt x="6105" y="10808"/>
                    <a:pt x="10342" y="6538"/>
                  </a:cubicBezTo>
                  <a:cubicBezTo>
                    <a:pt x="11726" y="5154"/>
                    <a:pt x="13426" y="4534"/>
                    <a:pt x="15092" y="4534"/>
                  </a:cubicBezTo>
                  <a:close/>
                  <a:moveTo>
                    <a:pt x="15145" y="0"/>
                  </a:moveTo>
                  <a:cubicBezTo>
                    <a:pt x="5071" y="0"/>
                    <a:pt x="1" y="12175"/>
                    <a:pt x="7139" y="19314"/>
                  </a:cubicBezTo>
                  <a:cubicBezTo>
                    <a:pt x="9299" y="21473"/>
                    <a:pt x="12186" y="22622"/>
                    <a:pt x="15127" y="22622"/>
                  </a:cubicBezTo>
                  <a:cubicBezTo>
                    <a:pt x="16593" y="22622"/>
                    <a:pt x="18072" y="22337"/>
                    <a:pt x="19481" y="21749"/>
                  </a:cubicBezTo>
                  <a:cubicBezTo>
                    <a:pt x="23684" y="19981"/>
                    <a:pt x="26453" y="15878"/>
                    <a:pt x="26453" y="11308"/>
                  </a:cubicBezTo>
                  <a:cubicBezTo>
                    <a:pt x="26420" y="5070"/>
                    <a:pt x="21383" y="0"/>
                    <a:pt x="15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8"/>
            <p:cNvSpPr/>
            <p:nvPr/>
          </p:nvSpPr>
          <p:spPr>
            <a:xfrm>
              <a:off x="7051050" y="3915925"/>
              <a:ext cx="219425" cy="509025"/>
            </a:xfrm>
            <a:custGeom>
              <a:avLst/>
              <a:gdLst/>
              <a:ahLst/>
              <a:cxnLst/>
              <a:rect l="l" t="t" r="r" b="b"/>
              <a:pathLst>
                <a:path w="8777" h="20361" extrusionOk="0">
                  <a:moveTo>
                    <a:pt x="8473" y="1"/>
                  </a:moveTo>
                  <a:cubicBezTo>
                    <a:pt x="268" y="4170"/>
                    <a:pt x="1" y="15745"/>
                    <a:pt x="7940" y="20349"/>
                  </a:cubicBezTo>
                  <a:cubicBezTo>
                    <a:pt x="7960" y="20357"/>
                    <a:pt x="7980" y="20360"/>
                    <a:pt x="7999" y="20360"/>
                  </a:cubicBezTo>
                  <a:cubicBezTo>
                    <a:pt x="8135" y="20360"/>
                    <a:pt x="8224" y="20170"/>
                    <a:pt x="8107" y="20082"/>
                  </a:cubicBezTo>
                  <a:cubicBezTo>
                    <a:pt x="368" y="15612"/>
                    <a:pt x="635" y="4337"/>
                    <a:pt x="8607" y="301"/>
                  </a:cubicBezTo>
                  <a:cubicBezTo>
                    <a:pt x="8776" y="216"/>
                    <a:pt x="8683" y="12"/>
                    <a:pt x="8549" y="12"/>
                  </a:cubicBezTo>
                  <a:cubicBezTo>
                    <a:pt x="8525" y="12"/>
                    <a:pt x="8499" y="19"/>
                    <a:pt x="8473" y="34"/>
                  </a:cubicBezTo>
                  <a:lnTo>
                    <a:pt x="8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8"/>
            <p:cNvSpPr/>
            <p:nvPr/>
          </p:nvSpPr>
          <p:spPr>
            <a:xfrm>
              <a:off x="7068575" y="3904850"/>
              <a:ext cx="251450" cy="530350"/>
            </a:xfrm>
            <a:custGeom>
              <a:avLst/>
              <a:gdLst/>
              <a:ahLst/>
              <a:cxnLst/>
              <a:rect l="l" t="t" r="r" b="b"/>
              <a:pathLst>
                <a:path w="10058" h="21214" extrusionOk="0">
                  <a:moveTo>
                    <a:pt x="9863" y="0"/>
                  </a:moveTo>
                  <a:cubicBezTo>
                    <a:pt x="9846" y="0"/>
                    <a:pt x="9827" y="4"/>
                    <a:pt x="9807" y="10"/>
                  </a:cubicBezTo>
                  <a:cubicBezTo>
                    <a:pt x="467" y="3813"/>
                    <a:pt x="0" y="16822"/>
                    <a:pt x="9107" y="21192"/>
                  </a:cubicBezTo>
                  <a:cubicBezTo>
                    <a:pt x="9137" y="21207"/>
                    <a:pt x="9167" y="21214"/>
                    <a:pt x="9195" y="21214"/>
                  </a:cubicBezTo>
                  <a:cubicBezTo>
                    <a:pt x="9349" y="21214"/>
                    <a:pt x="9443" y="21010"/>
                    <a:pt x="9274" y="20925"/>
                  </a:cubicBezTo>
                  <a:cubicBezTo>
                    <a:pt x="434" y="16689"/>
                    <a:pt x="767" y="4013"/>
                    <a:pt x="9907" y="310"/>
                  </a:cubicBezTo>
                  <a:cubicBezTo>
                    <a:pt x="10058" y="250"/>
                    <a:pt x="10018" y="0"/>
                    <a:pt x="9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8"/>
            <p:cNvSpPr/>
            <p:nvPr/>
          </p:nvSpPr>
          <p:spPr>
            <a:xfrm>
              <a:off x="7058550" y="3890925"/>
              <a:ext cx="660500" cy="565575"/>
            </a:xfrm>
            <a:custGeom>
              <a:avLst/>
              <a:gdLst/>
              <a:ahLst/>
              <a:cxnLst/>
              <a:rect l="l" t="t" r="r" b="b"/>
              <a:pathLst>
                <a:path w="26420" h="22623" extrusionOk="0">
                  <a:moveTo>
                    <a:pt x="15069" y="4534"/>
                  </a:moveTo>
                  <a:cubicBezTo>
                    <a:pt x="18532" y="4534"/>
                    <a:pt x="21861" y="7228"/>
                    <a:pt x="21883" y="11308"/>
                  </a:cubicBezTo>
                  <a:cubicBezTo>
                    <a:pt x="21883" y="15044"/>
                    <a:pt x="18848" y="18080"/>
                    <a:pt x="15112" y="18080"/>
                  </a:cubicBezTo>
                  <a:cubicBezTo>
                    <a:pt x="9107" y="18080"/>
                    <a:pt x="6072" y="10808"/>
                    <a:pt x="10342" y="6538"/>
                  </a:cubicBezTo>
                  <a:cubicBezTo>
                    <a:pt x="11715" y="5154"/>
                    <a:pt x="13408" y="4534"/>
                    <a:pt x="15069" y="4534"/>
                  </a:cubicBezTo>
                  <a:close/>
                  <a:moveTo>
                    <a:pt x="15112" y="0"/>
                  </a:moveTo>
                  <a:cubicBezTo>
                    <a:pt x="5038" y="0"/>
                    <a:pt x="1" y="12175"/>
                    <a:pt x="7139" y="19314"/>
                  </a:cubicBezTo>
                  <a:cubicBezTo>
                    <a:pt x="9299" y="21473"/>
                    <a:pt x="12186" y="22622"/>
                    <a:pt x="15118" y="22622"/>
                  </a:cubicBezTo>
                  <a:cubicBezTo>
                    <a:pt x="16578" y="22622"/>
                    <a:pt x="18050" y="22337"/>
                    <a:pt x="19448" y="21749"/>
                  </a:cubicBezTo>
                  <a:cubicBezTo>
                    <a:pt x="23685" y="19981"/>
                    <a:pt x="26420" y="15878"/>
                    <a:pt x="26420" y="11308"/>
                  </a:cubicBezTo>
                  <a:cubicBezTo>
                    <a:pt x="26420" y="5070"/>
                    <a:pt x="21350" y="0"/>
                    <a:pt x="15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8"/>
            <p:cNvSpPr/>
            <p:nvPr/>
          </p:nvSpPr>
          <p:spPr>
            <a:xfrm>
              <a:off x="5849375" y="3811700"/>
              <a:ext cx="468675" cy="522500"/>
            </a:xfrm>
            <a:custGeom>
              <a:avLst/>
              <a:gdLst/>
              <a:ahLst/>
              <a:cxnLst/>
              <a:rect l="l" t="t" r="r" b="b"/>
              <a:pathLst>
                <a:path w="18747" h="20900" extrusionOk="0">
                  <a:moveTo>
                    <a:pt x="13761" y="3958"/>
                  </a:moveTo>
                  <a:cubicBezTo>
                    <a:pt x="13967" y="3958"/>
                    <a:pt x="14178" y="4049"/>
                    <a:pt x="14344" y="4270"/>
                  </a:cubicBezTo>
                  <a:lnTo>
                    <a:pt x="16979" y="7772"/>
                  </a:lnTo>
                  <a:cubicBezTo>
                    <a:pt x="17369" y="8357"/>
                    <a:pt x="16887" y="8942"/>
                    <a:pt x="16365" y="8942"/>
                  </a:cubicBezTo>
                  <a:cubicBezTo>
                    <a:pt x="16172" y="8942"/>
                    <a:pt x="15973" y="8862"/>
                    <a:pt x="15811" y="8673"/>
                  </a:cubicBezTo>
                  <a:lnTo>
                    <a:pt x="13143" y="5170"/>
                  </a:lnTo>
                  <a:cubicBezTo>
                    <a:pt x="12708" y="4590"/>
                    <a:pt x="13218" y="3958"/>
                    <a:pt x="13761" y="3958"/>
                  </a:cubicBezTo>
                  <a:close/>
                  <a:moveTo>
                    <a:pt x="10274" y="0"/>
                  </a:moveTo>
                  <a:lnTo>
                    <a:pt x="10041" y="500"/>
                  </a:lnTo>
                  <a:cubicBezTo>
                    <a:pt x="9901" y="454"/>
                    <a:pt x="9762" y="429"/>
                    <a:pt x="9623" y="429"/>
                  </a:cubicBezTo>
                  <a:cubicBezTo>
                    <a:pt x="9462" y="429"/>
                    <a:pt x="9301" y="462"/>
                    <a:pt x="9140" y="534"/>
                  </a:cubicBezTo>
                  <a:lnTo>
                    <a:pt x="5704" y="2202"/>
                  </a:lnTo>
                  <a:cubicBezTo>
                    <a:pt x="5471" y="2335"/>
                    <a:pt x="5271" y="2535"/>
                    <a:pt x="5170" y="2769"/>
                  </a:cubicBezTo>
                  <a:lnTo>
                    <a:pt x="234" y="14611"/>
                  </a:lnTo>
                  <a:cubicBezTo>
                    <a:pt x="0" y="15144"/>
                    <a:pt x="267" y="15778"/>
                    <a:pt x="834" y="16012"/>
                  </a:cubicBezTo>
                  <a:lnTo>
                    <a:pt x="12342" y="20815"/>
                  </a:lnTo>
                  <a:cubicBezTo>
                    <a:pt x="12474" y="20873"/>
                    <a:pt x="12613" y="20900"/>
                    <a:pt x="12750" y="20900"/>
                  </a:cubicBezTo>
                  <a:cubicBezTo>
                    <a:pt x="13165" y="20900"/>
                    <a:pt x="13568" y="20649"/>
                    <a:pt x="13743" y="20248"/>
                  </a:cubicBezTo>
                  <a:lnTo>
                    <a:pt x="18613" y="8640"/>
                  </a:lnTo>
                  <a:cubicBezTo>
                    <a:pt x="18747" y="8273"/>
                    <a:pt x="18713" y="7839"/>
                    <a:pt x="18480" y="7539"/>
                  </a:cubicBezTo>
                  <a:lnTo>
                    <a:pt x="14811" y="2669"/>
                  </a:lnTo>
                  <a:cubicBezTo>
                    <a:pt x="14677" y="2502"/>
                    <a:pt x="14544" y="2402"/>
                    <a:pt x="14344" y="2302"/>
                  </a:cubicBezTo>
                  <a:lnTo>
                    <a:pt x="14110" y="2202"/>
                  </a:lnTo>
                  <a:lnTo>
                    <a:pt x="14344" y="1701"/>
                  </a:lnTo>
                  <a:lnTo>
                    <a:pt x="10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8"/>
            <p:cNvSpPr/>
            <p:nvPr/>
          </p:nvSpPr>
          <p:spPr>
            <a:xfrm>
              <a:off x="6093700" y="3782175"/>
              <a:ext cx="137625" cy="73225"/>
            </a:xfrm>
            <a:custGeom>
              <a:avLst/>
              <a:gdLst/>
              <a:ahLst/>
              <a:cxnLst/>
              <a:rect l="l" t="t" r="r" b="b"/>
              <a:pathLst>
                <a:path w="5505" h="2929" extrusionOk="0">
                  <a:moveTo>
                    <a:pt x="713" y="0"/>
                  </a:moveTo>
                  <a:cubicBezTo>
                    <a:pt x="473" y="0"/>
                    <a:pt x="236" y="152"/>
                    <a:pt x="134" y="381"/>
                  </a:cubicBezTo>
                  <a:cubicBezTo>
                    <a:pt x="1" y="681"/>
                    <a:pt x="168" y="1048"/>
                    <a:pt x="468" y="1181"/>
                  </a:cubicBezTo>
                  <a:lnTo>
                    <a:pt x="4571" y="2882"/>
                  </a:lnTo>
                  <a:cubicBezTo>
                    <a:pt x="4642" y="2914"/>
                    <a:pt x="4717" y="2929"/>
                    <a:pt x="4792" y="2929"/>
                  </a:cubicBezTo>
                  <a:cubicBezTo>
                    <a:pt x="5032" y="2929"/>
                    <a:pt x="5270" y="2778"/>
                    <a:pt x="5371" y="2549"/>
                  </a:cubicBezTo>
                  <a:cubicBezTo>
                    <a:pt x="5505" y="2249"/>
                    <a:pt x="5338" y="1882"/>
                    <a:pt x="5038" y="1782"/>
                  </a:cubicBezTo>
                  <a:lnTo>
                    <a:pt x="935" y="47"/>
                  </a:lnTo>
                  <a:cubicBezTo>
                    <a:pt x="863" y="15"/>
                    <a:pt x="788" y="0"/>
                    <a:pt x="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8"/>
            <p:cNvSpPr/>
            <p:nvPr/>
          </p:nvSpPr>
          <p:spPr>
            <a:xfrm>
              <a:off x="5956950" y="4018500"/>
              <a:ext cx="244350" cy="193500"/>
            </a:xfrm>
            <a:custGeom>
              <a:avLst/>
              <a:gdLst/>
              <a:ahLst/>
              <a:cxnLst/>
              <a:rect l="l" t="t" r="r" b="b"/>
              <a:pathLst>
                <a:path w="9774" h="7740" extrusionOk="0">
                  <a:moveTo>
                    <a:pt x="1868" y="1"/>
                  </a:moveTo>
                  <a:lnTo>
                    <a:pt x="0" y="4437"/>
                  </a:lnTo>
                  <a:lnTo>
                    <a:pt x="7906" y="7740"/>
                  </a:lnTo>
                  <a:lnTo>
                    <a:pt x="9774" y="3303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8"/>
            <p:cNvSpPr/>
            <p:nvPr/>
          </p:nvSpPr>
          <p:spPr>
            <a:xfrm>
              <a:off x="5956950" y="4018500"/>
              <a:ext cx="244350" cy="193500"/>
            </a:xfrm>
            <a:custGeom>
              <a:avLst/>
              <a:gdLst/>
              <a:ahLst/>
              <a:cxnLst/>
              <a:rect l="l" t="t" r="r" b="b"/>
              <a:pathLst>
                <a:path w="9774" h="7740" extrusionOk="0">
                  <a:moveTo>
                    <a:pt x="1868" y="1"/>
                  </a:moveTo>
                  <a:lnTo>
                    <a:pt x="0" y="4437"/>
                  </a:lnTo>
                  <a:lnTo>
                    <a:pt x="7906" y="7740"/>
                  </a:lnTo>
                  <a:lnTo>
                    <a:pt x="9774" y="3303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8"/>
            <p:cNvSpPr/>
            <p:nvPr/>
          </p:nvSpPr>
          <p:spPr>
            <a:xfrm>
              <a:off x="5648400" y="4317800"/>
              <a:ext cx="371950" cy="140375"/>
            </a:xfrm>
            <a:custGeom>
              <a:avLst/>
              <a:gdLst/>
              <a:ahLst/>
              <a:cxnLst/>
              <a:rect l="l" t="t" r="r" b="b"/>
              <a:pathLst>
                <a:path w="14878" h="5615" extrusionOk="0">
                  <a:moveTo>
                    <a:pt x="6992" y="0"/>
                  </a:moveTo>
                  <a:cubicBezTo>
                    <a:pt x="6919" y="0"/>
                    <a:pt x="6845" y="2"/>
                    <a:pt x="6772" y="4"/>
                  </a:cubicBezTo>
                  <a:cubicBezTo>
                    <a:pt x="5504" y="4"/>
                    <a:pt x="4603" y="771"/>
                    <a:pt x="3703" y="1238"/>
                  </a:cubicBezTo>
                  <a:cubicBezTo>
                    <a:pt x="3036" y="1572"/>
                    <a:pt x="1134" y="1672"/>
                    <a:pt x="367" y="1672"/>
                  </a:cubicBezTo>
                  <a:cubicBezTo>
                    <a:pt x="167" y="1672"/>
                    <a:pt x="0" y="1839"/>
                    <a:pt x="0" y="2039"/>
                  </a:cubicBezTo>
                  <a:lnTo>
                    <a:pt x="0" y="3440"/>
                  </a:lnTo>
                  <a:cubicBezTo>
                    <a:pt x="0" y="3640"/>
                    <a:pt x="133" y="3807"/>
                    <a:pt x="334" y="3807"/>
                  </a:cubicBezTo>
                  <a:cubicBezTo>
                    <a:pt x="1134" y="3840"/>
                    <a:pt x="3036" y="3940"/>
                    <a:pt x="3669" y="4274"/>
                  </a:cubicBezTo>
                  <a:cubicBezTo>
                    <a:pt x="4570" y="4774"/>
                    <a:pt x="5471" y="5575"/>
                    <a:pt x="6738" y="5575"/>
                  </a:cubicBezTo>
                  <a:cubicBezTo>
                    <a:pt x="6870" y="5583"/>
                    <a:pt x="7001" y="5587"/>
                    <a:pt x="7132" y="5587"/>
                  </a:cubicBezTo>
                  <a:cubicBezTo>
                    <a:pt x="8034" y="5587"/>
                    <a:pt x="8929" y="5390"/>
                    <a:pt x="9774" y="5041"/>
                  </a:cubicBezTo>
                  <a:cubicBezTo>
                    <a:pt x="10065" y="4911"/>
                    <a:pt x="10372" y="4845"/>
                    <a:pt x="10680" y="4845"/>
                  </a:cubicBezTo>
                  <a:cubicBezTo>
                    <a:pt x="11006" y="4845"/>
                    <a:pt x="11333" y="4920"/>
                    <a:pt x="11642" y="5074"/>
                  </a:cubicBezTo>
                  <a:cubicBezTo>
                    <a:pt x="12261" y="5415"/>
                    <a:pt x="12937" y="5612"/>
                    <a:pt x="13618" y="5612"/>
                  </a:cubicBezTo>
                  <a:cubicBezTo>
                    <a:pt x="13671" y="5612"/>
                    <a:pt x="13724" y="5610"/>
                    <a:pt x="13777" y="5608"/>
                  </a:cubicBezTo>
                  <a:cubicBezTo>
                    <a:pt x="13813" y="5612"/>
                    <a:pt x="13849" y="5614"/>
                    <a:pt x="13885" y="5614"/>
                  </a:cubicBezTo>
                  <a:cubicBezTo>
                    <a:pt x="14406" y="5614"/>
                    <a:pt x="14844" y="5171"/>
                    <a:pt x="14844" y="4641"/>
                  </a:cubicBezTo>
                  <a:lnTo>
                    <a:pt x="14877" y="1105"/>
                  </a:lnTo>
                  <a:cubicBezTo>
                    <a:pt x="14877" y="538"/>
                    <a:pt x="14410" y="104"/>
                    <a:pt x="13843" y="104"/>
                  </a:cubicBezTo>
                  <a:cubicBezTo>
                    <a:pt x="13076" y="104"/>
                    <a:pt x="12342" y="271"/>
                    <a:pt x="11675" y="604"/>
                  </a:cubicBezTo>
                  <a:cubicBezTo>
                    <a:pt x="11366" y="759"/>
                    <a:pt x="11030" y="834"/>
                    <a:pt x="10696" y="834"/>
                  </a:cubicBezTo>
                  <a:cubicBezTo>
                    <a:pt x="10380" y="834"/>
                    <a:pt x="10065" y="767"/>
                    <a:pt x="9774" y="638"/>
                  </a:cubicBezTo>
                  <a:cubicBezTo>
                    <a:pt x="8906" y="204"/>
                    <a:pt x="7952" y="0"/>
                    <a:pt x="6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8"/>
            <p:cNvSpPr/>
            <p:nvPr/>
          </p:nvSpPr>
          <p:spPr>
            <a:xfrm>
              <a:off x="5645875" y="4357075"/>
              <a:ext cx="13375" cy="57575"/>
            </a:xfrm>
            <a:custGeom>
              <a:avLst/>
              <a:gdLst/>
              <a:ahLst/>
              <a:cxnLst/>
              <a:rect l="l" t="t" r="r" b="b"/>
              <a:pathLst>
                <a:path w="535" h="2303" extrusionOk="0">
                  <a:moveTo>
                    <a:pt x="501" y="1"/>
                  </a:moveTo>
                  <a:lnTo>
                    <a:pt x="1" y="67"/>
                  </a:lnTo>
                  <a:lnTo>
                    <a:pt x="1" y="2236"/>
                  </a:lnTo>
                  <a:lnTo>
                    <a:pt x="535" y="2302"/>
                  </a:lnTo>
                  <a:lnTo>
                    <a:pt x="368" y="2136"/>
                  </a:lnTo>
                  <a:cubicBezTo>
                    <a:pt x="301" y="2069"/>
                    <a:pt x="301" y="1969"/>
                    <a:pt x="368" y="1902"/>
                  </a:cubicBezTo>
                  <a:lnTo>
                    <a:pt x="368" y="1869"/>
                  </a:lnTo>
                  <a:cubicBezTo>
                    <a:pt x="435" y="1802"/>
                    <a:pt x="435" y="1669"/>
                    <a:pt x="368" y="1602"/>
                  </a:cubicBezTo>
                  <a:lnTo>
                    <a:pt x="335" y="1569"/>
                  </a:lnTo>
                  <a:cubicBezTo>
                    <a:pt x="268" y="1502"/>
                    <a:pt x="268" y="1402"/>
                    <a:pt x="335" y="1335"/>
                  </a:cubicBezTo>
                  <a:lnTo>
                    <a:pt x="368" y="1302"/>
                  </a:lnTo>
                  <a:cubicBezTo>
                    <a:pt x="435" y="1202"/>
                    <a:pt x="435" y="1101"/>
                    <a:pt x="368" y="1035"/>
                  </a:cubicBezTo>
                  <a:lnTo>
                    <a:pt x="335" y="1001"/>
                  </a:lnTo>
                  <a:cubicBezTo>
                    <a:pt x="268" y="935"/>
                    <a:pt x="268" y="801"/>
                    <a:pt x="335" y="735"/>
                  </a:cubicBezTo>
                  <a:lnTo>
                    <a:pt x="368" y="701"/>
                  </a:lnTo>
                  <a:cubicBezTo>
                    <a:pt x="435" y="634"/>
                    <a:pt x="435" y="534"/>
                    <a:pt x="368" y="468"/>
                  </a:cubicBezTo>
                  <a:lnTo>
                    <a:pt x="335" y="434"/>
                  </a:lnTo>
                  <a:cubicBezTo>
                    <a:pt x="268" y="368"/>
                    <a:pt x="268" y="234"/>
                    <a:pt x="335" y="167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8"/>
            <p:cNvSpPr/>
            <p:nvPr/>
          </p:nvSpPr>
          <p:spPr>
            <a:xfrm>
              <a:off x="5645875" y="4357075"/>
              <a:ext cx="13375" cy="57575"/>
            </a:xfrm>
            <a:custGeom>
              <a:avLst/>
              <a:gdLst/>
              <a:ahLst/>
              <a:cxnLst/>
              <a:rect l="l" t="t" r="r" b="b"/>
              <a:pathLst>
                <a:path w="535" h="2303" extrusionOk="0">
                  <a:moveTo>
                    <a:pt x="501" y="1"/>
                  </a:moveTo>
                  <a:lnTo>
                    <a:pt x="1" y="67"/>
                  </a:lnTo>
                  <a:lnTo>
                    <a:pt x="1" y="2236"/>
                  </a:lnTo>
                  <a:lnTo>
                    <a:pt x="535" y="2302"/>
                  </a:lnTo>
                  <a:lnTo>
                    <a:pt x="368" y="2136"/>
                  </a:lnTo>
                  <a:cubicBezTo>
                    <a:pt x="301" y="2069"/>
                    <a:pt x="301" y="1969"/>
                    <a:pt x="368" y="1902"/>
                  </a:cubicBezTo>
                  <a:lnTo>
                    <a:pt x="368" y="1869"/>
                  </a:lnTo>
                  <a:cubicBezTo>
                    <a:pt x="435" y="1802"/>
                    <a:pt x="435" y="1669"/>
                    <a:pt x="368" y="1602"/>
                  </a:cubicBezTo>
                  <a:lnTo>
                    <a:pt x="335" y="1569"/>
                  </a:lnTo>
                  <a:cubicBezTo>
                    <a:pt x="268" y="1502"/>
                    <a:pt x="268" y="1402"/>
                    <a:pt x="335" y="1335"/>
                  </a:cubicBezTo>
                  <a:lnTo>
                    <a:pt x="368" y="1302"/>
                  </a:lnTo>
                  <a:cubicBezTo>
                    <a:pt x="435" y="1202"/>
                    <a:pt x="435" y="1101"/>
                    <a:pt x="368" y="1035"/>
                  </a:cubicBezTo>
                  <a:lnTo>
                    <a:pt x="335" y="1001"/>
                  </a:lnTo>
                  <a:cubicBezTo>
                    <a:pt x="268" y="935"/>
                    <a:pt x="268" y="801"/>
                    <a:pt x="335" y="735"/>
                  </a:cubicBezTo>
                  <a:lnTo>
                    <a:pt x="368" y="701"/>
                  </a:lnTo>
                  <a:cubicBezTo>
                    <a:pt x="435" y="634"/>
                    <a:pt x="435" y="534"/>
                    <a:pt x="368" y="468"/>
                  </a:cubicBezTo>
                  <a:lnTo>
                    <a:pt x="335" y="434"/>
                  </a:lnTo>
                  <a:cubicBezTo>
                    <a:pt x="268" y="368"/>
                    <a:pt x="268" y="234"/>
                    <a:pt x="335" y="167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8"/>
            <p:cNvSpPr/>
            <p:nvPr/>
          </p:nvSpPr>
          <p:spPr>
            <a:xfrm>
              <a:off x="5635050" y="4354575"/>
              <a:ext cx="12525" cy="63400"/>
            </a:xfrm>
            <a:custGeom>
              <a:avLst/>
              <a:gdLst/>
              <a:ahLst/>
              <a:cxnLst/>
              <a:rect l="l" t="t" r="r" b="b"/>
              <a:pathLst>
                <a:path w="501" h="2536" extrusionOk="0">
                  <a:moveTo>
                    <a:pt x="267" y="1"/>
                  </a:moveTo>
                  <a:cubicBezTo>
                    <a:pt x="134" y="1"/>
                    <a:pt x="34" y="101"/>
                    <a:pt x="34" y="234"/>
                  </a:cubicBezTo>
                  <a:lnTo>
                    <a:pt x="0" y="2269"/>
                  </a:lnTo>
                  <a:cubicBezTo>
                    <a:pt x="0" y="2402"/>
                    <a:pt x="134" y="2502"/>
                    <a:pt x="234" y="2536"/>
                  </a:cubicBezTo>
                  <a:cubicBezTo>
                    <a:pt x="367" y="2536"/>
                    <a:pt x="501" y="2402"/>
                    <a:pt x="501" y="2269"/>
                  </a:cubicBezTo>
                  <a:lnTo>
                    <a:pt x="501" y="234"/>
                  </a:lnTo>
                  <a:cubicBezTo>
                    <a:pt x="501" y="101"/>
                    <a:pt x="401" y="1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8"/>
            <p:cNvSpPr/>
            <p:nvPr/>
          </p:nvSpPr>
          <p:spPr>
            <a:xfrm>
              <a:off x="5937750" y="4414625"/>
              <a:ext cx="60925" cy="17850"/>
            </a:xfrm>
            <a:custGeom>
              <a:avLst/>
              <a:gdLst/>
              <a:ahLst/>
              <a:cxnLst/>
              <a:rect l="l" t="t" r="r" b="b"/>
              <a:pathLst>
                <a:path w="2437" h="714" extrusionOk="0">
                  <a:moveTo>
                    <a:pt x="1" y="0"/>
                  </a:moveTo>
                  <a:cubicBezTo>
                    <a:pt x="1" y="0"/>
                    <a:pt x="1362" y="713"/>
                    <a:pt x="1981" y="713"/>
                  </a:cubicBezTo>
                  <a:cubicBezTo>
                    <a:pt x="2130" y="713"/>
                    <a:pt x="2237" y="672"/>
                    <a:pt x="2269" y="567"/>
                  </a:cubicBezTo>
                  <a:cubicBezTo>
                    <a:pt x="2436" y="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8"/>
            <p:cNvSpPr/>
            <p:nvPr/>
          </p:nvSpPr>
          <p:spPr>
            <a:xfrm>
              <a:off x="5946925" y="4383450"/>
              <a:ext cx="48975" cy="11900"/>
            </a:xfrm>
            <a:custGeom>
              <a:avLst/>
              <a:gdLst/>
              <a:ahLst/>
              <a:cxnLst/>
              <a:rect l="l" t="t" r="r" b="b"/>
              <a:pathLst>
                <a:path w="1959" h="476" extrusionOk="0">
                  <a:moveTo>
                    <a:pt x="1426" y="0"/>
                  </a:moveTo>
                  <a:cubicBezTo>
                    <a:pt x="852" y="0"/>
                    <a:pt x="1" y="213"/>
                    <a:pt x="1" y="213"/>
                  </a:cubicBezTo>
                  <a:cubicBezTo>
                    <a:pt x="1" y="213"/>
                    <a:pt x="865" y="476"/>
                    <a:pt x="1438" y="476"/>
                  </a:cubicBezTo>
                  <a:cubicBezTo>
                    <a:pt x="1708" y="476"/>
                    <a:pt x="1914" y="417"/>
                    <a:pt x="1936" y="247"/>
                  </a:cubicBezTo>
                  <a:cubicBezTo>
                    <a:pt x="1959" y="61"/>
                    <a:pt x="1732" y="0"/>
                    <a:pt x="1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8"/>
            <p:cNvSpPr/>
            <p:nvPr/>
          </p:nvSpPr>
          <p:spPr>
            <a:xfrm>
              <a:off x="5670900" y="4396375"/>
              <a:ext cx="113400" cy="24600"/>
            </a:xfrm>
            <a:custGeom>
              <a:avLst/>
              <a:gdLst/>
              <a:ahLst/>
              <a:cxnLst/>
              <a:rect l="l" t="t" r="r" b="b"/>
              <a:pathLst>
                <a:path w="4536" h="984" extrusionOk="0">
                  <a:moveTo>
                    <a:pt x="1956" y="0"/>
                  </a:moveTo>
                  <a:cubicBezTo>
                    <a:pt x="1268" y="0"/>
                    <a:pt x="556" y="103"/>
                    <a:pt x="1" y="363"/>
                  </a:cubicBezTo>
                  <a:cubicBezTo>
                    <a:pt x="318" y="313"/>
                    <a:pt x="643" y="288"/>
                    <a:pt x="968" y="288"/>
                  </a:cubicBezTo>
                  <a:cubicBezTo>
                    <a:pt x="1293" y="288"/>
                    <a:pt x="1618" y="313"/>
                    <a:pt x="1935" y="363"/>
                  </a:cubicBezTo>
                  <a:cubicBezTo>
                    <a:pt x="2623" y="511"/>
                    <a:pt x="3455" y="983"/>
                    <a:pt x="3952" y="983"/>
                  </a:cubicBezTo>
                  <a:cubicBezTo>
                    <a:pt x="4131" y="983"/>
                    <a:pt x="4267" y="922"/>
                    <a:pt x="4337" y="764"/>
                  </a:cubicBezTo>
                  <a:cubicBezTo>
                    <a:pt x="4535" y="389"/>
                    <a:pt x="3293" y="0"/>
                    <a:pt x="19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8"/>
            <p:cNvSpPr/>
            <p:nvPr/>
          </p:nvSpPr>
          <p:spPr>
            <a:xfrm>
              <a:off x="4934550" y="3303825"/>
              <a:ext cx="60075" cy="35050"/>
            </a:xfrm>
            <a:custGeom>
              <a:avLst/>
              <a:gdLst/>
              <a:ahLst/>
              <a:cxnLst/>
              <a:rect l="l" t="t" r="r" b="b"/>
              <a:pathLst>
                <a:path w="2403" h="1402" extrusionOk="0">
                  <a:moveTo>
                    <a:pt x="1201" y="1"/>
                  </a:moveTo>
                  <a:cubicBezTo>
                    <a:pt x="534" y="1"/>
                    <a:pt x="0" y="301"/>
                    <a:pt x="0" y="701"/>
                  </a:cubicBezTo>
                  <a:cubicBezTo>
                    <a:pt x="0" y="1068"/>
                    <a:pt x="534" y="1402"/>
                    <a:pt x="1201" y="1402"/>
                  </a:cubicBezTo>
                  <a:cubicBezTo>
                    <a:pt x="1868" y="1402"/>
                    <a:pt x="2402" y="1068"/>
                    <a:pt x="2402" y="701"/>
                  </a:cubicBezTo>
                  <a:cubicBezTo>
                    <a:pt x="2402" y="301"/>
                    <a:pt x="1868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8"/>
            <p:cNvSpPr/>
            <p:nvPr/>
          </p:nvSpPr>
          <p:spPr>
            <a:xfrm>
              <a:off x="4934550" y="3303825"/>
              <a:ext cx="60075" cy="35050"/>
            </a:xfrm>
            <a:custGeom>
              <a:avLst/>
              <a:gdLst/>
              <a:ahLst/>
              <a:cxnLst/>
              <a:rect l="l" t="t" r="r" b="b"/>
              <a:pathLst>
                <a:path w="2403" h="1402" extrusionOk="0">
                  <a:moveTo>
                    <a:pt x="1201" y="1"/>
                  </a:moveTo>
                  <a:cubicBezTo>
                    <a:pt x="534" y="1"/>
                    <a:pt x="0" y="301"/>
                    <a:pt x="0" y="701"/>
                  </a:cubicBezTo>
                  <a:cubicBezTo>
                    <a:pt x="0" y="1068"/>
                    <a:pt x="534" y="1402"/>
                    <a:pt x="1201" y="1402"/>
                  </a:cubicBezTo>
                  <a:cubicBezTo>
                    <a:pt x="1868" y="1402"/>
                    <a:pt x="2402" y="1068"/>
                    <a:pt x="2402" y="701"/>
                  </a:cubicBezTo>
                  <a:cubicBezTo>
                    <a:pt x="2402" y="301"/>
                    <a:pt x="1868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8"/>
            <p:cNvSpPr/>
            <p:nvPr/>
          </p:nvSpPr>
          <p:spPr>
            <a:xfrm>
              <a:off x="4935375" y="3255050"/>
              <a:ext cx="37550" cy="50075"/>
            </a:xfrm>
            <a:custGeom>
              <a:avLst/>
              <a:gdLst/>
              <a:ahLst/>
              <a:cxnLst/>
              <a:rect l="l" t="t" r="r" b="b"/>
              <a:pathLst>
                <a:path w="1502" h="2003" extrusionOk="0">
                  <a:moveTo>
                    <a:pt x="538" y="0"/>
                  </a:moveTo>
                  <a:cubicBezTo>
                    <a:pt x="502" y="0"/>
                    <a:pt x="468" y="6"/>
                    <a:pt x="434" y="17"/>
                  </a:cubicBezTo>
                  <a:cubicBezTo>
                    <a:pt x="134" y="117"/>
                    <a:pt x="1" y="651"/>
                    <a:pt x="201" y="1184"/>
                  </a:cubicBezTo>
                  <a:cubicBezTo>
                    <a:pt x="348" y="1684"/>
                    <a:pt x="676" y="2003"/>
                    <a:pt x="958" y="2003"/>
                  </a:cubicBezTo>
                  <a:cubicBezTo>
                    <a:pt x="995" y="2003"/>
                    <a:pt x="1032" y="1997"/>
                    <a:pt x="1068" y="1985"/>
                  </a:cubicBezTo>
                  <a:cubicBezTo>
                    <a:pt x="1402" y="1885"/>
                    <a:pt x="1502" y="1384"/>
                    <a:pt x="1335" y="817"/>
                  </a:cubicBezTo>
                  <a:cubicBezTo>
                    <a:pt x="1157" y="343"/>
                    <a:pt x="821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4963725" y="3259500"/>
              <a:ext cx="44225" cy="46150"/>
            </a:xfrm>
            <a:custGeom>
              <a:avLst/>
              <a:gdLst/>
              <a:ahLst/>
              <a:cxnLst/>
              <a:rect l="l" t="t" r="r" b="b"/>
              <a:pathLst>
                <a:path w="1769" h="1846" extrusionOk="0">
                  <a:moveTo>
                    <a:pt x="1270" y="0"/>
                  </a:moveTo>
                  <a:cubicBezTo>
                    <a:pt x="1000" y="0"/>
                    <a:pt x="653" y="220"/>
                    <a:pt x="401" y="573"/>
                  </a:cubicBezTo>
                  <a:cubicBezTo>
                    <a:pt x="68" y="1040"/>
                    <a:pt x="1" y="1573"/>
                    <a:pt x="268" y="1774"/>
                  </a:cubicBezTo>
                  <a:cubicBezTo>
                    <a:pt x="333" y="1823"/>
                    <a:pt x="412" y="1846"/>
                    <a:pt x="500" y="1846"/>
                  </a:cubicBezTo>
                  <a:cubicBezTo>
                    <a:pt x="769" y="1846"/>
                    <a:pt x="1116" y="1626"/>
                    <a:pt x="1368" y="1273"/>
                  </a:cubicBezTo>
                  <a:cubicBezTo>
                    <a:pt x="1702" y="806"/>
                    <a:pt x="1769" y="272"/>
                    <a:pt x="1502" y="72"/>
                  </a:cubicBezTo>
                  <a:cubicBezTo>
                    <a:pt x="1437" y="23"/>
                    <a:pt x="1357" y="0"/>
                    <a:pt x="1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5269775" y="3124525"/>
              <a:ext cx="48400" cy="27550"/>
            </a:xfrm>
            <a:custGeom>
              <a:avLst/>
              <a:gdLst/>
              <a:ahLst/>
              <a:cxnLst/>
              <a:rect l="l" t="t" r="r" b="b"/>
              <a:pathLst>
                <a:path w="1936" h="1102" extrusionOk="0">
                  <a:moveTo>
                    <a:pt x="968" y="1"/>
                  </a:moveTo>
                  <a:cubicBezTo>
                    <a:pt x="435" y="1"/>
                    <a:pt x="1" y="268"/>
                    <a:pt x="1" y="534"/>
                  </a:cubicBezTo>
                  <a:cubicBezTo>
                    <a:pt x="1" y="835"/>
                    <a:pt x="435" y="1102"/>
                    <a:pt x="968" y="1102"/>
                  </a:cubicBezTo>
                  <a:cubicBezTo>
                    <a:pt x="1502" y="1102"/>
                    <a:pt x="1936" y="835"/>
                    <a:pt x="1936" y="534"/>
                  </a:cubicBezTo>
                  <a:cubicBezTo>
                    <a:pt x="1936" y="234"/>
                    <a:pt x="1502" y="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5269775" y="3124525"/>
              <a:ext cx="48400" cy="27550"/>
            </a:xfrm>
            <a:custGeom>
              <a:avLst/>
              <a:gdLst/>
              <a:ahLst/>
              <a:cxnLst/>
              <a:rect l="l" t="t" r="r" b="b"/>
              <a:pathLst>
                <a:path w="1936" h="1102" extrusionOk="0">
                  <a:moveTo>
                    <a:pt x="968" y="1"/>
                  </a:moveTo>
                  <a:cubicBezTo>
                    <a:pt x="435" y="1"/>
                    <a:pt x="1" y="268"/>
                    <a:pt x="1" y="534"/>
                  </a:cubicBezTo>
                  <a:cubicBezTo>
                    <a:pt x="1" y="835"/>
                    <a:pt x="435" y="1102"/>
                    <a:pt x="968" y="1102"/>
                  </a:cubicBezTo>
                  <a:cubicBezTo>
                    <a:pt x="1502" y="1102"/>
                    <a:pt x="1936" y="835"/>
                    <a:pt x="1936" y="534"/>
                  </a:cubicBezTo>
                  <a:cubicBezTo>
                    <a:pt x="1936" y="234"/>
                    <a:pt x="1502" y="1"/>
                    <a:pt x="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5287300" y="3085675"/>
              <a:ext cx="29200" cy="39975"/>
            </a:xfrm>
            <a:custGeom>
              <a:avLst/>
              <a:gdLst/>
              <a:ahLst/>
              <a:cxnLst/>
              <a:rect l="l" t="t" r="r" b="b"/>
              <a:pathLst>
                <a:path w="1168" h="1599" extrusionOk="0">
                  <a:moveTo>
                    <a:pt x="738" y="1"/>
                  </a:moveTo>
                  <a:cubicBezTo>
                    <a:pt x="517" y="1"/>
                    <a:pt x="250" y="277"/>
                    <a:pt x="134" y="654"/>
                  </a:cubicBezTo>
                  <a:cubicBezTo>
                    <a:pt x="0" y="1088"/>
                    <a:pt x="67" y="1488"/>
                    <a:pt x="334" y="1588"/>
                  </a:cubicBezTo>
                  <a:cubicBezTo>
                    <a:pt x="358" y="1595"/>
                    <a:pt x="383" y="1598"/>
                    <a:pt x="409" y="1598"/>
                  </a:cubicBezTo>
                  <a:cubicBezTo>
                    <a:pt x="634" y="1598"/>
                    <a:pt x="915" y="1343"/>
                    <a:pt x="1034" y="954"/>
                  </a:cubicBezTo>
                  <a:cubicBezTo>
                    <a:pt x="1168" y="521"/>
                    <a:pt x="1101" y="87"/>
                    <a:pt x="834" y="20"/>
                  </a:cubicBezTo>
                  <a:cubicBezTo>
                    <a:pt x="804" y="7"/>
                    <a:pt x="772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5258950" y="3089550"/>
              <a:ext cx="35050" cy="36150"/>
            </a:xfrm>
            <a:custGeom>
              <a:avLst/>
              <a:gdLst/>
              <a:ahLst/>
              <a:cxnLst/>
              <a:rect l="l" t="t" r="r" b="b"/>
              <a:pathLst>
                <a:path w="1402" h="1446" extrusionOk="0">
                  <a:moveTo>
                    <a:pt x="409" y="1"/>
                  </a:moveTo>
                  <a:cubicBezTo>
                    <a:pt x="333" y="1"/>
                    <a:pt x="262" y="21"/>
                    <a:pt x="200" y="65"/>
                  </a:cubicBezTo>
                  <a:cubicBezTo>
                    <a:pt x="0" y="199"/>
                    <a:pt x="34" y="633"/>
                    <a:pt x="334" y="999"/>
                  </a:cubicBezTo>
                  <a:cubicBezTo>
                    <a:pt x="539" y="1282"/>
                    <a:pt x="803" y="1445"/>
                    <a:pt x="1021" y="1445"/>
                  </a:cubicBezTo>
                  <a:cubicBezTo>
                    <a:pt x="1086" y="1445"/>
                    <a:pt x="1147" y="1431"/>
                    <a:pt x="1201" y="1400"/>
                  </a:cubicBezTo>
                  <a:cubicBezTo>
                    <a:pt x="1401" y="1233"/>
                    <a:pt x="1368" y="799"/>
                    <a:pt x="1101" y="432"/>
                  </a:cubicBezTo>
                  <a:cubicBezTo>
                    <a:pt x="880" y="162"/>
                    <a:pt x="623" y="1"/>
                    <a:pt x="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6158750" y="3254625"/>
              <a:ext cx="48400" cy="27550"/>
            </a:xfrm>
            <a:custGeom>
              <a:avLst/>
              <a:gdLst/>
              <a:ahLst/>
              <a:cxnLst/>
              <a:rect l="l" t="t" r="r" b="b"/>
              <a:pathLst>
                <a:path w="1936" h="1102" extrusionOk="0">
                  <a:moveTo>
                    <a:pt x="968" y="0"/>
                  </a:moveTo>
                  <a:cubicBezTo>
                    <a:pt x="434" y="0"/>
                    <a:pt x="1" y="267"/>
                    <a:pt x="1" y="568"/>
                  </a:cubicBezTo>
                  <a:cubicBezTo>
                    <a:pt x="1" y="868"/>
                    <a:pt x="434" y="1101"/>
                    <a:pt x="968" y="1101"/>
                  </a:cubicBezTo>
                  <a:cubicBezTo>
                    <a:pt x="1502" y="1101"/>
                    <a:pt x="1935" y="868"/>
                    <a:pt x="1935" y="568"/>
                  </a:cubicBezTo>
                  <a:cubicBezTo>
                    <a:pt x="1935" y="267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6158750" y="3254625"/>
              <a:ext cx="48400" cy="27550"/>
            </a:xfrm>
            <a:custGeom>
              <a:avLst/>
              <a:gdLst/>
              <a:ahLst/>
              <a:cxnLst/>
              <a:rect l="l" t="t" r="r" b="b"/>
              <a:pathLst>
                <a:path w="1936" h="1102" extrusionOk="0">
                  <a:moveTo>
                    <a:pt x="968" y="0"/>
                  </a:moveTo>
                  <a:cubicBezTo>
                    <a:pt x="434" y="0"/>
                    <a:pt x="1" y="267"/>
                    <a:pt x="1" y="568"/>
                  </a:cubicBezTo>
                  <a:cubicBezTo>
                    <a:pt x="1" y="868"/>
                    <a:pt x="434" y="1101"/>
                    <a:pt x="968" y="1101"/>
                  </a:cubicBezTo>
                  <a:cubicBezTo>
                    <a:pt x="1502" y="1101"/>
                    <a:pt x="1935" y="868"/>
                    <a:pt x="1935" y="568"/>
                  </a:cubicBezTo>
                  <a:cubicBezTo>
                    <a:pt x="1935" y="267"/>
                    <a:pt x="1502" y="0"/>
                    <a:pt x="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8"/>
            <p:cNvSpPr/>
            <p:nvPr/>
          </p:nvSpPr>
          <p:spPr>
            <a:xfrm>
              <a:off x="6176275" y="3216000"/>
              <a:ext cx="30025" cy="40550"/>
            </a:xfrm>
            <a:custGeom>
              <a:avLst/>
              <a:gdLst/>
              <a:ahLst/>
              <a:cxnLst/>
              <a:rect l="l" t="t" r="r" b="b"/>
              <a:pathLst>
                <a:path w="1201" h="1622" extrusionOk="0">
                  <a:moveTo>
                    <a:pt x="784" y="1"/>
                  </a:moveTo>
                  <a:cubicBezTo>
                    <a:pt x="540" y="1"/>
                    <a:pt x="283" y="256"/>
                    <a:pt x="134" y="645"/>
                  </a:cubicBezTo>
                  <a:cubicBezTo>
                    <a:pt x="0" y="1078"/>
                    <a:pt x="100" y="1512"/>
                    <a:pt x="334" y="1612"/>
                  </a:cubicBezTo>
                  <a:cubicBezTo>
                    <a:pt x="359" y="1618"/>
                    <a:pt x="384" y="1621"/>
                    <a:pt x="409" y="1621"/>
                  </a:cubicBezTo>
                  <a:cubicBezTo>
                    <a:pt x="656" y="1621"/>
                    <a:pt x="916" y="1338"/>
                    <a:pt x="1068" y="945"/>
                  </a:cubicBezTo>
                  <a:cubicBezTo>
                    <a:pt x="1201" y="511"/>
                    <a:pt x="1101" y="111"/>
                    <a:pt x="867" y="11"/>
                  </a:cubicBezTo>
                  <a:cubicBezTo>
                    <a:pt x="840" y="4"/>
                    <a:pt x="812" y="1"/>
                    <a:pt x="7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8"/>
            <p:cNvSpPr/>
            <p:nvPr/>
          </p:nvSpPr>
          <p:spPr>
            <a:xfrm>
              <a:off x="6176275" y="3216000"/>
              <a:ext cx="30025" cy="40550"/>
            </a:xfrm>
            <a:custGeom>
              <a:avLst/>
              <a:gdLst/>
              <a:ahLst/>
              <a:cxnLst/>
              <a:rect l="l" t="t" r="r" b="b"/>
              <a:pathLst>
                <a:path w="1201" h="1622" extrusionOk="0">
                  <a:moveTo>
                    <a:pt x="784" y="1"/>
                  </a:moveTo>
                  <a:cubicBezTo>
                    <a:pt x="540" y="1"/>
                    <a:pt x="283" y="256"/>
                    <a:pt x="134" y="645"/>
                  </a:cubicBezTo>
                  <a:cubicBezTo>
                    <a:pt x="0" y="1078"/>
                    <a:pt x="100" y="1512"/>
                    <a:pt x="334" y="1612"/>
                  </a:cubicBezTo>
                  <a:cubicBezTo>
                    <a:pt x="359" y="1618"/>
                    <a:pt x="384" y="1621"/>
                    <a:pt x="409" y="1621"/>
                  </a:cubicBezTo>
                  <a:cubicBezTo>
                    <a:pt x="656" y="1621"/>
                    <a:pt x="916" y="1338"/>
                    <a:pt x="1068" y="945"/>
                  </a:cubicBezTo>
                  <a:cubicBezTo>
                    <a:pt x="1201" y="511"/>
                    <a:pt x="1101" y="111"/>
                    <a:pt x="867" y="11"/>
                  </a:cubicBezTo>
                  <a:cubicBezTo>
                    <a:pt x="840" y="4"/>
                    <a:pt x="812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8"/>
            <p:cNvSpPr/>
            <p:nvPr/>
          </p:nvSpPr>
          <p:spPr>
            <a:xfrm>
              <a:off x="6148750" y="3219650"/>
              <a:ext cx="35050" cy="36475"/>
            </a:xfrm>
            <a:custGeom>
              <a:avLst/>
              <a:gdLst/>
              <a:ahLst/>
              <a:cxnLst/>
              <a:rect l="l" t="t" r="r" b="b"/>
              <a:pathLst>
                <a:path w="1402" h="1459" extrusionOk="0">
                  <a:moveTo>
                    <a:pt x="395" y="0"/>
                  </a:moveTo>
                  <a:cubicBezTo>
                    <a:pt x="320" y="0"/>
                    <a:pt x="253" y="21"/>
                    <a:pt x="200" y="65"/>
                  </a:cubicBezTo>
                  <a:cubicBezTo>
                    <a:pt x="0" y="232"/>
                    <a:pt x="34" y="632"/>
                    <a:pt x="301" y="999"/>
                  </a:cubicBezTo>
                  <a:cubicBezTo>
                    <a:pt x="502" y="1277"/>
                    <a:pt x="781" y="1459"/>
                    <a:pt x="991" y="1459"/>
                  </a:cubicBezTo>
                  <a:cubicBezTo>
                    <a:pt x="1059" y="1459"/>
                    <a:pt x="1119" y="1440"/>
                    <a:pt x="1168" y="1399"/>
                  </a:cubicBezTo>
                  <a:cubicBezTo>
                    <a:pt x="1401" y="1233"/>
                    <a:pt x="1335" y="832"/>
                    <a:pt x="1068" y="432"/>
                  </a:cubicBezTo>
                  <a:cubicBezTo>
                    <a:pt x="871" y="162"/>
                    <a:pt x="603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8"/>
            <p:cNvSpPr/>
            <p:nvPr/>
          </p:nvSpPr>
          <p:spPr>
            <a:xfrm>
              <a:off x="6148750" y="3219650"/>
              <a:ext cx="35050" cy="36475"/>
            </a:xfrm>
            <a:custGeom>
              <a:avLst/>
              <a:gdLst/>
              <a:ahLst/>
              <a:cxnLst/>
              <a:rect l="l" t="t" r="r" b="b"/>
              <a:pathLst>
                <a:path w="1402" h="1459" extrusionOk="0">
                  <a:moveTo>
                    <a:pt x="395" y="0"/>
                  </a:moveTo>
                  <a:cubicBezTo>
                    <a:pt x="320" y="0"/>
                    <a:pt x="253" y="21"/>
                    <a:pt x="200" y="65"/>
                  </a:cubicBezTo>
                  <a:cubicBezTo>
                    <a:pt x="0" y="232"/>
                    <a:pt x="34" y="632"/>
                    <a:pt x="301" y="999"/>
                  </a:cubicBezTo>
                  <a:cubicBezTo>
                    <a:pt x="502" y="1277"/>
                    <a:pt x="781" y="1459"/>
                    <a:pt x="991" y="1459"/>
                  </a:cubicBezTo>
                  <a:cubicBezTo>
                    <a:pt x="1059" y="1459"/>
                    <a:pt x="1119" y="1440"/>
                    <a:pt x="1168" y="1399"/>
                  </a:cubicBezTo>
                  <a:cubicBezTo>
                    <a:pt x="1401" y="1233"/>
                    <a:pt x="1335" y="832"/>
                    <a:pt x="1068" y="432"/>
                  </a:cubicBezTo>
                  <a:cubicBezTo>
                    <a:pt x="871" y="162"/>
                    <a:pt x="60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8"/>
            <p:cNvSpPr/>
            <p:nvPr/>
          </p:nvSpPr>
          <p:spPr>
            <a:xfrm>
              <a:off x="6065350" y="3554850"/>
              <a:ext cx="48400" cy="27525"/>
            </a:xfrm>
            <a:custGeom>
              <a:avLst/>
              <a:gdLst/>
              <a:ahLst/>
              <a:cxnLst/>
              <a:rect l="l" t="t" r="r" b="b"/>
              <a:pathLst>
                <a:path w="1936" h="1101" extrusionOk="0">
                  <a:moveTo>
                    <a:pt x="968" y="0"/>
                  </a:moveTo>
                  <a:cubicBezTo>
                    <a:pt x="434" y="0"/>
                    <a:pt x="1" y="234"/>
                    <a:pt x="1" y="567"/>
                  </a:cubicBezTo>
                  <a:cubicBezTo>
                    <a:pt x="1" y="867"/>
                    <a:pt x="434" y="1101"/>
                    <a:pt x="968" y="1101"/>
                  </a:cubicBezTo>
                  <a:cubicBezTo>
                    <a:pt x="1502" y="1101"/>
                    <a:pt x="1935" y="867"/>
                    <a:pt x="1935" y="567"/>
                  </a:cubicBezTo>
                  <a:cubicBezTo>
                    <a:pt x="1935" y="234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8"/>
            <p:cNvSpPr/>
            <p:nvPr/>
          </p:nvSpPr>
          <p:spPr>
            <a:xfrm>
              <a:off x="6065350" y="3554850"/>
              <a:ext cx="48400" cy="27525"/>
            </a:xfrm>
            <a:custGeom>
              <a:avLst/>
              <a:gdLst/>
              <a:ahLst/>
              <a:cxnLst/>
              <a:rect l="l" t="t" r="r" b="b"/>
              <a:pathLst>
                <a:path w="1936" h="1101" extrusionOk="0">
                  <a:moveTo>
                    <a:pt x="968" y="0"/>
                  </a:moveTo>
                  <a:cubicBezTo>
                    <a:pt x="434" y="0"/>
                    <a:pt x="1" y="234"/>
                    <a:pt x="1" y="567"/>
                  </a:cubicBezTo>
                  <a:cubicBezTo>
                    <a:pt x="1" y="867"/>
                    <a:pt x="434" y="1101"/>
                    <a:pt x="968" y="1101"/>
                  </a:cubicBezTo>
                  <a:cubicBezTo>
                    <a:pt x="1502" y="1101"/>
                    <a:pt x="1935" y="867"/>
                    <a:pt x="1935" y="567"/>
                  </a:cubicBezTo>
                  <a:cubicBezTo>
                    <a:pt x="1935" y="234"/>
                    <a:pt x="1502" y="0"/>
                    <a:pt x="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8"/>
            <p:cNvSpPr/>
            <p:nvPr/>
          </p:nvSpPr>
          <p:spPr>
            <a:xfrm>
              <a:off x="6082875" y="3516000"/>
              <a:ext cx="29200" cy="39950"/>
            </a:xfrm>
            <a:custGeom>
              <a:avLst/>
              <a:gdLst/>
              <a:ahLst/>
              <a:cxnLst/>
              <a:rect l="l" t="t" r="r" b="b"/>
              <a:pathLst>
                <a:path w="1168" h="1598" extrusionOk="0">
                  <a:moveTo>
                    <a:pt x="738" y="0"/>
                  </a:moveTo>
                  <a:cubicBezTo>
                    <a:pt x="517" y="0"/>
                    <a:pt x="250" y="276"/>
                    <a:pt x="134" y="653"/>
                  </a:cubicBezTo>
                  <a:cubicBezTo>
                    <a:pt x="0" y="1087"/>
                    <a:pt x="67" y="1487"/>
                    <a:pt x="334" y="1587"/>
                  </a:cubicBezTo>
                  <a:cubicBezTo>
                    <a:pt x="358" y="1594"/>
                    <a:pt x="383" y="1598"/>
                    <a:pt x="408" y="1598"/>
                  </a:cubicBezTo>
                  <a:cubicBezTo>
                    <a:pt x="634" y="1598"/>
                    <a:pt x="914" y="1343"/>
                    <a:pt x="1034" y="954"/>
                  </a:cubicBezTo>
                  <a:cubicBezTo>
                    <a:pt x="1168" y="520"/>
                    <a:pt x="1101" y="86"/>
                    <a:pt x="834" y="20"/>
                  </a:cubicBezTo>
                  <a:cubicBezTo>
                    <a:pt x="804" y="7"/>
                    <a:pt x="771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8"/>
            <p:cNvSpPr/>
            <p:nvPr/>
          </p:nvSpPr>
          <p:spPr>
            <a:xfrm>
              <a:off x="6082875" y="3516000"/>
              <a:ext cx="29200" cy="39950"/>
            </a:xfrm>
            <a:custGeom>
              <a:avLst/>
              <a:gdLst/>
              <a:ahLst/>
              <a:cxnLst/>
              <a:rect l="l" t="t" r="r" b="b"/>
              <a:pathLst>
                <a:path w="1168" h="1598" extrusionOk="0">
                  <a:moveTo>
                    <a:pt x="738" y="0"/>
                  </a:moveTo>
                  <a:cubicBezTo>
                    <a:pt x="517" y="0"/>
                    <a:pt x="250" y="276"/>
                    <a:pt x="134" y="653"/>
                  </a:cubicBezTo>
                  <a:cubicBezTo>
                    <a:pt x="0" y="1087"/>
                    <a:pt x="67" y="1487"/>
                    <a:pt x="334" y="1587"/>
                  </a:cubicBezTo>
                  <a:cubicBezTo>
                    <a:pt x="358" y="1594"/>
                    <a:pt x="383" y="1598"/>
                    <a:pt x="408" y="1598"/>
                  </a:cubicBezTo>
                  <a:cubicBezTo>
                    <a:pt x="634" y="1598"/>
                    <a:pt x="914" y="1343"/>
                    <a:pt x="1034" y="954"/>
                  </a:cubicBezTo>
                  <a:cubicBezTo>
                    <a:pt x="1168" y="520"/>
                    <a:pt x="1101" y="86"/>
                    <a:pt x="834" y="20"/>
                  </a:cubicBezTo>
                  <a:cubicBezTo>
                    <a:pt x="804" y="7"/>
                    <a:pt x="771" y="0"/>
                    <a:pt x="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8"/>
            <p:cNvSpPr/>
            <p:nvPr/>
          </p:nvSpPr>
          <p:spPr>
            <a:xfrm>
              <a:off x="6054500" y="3519500"/>
              <a:ext cx="35050" cy="36150"/>
            </a:xfrm>
            <a:custGeom>
              <a:avLst/>
              <a:gdLst/>
              <a:ahLst/>
              <a:cxnLst/>
              <a:rect l="l" t="t" r="r" b="b"/>
              <a:pathLst>
                <a:path w="1402" h="1446" extrusionOk="0">
                  <a:moveTo>
                    <a:pt x="386" y="1"/>
                  </a:moveTo>
                  <a:cubicBezTo>
                    <a:pt x="318" y="1"/>
                    <a:pt x="255" y="16"/>
                    <a:pt x="201" y="46"/>
                  </a:cubicBezTo>
                  <a:cubicBezTo>
                    <a:pt x="1" y="213"/>
                    <a:pt x="68" y="647"/>
                    <a:pt x="335" y="1014"/>
                  </a:cubicBezTo>
                  <a:cubicBezTo>
                    <a:pt x="531" y="1284"/>
                    <a:pt x="800" y="1446"/>
                    <a:pt x="1008" y="1446"/>
                  </a:cubicBezTo>
                  <a:cubicBezTo>
                    <a:pt x="1082" y="1446"/>
                    <a:pt x="1149" y="1425"/>
                    <a:pt x="1202" y="1381"/>
                  </a:cubicBezTo>
                  <a:cubicBezTo>
                    <a:pt x="1402" y="1247"/>
                    <a:pt x="1369" y="814"/>
                    <a:pt x="1102" y="447"/>
                  </a:cubicBezTo>
                  <a:cubicBezTo>
                    <a:pt x="897" y="165"/>
                    <a:pt x="613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8"/>
            <p:cNvSpPr/>
            <p:nvPr/>
          </p:nvSpPr>
          <p:spPr>
            <a:xfrm>
              <a:off x="6054500" y="3519500"/>
              <a:ext cx="35050" cy="36150"/>
            </a:xfrm>
            <a:custGeom>
              <a:avLst/>
              <a:gdLst/>
              <a:ahLst/>
              <a:cxnLst/>
              <a:rect l="l" t="t" r="r" b="b"/>
              <a:pathLst>
                <a:path w="1402" h="1446" extrusionOk="0">
                  <a:moveTo>
                    <a:pt x="386" y="1"/>
                  </a:moveTo>
                  <a:cubicBezTo>
                    <a:pt x="318" y="1"/>
                    <a:pt x="255" y="16"/>
                    <a:pt x="201" y="46"/>
                  </a:cubicBezTo>
                  <a:cubicBezTo>
                    <a:pt x="1" y="213"/>
                    <a:pt x="68" y="647"/>
                    <a:pt x="335" y="1014"/>
                  </a:cubicBezTo>
                  <a:cubicBezTo>
                    <a:pt x="531" y="1284"/>
                    <a:pt x="800" y="1446"/>
                    <a:pt x="1008" y="1446"/>
                  </a:cubicBezTo>
                  <a:cubicBezTo>
                    <a:pt x="1082" y="1446"/>
                    <a:pt x="1149" y="1425"/>
                    <a:pt x="1202" y="1381"/>
                  </a:cubicBezTo>
                  <a:cubicBezTo>
                    <a:pt x="1402" y="1247"/>
                    <a:pt x="1369" y="814"/>
                    <a:pt x="1102" y="447"/>
                  </a:cubicBezTo>
                  <a:cubicBezTo>
                    <a:pt x="897" y="165"/>
                    <a:pt x="613" y="1"/>
                    <a:pt x="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8"/>
            <p:cNvSpPr/>
            <p:nvPr/>
          </p:nvSpPr>
          <p:spPr>
            <a:xfrm>
              <a:off x="8190200" y="3373050"/>
              <a:ext cx="47550" cy="26700"/>
            </a:xfrm>
            <a:custGeom>
              <a:avLst/>
              <a:gdLst/>
              <a:ahLst/>
              <a:cxnLst/>
              <a:rect l="l" t="t" r="r" b="b"/>
              <a:pathLst>
                <a:path w="1902" h="1068" extrusionOk="0">
                  <a:moveTo>
                    <a:pt x="935" y="0"/>
                  </a:moveTo>
                  <a:cubicBezTo>
                    <a:pt x="401" y="0"/>
                    <a:pt x="1" y="234"/>
                    <a:pt x="1" y="534"/>
                  </a:cubicBezTo>
                  <a:cubicBezTo>
                    <a:pt x="1" y="834"/>
                    <a:pt x="401" y="1068"/>
                    <a:pt x="935" y="1068"/>
                  </a:cubicBezTo>
                  <a:cubicBezTo>
                    <a:pt x="1502" y="1068"/>
                    <a:pt x="1902" y="834"/>
                    <a:pt x="1902" y="534"/>
                  </a:cubicBezTo>
                  <a:cubicBezTo>
                    <a:pt x="1902" y="234"/>
                    <a:pt x="1468" y="0"/>
                    <a:pt x="9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8"/>
            <p:cNvSpPr/>
            <p:nvPr/>
          </p:nvSpPr>
          <p:spPr>
            <a:xfrm>
              <a:off x="8206875" y="3333625"/>
              <a:ext cx="30050" cy="40525"/>
            </a:xfrm>
            <a:custGeom>
              <a:avLst/>
              <a:gdLst/>
              <a:ahLst/>
              <a:cxnLst/>
              <a:rect l="l" t="t" r="r" b="b"/>
              <a:pathLst>
                <a:path w="1202" h="1621" extrusionOk="0">
                  <a:moveTo>
                    <a:pt x="792" y="0"/>
                  </a:moveTo>
                  <a:cubicBezTo>
                    <a:pt x="546" y="0"/>
                    <a:pt x="285" y="284"/>
                    <a:pt x="134" y="677"/>
                  </a:cubicBezTo>
                  <a:cubicBezTo>
                    <a:pt x="1" y="1110"/>
                    <a:pt x="101" y="1510"/>
                    <a:pt x="334" y="1611"/>
                  </a:cubicBezTo>
                  <a:cubicBezTo>
                    <a:pt x="362" y="1617"/>
                    <a:pt x="389" y="1621"/>
                    <a:pt x="417" y="1621"/>
                  </a:cubicBezTo>
                  <a:cubicBezTo>
                    <a:pt x="661" y="1621"/>
                    <a:pt x="915" y="1363"/>
                    <a:pt x="1035" y="943"/>
                  </a:cubicBezTo>
                  <a:cubicBezTo>
                    <a:pt x="1202" y="510"/>
                    <a:pt x="1102" y="109"/>
                    <a:pt x="868" y="9"/>
                  </a:cubicBezTo>
                  <a:cubicBezTo>
                    <a:pt x="843" y="3"/>
                    <a:pt x="818" y="0"/>
                    <a:pt x="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8"/>
            <p:cNvSpPr/>
            <p:nvPr/>
          </p:nvSpPr>
          <p:spPr>
            <a:xfrm>
              <a:off x="8178525" y="3337700"/>
              <a:ext cx="35875" cy="36150"/>
            </a:xfrm>
            <a:custGeom>
              <a:avLst/>
              <a:gdLst/>
              <a:ahLst/>
              <a:cxnLst/>
              <a:rect l="l" t="t" r="r" b="b"/>
              <a:pathLst>
                <a:path w="1435" h="1446" extrusionOk="0">
                  <a:moveTo>
                    <a:pt x="401" y="1"/>
                  </a:moveTo>
                  <a:cubicBezTo>
                    <a:pt x="337" y="1"/>
                    <a:pt x="280" y="16"/>
                    <a:pt x="234" y="47"/>
                  </a:cubicBezTo>
                  <a:cubicBezTo>
                    <a:pt x="1" y="213"/>
                    <a:pt x="67" y="647"/>
                    <a:pt x="334" y="1014"/>
                  </a:cubicBezTo>
                  <a:cubicBezTo>
                    <a:pt x="531" y="1284"/>
                    <a:pt x="799" y="1446"/>
                    <a:pt x="1007" y="1446"/>
                  </a:cubicBezTo>
                  <a:cubicBezTo>
                    <a:pt x="1082" y="1446"/>
                    <a:pt x="1149" y="1425"/>
                    <a:pt x="1201" y="1381"/>
                  </a:cubicBezTo>
                  <a:cubicBezTo>
                    <a:pt x="1435" y="1247"/>
                    <a:pt x="1368" y="814"/>
                    <a:pt x="1101" y="447"/>
                  </a:cubicBezTo>
                  <a:cubicBezTo>
                    <a:pt x="896" y="165"/>
                    <a:pt x="612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8"/>
            <p:cNvSpPr/>
            <p:nvPr/>
          </p:nvSpPr>
          <p:spPr>
            <a:xfrm>
              <a:off x="8480400" y="3169575"/>
              <a:ext cx="47575" cy="27525"/>
            </a:xfrm>
            <a:custGeom>
              <a:avLst/>
              <a:gdLst/>
              <a:ahLst/>
              <a:cxnLst/>
              <a:rect l="l" t="t" r="r" b="b"/>
              <a:pathLst>
                <a:path w="1903" h="1101" extrusionOk="0">
                  <a:moveTo>
                    <a:pt x="968" y="0"/>
                  </a:moveTo>
                  <a:cubicBezTo>
                    <a:pt x="435" y="0"/>
                    <a:pt x="1" y="267"/>
                    <a:pt x="1" y="567"/>
                  </a:cubicBezTo>
                  <a:cubicBezTo>
                    <a:pt x="1" y="867"/>
                    <a:pt x="435" y="1101"/>
                    <a:pt x="968" y="1101"/>
                  </a:cubicBezTo>
                  <a:cubicBezTo>
                    <a:pt x="1502" y="1101"/>
                    <a:pt x="1902" y="867"/>
                    <a:pt x="1902" y="567"/>
                  </a:cubicBezTo>
                  <a:cubicBezTo>
                    <a:pt x="1902" y="267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8"/>
            <p:cNvSpPr/>
            <p:nvPr/>
          </p:nvSpPr>
          <p:spPr>
            <a:xfrm>
              <a:off x="8480400" y="3169575"/>
              <a:ext cx="47575" cy="27525"/>
            </a:xfrm>
            <a:custGeom>
              <a:avLst/>
              <a:gdLst/>
              <a:ahLst/>
              <a:cxnLst/>
              <a:rect l="l" t="t" r="r" b="b"/>
              <a:pathLst>
                <a:path w="1903" h="1101" extrusionOk="0">
                  <a:moveTo>
                    <a:pt x="968" y="0"/>
                  </a:moveTo>
                  <a:cubicBezTo>
                    <a:pt x="435" y="0"/>
                    <a:pt x="1" y="267"/>
                    <a:pt x="1" y="567"/>
                  </a:cubicBezTo>
                  <a:cubicBezTo>
                    <a:pt x="1" y="867"/>
                    <a:pt x="435" y="1101"/>
                    <a:pt x="968" y="1101"/>
                  </a:cubicBezTo>
                  <a:cubicBezTo>
                    <a:pt x="1502" y="1101"/>
                    <a:pt x="1902" y="867"/>
                    <a:pt x="1902" y="567"/>
                  </a:cubicBezTo>
                  <a:cubicBezTo>
                    <a:pt x="1902" y="267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8"/>
            <p:cNvSpPr/>
            <p:nvPr/>
          </p:nvSpPr>
          <p:spPr>
            <a:xfrm>
              <a:off x="8497100" y="3130950"/>
              <a:ext cx="30025" cy="40550"/>
            </a:xfrm>
            <a:custGeom>
              <a:avLst/>
              <a:gdLst/>
              <a:ahLst/>
              <a:cxnLst/>
              <a:rect l="l" t="t" r="r" b="b"/>
              <a:pathLst>
                <a:path w="1201" h="1622" extrusionOk="0">
                  <a:moveTo>
                    <a:pt x="785" y="0"/>
                  </a:moveTo>
                  <a:cubicBezTo>
                    <a:pt x="541" y="0"/>
                    <a:pt x="287" y="258"/>
                    <a:pt x="167" y="678"/>
                  </a:cubicBezTo>
                  <a:cubicBezTo>
                    <a:pt x="0" y="1111"/>
                    <a:pt x="100" y="1512"/>
                    <a:pt x="367" y="1612"/>
                  </a:cubicBezTo>
                  <a:cubicBezTo>
                    <a:pt x="389" y="1618"/>
                    <a:pt x="412" y="1621"/>
                    <a:pt x="435" y="1621"/>
                  </a:cubicBezTo>
                  <a:cubicBezTo>
                    <a:pt x="661" y="1621"/>
                    <a:pt x="947" y="1338"/>
                    <a:pt x="1067" y="945"/>
                  </a:cubicBezTo>
                  <a:cubicBezTo>
                    <a:pt x="1201" y="511"/>
                    <a:pt x="1101" y="111"/>
                    <a:pt x="867" y="11"/>
                  </a:cubicBezTo>
                  <a:cubicBezTo>
                    <a:pt x="840" y="4"/>
                    <a:pt x="81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8"/>
            <p:cNvSpPr/>
            <p:nvPr/>
          </p:nvSpPr>
          <p:spPr>
            <a:xfrm>
              <a:off x="8469575" y="3135075"/>
              <a:ext cx="35050" cy="36125"/>
            </a:xfrm>
            <a:custGeom>
              <a:avLst/>
              <a:gdLst/>
              <a:ahLst/>
              <a:cxnLst/>
              <a:rect l="l" t="t" r="r" b="b"/>
              <a:pathLst>
                <a:path w="1402" h="1445" extrusionOk="0">
                  <a:moveTo>
                    <a:pt x="381" y="0"/>
                  </a:moveTo>
                  <a:cubicBezTo>
                    <a:pt x="315" y="0"/>
                    <a:pt x="254" y="15"/>
                    <a:pt x="200" y="46"/>
                  </a:cubicBezTo>
                  <a:cubicBezTo>
                    <a:pt x="0" y="213"/>
                    <a:pt x="34" y="646"/>
                    <a:pt x="300" y="1013"/>
                  </a:cubicBezTo>
                  <a:cubicBezTo>
                    <a:pt x="497" y="1283"/>
                    <a:pt x="766" y="1445"/>
                    <a:pt x="987" y="1445"/>
                  </a:cubicBezTo>
                  <a:cubicBezTo>
                    <a:pt x="1066" y="1445"/>
                    <a:pt x="1140" y="1424"/>
                    <a:pt x="1201" y="1380"/>
                  </a:cubicBezTo>
                  <a:cubicBezTo>
                    <a:pt x="1401" y="1247"/>
                    <a:pt x="1335" y="813"/>
                    <a:pt x="1068" y="446"/>
                  </a:cubicBezTo>
                  <a:cubicBezTo>
                    <a:pt x="863" y="164"/>
                    <a:pt x="598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8"/>
            <p:cNvSpPr/>
            <p:nvPr/>
          </p:nvSpPr>
          <p:spPr>
            <a:xfrm>
              <a:off x="4779425" y="4096050"/>
              <a:ext cx="228425" cy="353675"/>
            </a:xfrm>
            <a:custGeom>
              <a:avLst/>
              <a:gdLst/>
              <a:ahLst/>
              <a:cxnLst/>
              <a:rect l="l" t="t" r="r" b="b"/>
              <a:pathLst>
                <a:path w="9137" h="14147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1002"/>
                    <a:pt x="435" y="1902"/>
                    <a:pt x="1068" y="2803"/>
                  </a:cubicBezTo>
                  <a:cubicBezTo>
                    <a:pt x="1335" y="2703"/>
                    <a:pt x="1569" y="2669"/>
                    <a:pt x="1836" y="2669"/>
                  </a:cubicBezTo>
                  <a:cubicBezTo>
                    <a:pt x="2569" y="2669"/>
                    <a:pt x="3170" y="2970"/>
                    <a:pt x="3170" y="3337"/>
                  </a:cubicBezTo>
                  <a:cubicBezTo>
                    <a:pt x="3170" y="3704"/>
                    <a:pt x="2669" y="3937"/>
                    <a:pt x="2002" y="3970"/>
                  </a:cubicBezTo>
                  <a:cubicBezTo>
                    <a:pt x="2669" y="4738"/>
                    <a:pt x="3270" y="5538"/>
                    <a:pt x="3804" y="6372"/>
                  </a:cubicBezTo>
                  <a:cubicBezTo>
                    <a:pt x="3904" y="6372"/>
                    <a:pt x="3970" y="6339"/>
                    <a:pt x="4037" y="6339"/>
                  </a:cubicBezTo>
                  <a:cubicBezTo>
                    <a:pt x="4904" y="6339"/>
                    <a:pt x="5271" y="7473"/>
                    <a:pt x="4537" y="7973"/>
                  </a:cubicBezTo>
                  <a:cubicBezTo>
                    <a:pt x="4604" y="8107"/>
                    <a:pt x="4638" y="8273"/>
                    <a:pt x="4671" y="8407"/>
                  </a:cubicBezTo>
                  <a:cubicBezTo>
                    <a:pt x="4838" y="9074"/>
                    <a:pt x="5071" y="9708"/>
                    <a:pt x="5405" y="10308"/>
                  </a:cubicBezTo>
                  <a:cubicBezTo>
                    <a:pt x="5872" y="10308"/>
                    <a:pt x="6239" y="10675"/>
                    <a:pt x="6239" y="11142"/>
                  </a:cubicBezTo>
                  <a:cubicBezTo>
                    <a:pt x="6239" y="11242"/>
                    <a:pt x="6205" y="11376"/>
                    <a:pt x="6172" y="11476"/>
                  </a:cubicBezTo>
                  <a:cubicBezTo>
                    <a:pt x="6806" y="12376"/>
                    <a:pt x="7540" y="13210"/>
                    <a:pt x="8340" y="14011"/>
                  </a:cubicBezTo>
                  <a:cubicBezTo>
                    <a:pt x="8426" y="14106"/>
                    <a:pt x="8530" y="14147"/>
                    <a:pt x="8632" y="14147"/>
                  </a:cubicBezTo>
                  <a:cubicBezTo>
                    <a:pt x="8890" y="14147"/>
                    <a:pt x="9136" y="13888"/>
                    <a:pt x="9041" y="13577"/>
                  </a:cubicBezTo>
                  <a:cubicBezTo>
                    <a:pt x="8674" y="12210"/>
                    <a:pt x="8774" y="10608"/>
                    <a:pt x="8807" y="9107"/>
                  </a:cubicBezTo>
                  <a:cubicBezTo>
                    <a:pt x="8707" y="9107"/>
                    <a:pt x="8607" y="9141"/>
                    <a:pt x="8507" y="9141"/>
                  </a:cubicBezTo>
                  <a:cubicBezTo>
                    <a:pt x="8007" y="9141"/>
                    <a:pt x="7606" y="8841"/>
                    <a:pt x="7606" y="8507"/>
                  </a:cubicBezTo>
                  <a:cubicBezTo>
                    <a:pt x="7606" y="8173"/>
                    <a:pt x="8040" y="7873"/>
                    <a:pt x="8507" y="7873"/>
                  </a:cubicBezTo>
                  <a:cubicBezTo>
                    <a:pt x="8607" y="7873"/>
                    <a:pt x="8707" y="7907"/>
                    <a:pt x="8774" y="7907"/>
                  </a:cubicBezTo>
                  <a:cubicBezTo>
                    <a:pt x="8707" y="6472"/>
                    <a:pt x="8374" y="5205"/>
                    <a:pt x="7173" y="4404"/>
                  </a:cubicBezTo>
                  <a:lnTo>
                    <a:pt x="6839" y="4204"/>
                  </a:lnTo>
                  <a:cubicBezTo>
                    <a:pt x="6672" y="4337"/>
                    <a:pt x="6472" y="4404"/>
                    <a:pt x="6239" y="4404"/>
                  </a:cubicBezTo>
                  <a:cubicBezTo>
                    <a:pt x="5738" y="4404"/>
                    <a:pt x="5338" y="4037"/>
                    <a:pt x="5305" y="3537"/>
                  </a:cubicBezTo>
                  <a:cubicBezTo>
                    <a:pt x="5305" y="3437"/>
                    <a:pt x="5338" y="3337"/>
                    <a:pt x="5371" y="3237"/>
                  </a:cubicBezTo>
                  <a:cubicBezTo>
                    <a:pt x="2636" y="1469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8"/>
            <p:cNvSpPr/>
            <p:nvPr/>
          </p:nvSpPr>
          <p:spPr>
            <a:xfrm>
              <a:off x="4937875" y="3897575"/>
              <a:ext cx="166825" cy="551900"/>
            </a:xfrm>
            <a:custGeom>
              <a:avLst/>
              <a:gdLst/>
              <a:ahLst/>
              <a:cxnLst/>
              <a:rect l="l" t="t" r="r" b="b"/>
              <a:pathLst>
                <a:path w="6673" h="22076" extrusionOk="0">
                  <a:moveTo>
                    <a:pt x="1001" y="1"/>
                  </a:moveTo>
                  <a:cubicBezTo>
                    <a:pt x="1" y="2036"/>
                    <a:pt x="1835" y="5572"/>
                    <a:pt x="1835" y="9574"/>
                  </a:cubicBezTo>
                  <a:cubicBezTo>
                    <a:pt x="2336" y="9741"/>
                    <a:pt x="2703" y="10542"/>
                    <a:pt x="2703" y="11576"/>
                  </a:cubicBezTo>
                  <a:cubicBezTo>
                    <a:pt x="2703" y="12677"/>
                    <a:pt x="2269" y="13577"/>
                    <a:pt x="1702" y="13577"/>
                  </a:cubicBezTo>
                  <a:cubicBezTo>
                    <a:pt x="1569" y="13544"/>
                    <a:pt x="1435" y="13511"/>
                    <a:pt x="1335" y="13410"/>
                  </a:cubicBezTo>
                  <a:lnTo>
                    <a:pt x="1335" y="13410"/>
                  </a:lnTo>
                  <a:cubicBezTo>
                    <a:pt x="1168" y="14912"/>
                    <a:pt x="1168" y="16413"/>
                    <a:pt x="1368" y="17880"/>
                  </a:cubicBezTo>
                  <a:lnTo>
                    <a:pt x="1635" y="17880"/>
                  </a:lnTo>
                  <a:cubicBezTo>
                    <a:pt x="2236" y="17880"/>
                    <a:pt x="2703" y="18114"/>
                    <a:pt x="2703" y="18447"/>
                  </a:cubicBezTo>
                  <a:cubicBezTo>
                    <a:pt x="2703" y="18748"/>
                    <a:pt x="2236" y="19014"/>
                    <a:pt x="1635" y="19014"/>
                  </a:cubicBezTo>
                  <a:lnTo>
                    <a:pt x="1502" y="19014"/>
                  </a:lnTo>
                  <a:cubicBezTo>
                    <a:pt x="1635" y="19949"/>
                    <a:pt x="1835" y="20849"/>
                    <a:pt x="2002" y="21616"/>
                  </a:cubicBezTo>
                  <a:cubicBezTo>
                    <a:pt x="2083" y="21925"/>
                    <a:pt x="2339" y="22075"/>
                    <a:pt x="2594" y="22075"/>
                  </a:cubicBezTo>
                  <a:cubicBezTo>
                    <a:pt x="2864" y="22075"/>
                    <a:pt x="3135" y="21908"/>
                    <a:pt x="3203" y="21583"/>
                  </a:cubicBezTo>
                  <a:cubicBezTo>
                    <a:pt x="3503" y="19815"/>
                    <a:pt x="3970" y="18114"/>
                    <a:pt x="4571" y="16446"/>
                  </a:cubicBezTo>
                  <a:lnTo>
                    <a:pt x="4437" y="16446"/>
                  </a:lnTo>
                  <a:cubicBezTo>
                    <a:pt x="3770" y="16446"/>
                    <a:pt x="3270" y="16179"/>
                    <a:pt x="3270" y="15879"/>
                  </a:cubicBezTo>
                  <a:cubicBezTo>
                    <a:pt x="3270" y="15579"/>
                    <a:pt x="3770" y="15312"/>
                    <a:pt x="4437" y="15312"/>
                  </a:cubicBezTo>
                  <a:cubicBezTo>
                    <a:pt x="4604" y="15312"/>
                    <a:pt x="4771" y="15345"/>
                    <a:pt x="4971" y="15379"/>
                  </a:cubicBezTo>
                  <a:cubicBezTo>
                    <a:pt x="5305" y="14445"/>
                    <a:pt x="5671" y="13577"/>
                    <a:pt x="5938" y="12777"/>
                  </a:cubicBezTo>
                  <a:cubicBezTo>
                    <a:pt x="5271" y="12243"/>
                    <a:pt x="5605" y="11142"/>
                    <a:pt x="6439" y="11042"/>
                  </a:cubicBezTo>
                  <a:cubicBezTo>
                    <a:pt x="6672" y="9941"/>
                    <a:pt x="6572" y="9074"/>
                    <a:pt x="5905" y="8440"/>
                  </a:cubicBezTo>
                  <a:cubicBezTo>
                    <a:pt x="5805" y="8374"/>
                    <a:pt x="5705" y="8273"/>
                    <a:pt x="5605" y="8173"/>
                  </a:cubicBezTo>
                  <a:cubicBezTo>
                    <a:pt x="5371" y="8240"/>
                    <a:pt x="5171" y="8273"/>
                    <a:pt x="4938" y="8273"/>
                  </a:cubicBezTo>
                  <a:cubicBezTo>
                    <a:pt x="4004" y="8273"/>
                    <a:pt x="3270" y="7806"/>
                    <a:pt x="3270" y="7239"/>
                  </a:cubicBezTo>
                  <a:cubicBezTo>
                    <a:pt x="3270" y="6839"/>
                    <a:pt x="3637" y="6506"/>
                    <a:pt x="4204" y="6339"/>
                  </a:cubicBezTo>
                  <a:cubicBezTo>
                    <a:pt x="3837" y="5772"/>
                    <a:pt x="3470" y="5205"/>
                    <a:pt x="3136" y="4604"/>
                  </a:cubicBezTo>
                  <a:lnTo>
                    <a:pt x="3036" y="4604"/>
                  </a:lnTo>
                  <a:cubicBezTo>
                    <a:pt x="2669" y="4604"/>
                    <a:pt x="2402" y="4304"/>
                    <a:pt x="2402" y="3970"/>
                  </a:cubicBezTo>
                  <a:cubicBezTo>
                    <a:pt x="2402" y="3804"/>
                    <a:pt x="2469" y="3637"/>
                    <a:pt x="2603" y="3537"/>
                  </a:cubicBezTo>
                  <a:cubicBezTo>
                    <a:pt x="1635" y="1635"/>
                    <a:pt x="1002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8"/>
            <p:cNvSpPr/>
            <p:nvPr/>
          </p:nvSpPr>
          <p:spPr>
            <a:xfrm>
              <a:off x="5014600" y="4111900"/>
              <a:ext cx="196825" cy="337475"/>
            </a:xfrm>
            <a:custGeom>
              <a:avLst/>
              <a:gdLst/>
              <a:ahLst/>
              <a:cxnLst/>
              <a:rect l="l" t="t" r="r" b="b"/>
              <a:pathLst>
                <a:path w="7873" h="13499" extrusionOk="0">
                  <a:moveTo>
                    <a:pt x="7873" y="1"/>
                  </a:moveTo>
                  <a:cubicBezTo>
                    <a:pt x="7106" y="1"/>
                    <a:pt x="6372" y="268"/>
                    <a:pt x="5771" y="701"/>
                  </a:cubicBezTo>
                  <a:lnTo>
                    <a:pt x="5771" y="735"/>
                  </a:lnTo>
                  <a:cubicBezTo>
                    <a:pt x="5771" y="1101"/>
                    <a:pt x="5538" y="1402"/>
                    <a:pt x="5171" y="1502"/>
                  </a:cubicBezTo>
                  <a:cubicBezTo>
                    <a:pt x="4637" y="2603"/>
                    <a:pt x="4671" y="4137"/>
                    <a:pt x="3303" y="5238"/>
                  </a:cubicBezTo>
                  <a:cubicBezTo>
                    <a:pt x="3436" y="5338"/>
                    <a:pt x="3503" y="5471"/>
                    <a:pt x="3503" y="5638"/>
                  </a:cubicBezTo>
                  <a:cubicBezTo>
                    <a:pt x="3503" y="5938"/>
                    <a:pt x="3170" y="6205"/>
                    <a:pt x="2736" y="6205"/>
                  </a:cubicBezTo>
                  <a:cubicBezTo>
                    <a:pt x="2502" y="6205"/>
                    <a:pt x="2302" y="6138"/>
                    <a:pt x="2135" y="5972"/>
                  </a:cubicBezTo>
                  <a:cubicBezTo>
                    <a:pt x="1068" y="6739"/>
                    <a:pt x="501" y="8240"/>
                    <a:pt x="234" y="9808"/>
                  </a:cubicBezTo>
                  <a:cubicBezTo>
                    <a:pt x="568" y="9874"/>
                    <a:pt x="868" y="10075"/>
                    <a:pt x="868" y="10341"/>
                  </a:cubicBezTo>
                  <a:cubicBezTo>
                    <a:pt x="868" y="10608"/>
                    <a:pt x="534" y="10842"/>
                    <a:pt x="101" y="10842"/>
                  </a:cubicBezTo>
                  <a:cubicBezTo>
                    <a:pt x="34" y="11609"/>
                    <a:pt x="1" y="12376"/>
                    <a:pt x="1" y="13043"/>
                  </a:cubicBezTo>
                  <a:cubicBezTo>
                    <a:pt x="1" y="13332"/>
                    <a:pt x="233" y="13498"/>
                    <a:pt x="469" y="13498"/>
                  </a:cubicBezTo>
                  <a:cubicBezTo>
                    <a:pt x="642" y="13498"/>
                    <a:pt x="816" y="13408"/>
                    <a:pt x="901" y="13210"/>
                  </a:cubicBezTo>
                  <a:cubicBezTo>
                    <a:pt x="1335" y="12109"/>
                    <a:pt x="1969" y="11075"/>
                    <a:pt x="2769" y="10175"/>
                  </a:cubicBezTo>
                  <a:cubicBezTo>
                    <a:pt x="2736" y="10108"/>
                    <a:pt x="2736" y="10075"/>
                    <a:pt x="2736" y="10041"/>
                  </a:cubicBezTo>
                  <a:cubicBezTo>
                    <a:pt x="2736" y="9141"/>
                    <a:pt x="3236" y="8407"/>
                    <a:pt x="3870" y="8407"/>
                  </a:cubicBezTo>
                  <a:cubicBezTo>
                    <a:pt x="4037" y="8407"/>
                    <a:pt x="4170" y="8440"/>
                    <a:pt x="4304" y="8540"/>
                  </a:cubicBezTo>
                  <a:cubicBezTo>
                    <a:pt x="4671" y="8173"/>
                    <a:pt x="5038" y="7773"/>
                    <a:pt x="5338" y="7339"/>
                  </a:cubicBezTo>
                  <a:cubicBezTo>
                    <a:pt x="5138" y="7306"/>
                    <a:pt x="4971" y="7206"/>
                    <a:pt x="4837" y="7039"/>
                  </a:cubicBezTo>
                  <a:cubicBezTo>
                    <a:pt x="4637" y="6605"/>
                    <a:pt x="5071" y="5905"/>
                    <a:pt x="5871" y="5438"/>
                  </a:cubicBezTo>
                  <a:cubicBezTo>
                    <a:pt x="5905" y="5038"/>
                    <a:pt x="5938" y="4604"/>
                    <a:pt x="6005" y="4204"/>
                  </a:cubicBezTo>
                  <a:cubicBezTo>
                    <a:pt x="5671" y="4137"/>
                    <a:pt x="5404" y="3837"/>
                    <a:pt x="5371" y="3503"/>
                  </a:cubicBezTo>
                  <a:cubicBezTo>
                    <a:pt x="5435" y="3058"/>
                    <a:pt x="5802" y="2734"/>
                    <a:pt x="6241" y="2734"/>
                  </a:cubicBezTo>
                  <a:cubicBezTo>
                    <a:pt x="6262" y="2734"/>
                    <a:pt x="6284" y="2734"/>
                    <a:pt x="6305" y="2736"/>
                  </a:cubicBezTo>
                  <a:lnTo>
                    <a:pt x="6405" y="2736"/>
                  </a:lnTo>
                  <a:cubicBezTo>
                    <a:pt x="6739" y="1735"/>
                    <a:pt x="7239" y="835"/>
                    <a:pt x="7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8"/>
            <p:cNvSpPr/>
            <p:nvPr/>
          </p:nvSpPr>
          <p:spPr>
            <a:xfrm>
              <a:off x="8358075" y="4030175"/>
              <a:ext cx="183225" cy="381725"/>
            </a:xfrm>
            <a:custGeom>
              <a:avLst/>
              <a:gdLst/>
              <a:ahLst/>
              <a:cxnLst/>
              <a:rect l="l" t="t" r="r" b="b"/>
              <a:pathLst>
                <a:path w="7329" h="15269" extrusionOk="0">
                  <a:moveTo>
                    <a:pt x="6929" y="1"/>
                  </a:moveTo>
                  <a:cubicBezTo>
                    <a:pt x="6061" y="534"/>
                    <a:pt x="5561" y="1402"/>
                    <a:pt x="5194" y="2436"/>
                  </a:cubicBezTo>
                  <a:cubicBezTo>
                    <a:pt x="5394" y="2569"/>
                    <a:pt x="5561" y="2769"/>
                    <a:pt x="5728" y="3003"/>
                  </a:cubicBezTo>
                  <a:cubicBezTo>
                    <a:pt x="6128" y="3603"/>
                    <a:pt x="6228" y="4237"/>
                    <a:pt x="5928" y="4437"/>
                  </a:cubicBezTo>
                  <a:cubicBezTo>
                    <a:pt x="5857" y="4492"/>
                    <a:pt x="5777" y="4518"/>
                    <a:pt x="5690" y="4518"/>
                  </a:cubicBezTo>
                  <a:cubicBezTo>
                    <a:pt x="5411" y="4518"/>
                    <a:pt x="5066" y="4252"/>
                    <a:pt x="4760" y="3870"/>
                  </a:cubicBezTo>
                  <a:cubicBezTo>
                    <a:pt x="4494" y="4837"/>
                    <a:pt x="4193" y="5805"/>
                    <a:pt x="3793" y="6739"/>
                  </a:cubicBezTo>
                  <a:cubicBezTo>
                    <a:pt x="3860" y="6772"/>
                    <a:pt x="3893" y="6839"/>
                    <a:pt x="3927" y="6906"/>
                  </a:cubicBezTo>
                  <a:cubicBezTo>
                    <a:pt x="4386" y="7508"/>
                    <a:pt x="3882" y="8308"/>
                    <a:pt x="3223" y="8308"/>
                  </a:cubicBezTo>
                  <a:cubicBezTo>
                    <a:pt x="3116" y="8308"/>
                    <a:pt x="3005" y="8287"/>
                    <a:pt x="2892" y="8240"/>
                  </a:cubicBezTo>
                  <a:cubicBezTo>
                    <a:pt x="2792" y="8340"/>
                    <a:pt x="2692" y="8473"/>
                    <a:pt x="2592" y="8573"/>
                  </a:cubicBezTo>
                  <a:cubicBezTo>
                    <a:pt x="2159" y="9074"/>
                    <a:pt x="1758" y="9641"/>
                    <a:pt x="1458" y="10241"/>
                  </a:cubicBezTo>
                  <a:cubicBezTo>
                    <a:pt x="1725" y="10642"/>
                    <a:pt x="1625" y="11142"/>
                    <a:pt x="1258" y="11409"/>
                  </a:cubicBezTo>
                  <a:cubicBezTo>
                    <a:pt x="1158" y="11476"/>
                    <a:pt x="1024" y="11509"/>
                    <a:pt x="924" y="11542"/>
                  </a:cubicBezTo>
                  <a:cubicBezTo>
                    <a:pt x="557" y="12576"/>
                    <a:pt x="257" y="13677"/>
                    <a:pt x="90" y="14745"/>
                  </a:cubicBezTo>
                  <a:cubicBezTo>
                    <a:pt x="0" y="15060"/>
                    <a:pt x="245" y="15268"/>
                    <a:pt x="495" y="15268"/>
                  </a:cubicBezTo>
                  <a:cubicBezTo>
                    <a:pt x="615" y="15268"/>
                    <a:pt x="738" y="15220"/>
                    <a:pt x="824" y="15112"/>
                  </a:cubicBezTo>
                  <a:cubicBezTo>
                    <a:pt x="1758" y="14011"/>
                    <a:pt x="3126" y="13210"/>
                    <a:pt x="4360" y="12376"/>
                  </a:cubicBezTo>
                  <a:cubicBezTo>
                    <a:pt x="4293" y="12309"/>
                    <a:pt x="4227" y="12243"/>
                    <a:pt x="4193" y="12143"/>
                  </a:cubicBezTo>
                  <a:cubicBezTo>
                    <a:pt x="3893" y="11742"/>
                    <a:pt x="3893" y="11242"/>
                    <a:pt x="4193" y="11042"/>
                  </a:cubicBezTo>
                  <a:cubicBezTo>
                    <a:pt x="4273" y="10989"/>
                    <a:pt x="4362" y="10964"/>
                    <a:pt x="4455" y="10964"/>
                  </a:cubicBezTo>
                  <a:cubicBezTo>
                    <a:pt x="4714" y="10964"/>
                    <a:pt x="5007" y="11157"/>
                    <a:pt x="5227" y="11476"/>
                  </a:cubicBezTo>
                  <a:cubicBezTo>
                    <a:pt x="5261" y="11542"/>
                    <a:pt x="5328" y="11609"/>
                    <a:pt x="5361" y="11676"/>
                  </a:cubicBezTo>
                  <a:cubicBezTo>
                    <a:pt x="6495" y="10808"/>
                    <a:pt x="7329" y="9808"/>
                    <a:pt x="7329" y="8340"/>
                  </a:cubicBezTo>
                  <a:lnTo>
                    <a:pt x="7329" y="7973"/>
                  </a:lnTo>
                  <a:cubicBezTo>
                    <a:pt x="7095" y="7906"/>
                    <a:pt x="6929" y="7773"/>
                    <a:pt x="6795" y="7573"/>
                  </a:cubicBezTo>
                  <a:cubicBezTo>
                    <a:pt x="6495" y="7172"/>
                    <a:pt x="6595" y="6639"/>
                    <a:pt x="6995" y="6339"/>
                  </a:cubicBezTo>
                  <a:cubicBezTo>
                    <a:pt x="7062" y="6272"/>
                    <a:pt x="7162" y="6238"/>
                    <a:pt x="7262" y="6205"/>
                  </a:cubicBezTo>
                  <a:cubicBezTo>
                    <a:pt x="7162" y="2936"/>
                    <a:pt x="6929" y="1"/>
                    <a:pt x="6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8"/>
            <p:cNvSpPr/>
            <p:nvPr/>
          </p:nvSpPr>
          <p:spPr>
            <a:xfrm>
              <a:off x="8372050" y="4058500"/>
              <a:ext cx="158425" cy="330200"/>
            </a:xfrm>
            <a:custGeom>
              <a:avLst/>
              <a:gdLst/>
              <a:ahLst/>
              <a:cxnLst/>
              <a:rect l="l" t="t" r="r" b="b"/>
              <a:pathLst>
                <a:path w="6337" h="13208" extrusionOk="0">
                  <a:moveTo>
                    <a:pt x="5925" y="1"/>
                  </a:moveTo>
                  <a:cubicBezTo>
                    <a:pt x="5847" y="1"/>
                    <a:pt x="5769" y="60"/>
                    <a:pt x="5769" y="169"/>
                  </a:cubicBezTo>
                  <a:cubicBezTo>
                    <a:pt x="6036" y="2303"/>
                    <a:pt x="5703" y="4472"/>
                    <a:pt x="4835" y="6473"/>
                  </a:cubicBezTo>
                  <a:cubicBezTo>
                    <a:pt x="3668" y="8875"/>
                    <a:pt x="1566" y="10743"/>
                    <a:pt x="99" y="12944"/>
                  </a:cubicBezTo>
                  <a:cubicBezTo>
                    <a:pt x="1" y="13067"/>
                    <a:pt x="118" y="13207"/>
                    <a:pt x="228" y="13207"/>
                  </a:cubicBezTo>
                  <a:cubicBezTo>
                    <a:pt x="267" y="13207"/>
                    <a:pt x="305" y="13189"/>
                    <a:pt x="332" y="13145"/>
                  </a:cubicBezTo>
                  <a:cubicBezTo>
                    <a:pt x="1933" y="10709"/>
                    <a:pt x="4235" y="8708"/>
                    <a:pt x="5369" y="5973"/>
                  </a:cubicBezTo>
                  <a:cubicBezTo>
                    <a:pt x="6103" y="4105"/>
                    <a:pt x="6336" y="2103"/>
                    <a:pt x="6069" y="135"/>
                  </a:cubicBezTo>
                  <a:cubicBezTo>
                    <a:pt x="6054" y="43"/>
                    <a:pt x="5990" y="1"/>
                    <a:pt x="5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8"/>
            <p:cNvSpPr/>
            <p:nvPr/>
          </p:nvSpPr>
          <p:spPr>
            <a:xfrm>
              <a:off x="8286100" y="3859225"/>
              <a:ext cx="166825" cy="552725"/>
            </a:xfrm>
            <a:custGeom>
              <a:avLst/>
              <a:gdLst/>
              <a:ahLst/>
              <a:cxnLst/>
              <a:rect l="l" t="t" r="r" b="b"/>
              <a:pathLst>
                <a:path w="6673" h="22109" extrusionOk="0">
                  <a:moveTo>
                    <a:pt x="1001" y="0"/>
                  </a:moveTo>
                  <a:cubicBezTo>
                    <a:pt x="1" y="2069"/>
                    <a:pt x="1835" y="5571"/>
                    <a:pt x="1835" y="9607"/>
                  </a:cubicBezTo>
                  <a:cubicBezTo>
                    <a:pt x="2336" y="9741"/>
                    <a:pt x="2703" y="10575"/>
                    <a:pt x="2703" y="11575"/>
                  </a:cubicBezTo>
                  <a:cubicBezTo>
                    <a:pt x="2703" y="12676"/>
                    <a:pt x="2269" y="13577"/>
                    <a:pt x="1702" y="13577"/>
                  </a:cubicBezTo>
                  <a:cubicBezTo>
                    <a:pt x="1568" y="13577"/>
                    <a:pt x="1435" y="13510"/>
                    <a:pt x="1335" y="13443"/>
                  </a:cubicBezTo>
                  <a:cubicBezTo>
                    <a:pt x="1168" y="14911"/>
                    <a:pt x="1168" y="16412"/>
                    <a:pt x="1335" y="17913"/>
                  </a:cubicBezTo>
                  <a:lnTo>
                    <a:pt x="1635" y="17913"/>
                  </a:lnTo>
                  <a:cubicBezTo>
                    <a:pt x="2236" y="17913"/>
                    <a:pt x="2703" y="18147"/>
                    <a:pt x="2703" y="18480"/>
                  </a:cubicBezTo>
                  <a:cubicBezTo>
                    <a:pt x="2703" y="18781"/>
                    <a:pt x="2236" y="19047"/>
                    <a:pt x="1635" y="19047"/>
                  </a:cubicBezTo>
                  <a:lnTo>
                    <a:pt x="1502" y="19047"/>
                  </a:lnTo>
                  <a:cubicBezTo>
                    <a:pt x="1635" y="19981"/>
                    <a:pt x="1835" y="20882"/>
                    <a:pt x="2002" y="21649"/>
                  </a:cubicBezTo>
                  <a:cubicBezTo>
                    <a:pt x="2083" y="21958"/>
                    <a:pt x="2338" y="22108"/>
                    <a:pt x="2594" y="22108"/>
                  </a:cubicBezTo>
                  <a:cubicBezTo>
                    <a:pt x="2864" y="22108"/>
                    <a:pt x="3135" y="21941"/>
                    <a:pt x="3203" y="21616"/>
                  </a:cubicBezTo>
                  <a:cubicBezTo>
                    <a:pt x="3503" y="19848"/>
                    <a:pt x="3937" y="18113"/>
                    <a:pt x="4571" y="16446"/>
                  </a:cubicBezTo>
                  <a:lnTo>
                    <a:pt x="4571" y="16446"/>
                  </a:lnTo>
                  <a:lnTo>
                    <a:pt x="4404" y="16479"/>
                  </a:lnTo>
                  <a:cubicBezTo>
                    <a:pt x="3770" y="16479"/>
                    <a:pt x="3236" y="16212"/>
                    <a:pt x="3236" y="15912"/>
                  </a:cubicBezTo>
                  <a:cubicBezTo>
                    <a:pt x="3236" y="15578"/>
                    <a:pt x="3770" y="15345"/>
                    <a:pt x="4404" y="15345"/>
                  </a:cubicBezTo>
                  <a:cubicBezTo>
                    <a:pt x="4604" y="15345"/>
                    <a:pt x="4771" y="15345"/>
                    <a:pt x="4938" y="15378"/>
                  </a:cubicBezTo>
                  <a:cubicBezTo>
                    <a:pt x="5304" y="14444"/>
                    <a:pt x="5671" y="13577"/>
                    <a:pt x="5938" y="12776"/>
                  </a:cubicBezTo>
                  <a:cubicBezTo>
                    <a:pt x="5705" y="12609"/>
                    <a:pt x="5571" y="12343"/>
                    <a:pt x="5571" y="12042"/>
                  </a:cubicBezTo>
                  <a:cubicBezTo>
                    <a:pt x="5571" y="11542"/>
                    <a:pt x="5972" y="11142"/>
                    <a:pt x="6439" y="11075"/>
                  </a:cubicBezTo>
                  <a:cubicBezTo>
                    <a:pt x="6672" y="9974"/>
                    <a:pt x="6572" y="9107"/>
                    <a:pt x="5872" y="8473"/>
                  </a:cubicBezTo>
                  <a:cubicBezTo>
                    <a:pt x="5805" y="8373"/>
                    <a:pt x="5705" y="8306"/>
                    <a:pt x="5605" y="8206"/>
                  </a:cubicBezTo>
                  <a:cubicBezTo>
                    <a:pt x="5371" y="8240"/>
                    <a:pt x="5138" y="8273"/>
                    <a:pt x="4904" y="8273"/>
                  </a:cubicBezTo>
                  <a:cubicBezTo>
                    <a:pt x="4004" y="8273"/>
                    <a:pt x="3236" y="7839"/>
                    <a:pt x="3236" y="7272"/>
                  </a:cubicBezTo>
                  <a:cubicBezTo>
                    <a:pt x="3236" y="6872"/>
                    <a:pt x="3637" y="6538"/>
                    <a:pt x="4170" y="6338"/>
                  </a:cubicBezTo>
                  <a:cubicBezTo>
                    <a:pt x="3803" y="5805"/>
                    <a:pt x="3470" y="5204"/>
                    <a:pt x="3136" y="4604"/>
                  </a:cubicBezTo>
                  <a:lnTo>
                    <a:pt x="3003" y="4604"/>
                  </a:lnTo>
                  <a:cubicBezTo>
                    <a:pt x="2469" y="4604"/>
                    <a:pt x="2202" y="3937"/>
                    <a:pt x="2603" y="3536"/>
                  </a:cubicBezTo>
                  <a:cubicBezTo>
                    <a:pt x="1635" y="1635"/>
                    <a:pt x="1002" y="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8"/>
            <p:cNvSpPr/>
            <p:nvPr/>
          </p:nvSpPr>
          <p:spPr>
            <a:xfrm>
              <a:off x="8309775" y="3889025"/>
              <a:ext cx="78925" cy="397825"/>
            </a:xfrm>
            <a:custGeom>
              <a:avLst/>
              <a:gdLst/>
              <a:ahLst/>
              <a:cxnLst/>
              <a:rect l="l" t="t" r="r" b="b"/>
              <a:pathLst>
                <a:path w="3157" h="15913" extrusionOk="0">
                  <a:moveTo>
                    <a:pt x="200" y="0"/>
                  </a:moveTo>
                  <a:cubicBezTo>
                    <a:pt x="107" y="0"/>
                    <a:pt x="0" y="86"/>
                    <a:pt x="21" y="209"/>
                  </a:cubicBezTo>
                  <a:cubicBezTo>
                    <a:pt x="288" y="2411"/>
                    <a:pt x="822" y="4579"/>
                    <a:pt x="1555" y="6681"/>
                  </a:cubicBezTo>
                  <a:cubicBezTo>
                    <a:pt x="2189" y="8315"/>
                    <a:pt x="2923" y="9349"/>
                    <a:pt x="2523" y="11217"/>
                  </a:cubicBezTo>
                  <a:cubicBezTo>
                    <a:pt x="2189" y="12752"/>
                    <a:pt x="1522" y="14186"/>
                    <a:pt x="1522" y="15787"/>
                  </a:cubicBezTo>
                  <a:cubicBezTo>
                    <a:pt x="1539" y="15871"/>
                    <a:pt x="1614" y="15912"/>
                    <a:pt x="1689" y="15912"/>
                  </a:cubicBezTo>
                  <a:cubicBezTo>
                    <a:pt x="1764" y="15912"/>
                    <a:pt x="1839" y="15871"/>
                    <a:pt x="1856" y="15787"/>
                  </a:cubicBezTo>
                  <a:cubicBezTo>
                    <a:pt x="1856" y="13953"/>
                    <a:pt x="2756" y="12285"/>
                    <a:pt x="2990" y="10483"/>
                  </a:cubicBezTo>
                  <a:cubicBezTo>
                    <a:pt x="3157" y="9183"/>
                    <a:pt x="2723" y="8482"/>
                    <a:pt x="2189" y="7348"/>
                  </a:cubicBezTo>
                  <a:cubicBezTo>
                    <a:pt x="1122" y="5146"/>
                    <a:pt x="688" y="2511"/>
                    <a:pt x="321" y="109"/>
                  </a:cubicBezTo>
                  <a:cubicBezTo>
                    <a:pt x="309" y="33"/>
                    <a:pt x="257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8"/>
            <p:cNvSpPr/>
            <p:nvPr/>
          </p:nvSpPr>
          <p:spPr>
            <a:xfrm>
              <a:off x="8118475" y="4073550"/>
              <a:ext cx="196850" cy="338075"/>
            </a:xfrm>
            <a:custGeom>
              <a:avLst/>
              <a:gdLst/>
              <a:ahLst/>
              <a:cxnLst/>
              <a:rect l="l" t="t" r="r" b="b"/>
              <a:pathLst>
                <a:path w="7874" h="13523" extrusionOk="0">
                  <a:moveTo>
                    <a:pt x="1" y="0"/>
                  </a:moveTo>
                  <a:cubicBezTo>
                    <a:pt x="601" y="834"/>
                    <a:pt x="1102" y="1768"/>
                    <a:pt x="1435" y="2736"/>
                  </a:cubicBezTo>
                  <a:lnTo>
                    <a:pt x="1569" y="2736"/>
                  </a:lnTo>
                  <a:cubicBezTo>
                    <a:pt x="1589" y="2734"/>
                    <a:pt x="1609" y="2733"/>
                    <a:pt x="1629" y="2733"/>
                  </a:cubicBezTo>
                  <a:cubicBezTo>
                    <a:pt x="2042" y="2733"/>
                    <a:pt x="2438" y="3057"/>
                    <a:pt x="2469" y="3503"/>
                  </a:cubicBezTo>
                  <a:cubicBezTo>
                    <a:pt x="2436" y="3836"/>
                    <a:pt x="2202" y="4137"/>
                    <a:pt x="1836" y="4203"/>
                  </a:cubicBezTo>
                  <a:cubicBezTo>
                    <a:pt x="1902" y="4637"/>
                    <a:pt x="1969" y="5037"/>
                    <a:pt x="1969" y="5471"/>
                  </a:cubicBezTo>
                  <a:cubicBezTo>
                    <a:pt x="2770" y="5938"/>
                    <a:pt x="3237" y="6638"/>
                    <a:pt x="3003" y="7039"/>
                  </a:cubicBezTo>
                  <a:cubicBezTo>
                    <a:pt x="2903" y="7205"/>
                    <a:pt x="2736" y="7339"/>
                    <a:pt x="2536" y="7339"/>
                  </a:cubicBezTo>
                  <a:cubicBezTo>
                    <a:pt x="2836" y="7772"/>
                    <a:pt x="3170" y="8173"/>
                    <a:pt x="3537" y="8540"/>
                  </a:cubicBezTo>
                  <a:cubicBezTo>
                    <a:pt x="3670" y="8440"/>
                    <a:pt x="3837" y="8406"/>
                    <a:pt x="4004" y="8406"/>
                  </a:cubicBezTo>
                  <a:cubicBezTo>
                    <a:pt x="4604" y="8406"/>
                    <a:pt x="5138" y="9140"/>
                    <a:pt x="5138" y="10041"/>
                  </a:cubicBezTo>
                  <a:cubicBezTo>
                    <a:pt x="5138" y="10107"/>
                    <a:pt x="5105" y="10141"/>
                    <a:pt x="5105" y="10174"/>
                  </a:cubicBezTo>
                  <a:cubicBezTo>
                    <a:pt x="5905" y="11075"/>
                    <a:pt x="6539" y="12109"/>
                    <a:pt x="6973" y="13210"/>
                  </a:cubicBezTo>
                  <a:cubicBezTo>
                    <a:pt x="7058" y="13424"/>
                    <a:pt x="7236" y="13522"/>
                    <a:pt x="7411" y="13522"/>
                  </a:cubicBezTo>
                  <a:cubicBezTo>
                    <a:pt x="7644" y="13522"/>
                    <a:pt x="7873" y="13348"/>
                    <a:pt x="7873" y="13043"/>
                  </a:cubicBezTo>
                  <a:cubicBezTo>
                    <a:pt x="7873" y="12309"/>
                    <a:pt x="7840" y="11575"/>
                    <a:pt x="7773" y="10875"/>
                  </a:cubicBezTo>
                  <a:lnTo>
                    <a:pt x="7740" y="10875"/>
                  </a:lnTo>
                  <a:cubicBezTo>
                    <a:pt x="7339" y="10875"/>
                    <a:pt x="7006" y="10608"/>
                    <a:pt x="7006" y="10341"/>
                  </a:cubicBezTo>
                  <a:cubicBezTo>
                    <a:pt x="7006" y="10074"/>
                    <a:pt x="7273" y="9874"/>
                    <a:pt x="7640" y="9841"/>
                  </a:cubicBezTo>
                  <a:cubicBezTo>
                    <a:pt x="7339" y="8239"/>
                    <a:pt x="6806" y="6772"/>
                    <a:pt x="5738" y="6005"/>
                  </a:cubicBezTo>
                  <a:cubicBezTo>
                    <a:pt x="5572" y="6138"/>
                    <a:pt x="5338" y="6205"/>
                    <a:pt x="5138" y="6205"/>
                  </a:cubicBezTo>
                  <a:cubicBezTo>
                    <a:pt x="4704" y="6205"/>
                    <a:pt x="4337" y="5938"/>
                    <a:pt x="4337" y="5638"/>
                  </a:cubicBezTo>
                  <a:cubicBezTo>
                    <a:pt x="4337" y="5471"/>
                    <a:pt x="4437" y="5337"/>
                    <a:pt x="4571" y="5237"/>
                  </a:cubicBezTo>
                  <a:cubicBezTo>
                    <a:pt x="3203" y="4137"/>
                    <a:pt x="3237" y="2635"/>
                    <a:pt x="2669" y="1501"/>
                  </a:cubicBezTo>
                  <a:cubicBezTo>
                    <a:pt x="2336" y="1401"/>
                    <a:pt x="2069" y="1101"/>
                    <a:pt x="2069" y="767"/>
                  </a:cubicBezTo>
                  <a:lnTo>
                    <a:pt x="2069" y="734"/>
                  </a:lnTo>
                  <a:cubicBezTo>
                    <a:pt x="1469" y="267"/>
                    <a:pt x="73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8"/>
            <p:cNvSpPr/>
            <p:nvPr/>
          </p:nvSpPr>
          <p:spPr>
            <a:xfrm>
              <a:off x="8199025" y="4197750"/>
              <a:ext cx="98625" cy="164425"/>
            </a:xfrm>
            <a:custGeom>
              <a:avLst/>
              <a:gdLst/>
              <a:ahLst/>
              <a:cxnLst/>
              <a:rect l="l" t="t" r="r" b="b"/>
              <a:pathLst>
                <a:path w="3945" h="6577" extrusionOk="0">
                  <a:moveTo>
                    <a:pt x="218" y="0"/>
                  </a:moveTo>
                  <a:cubicBezTo>
                    <a:pt x="120" y="0"/>
                    <a:pt x="1" y="118"/>
                    <a:pt x="48" y="236"/>
                  </a:cubicBezTo>
                  <a:cubicBezTo>
                    <a:pt x="1049" y="2438"/>
                    <a:pt x="2216" y="4506"/>
                    <a:pt x="3584" y="6507"/>
                  </a:cubicBezTo>
                  <a:cubicBezTo>
                    <a:pt x="3623" y="6556"/>
                    <a:pt x="3673" y="6576"/>
                    <a:pt x="3722" y="6576"/>
                  </a:cubicBezTo>
                  <a:cubicBezTo>
                    <a:pt x="3839" y="6576"/>
                    <a:pt x="3945" y="6458"/>
                    <a:pt x="3851" y="6340"/>
                  </a:cubicBezTo>
                  <a:cubicBezTo>
                    <a:pt x="2516" y="4339"/>
                    <a:pt x="1315" y="2271"/>
                    <a:pt x="315" y="69"/>
                  </a:cubicBezTo>
                  <a:cubicBezTo>
                    <a:pt x="295" y="20"/>
                    <a:pt x="259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8"/>
            <p:cNvSpPr/>
            <p:nvPr/>
          </p:nvSpPr>
          <p:spPr>
            <a:xfrm>
              <a:off x="6708300" y="3763725"/>
              <a:ext cx="70925" cy="83350"/>
            </a:xfrm>
            <a:custGeom>
              <a:avLst/>
              <a:gdLst/>
              <a:ahLst/>
              <a:cxnLst/>
              <a:rect l="l" t="t" r="r" b="b"/>
              <a:pathLst>
                <a:path w="2837" h="3334" extrusionOk="0">
                  <a:moveTo>
                    <a:pt x="2298" y="0"/>
                  </a:moveTo>
                  <a:cubicBezTo>
                    <a:pt x="1999" y="0"/>
                    <a:pt x="201" y="1385"/>
                    <a:pt x="201" y="1385"/>
                  </a:cubicBezTo>
                  <a:lnTo>
                    <a:pt x="1" y="1719"/>
                  </a:lnTo>
                  <a:lnTo>
                    <a:pt x="335" y="2086"/>
                  </a:lnTo>
                  <a:cubicBezTo>
                    <a:pt x="335" y="2086"/>
                    <a:pt x="2177" y="3334"/>
                    <a:pt x="2552" y="3334"/>
                  </a:cubicBezTo>
                  <a:cubicBezTo>
                    <a:pt x="2574" y="3334"/>
                    <a:pt x="2592" y="3329"/>
                    <a:pt x="2603" y="3320"/>
                  </a:cubicBezTo>
                  <a:cubicBezTo>
                    <a:pt x="2836" y="3153"/>
                    <a:pt x="1269" y="2053"/>
                    <a:pt x="1202" y="1686"/>
                  </a:cubicBezTo>
                  <a:cubicBezTo>
                    <a:pt x="1135" y="1352"/>
                    <a:pt x="2469" y="218"/>
                    <a:pt x="2336" y="18"/>
                  </a:cubicBezTo>
                  <a:cubicBezTo>
                    <a:pt x="2330" y="6"/>
                    <a:pt x="2317" y="0"/>
                    <a:pt x="2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8"/>
            <p:cNvSpPr/>
            <p:nvPr/>
          </p:nvSpPr>
          <p:spPr>
            <a:xfrm>
              <a:off x="6509000" y="3760800"/>
              <a:ext cx="185150" cy="162950"/>
            </a:xfrm>
            <a:custGeom>
              <a:avLst/>
              <a:gdLst/>
              <a:ahLst/>
              <a:cxnLst/>
              <a:rect l="l" t="t" r="r" b="b"/>
              <a:pathLst>
                <a:path w="7406" h="6518" extrusionOk="0">
                  <a:moveTo>
                    <a:pt x="3823" y="0"/>
                  </a:moveTo>
                  <a:cubicBezTo>
                    <a:pt x="3816" y="0"/>
                    <a:pt x="3810" y="1"/>
                    <a:pt x="3803" y="1"/>
                  </a:cubicBezTo>
                  <a:cubicBezTo>
                    <a:pt x="3536" y="1"/>
                    <a:pt x="2102" y="1402"/>
                    <a:pt x="2102" y="1402"/>
                  </a:cubicBezTo>
                  <a:lnTo>
                    <a:pt x="1" y="4304"/>
                  </a:lnTo>
                  <a:lnTo>
                    <a:pt x="1" y="4938"/>
                  </a:lnTo>
                  <a:cubicBezTo>
                    <a:pt x="1" y="4938"/>
                    <a:pt x="1519" y="6517"/>
                    <a:pt x="1803" y="6517"/>
                  </a:cubicBezTo>
                  <a:cubicBezTo>
                    <a:pt x="1817" y="6517"/>
                    <a:pt x="1828" y="6514"/>
                    <a:pt x="1835" y="6506"/>
                  </a:cubicBezTo>
                  <a:cubicBezTo>
                    <a:pt x="1969" y="6306"/>
                    <a:pt x="2135" y="4571"/>
                    <a:pt x="2135" y="4571"/>
                  </a:cubicBezTo>
                  <a:lnTo>
                    <a:pt x="2536" y="4505"/>
                  </a:lnTo>
                  <a:cubicBezTo>
                    <a:pt x="2536" y="4505"/>
                    <a:pt x="3776" y="5332"/>
                    <a:pt x="4177" y="5332"/>
                  </a:cubicBezTo>
                  <a:cubicBezTo>
                    <a:pt x="4217" y="5332"/>
                    <a:pt x="4249" y="5323"/>
                    <a:pt x="4270" y="5305"/>
                  </a:cubicBezTo>
                  <a:cubicBezTo>
                    <a:pt x="4504" y="5105"/>
                    <a:pt x="4337" y="4605"/>
                    <a:pt x="4337" y="4605"/>
                  </a:cubicBezTo>
                  <a:cubicBezTo>
                    <a:pt x="5471" y="4171"/>
                    <a:pt x="6505" y="3571"/>
                    <a:pt x="7406" y="2803"/>
                  </a:cubicBezTo>
                  <a:lnTo>
                    <a:pt x="6972" y="2170"/>
                  </a:lnTo>
                  <a:lnTo>
                    <a:pt x="7039" y="1302"/>
                  </a:lnTo>
                  <a:cubicBezTo>
                    <a:pt x="6038" y="1035"/>
                    <a:pt x="5071" y="835"/>
                    <a:pt x="4037" y="702"/>
                  </a:cubicBezTo>
                  <a:cubicBezTo>
                    <a:pt x="4037" y="702"/>
                    <a:pt x="4101" y="0"/>
                    <a:pt x="3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8"/>
            <p:cNvSpPr/>
            <p:nvPr/>
          </p:nvSpPr>
          <p:spPr>
            <a:xfrm>
              <a:off x="6492325" y="3758025"/>
              <a:ext cx="40050" cy="50350"/>
            </a:xfrm>
            <a:custGeom>
              <a:avLst/>
              <a:gdLst/>
              <a:ahLst/>
              <a:cxnLst/>
              <a:rect l="l" t="t" r="r" b="b"/>
              <a:pathLst>
                <a:path w="1602" h="2014" extrusionOk="0">
                  <a:moveTo>
                    <a:pt x="1377" y="0"/>
                  </a:moveTo>
                  <a:cubicBezTo>
                    <a:pt x="1078" y="0"/>
                    <a:pt x="0" y="2014"/>
                    <a:pt x="0" y="2014"/>
                  </a:cubicBezTo>
                  <a:lnTo>
                    <a:pt x="901" y="1947"/>
                  </a:lnTo>
                  <a:lnTo>
                    <a:pt x="1602" y="1013"/>
                  </a:lnTo>
                  <a:cubicBezTo>
                    <a:pt x="1602" y="679"/>
                    <a:pt x="1535" y="346"/>
                    <a:pt x="1435" y="46"/>
                  </a:cubicBezTo>
                  <a:cubicBezTo>
                    <a:pt x="1422" y="14"/>
                    <a:pt x="1402" y="0"/>
                    <a:pt x="1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8"/>
            <p:cNvSpPr/>
            <p:nvPr/>
          </p:nvSpPr>
          <p:spPr>
            <a:xfrm>
              <a:off x="6398925" y="3790175"/>
              <a:ext cx="321925" cy="99150"/>
            </a:xfrm>
            <a:custGeom>
              <a:avLst/>
              <a:gdLst/>
              <a:ahLst/>
              <a:cxnLst/>
              <a:rect l="l" t="t" r="r" b="b"/>
              <a:pathLst>
                <a:path w="12877" h="3966" extrusionOk="0">
                  <a:moveTo>
                    <a:pt x="7793" y="0"/>
                  </a:moveTo>
                  <a:cubicBezTo>
                    <a:pt x="6921" y="0"/>
                    <a:pt x="5908" y="70"/>
                    <a:pt x="4771" y="261"/>
                  </a:cubicBezTo>
                  <a:cubicBezTo>
                    <a:pt x="634" y="961"/>
                    <a:pt x="0" y="2929"/>
                    <a:pt x="0" y="2929"/>
                  </a:cubicBezTo>
                  <a:lnTo>
                    <a:pt x="534" y="2529"/>
                  </a:lnTo>
                  <a:lnTo>
                    <a:pt x="534" y="2529"/>
                  </a:lnTo>
                  <a:lnTo>
                    <a:pt x="367" y="3129"/>
                  </a:lnTo>
                  <a:cubicBezTo>
                    <a:pt x="367" y="3129"/>
                    <a:pt x="1784" y="3966"/>
                    <a:pt x="4121" y="3966"/>
                  </a:cubicBezTo>
                  <a:cubicBezTo>
                    <a:pt x="6087" y="3966"/>
                    <a:pt x="8704" y="3374"/>
                    <a:pt x="11675" y="1195"/>
                  </a:cubicBezTo>
                  <a:cubicBezTo>
                    <a:pt x="11883" y="1056"/>
                    <a:pt x="12122" y="982"/>
                    <a:pt x="12371" y="982"/>
                  </a:cubicBezTo>
                  <a:cubicBezTo>
                    <a:pt x="12482" y="982"/>
                    <a:pt x="12596" y="997"/>
                    <a:pt x="12710" y="1028"/>
                  </a:cubicBezTo>
                  <a:cubicBezTo>
                    <a:pt x="12876" y="794"/>
                    <a:pt x="12810" y="461"/>
                    <a:pt x="12576" y="294"/>
                  </a:cubicBezTo>
                  <a:cubicBezTo>
                    <a:pt x="12270" y="433"/>
                    <a:pt x="11965" y="503"/>
                    <a:pt x="11639" y="503"/>
                  </a:cubicBezTo>
                  <a:cubicBezTo>
                    <a:pt x="11574" y="503"/>
                    <a:pt x="11509" y="500"/>
                    <a:pt x="11442" y="494"/>
                  </a:cubicBezTo>
                  <a:cubicBezTo>
                    <a:pt x="11442" y="494"/>
                    <a:pt x="10119" y="0"/>
                    <a:pt x="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8"/>
            <p:cNvSpPr/>
            <p:nvPr/>
          </p:nvSpPr>
          <p:spPr>
            <a:xfrm>
              <a:off x="6489000" y="3811675"/>
              <a:ext cx="99250" cy="28400"/>
            </a:xfrm>
            <a:custGeom>
              <a:avLst/>
              <a:gdLst/>
              <a:ahLst/>
              <a:cxnLst/>
              <a:rect l="l" t="t" r="r" b="b"/>
              <a:pathLst>
                <a:path w="3970" h="1136" extrusionOk="0">
                  <a:moveTo>
                    <a:pt x="3512" y="0"/>
                  </a:moveTo>
                  <a:cubicBezTo>
                    <a:pt x="3177" y="0"/>
                    <a:pt x="2622" y="135"/>
                    <a:pt x="2276" y="135"/>
                  </a:cubicBezTo>
                  <a:cubicBezTo>
                    <a:pt x="2149" y="135"/>
                    <a:pt x="2051" y="117"/>
                    <a:pt x="2001" y="68"/>
                  </a:cubicBezTo>
                  <a:cubicBezTo>
                    <a:pt x="1962" y="28"/>
                    <a:pt x="1877" y="11"/>
                    <a:pt x="1764" y="11"/>
                  </a:cubicBezTo>
                  <a:cubicBezTo>
                    <a:pt x="1216" y="11"/>
                    <a:pt x="0" y="401"/>
                    <a:pt x="0" y="401"/>
                  </a:cubicBezTo>
                  <a:lnTo>
                    <a:pt x="267" y="1135"/>
                  </a:lnTo>
                  <a:cubicBezTo>
                    <a:pt x="267" y="1135"/>
                    <a:pt x="3970" y="301"/>
                    <a:pt x="3769" y="68"/>
                  </a:cubicBezTo>
                  <a:cubicBezTo>
                    <a:pt x="3727" y="18"/>
                    <a:pt x="3634" y="0"/>
                    <a:pt x="3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8"/>
            <p:cNvSpPr/>
            <p:nvPr/>
          </p:nvSpPr>
          <p:spPr>
            <a:xfrm>
              <a:off x="6454800" y="3820875"/>
              <a:ext cx="41725" cy="55050"/>
            </a:xfrm>
            <a:custGeom>
              <a:avLst/>
              <a:gdLst/>
              <a:ahLst/>
              <a:cxnLst/>
              <a:rect l="l" t="t" r="r" b="b"/>
              <a:pathLst>
                <a:path w="1669" h="2202" extrusionOk="0">
                  <a:moveTo>
                    <a:pt x="0" y="0"/>
                  </a:moveTo>
                  <a:lnTo>
                    <a:pt x="0" y="0"/>
                  </a:lnTo>
                  <a:cubicBezTo>
                    <a:pt x="1668" y="934"/>
                    <a:pt x="367" y="2202"/>
                    <a:pt x="367" y="2202"/>
                  </a:cubicBezTo>
                  <a:cubicBezTo>
                    <a:pt x="367" y="2202"/>
                    <a:pt x="1301" y="1835"/>
                    <a:pt x="1235" y="1001"/>
                  </a:cubicBezTo>
                  <a:cubicBezTo>
                    <a:pt x="1201" y="16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8"/>
            <p:cNvSpPr/>
            <p:nvPr/>
          </p:nvSpPr>
          <p:spPr>
            <a:xfrm>
              <a:off x="6489000" y="3811675"/>
              <a:ext cx="99250" cy="28400"/>
            </a:xfrm>
            <a:custGeom>
              <a:avLst/>
              <a:gdLst/>
              <a:ahLst/>
              <a:cxnLst/>
              <a:rect l="l" t="t" r="r" b="b"/>
              <a:pathLst>
                <a:path w="3970" h="1136" extrusionOk="0">
                  <a:moveTo>
                    <a:pt x="3512" y="0"/>
                  </a:moveTo>
                  <a:cubicBezTo>
                    <a:pt x="3177" y="0"/>
                    <a:pt x="2622" y="135"/>
                    <a:pt x="2276" y="135"/>
                  </a:cubicBezTo>
                  <a:cubicBezTo>
                    <a:pt x="2149" y="135"/>
                    <a:pt x="2051" y="117"/>
                    <a:pt x="2001" y="68"/>
                  </a:cubicBezTo>
                  <a:cubicBezTo>
                    <a:pt x="1962" y="28"/>
                    <a:pt x="1877" y="11"/>
                    <a:pt x="1764" y="11"/>
                  </a:cubicBezTo>
                  <a:cubicBezTo>
                    <a:pt x="1216" y="11"/>
                    <a:pt x="0" y="401"/>
                    <a:pt x="0" y="401"/>
                  </a:cubicBezTo>
                  <a:lnTo>
                    <a:pt x="267" y="1135"/>
                  </a:lnTo>
                  <a:cubicBezTo>
                    <a:pt x="267" y="1135"/>
                    <a:pt x="3970" y="301"/>
                    <a:pt x="3769" y="68"/>
                  </a:cubicBezTo>
                  <a:cubicBezTo>
                    <a:pt x="3727" y="18"/>
                    <a:pt x="363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8"/>
            <p:cNvSpPr/>
            <p:nvPr/>
          </p:nvSpPr>
          <p:spPr>
            <a:xfrm>
              <a:off x="6454800" y="3820875"/>
              <a:ext cx="41725" cy="55050"/>
            </a:xfrm>
            <a:custGeom>
              <a:avLst/>
              <a:gdLst/>
              <a:ahLst/>
              <a:cxnLst/>
              <a:rect l="l" t="t" r="r" b="b"/>
              <a:pathLst>
                <a:path w="1669" h="2202" extrusionOk="0">
                  <a:moveTo>
                    <a:pt x="0" y="0"/>
                  </a:moveTo>
                  <a:lnTo>
                    <a:pt x="0" y="0"/>
                  </a:lnTo>
                  <a:cubicBezTo>
                    <a:pt x="1668" y="934"/>
                    <a:pt x="367" y="2202"/>
                    <a:pt x="367" y="2202"/>
                  </a:cubicBezTo>
                  <a:cubicBezTo>
                    <a:pt x="367" y="2202"/>
                    <a:pt x="1301" y="1835"/>
                    <a:pt x="1235" y="1001"/>
                  </a:cubicBezTo>
                  <a:cubicBezTo>
                    <a:pt x="1201" y="16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8"/>
            <p:cNvSpPr/>
            <p:nvPr/>
          </p:nvSpPr>
          <p:spPr>
            <a:xfrm>
              <a:off x="6442300" y="3853375"/>
              <a:ext cx="8350" cy="12550"/>
            </a:xfrm>
            <a:custGeom>
              <a:avLst/>
              <a:gdLst/>
              <a:ahLst/>
              <a:cxnLst/>
              <a:rect l="l" t="t" r="r" b="b"/>
              <a:pathLst>
                <a:path w="334" h="502" extrusionOk="0">
                  <a:moveTo>
                    <a:pt x="167" y="1"/>
                  </a:moveTo>
                  <a:cubicBezTo>
                    <a:pt x="67" y="1"/>
                    <a:pt x="0" y="134"/>
                    <a:pt x="0" y="268"/>
                  </a:cubicBezTo>
                  <a:cubicBezTo>
                    <a:pt x="0" y="401"/>
                    <a:pt x="100" y="501"/>
                    <a:pt x="200" y="501"/>
                  </a:cubicBezTo>
                  <a:cubicBezTo>
                    <a:pt x="267" y="501"/>
                    <a:pt x="334" y="401"/>
                    <a:pt x="334" y="234"/>
                  </a:cubicBezTo>
                  <a:cubicBezTo>
                    <a:pt x="334" y="101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8"/>
            <p:cNvSpPr/>
            <p:nvPr/>
          </p:nvSpPr>
          <p:spPr>
            <a:xfrm>
              <a:off x="6436450" y="3868400"/>
              <a:ext cx="20875" cy="5700"/>
            </a:xfrm>
            <a:custGeom>
              <a:avLst/>
              <a:gdLst/>
              <a:ahLst/>
              <a:cxnLst/>
              <a:rect l="l" t="t" r="r" b="b"/>
              <a:pathLst>
                <a:path w="835" h="228" extrusionOk="0">
                  <a:moveTo>
                    <a:pt x="734" y="0"/>
                  </a:moveTo>
                  <a:cubicBezTo>
                    <a:pt x="618" y="59"/>
                    <a:pt x="491" y="94"/>
                    <a:pt x="365" y="94"/>
                  </a:cubicBezTo>
                  <a:cubicBezTo>
                    <a:pt x="274" y="94"/>
                    <a:pt x="184" y="76"/>
                    <a:pt x="101" y="34"/>
                  </a:cubicBezTo>
                  <a:cubicBezTo>
                    <a:pt x="67" y="34"/>
                    <a:pt x="34" y="34"/>
                    <a:pt x="1" y="67"/>
                  </a:cubicBezTo>
                  <a:cubicBezTo>
                    <a:pt x="1" y="100"/>
                    <a:pt x="1" y="134"/>
                    <a:pt x="34" y="167"/>
                  </a:cubicBezTo>
                  <a:cubicBezTo>
                    <a:pt x="146" y="209"/>
                    <a:pt x="257" y="228"/>
                    <a:pt x="367" y="228"/>
                  </a:cubicBezTo>
                  <a:cubicBezTo>
                    <a:pt x="518" y="228"/>
                    <a:pt x="665" y="192"/>
                    <a:pt x="801" y="134"/>
                  </a:cubicBezTo>
                  <a:cubicBezTo>
                    <a:pt x="834" y="100"/>
                    <a:pt x="834" y="67"/>
                    <a:pt x="801" y="34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8"/>
            <p:cNvSpPr/>
            <p:nvPr/>
          </p:nvSpPr>
          <p:spPr>
            <a:xfrm>
              <a:off x="5695925" y="4140875"/>
              <a:ext cx="78400" cy="86225"/>
            </a:xfrm>
            <a:custGeom>
              <a:avLst/>
              <a:gdLst/>
              <a:ahLst/>
              <a:cxnLst/>
              <a:rect l="l" t="t" r="r" b="b"/>
              <a:pathLst>
                <a:path w="3136" h="3449" extrusionOk="0">
                  <a:moveTo>
                    <a:pt x="1543" y="1"/>
                  </a:moveTo>
                  <a:cubicBezTo>
                    <a:pt x="1195" y="1"/>
                    <a:pt x="134" y="876"/>
                    <a:pt x="134" y="876"/>
                  </a:cubicBezTo>
                  <a:cubicBezTo>
                    <a:pt x="100" y="977"/>
                    <a:pt x="67" y="1043"/>
                    <a:pt x="0" y="1143"/>
                  </a:cubicBezTo>
                  <a:lnTo>
                    <a:pt x="434" y="1610"/>
                  </a:lnTo>
                  <a:cubicBezTo>
                    <a:pt x="434" y="1610"/>
                    <a:pt x="2716" y="3449"/>
                    <a:pt x="2986" y="3449"/>
                  </a:cubicBezTo>
                  <a:cubicBezTo>
                    <a:pt x="2993" y="3449"/>
                    <a:pt x="2998" y="3448"/>
                    <a:pt x="3003" y="3445"/>
                  </a:cubicBezTo>
                  <a:cubicBezTo>
                    <a:pt x="3136" y="3312"/>
                    <a:pt x="1301" y="1777"/>
                    <a:pt x="1135" y="1410"/>
                  </a:cubicBezTo>
                  <a:cubicBezTo>
                    <a:pt x="1001" y="1077"/>
                    <a:pt x="1802" y="309"/>
                    <a:pt x="1635" y="43"/>
                  </a:cubicBezTo>
                  <a:cubicBezTo>
                    <a:pt x="1617" y="14"/>
                    <a:pt x="1585" y="1"/>
                    <a:pt x="1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8"/>
            <p:cNvSpPr/>
            <p:nvPr/>
          </p:nvSpPr>
          <p:spPr>
            <a:xfrm>
              <a:off x="5497450" y="4116050"/>
              <a:ext cx="190150" cy="154650"/>
            </a:xfrm>
            <a:custGeom>
              <a:avLst/>
              <a:gdLst/>
              <a:ahLst/>
              <a:cxnLst/>
              <a:rect l="l" t="t" r="r" b="b"/>
              <a:pathLst>
                <a:path w="7606" h="6186" extrusionOk="0">
                  <a:moveTo>
                    <a:pt x="3986" y="0"/>
                  </a:moveTo>
                  <a:cubicBezTo>
                    <a:pt x="3981" y="0"/>
                    <a:pt x="3975" y="1"/>
                    <a:pt x="3970" y="1"/>
                  </a:cubicBezTo>
                  <a:cubicBezTo>
                    <a:pt x="3736" y="1"/>
                    <a:pt x="2435" y="1336"/>
                    <a:pt x="2435" y="1336"/>
                  </a:cubicBezTo>
                  <a:cubicBezTo>
                    <a:pt x="1602" y="2470"/>
                    <a:pt x="1101" y="3070"/>
                    <a:pt x="34" y="4305"/>
                  </a:cubicBezTo>
                  <a:cubicBezTo>
                    <a:pt x="34" y="4505"/>
                    <a:pt x="34" y="4638"/>
                    <a:pt x="0" y="4872"/>
                  </a:cubicBezTo>
                  <a:cubicBezTo>
                    <a:pt x="0" y="4872"/>
                    <a:pt x="1494" y="6186"/>
                    <a:pt x="1824" y="6186"/>
                  </a:cubicBezTo>
                  <a:cubicBezTo>
                    <a:pt x="1843" y="6186"/>
                    <a:pt x="1858" y="6182"/>
                    <a:pt x="1868" y="6173"/>
                  </a:cubicBezTo>
                  <a:cubicBezTo>
                    <a:pt x="2069" y="6006"/>
                    <a:pt x="2302" y="4338"/>
                    <a:pt x="2302" y="4338"/>
                  </a:cubicBezTo>
                  <a:lnTo>
                    <a:pt x="2736" y="4271"/>
                  </a:lnTo>
                  <a:cubicBezTo>
                    <a:pt x="2736" y="4271"/>
                    <a:pt x="4141" y="5058"/>
                    <a:pt x="4552" y="5058"/>
                  </a:cubicBezTo>
                  <a:cubicBezTo>
                    <a:pt x="4589" y="5058"/>
                    <a:pt x="4618" y="5052"/>
                    <a:pt x="4637" y="5038"/>
                  </a:cubicBezTo>
                  <a:cubicBezTo>
                    <a:pt x="4871" y="4838"/>
                    <a:pt x="4704" y="4371"/>
                    <a:pt x="4704" y="4371"/>
                  </a:cubicBezTo>
                  <a:cubicBezTo>
                    <a:pt x="4704" y="4371"/>
                    <a:pt x="6572" y="3904"/>
                    <a:pt x="7606" y="3004"/>
                  </a:cubicBezTo>
                  <a:cubicBezTo>
                    <a:pt x="7406" y="2737"/>
                    <a:pt x="7306" y="2603"/>
                    <a:pt x="7072" y="2336"/>
                  </a:cubicBezTo>
                  <a:cubicBezTo>
                    <a:pt x="7039" y="2003"/>
                    <a:pt x="7005" y="1836"/>
                    <a:pt x="6972" y="1503"/>
                  </a:cubicBezTo>
                  <a:cubicBezTo>
                    <a:pt x="6972" y="1503"/>
                    <a:pt x="4904" y="669"/>
                    <a:pt x="4203" y="669"/>
                  </a:cubicBezTo>
                  <a:cubicBezTo>
                    <a:pt x="4203" y="669"/>
                    <a:pt x="4203" y="0"/>
                    <a:pt x="3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8"/>
            <p:cNvSpPr/>
            <p:nvPr/>
          </p:nvSpPr>
          <p:spPr>
            <a:xfrm>
              <a:off x="5492450" y="4115125"/>
              <a:ext cx="40875" cy="51850"/>
            </a:xfrm>
            <a:custGeom>
              <a:avLst/>
              <a:gdLst/>
              <a:ahLst/>
              <a:cxnLst/>
              <a:rect l="l" t="t" r="r" b="b"/>
              <a:pathLst>
                <a:path w="1635" h="2074" extrusionOk="0">
                  <a:moveTo>
                    <a:pt x="1527" y="0"/>
                  </a:moveTo>
                  <a:cubicBezTo>
                    <a:pt x="1267" y="0"/>
                    <a:pt x="0" y="2073"/>
                    <a:pt x="0" y="2073"/>
                  </a:cubicBezTo>
                  <a:cubicBezTo>
                    <a:pt x="334" y="2007"/>
                    <a:pt x="501" y="1973"/>
                    <a:pt x="834" y="1906"/>
                  </a:cubicBezTo>
                  <a:cubicBezTo>
                    <a:pt x="1168" y="1540"/>
                    <a:pt x="1301" y="1339"/>
                    <a:pt x="1601" y="939"/>
                  </a:cubicBezTo>
                  <a:cubicBezTo>
                    <a:pt x="1635" y="639"/>
                    <a:pt x="1635" y="339"/>
                    <a:pt x="1568" y="38"/>
                  </a:cubicBezTo>
                  <a:cubicBezTo>
                    <a:pt x="1561" y="12"/>
                    <a:pt x="1547" y="0"/>
                    <a:pt x="1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8"/>
            <p:cNvSpPr/>
            <p:nvPr/>
          </p:nvSpPr>
          <p:spPr>
            <a:xfrm>
              <a:off x="5386525" y="4143150"/>
              <a:ext cx="324425" cy="103900"/>
            </a:xfrm>
            <a:custGeom>
              <a:avLst/>
              <a:gdLst/>
              <a:ahLst/>
              <a:cxnLst/>
              <a:rect l="l" t="t" r="r" b="b"/>
              <a:pathLst>
                <a:path w="12977" h="4156" extrusionOk="0">
                  <a:moveTo>
                    <a:pt x="8088" y="1"/>
                  </a:moveTo>
                  <a:cubicBezTo>
                    <a:pt x="7277" y="1"/>
                    <a:pt x="6333" y="113"/>
                    <a:pt x="5271" y="419"/>
                  </a:cubicBezTo>
                  <a:cubicBezTo>
                    <a:pt x="1302" y="1519"/>
                    <a:pt x="1" y="4054"/>
                    <a:pt x="1" y="4054"/>
                  </a:cubicBezTo>
                  <a:lnTo>
                    <a:pt x="668" y="3487"/>
                  </a:lnTo>
                  <a:lnTo>
                    <a:pt x="668" y="3487"/>
                  </a:lnTo>
                  <a:cubicBezTo>
                    <a:pt x="535" y="3721"/>
                    <a:pt x="468" y="3854"/>
                    <a:pt x="301" y="4088"/>
                  </a:cubicBezTo>
                  <a:cubicBezTo>
                    <a:pt x="845" y="4133"/>
                    <a:pt x="1390" y="4156"/>
                    <a:pt x="1933" y="4156"/>
                  </a:cubicBezTo>
                  <a:cubicBezTo>
                    <a:pt x="5391" y="4156"/>
                    <a:pt x="8816" y="3244"/>
                    <a:pt x="11843" y="1486"/>
                  </a:cubicBezTo>
                  <a:cubicBezTo>
                    <a:pt x="11984" y="1423"/>
                    <a:pt x="12141" y="1390"/>
                    <a:pt x="12298" y="1390"/>
                  </a:cubicBezTo>
                  <a:cubicBezTo>
                    <a:pt x="12474" y="1390"/>
                    <a:pt x="12652" y="1431"/>
                    <a:pt x="12810" y="1519"/>
                  </a:cubicBezTo>
                  <a:cubicBezTo>
                    <a:pt x="12810" y="1519"/>
                    <a:pt x="12977" y="1219"/>
                    <a:pt x="12510" y="819"/>
                  </a:cubicBezTo>
                  <a:cubicBezTo>
                    <a:pt x="12343" y="852"/>
                    <a:pt x="12176" y="869"/>
                    <a:pt x="12009" y="869"/>
                  </a:cubicBezTo>
                  <a:cubicBezTo>
                    <a:pt x="11843" y="869"/>
                    <a:pt x="11676" y="852"/>
                    <a:pt x="11509" y="819"/>
                  </a:cubicBezTo>
                  <a:cubicBezTo>
                    <a:pt x="11509" y="819"/>
                    <a:pt x="10282" y="1"/>
                    <a:pt x="8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8"/>
            <p:cNvSpPr/>
            <p:nvPr/>
          </p:nvSpPr>
          <p:spPr>
            <a:xfrm>
              <a:off x="5486600" y="4164200"/>
              <a:ext cx="95925" cy="33625"/>
            </a:xfrm>
            <a:custGeom>
              <a:avLst/>
              <a:gdLst/>
              <a:ahLst/>
              <a:cxnLst/>
              <a:rect l="l" t="t" r="r" b="b"/>
              <a:pathLst>
                <a:path w="3837" h="1345" extrusionOk="0">
                  <a:moveTo>
                    <a:pt x="3435" y="0"/>
                  </a:moveTo>
                  <a:cubicBezTo>
                    <a:pt x="3088" y="0"/>
                    <a:pt x="2470" y="190"/>
                    <a:pt x="2150" y="190"/>
                  </a:cubicBezTo>
                  <a:cubicBezTo>
                    <a:pt x="2066" y="190"/>
                    <a:pt x="2002" y="177"/>
                    <a:pt x="1969" y="144"/>
                  </a:cubicBezTo>
                  <a:cubicBezTo>
                    <a:pt x="1945" y="120"/>
                    <a:pt x="1898" y="109"/>
                    <a:pt x="1835" y="109"/>
                  </a:cubicBezTo>
                  <a:cubicBezTo>
                    <a:pt x="1370" y="109"/>
                    <a:pt x="1" y="677"/>
                    <a:pt x="1" y="677"/>
                  </a:cubicBezTo>
                  <a:cubicBezTo>
                    <a:pt x="67" y="944"/>
                    <a:pt x="67" y="1078"/>
                    <a:pt x="134" y="1344"/>
                  </a:cubicBezTo>
                  <a:cubicBezTo>
                    <a:pt x="134" y="1344"/>
                    <a:pt x="3837" y="310"/>
                    <a:pt x="3670" y="77"/>
                  </a:cubicBezTo>
                  <a:cubicBezTo>
                    <a:pt x="3635" y="21"/>
                    <a:pt x="3550" y="0"/>
                    <a:pt x="3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8"/>
            <p:cNvSpPr/>
            <p:nvPr/>
          </p:nvSpPr>
          <p:spPr>
            <a:xfrm>
              <a:off x="5450750" y="4186125"/>
              <a:ext cx="37550" cy="51725"/>
            </a:xfrm>
            <a:custGeom>
              <a:avLst/>
              <a:gdLst/>
              <a:ahLst/>
              <a:cxnLst/>
              <a:rect l="l" t="t" r="r" b="b"/>
              <a:pathLst>
                <a:path w="1502" h="2069" extrusionOk="0">
                  <a:moveTo>
                    <a:pt x="154" y="0"/>
                  </a:moveTo>
                  <a:cubicBezTo>
                    <a:pt x="141" y="0"/>
                    <a:pt x="134" y="0"/>
                    <a:pt x="134" y="0"/>
                  </a:cubicBezTo>
                  <a:cubicBezTo>
                    <a:pt x="1501" y="601"/>
                    <a:pt x="0" y="2069"/>
                    <a:pt x="0" y="2069"/>
                  </a:cubicBezTo>
                  <a:cubicBezTo>
                    <a:pt x="0" y="2069"/>
                    <a:pt x="1068" y="1535"/>
                    <a:pt x="1135" y="734"/>
                  </a:cubicBezTo>
                  <a:cubicBezTo>
                    <a:pt x="1227" y="29"/>
                    <a:pt x="302" y="0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8"/>
            <p:cNvSpPr/>
            <p:nvPr/>
          </p:nvSpPr>
          <p:spPr>
            <a:xfrm>
              <a:off x="5486600" y="4164200"/>
              <a:ext cx="95925" cy="33625"/>
            </a:xfrm>
            <a:custGeom>
              <a:avLst/>
              <a:gdLst/>
              <a:ahLst/>
              <a:cxnLst/>
              <a:rect l="l" t="t" r="r" b="b"/>
              <a:pathLst>
                <a:path w="3837" h="1345" extrusionOk="0">
                  <a:moveTo>
                    <a:pt x="3435" y="0"/>
                  </a:moveTo>
                  <a:cubicBezTo>
                    <a:pt x="3088" y="0"/>
                    <a:pt x="2470" y="190"/>
                    <a:pt x="2150" y="190"/>
                  </a:cubicBezTo>
                  <a:cubicBezTo>
                    <a:pt x="2066" y="190"/>
                    <a:pt x="2002" y="177"/>
                    <a:pt x="1969" y="144"/>
                  </a:cubicBezTo>
                  <a:cubicBezTo>
                    <a:pt x="1945" y="120"/>
                    <a:pt x="1898" y="109"/>
                    <a:pt x="1835" y="109"/>
                  </a:cubicBezTo>
                  <a:cubicBezTo>
                    <a:pt x="1370" y="109"/>
                    <a:pt x="1" y="677"/>
                    <a:pt x="1" y="677"/>
                  </a:cubicBezTo>
                  <a:cubicBezTo>
                    <a:pt x="67" y="944"/>
                    <a:pt x="67" y="1078"/>
                    <a:pt x="134" y="1344"/>
                  </a:cubicBezTo>
                  <a:cubicBezTo>
                    <a:pt x="134" y="1344"/>
                    <a:pt x="3837" y="310"/>
                    <a:pt x="3670" y="77"/>
                  </a:cubicBezTo>
                  <a:cubicBezTo>
                    <a:pt x="3635" y="21"/>
                    <a:pt x="3550" y="0"/>
                    <a:pt x="3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8"/>
            <p:cNvSpPr/>
            <p:nvPr/>
          </p:nvSpPr>
          <p:spPr>
            <a:xfrm>
              <a:off x="5450750" y="4186125"/>
              <a:ext cx="37550" cy="51725"/>
            </a:xfrm>
            <a:custGeom>
              <a:avLst/>
              <a:gdLst/>
              <a:ahLst/>
              <a:cxnLst/>
              <a:rect l="l" t="t" r="r" b="b"/>
              <a:pathLst>
                <a:path w="1502" h="2069" extrusionOk="0">
                  <a:moveTo>
                    <a:pt x="154" y="0"/>
                  </a:moveTo>
                  <a:cubicBezTo>
                    <a:pt x="141" y="0"/>
                    <a:pt x="134" y="0"/>
                    <a:pt x="134" y="0"/>
                  </a:cubicBezTo>
                  <a:cubicBezTo>
                    <a:pt x="1501" y="601"/>
                    <a:pt x="0" y="2069"/>
                    <a:pt x="0" y="2069"/>
                  </a:cubicBezTo>
                  <a:cubicBezTo>
                    <a:pt x="0" y="2069"/>
                    <a:pt x="1068" y="1535"/>
                    <a:pt x="1135" y="734"/>
                  </a:cubicBezTo>
                  <a:cubicBezTo>
                    <a:pt x="1227" y="29"/>
                    <a:pt x="302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8"/>
            <p:cNvSpPr/>
            <p:nvPr/>
          </p:nvSpPr>
          <p:spPr>
            <a:xfrm>
              <a:off x="5430850" y="4220150"/>
              <a:ext cx="9800" cy="12850"/>
            </a:xfrm>
            <a:custGeom>
              <a:avLst/>
              <a:gdLst/>
              <a:ahLst/>
              <a:cxnLst/>
              <a:rect l="l" t="t" r="r" b="b"/>
              <a:pathLst>
                <a:path w="392" h="514" extrusionOk="0">
                  <a:moveTo>
                    <a:pt x="299" y="1"/>
                  </a:moveTo>
                  <a:cubicBezTo>
                    <a:pt x="288" y="1"/>
                    <a:pt x="276" y="3"/>
                    <a:pt x="263" y="7"/>
                  </a:cubicBezTo>
                  <a:cubicBezTo>
                    <a:pt x="129" y="74"/>
                    <a:pt x="63" y="174"/>
                    <a:pt x="29" y="307"/>
                  </a:cubicBezTo>
                  <a:cubicBezTo>
                    <a:pt x="0" y="423"/>
                    <a:pt x="47" y="514"/>
                    <a:pt x="125" y="514"/>
                  </a:cubicBezTo>
                  <a:cubicBezTo>
                    <a:pt x="137" y="514"/>
                    <a:pt x="149" y="512"/>
                    <a:pt x="163" y="507"/>
                  </a:cubicBezTo>
                  <a:cubicBezTo>
                    <a:pt x="263" y="441"/>
                    <a:pt x="363" y="341"/>
                    <a:pt x="363" y="207"/>
                  </a:cubicBezTo>
                  <a:cubicBezTo>
                    <a:pt x="392" y="91"/>
                    <a:pt x="370" y="1"/>
                    <a:pt x="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8"/>
            <p:cNvSpPr/>
            <p:nvPr/>
          </p:nvSpPr>
          <p:spPr>
            <a:xfrm>
              <a:off x="5422400" y="4232200"/>
              <a:ext cx="21700" cy="8325"/>
            </a:xfrm>
            <a:custGeom>
              <a:avLst/>
              <a:gdLst/>
              <a:ahLst/>
              <a:cxnLst/>
              <a:rect l="l" t="t" r="r" b="b"/>
              <a:pathLst>
                <a:path w="868" h="333" extrusionOk="0">
                  <a:moveTo>
                    <a:pt x="817" y="0"/>
                  </a:moveTo>
                  <a:cubicBezTo>
                    <a:pt x="801" y="0"/>
                    <a:pt x="784" y="9"/>
                    <a:pt x="767" y="25"/>
                  </a:cubicBezTo>
                  <a:cubicBezTo>
                    <a:pt x="629" y="136"/>
                    <a:pt x="445" y="201"/>
                    <a:pt x="254" y="201"/>
                  </a:cubicBezTo>
                  <a:cubicBezTo>
                    <a:pt x="214" y="201"/>
                    <a:pt x="174" y="198"/>
                    <a:pt x="134" y="192"/>
                  </a:cubicBezTo>
                  <a:cubicBezTo>
                    <a:pt x="67" y="192"/>
                    <a:pt x="34" y="226"/>
                    <a:pt x="34" y="259"/>
                  </a:cubicBezTo>
                  <a:cubicBezTo>
                    <a:pt x="0" y="292"/>
                    <a:pt x="34" y="326"/>
                    <a:pt x="34" y="326"/>
                  </a:cubicBezTo>
                  <a:cubicBezTo>
                    <a:pt x="69" y="330"/>
                    <a:pt x="104" y="332"/>
                    <a:pt x="139" y="332"/>
                  </a:cubicBezTo>
                  <a:cubicBezTo>
                    <a:pt x="370" y="332"/>
                    <a:pt x="598" y="241"/>
                    <a:pt x="801" y="126"/>
                  </a:cubicBezTo>
                  <a:cubicBezTo>
                    <a:pt x="868" y="92"/>
                    <a:pt x="868" y="59"/>
                    <a:pt x="868" y="25"/>
                  </a:cubicBezTo>
                  <a:cubicBezTo>
                    <a:pt x="851" y="9"/>
                    <a:pt x="834" y="0"/>
                    <a:pt x="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8"/>
            <p:cNvSpPr/>
            <p:nvPr/>
          </p:nvSpPr>
          <p:spPr>
            <a:xfrm>
              <a:off x="6842575" y="4289525"/>
              <a:ext cx="77575" cy="86025"/>
            </a:xfrm>
            <a:custGeom>
              <a:avLst/>
              <a:gdLst/>
              <a:ahLst/>
              <a:cxnLst/>
              <a:rect l="l" t="t" r="r" b="b"/>
              <a:pathLst>
                <a:path w="3103" h="3441" extrusionOk="0">
                  <a:moveTo>
                    <a:pt x="1583" y="1"/>
                  </a:moveTo>
                  <a:cubicBezTo>
                    <a:pt x="1546" y="1"/>
                    <a:pt x="1518" y="11"/>
                    <a:pt x="1502" y="34"/>
                  </a:cubicBezTo>
                  <a:cubicBezTo>
                    <a:pt x="1335" y="301"/>
                    <a:pt x="2135" y="1102"/>
                    <a:pt x="2002" y="1435"/>
                  </a:cubicBezTo>
                  <a:cubicBezTo>
                    <a:pt x="1835" y="1769"/>
                    <a:pt x="0" y="3336"/>
                    <a:pt x="134" y="3437"/>
                  </a:cubicBezTo>
                  <a:cubicBezTo>
                    <a:pt x="138" y="3439"/>
                    <a:pt x="144" y="3440"/>
                    <a:pt x="151" y="3440"/>
                  </a:cubicBezTo>
                  <a:cubicBezTo>
                    <a:pt x="420" y="3440"/>
                    <a:pt x="2702" y="1602"/>
                    <a:pt x="2702" y="1602"/>
                  </a:cubicBezTo>
                  <a:cubicBezTo>
                    <a:pt x="2869" y="1435"/>
                    <a:pt x="2969" y="1335"/>
                    <a:pt x="3103" y="1135"/>
                  </a:cubicBezTo>
                  <a:cubicBezTo>
                    <a:pt x="3069" y="1035"/>
                    <a:pt x="3036" y="968"/>
                    <a:pt x="3003" y="868"/>
                  </a:cubicBezTo>
                  <a:cubicBezTo>
                    <a:pt x="3003" y="868"/>
                    <a:pt x="1918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8"/>
            <p:cNvSpPr/>
            <p:nvPr/>
          </p:nvSpPr>
          <p:spPr>
            <a:xfrm>
              <a:off x="6928475" y="4264525"/>
              <a:ext cx="191000" cy="155450"/>
            </a:xfrm>
            <a:custGeom>
              <a:avLst/>
              <a:gdLst/>
              <a:ahLst/>
              <a:cxnLst/>
              <a:rect l="l" t="t" r="r" b="b"/>
              <a:pathLst>
                <a:path w="7640" h="6218" extrusionOk="0">
                  <a:moveTo>
                    <a:pt x="3636" y="0"/>
                  </a:moveTo>
                  <a:cubicBezTo>
                    <a:pt x="3403" y="0"/>
                    <a:pt x="3403" y="701"/>
                    <a:pt x="3403" y="701"/>
                  </a:cubicBezTo>
                  <a:cubicBezTo>
                    <a:pt x="2702" y="701"/>
                    <a:pt x="634" y="1534"/>
                    <a:pt x="634" y="1534"/>
                  </a:cubicBezTo>
                  <a:cubicBezTo>
                    <a:pt x="601" y="1868"/>
                    <a:pt x="567" y="2035"/>
                    <a:pt x="534" y="2368"/>
                  </a:cubicBezTo>
                  <a:lnTo>
                    <a:pt x="0" y="3036"/>
                  </a:lnTo>
                  <a:cubicBezTo>
                    <a:pt x="1034" y="3903"/>
                    <a:pt x="2902" y="4403"/>
                    <a:pt x="2902" y="4403"/>
                  </a:cubicBezTo>
                  <a:cubicBezTo>
                    <a:pt x="2902" y="4403"/>
                    <a:pt x="2736" y="4870"/>
                    <a:pt x="2969" y="5037"/>
                  </a:cubicBezTo>
                  <a:cubicBezTo>
                    <a:pt x="2991" y="5056"/>
                    <a:pt x="3025" y="5064"/>
                    <a:pt x="3070" y="5064"/>
                  </a:cubicBezTo>
                  <a:cubicBezTo>
                    <a:pt x="3501" y="5064"/>
                    <a:pt x="4870" y="4270"/>
                    <a:pt x="4870" y="4270"/>
                  </a:cubicBezTo>
                  <a:lnTo>
                    <a:pt x="5304" y="4370"/>
                  </a:lnTo>
                  <a:cubicBezTo>
                    <a:pt x="5304" y="4370"/>
                    <a:pt x="5538" y="6004"/>
                    <a:pt x="5771" y="6205"/>
                  </a:cubicBezTo>
                  <a:cubicBezTo>
                    <a:pt x="5782" y="6213"/>
                    <a:pt x="5797" y="6218"/>
                    <a:pt x="5816" y="6218"/>
                  </a:cubicBezTo>
                  <a:cubicBezTo>
                    <a:pt x="6146" y="6218"/>
                    <a:pt x="7639" y="4904"/>
                    <a:pt x="7639" y="4904"/>
                  </a:cubicBezTo>
                  <a:cubicBezTo>
                    <a:pt x="7606" y="4670"/>
                    <a:pt x="7606" y="4537"/>
                    <a:pt x="7539" y="4303"/>
                  </a:cubicBezTo>
                  <a:cubicBezTo>
                    <a:pt x="6505" y="3069"/>
                    <a:pt x="6005" y="2502"/>
                    <a:pt x="5171" y="1334"/>
                  </a:cubicBezTo>
                  <a:cubicBezTo>
                    <a:pt x="5171" y="1334"/>
                    <a:pt x="3870" y="33"/>
                    <a:pt x="3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8"/>
            <p:cNvSpPr/>
            <p:nvPr/>
          </p:nvSpPr>
          <p:spPr>
            <a:xfrm>
              <a:off x="7083575" y="4264400"/>
              <a:ext cx="40900" cy="51850"/>
            </a:xfrm>
            <a:custGeom>
              <a:avLst/>
              <a:gdLst/>
              <a:ahLst/>
              <a:cxnLst/>
              <a:rect l="l" t="t" r="r" b="b"/>
              <a:pathLst>
                <a:path w="1636" h="2074" extrusionOk="0">
                  <a:moveTo>
                    <a:pt x="108" y="0"/>
                  </a:moveTo>
                  <a:cubicBezTo>
                    <a:pt x="88" y="0"/>
                    <a:pt x="75" y="12"/>
                    <a:pt x="67" y="38"/>
                  </a:cubicBezTo>
                  <a:cubicBezTo>
                    <a:pt x="1" y="339"/>
                    <a:pt x="1" y="639"/>
                    <a:pt x="34" y="939"/>
                  </a:cubicBezTo>
                  <a:cubicBezTo>
                    <a:pt x="301" y="1306"/>
                    <a:pt x="468" y="1506"/>
                    <a:pt x="768" y="1906"/>
                  </a:cubicBezTo>
                  <a:cubicBezTo>
                    <a:pt x="1101" y="1973"/>
                    <a:pt x="1302" y="2006"/>
                    <a:pt x="1635" y="2073"/>
                  </a:cubicBezTo>
                  <a:cubicBezTo>
                    <a:pt x="1635" y="2073"/>
                    <a:pt x="368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8"/>
            <p:cNvSpPr/>
            <p:nvPr/>
          </p:nvSpPr>
          <p:spPr>
            <a:xfrm>
              <a:off x="7083575" y="4264400"/>
              <a:ext cx="40900" cy="51850"/>
            </a:xfrm>
            <a:custGeom>
              <a:avLst/>
              <a:gdLst/>
              <a:ahLst/>
              <a:cxnLst/>
              <a:rect l="l" t="t" r="r" b="b"/>
              <a:pathLst>
                <a:path w="1636" h="2074" extrusionOk="0">
                  <a:moveTo>
                    <a:pt x="108" y="0"/>
                  </a:moveTo>
                  <a:cubicBezTo>
                    <a:pt x="88" y="0"/>
                    <a:pt x="75" y="12"/>
                    <a:pt x="67" y="38"/>
                  </a:cubicBezTo>
                  <a:cubicBezTo>
                    <a:pt x="1" y="339"/>
                    <a:pt x="1" y="639"/>
                    <a:pt x="34" y="939"/>
                  </a:cubicBezTo>
                  <a:cubicBezTo>
                    <a:pt x="301" y="1306"/>
                    <a:pt x="468" y="1506"/>
                    <a:pt x="768" y="1906"/>
                  </a:cubicBezTo>
                  <a:cubicBezTo>
                    <a:pt x="1101" y="1973"/>
                    <a:pt x="1302" y="2006"/>
                    <a:pt x="1635" y="2073"/>
                  </a:cubicBezTo>
                  <a:cubicBezTo>
                    <a:pt x="1635" y="2073"/>
                    <a:pt x="368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8"/>
            <p:cNvSpPr/>
            <p:nvPr/>
          </p:nvSpPr>
          <p:spPr>
            <a:xfrm>
              <a:off x="6905950" y="4292425"/>
              <a:ext cx="324425" cy="103900"/>
            </a:xfrm>
            <a:custGeom>
              <a:avLst/>
              <a:gdLst/>
              <a:ahLst/>
              <a:cxnLst/>
              <a:rect l="l" t="t" r="r" b="b"/>
              <a:pathLst>
                <a:path w="12977" h="4156" extrusionOk="0">
                  <a:moveTo>
                    <a:pt x="4890" y="1"/>
                  </a:moveTo>
                  <a:cubicBezTo>
                    <a:pt x="2695" y="1"/>
                    <a:pt x="1468" y="819"/>
                    <a:pt x="1468" y="819"/>
                  </a:cubicBezTo>
                  <a:cubicBezTo>
                    <a:pt x="1302" y="852"/>
                    <a:pt x="1126" y="869"/>
                    <a:pt x="955" y="869"/>
                  </a:cubicBezTo>
                  <a:cubicBezTo>
                    <a:pt x="785" y="869"/>
                    <a:pt x="618" y="852"/>
                    <a:pt x="468" y="819"/>
                  </a:cubicBezTo>
                  <a:cubicBezTo>
                    <a:pt x="1" y="1219"/>
                    <a:pt x="167" y="1519"/>
                    <a:pt x="167" y="1519"/>
                  </a:cubicBezTo>
                  <a:cubicBezTo>
                    <a:pt x="326" y="1431"/>
                    <a:pt x="494" y="1390"/>
                    <a:pt x="666" y="1390"/>
                  </a:cubicBezTo>
                  <a:cubicBezTo>
                    <a:pt x="820" y="1390"/>
                    <a:pt x="977" y="1423"/>
                    <a:pt x="1135" y="1486"/>
                  </a:cubicBezTo>
                  <a:cubicBezTo>
                    <a:pt x="4133" y="3244"/>
                    <a:pt x="7554" y="4156"/>
                    <a:pt x="11032" y="4156"/>
                  </a:cubicBezTo>
                  <a:cubicBezTo>
                    <a:pt x="11579" y="4156"/>
                    <a:pt x="12128" y="4133"/>
                    <a:pt x="12676" y="4088"/>
                  </a:cubicBezTo>
                  <a:lnTo>
                    <a:pt x="12309" y="3454"/>
                  </a:lnTo>
                  <a:lnTo>
                    <a:pt x="12977" y="4054"/>
                  </a:lnTo>
                  <a:cubicBezTo>
                    <a:pt x="12977" y="4054"/>
                    <a:pt x="11676" y="1519"/>
                    <a:pt x="7706" y="418"/>
                  </a:cubicBezTo>
                  <a:cubicBezTo>
                    <a:pt x="6644" y="112"/>
                    <a:pt x="5701" y="1"/>
                    <a:pt x="4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8"/>
            <p:cNvSpPr/>
            <p:nvPr/>
          </p:nvSpPr>
          <p:spPr>
            <a:xfrm>
              <a:off x="7033550" y="4312950"/>
              <a:ext cx="96750" cy="33325"/>
            </a:xfrm>
            <a:custGeom>
              <a:avLst/>
              <a:gdLst/>
              <a:ahLst/>
              <a:cxnLst/>
              <a:rect l="l" t="t" r="r" b="b"/>
              <a:pathLst>
                <a:path w="3870" h="1333" extrusionOk="0">
                  <a:moveTo>
                    <a:pt x="417" y="1"/>
                  </a:moveTo>
                  <a:cubicBezTo>
                    <a:pt x="311" y="1"/>
                    <a:pt x="233" y="18"/>
                    <a:pt x="200" y="64"/>
                  </a:cubicBezTo>
                  <a:cubicBezTo>
                    <a:pt x="0" y="331"/>
                    <a:pt x="3736" y="1332"/>
                    <a:pt x="3736" y="1332"/>
                  </a:cubicBezTo>
                  <a:cubicBezTo>
                    <a:pt x="3770" y="1065"/>
                    <a:pt x="3803" y="965"/>
                    <a:pt x="3870" y="698"/>
                  </a:cubicBezTo>
                  <a:cubicBezTo>
                    <a:pt x="3870" y="698"/>
                    <a:pt x="2486" y="98"/>
                    <a:pt x="2028" y="98"/>
                  </a:cubicBezTo>
                  <a:cubicBezTo>
                    <a:pt x="1969" y="98"/>
                    <a:pt x="1925" y="108"/>
                    <a:pt x="1902" y="131"/>
                  </a:cubicBezTo>
                  <a:cubicBezTo>
                    <a:pt x="1867" y="166"/>
                    <a:pt x="1798" y="180"/>
                    <a:pt x="1707" y="180"/>
                  </a:cubicBezTo>
                  <a:cubicBezTo>
                    <a:pt x="1376" y="180"/>
                    <a:pt x="756" y="1"/>
                    <a:pt x="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8"/>
            <p:cNvSpPr/>
            <p:nvPr/>
          </p:nvSpPr>
          <p:spPr>
            <a:xfrm>
              <a:off x="7128600" y="4334550"/>
              <a:ext cx="37575" cy="52575"/>
            </a:xfrm>
            <a:custGeom>
              <a:avLst/>
              <a:gdLst/>
              <a:ahLst/>
              <a:cxnLst/>
              <a:rect l="l" t="t" r="r" b="b"/>
              <a:pathLst>
                <a:path w="1503" h="2103" extrusionOk="0">
                  <a:moveTo>
                    <a:pt x="1349" y="1"/>
                  </a:moveTo>
                  <a:cubicBezTo>
                    <a:pt x="1200" y="1"/>
                    <a:pt x="273" y="29"/>
                    <a:pt x="335" y="735"/>
                  </a:cubicBezTo>
                  <a:cubicBezTo>
                    <a:pt x="435" y="1535"/>
                    <a:pt x="1502" y="2103"/>
                    <a:pt x="1502" y="2103"/>
                  </a:cubicBezTo>
                  <a:cubicBezTo>
                    <a:pt x="1502" y="2103"/>
                    <a:pt x="1" y="601"/>
                    <a:pt x="1369" y="1"/>
                  </a:cubicBezTo>
                  <a:cubicBezTo>
                    <a:pt x="1369" y="1"/>
                    <a:pt x="1362" y="1"/>
                    <a:pt x="1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8"/>
            <p:cNvSpPr/>
            <p:nvPr/>
          </p:nvSpPr>
          <p:spPr>
            <a:xfrm>
              <a:off x="7033550" y="4312950"/>
              <a:ext cx="96750" cy="33325"/>
            </a:xfrm>
            <a:custGeom>
              <a:avLst/>
              <a:gdLst/>
              <a:ahLst/>
              <a:cxnLst/>
              <a:rect l="l" t="t" r="r" b="b"/>
              <a:pathLst>
                <a:path w="3870" h="1333" extrusionOk="0">
                  <a:moveTo>
                    <a:pt x="417" y="1"/>
                  </a:moveTo>
                  <a:cubicBezTo>
                    <a:pt x="311" y="1"/>
                    <a:pt x="233" y="18"/>
                    <a:pt x="200" y="64"/>
                  </a:cubicBezTo>
                  <a:cubicBezTo>
                    <a:pt x="0" y="331"/>
                    <a:pt x="3736" y="1332"/>
                    <a:pt x="3736" y="1332"/>
                  </a:cubicBezTo>
                  <a:cubicBezTo>
                    <a:pt x="3770" y="1065"/>
                    <a:pt x="3803" y="965"/>
                    <a:pt x="3870" y="698"/>
                  </a:cubicBezTo>
                  <a:cubicBezTo>
                    <a:pt x="3870" y="698"/>
                    <a:pt x="2486" y="98"/>
                    <a:pt x="2028" y="98"/>
                  </a:cubicBezTo>
                  <a:cubicBezTo>
                    <a:pt x="1969" y="98"/>
                    <a:pt x="1925" y="108"/>
                    <a:pt x="1902" y="131"/>
                  </a:cubicBezTo>
                  <a:cubicBezTo>
                    <a:pt x="1867" y="166"/>
                    <a:pt x="1798" y="180"/>
                    <a:pt x="1707" y="180"/>
                  </a:cubicBezTo>
                  <a:cubicBezTo>
                    <a:pt x="1376" y="180"/>
                    <a:pt x="756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8"/>
            <p:cNvSpPr/>
            <p:nvPr/>
          </p:nvSpPr>
          <p:spPr>
            <a:xfrm>
              <a:off x="7128600" y="4334550"/>
              <a:ext cx="37575" cy="52575"/>
            </a:xfrm>
            <a:custGeom>
              <a:avLst/>
              <a:gdLst/>
              <a:ahLst/>
              <a:cxnLst/>
              <a:rect l="l" t="t" r="r" b="b"/>
              <a:pathLst>
                <a:path w="1503" h="2103" extrusionOk="0">
                  <a:moveTo>
                    <a:pt x="1349" y="1"/>
                  </a:moveTo>
                  <a:cubicBezTo>
                    <a:pt x="1200" y="1"/>
                    <a:pt x="273" y="29"/>
                    <a:pt x="335" y="735"/>
                  </a:cubicBezTo>
                  <a:cubicBezTo>
                    <a:pt x="435" y="1535"/>
                    <a:pt x="1502" y="2103"/>
                    <a:pt x="1502" y="2103"/>
                  </a:cubicBezTo>
                  <a:cubicBezTo>
                    <a:pt x="1502" y="2103"/>
                    <a:pt x="1" y="601"/>
                    <a:pt x="1369" y="1"/>
                  </a:cubicBezTo>
                  <a:cubicBezTo>
                    <a:pt x="1369" y="1"/>
                    <a:pt x="1362" y="1"/>
                    <a:pt x="1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8"/>
            <p:cNvSpPr/>
            <p:nvPr/>
          </p:nvSpPr>
          <p:spPr>
            <a:xfrm>
              <a:off x="7176150" y="4368750"/>
              <a:ext cx="9925" cy="12700"/>
            </a:xfrm>
            <a:custGeom>
              <a:avLst/>
              <a:gdLst/>
              <a:ahLst/>
              <a:cxnLst/>
              <a:rect l="l" t="t" r="r" b="b"/>
              <a:pathLst>
                <a:path w="397" h="508" extrusionOk="0">
                  <a:moveTo>
                    <a:pt x="134" y="1"/>
                  </a:moveTo>
                  <a:cubicBezTo>
                    <a:pt x="34" y="1"/>
                    <a:pt x="0" y="67"/>
                    <a:pt x="0" y="201"/>
                  </a:cubicBezTo>
                  <a:cubicBezTo>
                    <a:pt x="34" y="334"/>
                    <a:pt x="134" y="468"/>
                    <a:pt x="234" y="501"/>
                  </a:cubicBezTo>
                  <a:cubicBezTo>
                    <a:pt x="247" y="505"/>
                    <a:pt x="260" y="508"/>
                    <a:pt x="271" y="508"/>
                  </a:cubicBezTo>
                  <a:cubicBezTo>
                    <a:pt x="350" y="508"/>
                    <a:pt x="396" y="417"/>
                    <a:pt x="367" y="301"/>
                  </a:cubicBezTo>
                  <a:cubicBezTo>
                    <a:pt x="334" y="201"/>
                    <a:pt x="267" y="6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8"/>
            <p:cNvSpPr/>
            <p:nvPr/>
          </p:nvSpPr>
          <p:spPr>
            <a:xfrm>
              <a:off x="7172800" y="4381275"/>
              <a:ext cx="21725" cy="8350"/>
            </a:xfrm>
            <a:custGeom>
              <a:avLst/>
              <a:gdLst/>
              <a:ahLst/>
              <a:cxnLst/>
              <a:rect l="l" t="t" r="r" b="b"/>
              <a:pathLst>
                <a:path w="869" h="334" extrusionOk="0">
                  <a:moveTo>
                    <a:pt x="1" y="0"/>
                  </a:moveTo>
                  <a:lnTo>
                    <a:pt x="1" y="33"/>
                  </a:lnTo>
                  <a:cubicBezTo>
                    <a:pt x="1" y="33"/>
                    <a:pt x="2" y="33"/>
                    <a:pt x="2" y="32"/>
                  </a:cubicBezTo>
                  <a:lnTo>
                    <a:pt x="2" y="32"/>
                  </a:lnTo>
                  <a:cubicBezTo>
                    <a:pt x="4" y="55"/>
                    <a:pt x="12" y="78"/>
                    <a:pt x="34" y="100"/>
                  </a:cubicBezTo>
                  <a:cubicBezTo>
                    <a:pt x="268" y="267"/>
                    <a:pt x="568" y="334"/>
                    <a:pt x="835" y="334"/>
                  </a:cubicBezTo>
                  <a:cubicBezTo>
                    <a:pt x="835" y="334"/>
                    <a:pt x="868" y="300"/>
                    <a:pt x="835" y="267"/>
                  </a:cubicBezTo>
                  <a:cubicBezTo>
                    <a:pt x="835" y="234"/>
                    <a:pt x="768" y="200"/>
                    <a:pt x="735" y="200"/>
                  </a:cubicBezTo>
                  <a:cubicBezTo>
                    <a:pt x="501" y="200"/>
                    <a:pt x="268" y="133"/>
                    <a:pt x="68" y="33"/>
                  </a:cubicBezTo>
                  <a:cubicBezTo>
                    <a:pt x="68" y="17"/>
                    <a:pt x="59" y="8"/>
                    <a:pt x="47" y="8"/>
                  </a:cubicBezTo>
                  <a:cubicBezTo>
                    <a:pt x="35" y="8"/>
                    <a:pt x="18" y="16"/>
                    <a:pt x="2" y="32"/>
                  </a:cubicBezTo>
                  <a:lnTo>
                    <a:pt x="2" y="32"/>
                  </a:lnTo>
                  <a:cubicBezTo>
                    <a:pt x="1" y="22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8"/>
            <p:cNvSpPr/>
            <p:nvPr/>
          </p:nvSpPr>
          <p:spPr>
            <a:xfrm>
              <a:off x="7184775" y="3434100"/>
              <a:ext cx="430875" cy="302575"/>
            </a:xfrm>
            <a:custGeom>
              <a:avLst/>
              <a:gdLst/>
              <a:ahLst/>
              <a:cxnLst/>
              <a:rect l="l" t="t" r="r" b="b"/>
              <a:pathLst>
                <a:path w="17235" h="12103" extrusionOk="0">
                  <a:moveTo>
                    <a:pt x="4758" y="1"/>
                  </a:moveTo>
                  <a:cubicBezTo>
                    <a:pt x="3141" y="1"/>
                    <a:pt x="3032" y="1425"/>
                    <a:pt x="2190" y="5197"/>
                  </a:cubicBezTo>
                  <a:cubicBezTo>
                    <a:pt x="1725" y="7291"/>
                    <a:pt x="1" y="12102"/>
                    <a:pt x="7153" y="12102"/>
                  </a:cubicBezTo>
                  <a:cubicBezTo>
                    <a:pt x="7178" y="12102"/>
                    <a:pt x="7203" y="12102"/>
                    <a:pt x="7227" y="12102"/>
                  </a:cubicBezTo>
                  <a:cubicBezTo>
                    <a:pt x="14499" y="12069"/>
                    <a:pt x="17234" y="6532"/>
                    <a:pt x="17235" y="6531"/>
                  </a:cubicBezTo>
                  <a:lnTo>
                    <a:pt x="17235" y="6531"/>
                  </a:lnTo>
                  <a:cubicBezTo>
                    <a:pt x="16624" y="6967"/>
                    <a:pt x="15886" y="7204"/>
                    <a:pt x="15131" y="7204"/>
                  </a:cubicBezTo>
                  <a:cubicBezTo>
                    <a:pt x="14731" y="7204"/>
                    <a:pt x="14325" y="7137"/>
                    <a:pt x="13932" y="6998"/>
                  </a:cubicBezTo>
                  <a:cubicBezTo>
                    <a:pt x="12098" y="6298"/>
                    <a:pt x="11731" y="5197"/>
                    <a:pt x="7161" y="5197"/>
                  </a:cubicBezTo>
                  <a:cubicBezTo>
                    <a:pt x="2557" y="5197"/>
                    <a:pt x="8562" y="660"/>
                    <a:pt x="5593" y="93"/>
                  </a:cubicBezTo>
                  <a:cubicBezTo>
                    <a:pt x="5276" y="33"/>
                    <a:pt x="5000" y="1"/>
                    <a:pt x="4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8"/>
            <p:cNvSpPr/>
            <p:nvPr/>
          </p:nvSpPr>
          <p:spPr>
            <a:xfrm>
              <a:off x="7282900" y="3462175"/>
              <a:ext cx="13350" cy="18475"/>
            </a:xfrm>
            <a:custGeom>
              <a:avLst/>
              <a:gdLst/>
              <a:ahLst/>
              <a:cxnLst/>
              <a:rect l="l" t="t" r="r" b="b"/>
              <a:pathLst>
                <a:path w="534" h="739" extrusionOk="0">
                  <a:moveTo>
                    <a:pt x="306" y="0"/>
                  </a:moveTo>
                  <a:cubicBezTo>
                    <a:pt x="206" y="0"/>
                    <a:pt x="64" y="155"/>
                    <a:pt x="33" y="338"/>
                  </a:cubicBezTo>
                  <a:cubicBezTo>
                    <a:pt x="0" y="505"/>
                    <a:pt x="67" y="705"/>
                    <a:pt x="200" y="738"/>
                  </a:cubicBezTo>
                  <a:cubicBezTo>
                    <a:pt x="334" y="738"/>
                    <a:pt x="467" y="605"/>
                    <a:pt x="500" y="438"/>
                  </a:cubicBezTo>
                  <a:cubicBezTo>
                    <a:pt x="534" y="238"/>
                    <a:pt x="467" y="71"/>
                    <a:pt x="334" y="4"/>
                  </a:cubicBezTo>
                  <a:cubicBezTo>
                    <a:pt x="325" y="2"/>
                    <a:pt x="316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8"/>
            <p:cNvSpPr/>
            <p:nvPr/>
          </p:nvSpPr>
          <p:spPr>
            <a:xfrm>
              <a:off x="7279550" y="3451650"/>
              <a:ext cx="28375" cy="10450"/>
            </a:xfrm>
            <a:custGeom>
              <a:avLst/>
              <a:gdLst/>
              <a:ahLst/>
              <a:cxnLst/>
              <a:rect l="l" t="t" r="r" b="b"/>
              <a:pathLst>
                <a:path w="1135" h="418" extrusionOk="0">
                  <a:moveTo>
                    <a:pt x="333" y="1"/>
                  </a:moveTo>
                  <a:cubicBezTo>
                    <a:pt x="245" y="1"/>
                    <a:pt x="156" y="9"/>
                    <a:pt x="67" y="25"/>
                  </a:cubicBezTo>
                  <a:cubicBezTo>
                    <a:pt x="1" y="25"/>
                    <a:pt x="1" y="92"/>
                    <a:pt x="1" y="125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24" y="182"/>
                    <a:pt x="48" y="206"/>
                    <a:pt x="71" y="206"/>
                  </a:cubicBezTo>
                  <a:cubicBezTo>
                    <a:pt x="81" y="206"/>
                    <a:pt x="91" y="202"/>
                    <a:pt x="101" y="192"/>
                  </a:cubicBezTo>
                  <a:cubicBezTo>
                    <a:pt x="151" y="186"/>
                    <a:pt x="202" y="184"/>
                    <a:pt x="253" y="184"/>
                  </a:cubicBezTo>
                  <a:cubicBezTo>
                    <a:pt x="509" y="184"/>
                    <a:pt x="773" y="253"/>
                    <a:pt x="968" y="392"/>
                  </a:cubicBezTo>
                  <a:cubicBezTo>
                    <a:pt x="985" y="409"/>
                    <a:pt x="1010" y="417"/>
                    <a:pt x="1035" y="417"/>
                  </a:cubicBezTo>
                  <a:cubicBezTo>
                    <a:pt x="1060" y="417"/>
                    <a:pt x="1085" y="409"/>
                    <a:pt x="1101" y="392"/>
                  </a:cubicBezTo>
                  <a:cubicBezTo>
                    <a:pt x="1135" y="359"/>
                    <a:pt x="1135" y="292"/>
                    <a:pt x="1101" y="259"/>
                  </a:cubicBezTo>
                  <a:cubicBezTo>
                    <a:pt x="874" y="82"/>
                    <a:pt x="608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8"/>
            <p:cNvSpPr/>
            <p:nvPr/>
          </p:nvSpPr>
          <p:spPr>
            <a:xfrm>
              <a:off x="7245350" y="3522325"/>
              <a:ext cx="75100" cy="27625"/>
            </a:xfrm>
            <a:custGeom>
              <a:avLst/>
              <a:gdLst/>
              <a:ahLst/>
              <a:cxnLst/>
              <a:rect l="l" t="t" r="r" b="b"/>
              <a:pathLst>
                <a:path w="3004" h="1105" extrusionOk="0">
                  <a:moveTo>
                    <a:pt x="134" y="0"/>
                  </a:moveTo>
                  <a:cubicBezTo>
                    <a:pt x="101" y="234"/>
                    <a:pt x="34" y="434"/>
                    <a:pt x="1" y="667"/>
                  </a:cubicBezTo>
                  <a:cubicBezTo>
                    <a:pt x="558" y="956"/>
                    <a:pt x="1180" y="1105"/>
                    <a:pt x="1810" y="1105"/>
                  </a:cubicBezTo>
                  <a:cubicBezTo>
                    <a:pt x="2197" y="1105"/>
                    <a:pt x="2588" y="1049"/>
                    <a:pt x="2970" y="934"/>
                  </a:cubicBezTo>
                  <a:cubicBezTo>
                    <a:pt x="2903" y="667"/>
                    <a:pt x="2903" y="400"/>
                    <a:pt x="3003" y="134"/>
                  </a:cubicBezTo>
                  <a:lnTo>
                    <a:pt x="3003" y="134"/>
                  </a:lnTo>
                  <a:cubicBezTo>
                    <a:pt x="2609" y="229"/>
                    <a:pt x="2215" y="274"/>
                    <a:pt x="1823" y="274"/>
                  </a:cubicBezTo>
                  <a:cubicBezTo>
                    <a:pt x="1253" y="274"/>
                    <a:pt x="688" y="178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8"/>
            <p:cNvSpPr/>
            <p:nvPr/>
          </p:nvSpPr>
          <p:spPr>
            <a:xfrm>
              <a:off x="7200850" y="3479775"/>
              <a:ext cx="85400" cy="31250"/>
            </a:xfrm>
            <a:custGeom>
              <a:avLst/>
              <a:gdLst/>
              <a:ahLst/>
              <a:cxnLst/>
              <a:rect l="l" t="t" r="r" b="b"/>
              <a:pathLst>
                <a:path w="3416" h="1250" extrusionOk="0">
                  <a:moveTo>
                    <a:pt x="2315" y="1"/>
                  </a:moveTo>
                  <a:cubicBezTo>
                    <a:pt x="2132" y="161"/>
                    <a:pt x="1832" y="184"/>
                    <a:pt x="1510" y="184"/>
                  </a:cubicBezTo>
                  <a:cubicBezTo>
                    <a:pt x="1379" y="184"/>
                    <a:pt x="1245" y="180"/>
                    <a:pt x="1112" y="180"/>
                  </a:cubicBezTo>
                  <a:cubicBezTo>
                    <a:pt x="621" y="180"/>
                    <a:pt x="166" y="233"/>
                    <a:pt x="80" y="735"/>
                  </a:cubicBezTo>
                  <a:cubicBezTo>
                    <a:pt x="1" y="1130"/>
                    <a:pt x="296" y="1249"/>
                    <a:pt x="682" y="1249"/>
                  </a:cubicBezTo>
                  <a:cubicBezTo>
                    <a:pt x="1275" y="1249"/>
                    <a:pt x="2081" y="968"/>
                    <a:pt x="2081" y="968"/>
                  </a:cubicBezTo>
                  <a:cubicBezTo>
                    <a:pt x="2081" y="968"/>
                    <a:pt x="3415" y="368"/>
                    <a:pt x="2915" y="368"/>
                  </a:cubicBezTo>
                  <a:cubicBezTo>
                    <a:pt x="2888" y="371"/>
                    <a:pt x="2862" y="373"/>
                    <a:pt x="2835" y="373"/>
                  </a:cubicBezTo>
                  <a:cubicBezTo>
                    <a:pt x="2602" y="373"/>
                    <a:pt x="2405" y="241"/>
                    <a:pt x="2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8"/>
            <p:cNvSpPr/>
            <p:nvPr/>
          </p:nvSpPr>
          <p:spPr>
            <a:xfrm>
              <a:off x="7222025" y="3608200"/>
              <a:ext cx="53950" cy="72100"/>
            </a:xfrm>
            <a:custGeom>
              <a:avLst/>
              <a:gdLst/>
              <a:ahLst/>
              <a:cxnLst/>
              <a:rect l="l" t="t" r="r" b="b"/>
              <a:pathLst>
                <a:path w="2158" h="2884" extrusionOk="0">
                  <a:moveTo>
                    <a:pt x="700" y="1"/>
                  </a:moveTo>
                  <a:lnTo>
                    <a:pt x="700" y="1"/>
                  </a:lnTo>
                  <a:cubicBezTo>
                    <a:pt x="700" y="1"/>
                    <a:pt x="0" y="2469"/>
                    <a:pt x="1234" y="2836"/>
                  </a:cubicBezTo>
                  <a:cubicBezTo>
                    <a:pt x="1338" y="2868"/>
                    <a:pt x="1421" y="2883"/>
                    <a:pt x="1485" y="2883"/>
                  </a:cubicBezTo>
                  <a:cubicBezTo>
                    <a:pt x="2158" y="2883"/>
                    <a:pt x="761" y="1219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8"/>
            <p:cNvSpPr/>
            <p:nvPr/>
          </p:nvSpPr>
          <p:spPr>
            <a:xfrm>
              <a:off x="7268700" y="3411400"/>
              <a:ext cx="99275" cy="60900"/>
            </a:xfrm>
            <a:custGeom>
              <a:avLst/>
              <a:gdLst/>
              <a:ahLst/>
              <a:cxnLst/>
              <a:rect l="l" t="t" r="r" b="b"/>
              <a:pathLst>
                <a:path w="3971" h="2436" extrusionOk="0">
                  <a:moveTo>
                    <a:pt x="468" y="1"/>
                  </a:moveTo>
                  <a:lnTo>
                    <a:pt x="1" y="801"/>
                  </a:lnTo>
                  <a:lnTo>
                    <a:pt x="368" y="668"/>
                  </a:lnTo>
                  <a:cubicBezTo>
                    <a:pt x="411" y="651"/>
                    <a:pt x="456" y="642"/>
                    <a:pt x="501" y="642"/>
                  </a:cubicBezTo>
                  <a:cubicBezTo>
                    <a:pt x="629" y="642"/>
                    <a:pt x="752" y="711"/>
                    <a:pt x="802" y="835"/>
                  </a:cubicBezTo>
                  <a:lnTo>
                    <a:pt x="835" y="901"/>
                  </a:lnTo>
                  <a:cubicBezTo>
                    <a:pt x="884" y="1025"/>
                    <a:pt x="989" y="1094"/>
                    <a:pt x="1108" y="1094"/>
                  </a:cubicBezTo>
                  <a:cubicBezTo>
                    <a:pt x="1149" y="1094"/>
                    <a:pt x="1192" y="1085"/>
                    <a:pt x="1235" y="1068"/>
                  </a:cubicBezTo>
                  <a:lnTo>
                    <a:pt x="1335" y="1035"/>
                  </a:lnTo>
                  <a:cubicBezTo>
                    <a:pt x="1371" y="1020"/>
                    <a:pt x="1407" y="1014"/>
                    <a:pt x="1441" y="1014"/>
                  </a:cubicBezTo>
                  <a:cubicBezTo>
                    <a:pt x="1569" y="1014"/>
                    <a:pt x="1683" y="1104"/>
                    <a:pt x="1736" y="1235"/>
                  </a:cubicBezTo>
                  <a:lnTo>
                    <a:pt x="1769" y="1302"/>
                  </a:lnTo>
                  <a:cubicBezTo>
                    <a:pt x="1825" y="1441"/>
                    <a:pt x="1950" y="1510"/>
                    <a:pt x="2106" y="1510"/>
                  </a:cubicBezTo>
                  <a:cubicBezTo>
                    <a:pt x="2137" y="1510"/>
                    <a:pt x="2169" y="1507"/>
                    <a:pt x="2203" y="1502"/>
                  </a:cubicBezTo>
                  <a:lnTo>
                    <a:pt x="2269" y="1468"/>
                  </a:lnTo>
                  <a:cubicBezTo>
                    <a:pt x="2312" y="1451"/>
                    <a:pt x="2355" y="1443"/>
                    <a:pt x="2397" y="1443"/>
                  </a:cubicBezTo>
                  <a:cubicBezTo>
                    <a:pt x="2516" y="1443"/>
                    <a:pt x="2620" y="1511"/>
                    <a:pt x="2670" y="1635"/>
                  </a:cubicBezTo>
                  <a:lnTo>
                    <a:pt x="2703" y="1702"/>
                  </a:lnTo>
                  <a:cubicBezTo>
                    <a:pt x="2755" y="1833"/>
                    <a:pt x="2870" y="1923"/>
                    <a:pt x="2997" y="1923"/>
                  </a:cubicBezTo>
                  <a:cubicBezTo>
                    <a:pt x="3032" y="1923"/>
                    <a:pt x="3068" y="1916"/>
                    <a:pt x="3103" y="1902"/>
                  </a:cubicBezTo>
                  <a:lnTo>
                    <a:pt x="3170" y="1869"/>
                  </a:lnTo>
                  <a:cubicBezTo>
                    <a:pt x="3206" y="1854"/>
                    <a:pt x="3243" y="1848"/>
                    <a:pt x="3280" y="1848"/>
                  </a:cubicBezTo>
                  <a:cubicBezTo>
                    <a:pt x="3416" y="1848"/>
                    <a:pt x="3551" y="1938"/>
                    <a:pt x="3604" y="2069"/>
                  </a:cubicBezTo>
                  <a:lnTo>
                    <a:pt x="3737" y="2436"/>
                  </a:lnTo>
                  <a:lnTo>
                    <a:pt x="3970" y="160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8"/>
            <p:cNvSpPr/>
            <p:nvPr/>
          </p:nvSpPr>
          <p:spPr>
            <a:xfrm>
              <a:off x="7268700" y="3411400"/>
              <a:ext cx="99275" cy="60900"/>
            </a:xfrm>
            <a:custGeom>
              <a:avLst/>
              <a:gdLst/>
              <a:ahLst/>
              <a:cxnLst/>
              <a:rect l="l" t="t" r="r" b="b"/>
              <a:pathLst>
                <a:path w="3971" h="2436" extrusionOk="0">
                  <a:moveTo>
                    <a:pt x="468" y="1"/>
                  </a:moveTo>
                  <a:lnTo>
                    <a:pt x="1" y="801"/>
                  </a:lnTo>
                  <a:lnTo>
                    <a:pt x="368" y="668"/>
                  </a:lnTo>
                  <a:cubicBezTo>
                    <a:pt x="411" y="651"/>
                    <a:pt x="456" y="642"/>
                    <a:pt x="501" y="642"/>
                  </a:cubicBezTo>
                  <a:cubicBezTo>
                    <a:pt x="629" y="642"/>
                    <a:pt x="752" y="711"/>
                    <a:pt x="802" y="835"/>
                  </a:cubicBezTo>
                  <a:lnTo>
                    <a:pt x="835" y="901"/>
                  </a:lnTo>
                  <a:cubicBezTo>
                    <a:pt x="884" y="1025"/>
                    <a:pt x="989" y="1094"/>
                    <a:pt x="1108" y="1094"/>
                  </a:cubicBezTo>
                  <a:cubicBezTo>
                    <a:pt x="1149" y="1094"/>
                    <a:pt x="1192" y="1085"/>
                    <a:pt x="1235" y="1068"/>
                  </a:cubicBezTo>
                  <a:lnTo>
                    <a:pt x="1335" y="1035"/>
                  </a:lnTo>
                  <a:cubicBezTo>
                    <a:pt x="1371" y="1020"/>
                    <a:pt x="1407" y="1014"/>
                    <a:pt x="1441" y="1014"/>
                  </a:cubicBezTo>
                  <a:cubicBezTo>
                    <a:pt x="1569" y="1014"/>
                    <a:pt x="1683" y="1104"/>
                    <a:pt x="1736" y="1235"/>
                  </a:cubicBezTo>
                  <a:lnTo>
                    <a:pt x="1769" y="1302"/>
                  </a:lnTo>
                  <a:cubicBezTo>
                    <a:pt x="1825" y="1441"/>
                    <a:pt x="1950" y="1510"/>
                    <a:pt x="2106" y="1510"/>
                  </a:cubicBezTo>
                  <a:cubicBezTo>
                    <a:pt x="2137" y="1510"/>
                    <a:pt x="2169" y="1507"/>
                    <a:pt x="2203" y="1502"/>
                  </a:cubicBezTo>
                  <a:lnTo>
                    <a:pt x="2269" y="1468"/>
                  </a:lnTo>
                  <a:cubicBezTo>
                    <a:pt x="2312" y="1451"/>
                    <a:pt x="2355" y="1443"/>
                    <a:pt x="2397" y="1443"/>
                  </a:cubicBezTo>
                  <a:cubicBezTo>
                    <a:pt x="2516" y="1443"/>
                    <a:pt x="2620" y="1511"/>
                    <a:pt x="2670" y="1635"/>
                  </a:cubicBezTo>
                  <a:lnTo>
                    <a:pt x="2703" y="1702"/>
                  </a:lnTo>
                  <a:cubicBezTo>
                    <a:pt x="2755" y="1833"/>
                    <a:pt x="2870" y="1923"/>
                    <a:pt x="2997" y="1923"/>
                  </a:cubicBezTo>
                  <a:cubicBezTo>
                    <a:pt x="3032" y="1923"/>
                    <a:pt x="3068" y="1916"/>
                    <a:pt x="3103" y="1902"/>
                  </a:cubicBezTo>
                  <a:lnTo>
                    <a:pt x="3170" y="1869"/>
                  </a:lnTo>
                  <a:cubicBezTo>
                    <a:pt x="3206" y="1854"/>
                    <a:pt x="3243" y="1848"/>
                    <a:pt x="3280" y="1848"/>
                  </a:cubicBezTo>
                  <a:cubicBezTo>
                    <a:pt x="3416" y="1848"/>
                    <a:pt x="3551" y="1938"/>
                    <a:pt x="3604" y="2069"/>
                  </a:cubicBezTo>
                  <a:lnTo>
                    <a:pt x="3737" y="2436"/>
                  </a:lnTo>
                  <a:lnTo>
                    <a:pt x="3970" y="160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8"/>
            <p:cNvSpPr/>
            <p:nvPr/>
          </p:nvSpPr>
          <p:spPr>
            <a:xfrm>
              <a:off x="7274550" y="3395400"/>
              <a:ext cx="105925" cy="58700"/>
            </a:xfrm>
            <a:custGeom>
              <a:avLst/>
              <a:gdLst/>
              <a:ahLst/>
              <a:cxnLst/>
              <a:rect l="l" t="t" r="r" b="b"/>
              <a:pathLst>
                <a:path w="4237" h="2348" extrusionOk="0">
                  <a:moveTo>
                    <a:pt x="469" y="1"/>
                  </a:moveTo>
                  <a:cubicBezTo>
                    <a:pt x="319" y="1"/>
                    <a:pt x="174" y="94"/>
                    <a:pt x="101" y="240"/>
                  </a:cubicBezTo>
                  <a:lnTo>
                    <a:pt x="67" y="274"/>
                  </a:lnTo>
                  <a:cubicBezTo>
                    <a:pt x="0" y="474"/>
                    <a:pt x="67" y="707"/>
                    <a:pt x="301" y="807"/>
                  </a:cubicBezTo>
                  <a:lnTo>
                    <a:pt x="3570" y="2308"/>
                  </a:lnTo>
                  <a:cubicBezTo>
                    <a:pt x="3623" y="2335"/>
                    <a:pt x="3682" y="2348"/>
                    <a:pt x="3740" y="2348"/>
                  </a:cubicBezTo>
                  <a:cubicBezTo>
                    <a:pt x="3898" y="2348"/>
                    <a:pt x="4055" y="2255"/>
                    <a:pt x="4103" y="2108"/>
                  </a:cubicBezTo>
                  <a:lnTo>
                    <a:pt x="4137" y="2075"/>
                  </a:lnTo>
                  <a:cubicBezTo>
                    <a:pt x="4237" y="1875"/>
                    <a:pt x="4137" y="1641"/>
                    <a:pt x="3903" y="1541"/>
                  </a:cubicBezTo>
                  <a:lnTo>
                    <a:pt x="634" y="40"/>
                  </a:lnTo>
                  <a:cubicBezTo>
                    <a:pt x="581" y="13"/>
                    <a:pt x="525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8"/>
            <p:cNvSpPr/>
            <p:nvPr/>
          </p:nvSpPr>
          <p:spPr>
            <a:xfrm>
              <a:off x="7267875" y="3555925"/>
              <a:ext cx="309250" cy="116075"/>
            </a:xfrm>
            <a:custGeom>
              <a:avLst/>
              <a:gdLst/>
              <a:ahLst/>
              <a:cxnLst/>
              <a:rect l="l" t="t" r="r" b="b"/>
              <a:pathLst>
                <a:path w="12370" h="4643" extrusionOk="0">
                  <a:moveTo>
                    <a:pt x="5154" y="0"/>
                  </a:moveTo>
                  <a:cubicBezTo>
                    <a:pt x="4857" y="0"/>
                    <a:pt x="4551" y="18"/>
                    <a:pt x="4237" y="57"/>
                  </a:cubicBezTo>
                  <a:cubicBezTo>
                    <a:pt x="3336" y="191"/>
                    <a:pt x="1" y="324"/>
                    <a:pt x="1168" y="2159"/>
                  </a:cubicBezTo>
                  <a:cubicBezTo>
                    <a:pt x="2007" y="3452"/>
                    <a:pt x="5185" y="4643"/>
                    <a:pt x="6205" y="4643"/>
                  </a:cubicBezTo>
                  <a:cubicBezTo>
                    <a:pt x="6606" y="4643"/>
                    <a:pt x="6674" y="4459"/>
                    <a:pt x="6138" y="4027"/>
                  </a:cubicBezTo>
                  <a:lnTo>
                    <a:pt x="6138" y="4027"/>
                  </a:lnTo>
                  <a:cubicBezTo>
                    <a:pt x="6139" y="4027"/>
                    <a:pt x="7760" y="4482"/>
                    <a:pt x="8579" y="4482"/>
                  </a:cubicBezTo>
                  <a:cubicBezTo>
                    <a:pt x="9014" y="4482"/>
                    <a:pt x="9222" y="4353"/>
                    <a:pt x="8840" y="3960"/>
                  </a:cubicBezTo>
                  <a:lnTo>
                    <a:pt x="8840" y="3960"/>
                  </a:lnTo>
                  <a:cubicBezTo>
                    <a:pt x="8840" y="3960"/>
                    <a:pt x="9305" y="4002"/>
                    <a:pt x="9806" y="4002"/>
                  </a:cubicBezTo>
                  <a:cubicBezTo>
                    <a:pt x="10642" y="4002"/>
                    <a:pt x="11580" y="3885"/>
                    <a:pt x="10642" y="3259"/>
                  </a:cubicBezTo>
                  <a:lnTo>
                    <a:pt x="10642" y="3259"/>
                  </a:lnTo>
                  <a:cubicBezTo>
                    <a:pt x="10642" y="3259"/>
                    <a:pt x="11273" y="3377"/>
                    <a:pt x="11715" y="3377"/>
                  </a:cubicBezTo>
                  <a:cubicBezTo>
                    <a:pt x="12123" y="3377"/>
                    <a:pt x="12369" y="3277"/>
                    <a:pt x="11809" y="2893"/>
                  </a:cubicBezTo>
                  <a:cubicBezTo>
                    <a:pt x="10708" y="2189"/>
                    <a:pt x="8430" y="0"/>
                    <a:pt x="5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8"/>
            <p:cNvSpPr/>
            <p:nvPr/>
          </p:nvSpPr>
          <p:spPr>
            <a:xfrm>
              <a:off x="7337100" y="3608200"/>
              <a:ext cx="187275" cy="36975"/>
            </a:xfrm>
            <a:custGeom>
              <a:avLst/>
              <a:gdLst/>
              <a:ahLst/>
              <a:cxnLst/>
              <a:rect l="l" t="t" r="r" b="b"/>
              <a:pathLst>
                <a:path w="7491" h="1479" extrusionOk="0">
                  <a:moveTo>
                    <a:pt x="4370" y="1"/>
                  </a:moveTo>
                  <a:cubicBezTo>
                    <a:pt x="4370" y="1"/>
                    <a:pt x="4892" y="817"/>
                    <a:pt x="4145" y="817"/>
                  </a:cubicBezTo>
                  <a:cubicBezTo>
                    <a:pt x="3824" y="817"/>
                    <a:pt x="3268" y="666"/>
                    <a:pt x="2335" y="234"/>
                  </a:cubicBezTo>
                  <a:lnTo>
                    <a:pt x="2335" y="234"/>
                  </a:lnTo>
                  <a:cubicBezTo>
                    <a:pt x="2335" y="235"/>
                    <a:pt x="2531" y="936"/>
                    <a:pt x="1714" y="936"/>
                  </a:cubicBezTo>
                  <a:cubicBezTo>
                    <a:pt x="1362" y="936"/>
                    <a:pt x="823" y="806"/>
                    <a:pt x="0" y="435"/>
                  </a:cubicBezTo>
                  <a:lnTo>
                    <a:pt x="0" y="435"/>
                  </a:lnTo>
                  <a:cubicBezTo>
                    <a:pt x="1" y="435"/>
                    <a:pt x="1682" y="1479"/>
                    <a:pt x="2389" y="1479"/>
                  </a:cubicBezTo>
                  <a:cubicBezTo>
                    <a:pt x="2652" y="1479"/>
                    <a:pt x="2780" y="1334"/>
                    <a:pt x="2635" y="935"/>
                  </a:cubicBezTo>
                  <a:lnTo>
                    <a:pt x="2635" y="935"/>
                  </a:lnTo>
                  <a:cubicBezTo>
                    <a:pt x="2636" y="935"/>
                    <a:pt x="3952" y="1326"/>
                    <a:pt x="4727" y="1326"/>
                  </a:cubicBezTo>
                  <a:cubicBezTo>
                    <a:pt x="5192" y="1326"/>
                    <a:pt x="5463" y="1185"/>
                    <a:pt x="5137" y="735"/>
                  </a:cubicBezTo>
                  <a:lnTo>
                    <a:pt x="5137" y="735"/>
                  </a:lnTo>
                  <a:cubicBezTo>
                    <a:pt x="5137" y="735"/>
                    <a:pt x="6012" y="889"/>
                    <a:pt x="6642" y="889"/>
                  </a:cubicBezTo>
                  <a:cubicBezTo>
                    <a:pt x="7145" y="889"/>
                    <a:pt x="7491" y="790"/>
                    <a:pt x="7105" y="435"/>
                  </a:cubicBezTo>
                  <a:lnTo>
                    <a:pt x="7105" y="435"/>
                  </a:lnTo>
                  <a:cubicBezTo>
                    <a:pt x="6866" y="477"/>
                    <a:pt x="6624" y="498"/>
                    <a:pt x="6383" y="498"/>
                  </a:cubicBezTo>
                  <a:cubicBezTo>
                    <a:pt x="5684" y="498"/>
                    <a:pt x="4990" y="323"/>
                    <a:pt x="4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8"/>
            <p:cNvSpPr/>
            <p:nvPr/>
          </p:nvSpPr>
          <p:spPr>
            <a:xfrm>
              <a:off x="7331250" y="3585700"/>
              <a:ext cx="47575" cy="33150"/>
            </a:xfrm>
            <a:custGeom>
              <a:avLst/>
              <a:gdLst/>
              <a:ahLst/>
              <a:cxnLst/>
              <a:rect l="l" t="t" r="r" b="b"/>
              <a:pathLst>
                <a:path w="1903" h="1326" extrusionOk="0">
                  <a:moveTo>
                    <a:pt x="1" y="0"/>
                  </a:moveTo>
                  <a:cubicBezTo>
                    <a:pt x="1" y="1"/>
                    <a:pt x="950" y="1326"/>
                    <a:pt x="1524" y="1326"/>
                  </a:cubicBezTo>
                  <a:cubicBezTo>
                    <a:pt x="1695" y="1326"/>
                    <a:pt x="1833" y="1208"/>
                    <a:pt x="1902" y="901"/>
                  </a:cubicBezTo>
                  <a:lnTo>
                    <a:pt x="1902" y="901"/>
                  </a:lnTo>
                  <a:cubicBezTo>
                    <a:pt x="1902" y="901"/>
                    <a:pt x="1846" y="934"/>
                    <a:pt x="1721" y="934"/>
                  </a:cubicBezTo>
                  <a:cubicBezTo>
                    <a:pt x="1468" y="934"/>
                    <a:pt x="935" y="80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8"/>
            <p:cNvSpPr/>
            <p:nvPr/>
          </p:nvSpPr>
          <p:spPr>
            <a:xfrm>
              <a:off x="7396300" y="3595700"/>
              <a:ext cx="35050" cy="16675"/>
            </a:xfrm>
            <a:custGeom>
              <a:avLst/>
              <a:gdLst/>
              <a:ahLst/>
              <a:cxnLst/>
              <a:rect l="l" t="t" r="r" b="b"/>
              <a:pathLst>
                <a:path w="1402" h="667" extrusionOk="0">
                  <a:moveTo>
                    <a:pt x="1" y="1"/>
                  </a:moveTo>
                  <a:cubicBezTo>
                    <a:pt x="1" y="1"/>
                    <a:pt x="750" y="667"/>
                    <a:pt x="1164" y="667"/>
                  </a:cubicBezTo>
                  <a:cubicBezTo>
                    <a:pt x="1274" y="667"/>
                    <a:pt x="1360" y="620"/>
                    <a:pt x="1402" y="501"/>
                  </a:cubicBezTo>
                  <a:cubicBezTo>
                    <a:pt x="901" y="468"/>
                    <a:pt x="401" y="3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8"/>
            <p:cNvSpPr/>
            <p:nvPr/>
          </p:nvSpPr>
          <p:spPr>
            <a:xfrm>
              <a:off x="4490050" y="3856150"/>
              <a:ext cx="4190525" cy="251875"/>
            </a:xfrm>
            <a:custGeom>
              <a:avLst/>
              <a:gdLst/>
              <a:ahLst/>
              <a:cxnLst/>
              <a:rect l="l" t="t" r="r" b="b"/>
              <a:pathLst>
                <a:path w="167621" h="10075" extrusionOk="0">
                  <a:moveTo>
                    <a:pt x="142836" y="1"/>
                  </a:moveTo>
                  <a:cubicBezTo>
                    <a:pt x="141383" y="1"/>
                    <a:pt x="139937" y="38"/>
                    <a:pt x="138500" y="123"/>
                  </a:cubicBezTo>
                  <a:cubicBezTo>
                    <a:pt x="136532" y="157"/>
                    <a:pt x="134730" y="1258"/>
                    <a:pt x="133830" y="3026"/>
                  </a:cubicBezTo>
                  <a:cubicBezTo>
                    <a:pt x="131795" y="5094"/>
                    <a:pt x="129227" y="5928"/>
                    <a:pt x="126391" y="5928"/>
                  </a:cubicBezTo>
                  <a:cubicBezTo>
                    <a:pt x="126342" y="5928"/>
                    <a:pt x="126292" y="5928"/>
                    <a:pt x="126242" y="5928"/>
                  </a:cubicBezTo>
                  <a:cubicBezTo>
                    <a:pt x="116509" y="5928"/>
                    <a:pt x="106303" y="2755"/>
                    <a:pt x="96368" y="2755"/>
                  </a:cubicBezTo>
                  <a:cubicBezTo>
                    <a:pt x="96168" y="2755"/>
                    <a:pt x="95969" y="2756"/>
                    <a:pt x="95769" y="2759"/>
                  </a:cubicBezTo>
                  <a:cubicBezTo>
                    <a:pt x="85080" y="2918"/>
                    <a:pt x="74177" y="6954"/>
                    <a:pt x="63703" y="6954"/>
                  </a:cubicBezTo>
                  <a:cubicBezTo>
                    <a:pt x="63227" y="6954"/>
                    <a:pt x="62753" y="6946"/>
                    <a:pt x="62279" y="6928"/>
                  </a:cubicBezTo>
                  <a:cubicBezTo>
                    <a:pt x="53639" y="6595"/>
                    <a:pt x="44866" y="2792"/>
                    <a:pt x="36227" y="1858"/>
                  </a:cubicBezTo>
                  <a:cubicBezTo>
                    <a:pt x="32597" y="1463"/>
                    <a:pt x="28874" y="1317"/>
                    <a:pt x="25105" y="1317"/>
                  </a:cubicBezTo>
                  <a:cubicBezTo>
                    <a:pt x="16785" y="1317"/>
                    <a:pt x="8243" y="2027"/>
                    <a:pt x="1" y="2325"/>
                  </a:cubicBezTo>
                  <a:cubicBezTo>
                    <a:pt x="10175" y="2892"/>
                    <a:pt x="20649" y="3126"/>
                    <a:pt x="30589" y="4226"/>
                  </a:cubicBezTo>
                  <a:cubicBezTo>
                    <a:pt x="40296" y="5294"/>
                    <a:pt x="49870" y="9597"/>
                    <a:pt x="59577" y="10031"/>
                  </a:cubicBezTo>
                  <a:cubicBezTo>
                    <a:pt x="60312" y="10060"/>
                    <a:pt x="61049" y="10074"/>
                    <a:pt x="61787" y="10074"/>
                  </a:cubicBezTo>
                  <a:cubicBezTo>
                    <a:pt x="73514" y="10074"/>
                    <a:pt x="85652" y="6553"/>
                    <a:pt x="97671" y="6428"/>
                  </a:cubicBezTo>
                  <a:cubicBezTo>
                    <a:pt x="97967" y="6424"/>
                    <a:pt x="98264" y="6423"/>
                    <a:pt x="98560" y="6423"/>
                  </a:cubicBezTo>
                  <a:cubicBezTo>
                    <a:pt x="109547" y="6423"/>
                    <a:pt x="120677" y="8767"/>
                    <a:pt x="131428" y="8930"/>
                  </a:cubicBezTo>
                  <a:cubicBezTo>
                    <a:pt x="131480" y="8930"/>
                    <a:pt x="131532" y="8931"/>
                    <a:pt x="131584" y="8931"/>
                  </a:cubicBezTo>
                  <a:cubicBezTo>
                    <a:pt x="134756" y="8931"/>
                    <a:pt x="137568" y="7925"/>
                    <a:pt x="139767" y="5661"/>
                  </a:cubicBezTo>
                  <a:cubicBezTo>
                    <a:pt x="140835" y="3693"/>
                    <a:pt x="142836" y="2458"/>
                    <a:pt x="145071" y="2425"/>
                  </a:cubicBezTo>
                  <a:cubicBezTo>
                    <a:pt x="152410" y="1891"/>
                    <a:pt x="160115" y="1891"/>
                    <a:pt x="167621" y="1891"/>
                  </a:cubicBezTo>
                  <a:cubicBezTo>
                    <a:pt x="159484" y="1211"/>
                    <a:pt x="151059" y="1"/>
                    <a:pt x="142836" y="1"/>
                  </a:cubicBezTo>
                  <a:close/>
                </a:path>
              </a:pathLst>
            </a:custGeom>
            <a:solidFill>
              <a:schemeClr val="accent3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8"/>
            <p:cNvSpPr/>
            <p:nvPr/>
          </p:nvSpPr>
          <p:spPr>
            <a:xfrm>
              <a:off x="4489225" y="3615725"/>
              <a:ext cx="4191350" cy="149300"/>
            </a:xfrm>
            <a:custGeom>
              <a:avLst/>
              <a:gdLst/>
              <a:ahLst/>
              <a:cxnLst/>
              <a:rect l="l" t="t" r="r" b="b"/>
              <a:pathLst>
                <a:path w="167654" h="5972" extrusionOk="0">
                  <a:moveTo>
                    <a:pt x="97370" y="0"/>
                  </a:moveTo>
                  <a:cubicBezTo>
                    <a:pt x="84294" y="0"/>
                    <a:pt x="75688" y="3503"/>
                    <a:pt x="61311" y="3503"/>
                  </a:cubicBezTo>
                  <a:cubicBezTo>
                    <a:pt x="48435" y="3503"/>
                    <a:pt x="40530" y="834"/>
                    <a:pt x="27720" y="834"/>
                  </a:cubicBezTo>
                  <a:cubicBezTo>
                    <a:pt x="15645" y="834"/>
                    <a:pt x="1" y="3903"/>
                    <a:pt x="1" y="3903"/>
                  </a:cubicBezTo>
                  <a:cubicBezTo>
                    <a:pt x="1" y="3903"/>
                    <a:pt x="15645" y="2902"/>
                    <a:pt x="27720" y="2902"/>
                  </a:cubicBezTo>
                  <a:cubicBezTo>
                    <a:pt x="40530" y="2902"/>
                    <a:pt x="48435" y="5971"/>
                    <a:pt x="61311" y="5971"/>
                  </a:cubicBezTo>
                  <a:cubicBezTo>
                    <a:pt x="75688" y="5971"/>
                    <a:pt x="84294" y="2902"/>
                    <a:pt x="97370" y="2902"/>
                  </a:cubicBezTo>
                  <a:cubicBezTo>
                    <a:pt x="107811" y="2902"/>
                    <a:pt x="116350" y="5971"/>
                    <a:pt x="125924" y="5971"/>
                  </a:cubicBezTo>
                  <a:cubicBezTo>
                    <a:pt x="135097" y="5971"/>
                    <a:pt x="141368" y="2068"/>
                    <a:pt x="149407" y="2068"/>
                  </a:cubicBezTo>
                  <a:cubicBezTo>
                    <a:pt x="157213" y="2068"/>
                    <a:pt x="167654" y="3503"/>
                    <a:pt x="167654" y="3503"/>
                  </a:cubicBezTo>
                  <a:cubicBezTo>
                    <a:pt x="167654" y="3503"/>
                    <a:pt x="157213" y="0"/>
                    <a:pt x="149407" y="0"/>
                  </a:cubicBezTo>
                  <a:cubicBezTo>
                    <a:pt x="141368" y="0"/>
                    <a:pt x="135097" y="3503"/>
                    <a:pt x="125924" y="3503"/>
                  </a:cubicBezTo>
                  <a:cubicBezTo>
                    <a:pt x="116350" y="3503"/>
                    <a:pt x="107778" y="0"/>
                    <a:pt x="97370" y="0"/>
                  </a:cubicBezTo>
                  <a:close/>
                </a:path>
              </a:pathLst>
            </a:custGeom>
            <a:solidFill>
              <a:schemeClr val="accent3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8"/>
            <p:cNvSpPr/>
            <p:nvPr/>
          </p:nvSpPr>
          <p:spPr>
            <a:xfrm>
              <a:off x="4490050" y="3631200"/>
              <a:ext cx="4213875" cy="877325"/>
            </a:xfrm>
            <a:custGeom>
              <a:avLst/>
              <a:gdLst/>
              <a:ahLst/>
              <a:cxnLst/>
              <a:rect l="l" t="t" r="r" b="b"/>
              <a:pathLst>
                <a:path w="168555" h="35093" extrusionOk="0">
                  <a:moveTo>
                    <a:pt x="149808" y="1"/>
                  </a:moveTo>
                  <a:lnTo>
                    <a:pt x="125924" y="5004"/>
                  </a:lnTo>
                  <a:lnTo>
                    <a:pt x="97237" y="568"/>
                  </a:lnTo>
                  <a:lnTo>
                    <a:pt x="64013" y="4037"/>
                  </a:lnTo>
                  <a:lnTo>
                    <a:pt x="28988" y="401"/>
                  </a:lnTo>
                  <a:lnTo>
                    <a:pt x="1" y="2903"/>
                  </a:lnTo>
                  <a:lnTo>
                    <a:pt x="3370" y="23718"/>
                  </a:lnTo>
                  <a:cubicBezTo>
                    <a:pt x="4204" y="29022"/>
                    <a:pt x="8574" y="32424"/>
                    <a:pt x="13911" y="32891"/>
                  </a:cubicBezTo>
                  <a:cubicBezTo>
                    <a:pt x="28254" y="34225"/>
                    <a:pt x="53472" y="35093"/>
                    <a:pt x="82260" y="35093"/>
                  </a:cubicBezTo>
                  <a:cubicBezTo>
                    <a:pt x="113215" y="35093"/>
                    <a:pt x="140101" y="34092"/>
                    <a:pt x="153677" y="32591"/>
                  </a:cubicBezTo>
                  <a:cubicBezTo>
                    <a:pt x="158748" y="32057"/>
                    <a:pt x="162884" y="28988"/>
                    <a:pt x="163951" y="24018"/>
                  </a:cubicBezTo>
                  <a:lnTo>
                    <a:pt x="168555" y="2703"/>
                  </a:lnTo>
                  <a:lnTo>
                    <a:pt x="149808" y="1"/>
                  </a:lnTo>
                  <a:close/>
                </a:path>
              </a:pathLst>
            </a:custGeom>
            <a:solidFill>
              <a:schemeClr val="accent3">
                <a:alpha val="49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2" name="Google Shape;1802;p68"/>
          <p:cNvSpPr/>
          <p:nvPr/>
        </p:nvSpPr>
        <p:spPr>
          <a:xfrm rot="-6334122">
            <a:off x="-710134" y="3683884"/>
            <a:ext cx="1976643" cy="1188564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3" name="Google Shape;1803;p68"/>
          <p:cNvGrpSpPr/>
          <p:nvPr/>
        </p:nvGrpSpPr>
        <p:grpSpPr>
          <a:xfrm rot="-1382163">
            <a:off x="103461" y="4430134"/>
            <a:ext cx="1860787" cy="907951"/>
            <a:chOff x="10083475" y="3839575"/>
            <a:chExt cx="1221925" cy="596225"/>
          </a:xfrm>
        </p:grpSpPr>
        <p:sp>
          <p:nvSpPr>
            <p:cNvPr id="1804" name="Google Shape;1804;p68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8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6" name="Google Shape;1806;p68"/>
          <p:cNvSpPr/>
          <p:nvPr/>
        </p:nvSpPr>
        <p:spPr>
          <a:xfrm>
            <a:off x="8349078" y="1400096"/>
            <a:ext cx="755906" cy="30486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68"/>
          <p:cNvSpPr/>
          <p:nvPr/>
        </p:nvSpPr>
        <p:spPr>
          <a:xfrm>
            <a:off x="4761125" y="387062"/>
            <a:ext cx="830002" cy="304885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68"/>
          <p:cNvSpPr/>
          <p:nvPr/>
        </p:nvSpPr>
        <p:spPr>
          <a:xfrm>
            <a:off x="920151" y="597364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9" name="Google Shape;1809;p68"/>
          <p:cNvGrpSpPr/>
          <p:nvPr/>
        </p:nvGrpSpPr>
        <p:grpSpPr>
          <a:xfrm>
            <a:off x="3856250" y="4654742"/>
            <a:ext cx="1454837" cy="492420"/>
            <a:chOff x="3856250" y="4654742"/>
            <a:chExt cx="1454837" cy="492420"/>
          </a:xfrm>
        </p:grpSpPr>
        <p:sp>
          <p:nvSpPr>
            <p:cNvPr id="1810" name="Google Shape;1810;p68"/>
            <p:cNvSpPr/>
            <p:nvPr/>
          </p:nvSpPr>
          <p:spPr>
            <a:xfrm flipH="1">
              <a:off x="3856250" y="4654742"/>
              <a:ext cx="1340537" cy="492420"/>
            </a:xfrm>
            <a:custGeom>
              <a:avLst/>
              <a:gdLst/>
              <a:ahLst/>
              <a:cxnLst/>
              <a:rect l="l" t="t" r="r" b="b"/>
              <a:pathLst>
                <a:path w="34013" h="12494" extrusionOk="0">
                  <a:moveTo>
                    <a:pt x="18967" y="1"/>
                  </a:moveTo>
                  <a:cubicBezTo>
                    <a:pt x="17508" y="1"/>
                    <a:pt x="16232" y="882"/>
                    <a:pt x="15320" y="2281"/>
                  </a:cubicBezTo>
                  <a:cubicBezTo>
                    <a:pt x="14651" y="1977"/>
                    <a:pt x="13921" y="1825"/>
                    <a:pt x="13162" y="1825"/>
                  </a:cubicBezTo>
                  <a:cubicBezTo>
                    <a:pt x="10639" y="1825"/>
                    <a:pt x="8450" y="3709"/>
                    <a:pt x="7569" y="6384"/>
                  </a:cubicBezTo>
                  <a:cubicBezTo>
                    <a:pt x="6961" y="6110"/>
                    <a:pt x="6292" y="5989"/>
                    <a:pt x="5623" y="5989"/>
                  </a:cubicBezTo>
                  <a:cubicBezTo>
                    <a:pt x="4164" y="6019"/>
                    <a:pt x="2766" y="6627"/>
                    <a:pt x="1763" y="7661"/>
                  </a:cubicBezTo>
                  <a:cubicBezTo>
                    <a:pt x="0" y="9484"/>
                    <a:pt x="1277" y="12494"/>
                    <a:pt x="3800" y="12494"/>
                  </a:cubicBezTo>
                  <a:lnTo>
                    <a:pt x="30062" y="12494"/>
                  </a:lnTo>
                  <a:cubicBezTo>
                    <a:pt x="33375" y="12494"/>
                    <a:pt x="34013" y="7630"/>
                    <a:pt x="30761" y="6901"/>
                  </a:cubicBezTo>
                  <a:cubicBezTo>
                    <a:pt x="30548" y="6840"/>
                    <a:pt x="30305" y="6810"/>
                    <a:pt x="30092" y="6779"/>
                  </a:cubicBezTo>
                  <a:cubicBezTo>
                    <a:pt x="29484" y="3740"/>
                    <a:pt x="27569" y="1551"/>
                    <a:pt x="25289" y="1551"/>
                  </a:cubicBezTo>
                  <a:cubicBezTo>
                    <a:pt x="24347" y="1582"/>
                    <a:pt x="23435" y="1916"/>
                    <a:pt x="22767" y="2554"/>
                  </a:cubicBezTo>
                  <a:cubicBezTo>
                    <a:pt x="21824" y="974"/>
                    <a:pt x="20487" y="1"/>
                    <a:pt x="18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8"/>
            <p:cNvSpPr/>
            <p:nvPr/>
          </p:nvSpPr>
          <p:spPr>
            <a:xfrm>
              <a:off x="3970550" y="4654742"/>
              <a:ext cx="1340537" cy="492420"/>
            </a:xfrm>
            <a:custGeom>
              <a:avLst/>
              <a:gdLst/>
              <a:ahLst/>
              <a:cxnLst/>
              <a:rect l="l" t="t" r="r" b="b"/>
              <a:pathLst>
                <a:path w="34013" h="12494" extrusionOk="0">
                  <a:moveTo>
                    <a:pt x="18967" y="1"/>
                  </a:moveTo>
                  <a:cubicBezTo>
                    <a:pt x="17508" y="1"/>
                    <a:pt x="16232" y="882"/>
                    <a:pt x="15320" y="2281"/>
                  </a:cubicBezTo>
                  <a:cubicBezTo>
                    <a:pt x="14651" y="1977"/>
                    <a:pt x="13921" y="1825"/>
                    <a:pt x="13162" y="1825"/>
                  </a:cubicBezTo>
                  <a:cubicBezTo>
                    <a:pt x="10639" y="1825"/>
                    <a:pt x="8450" y="3709"/>
                    <a:pt x="7569" y="6384"/>
                  </a:cubicBezTo>
                  <a:cubicBezTo>
                    <a:pt x="6961" y="6110"/>
                    <a:pt x="6292" y="5989"/>
                    <a:pt x="5623" y="5989"/>
                  </a:cubicBezTo>
                  <a:cubicBezTo>
                    <a:pt x="4164" y="6019"/>
                    <a:pt x="2766" y="6627"/>
                    <a:pt x="1763" y="7661"/>
                  </a:cubicBezTo>
                  <a:cubicBezTo>
                    <a:pt x="0" y="9484"/>
                    <a:pt x="1277" y="12494"/>
                    <a:pt x="3800" y="12494"/>
                  </a:cubicBezTo>
                  <a:lnTo>
                    <a:pt x="30062" y="12494"/>
                  </a:lnTo>
                  <a:cubicBezTo>
                    <a:pt x="33375" y="12494"/>
                    <a:pt x="34013" y="7630"/>
                    <a:pt x="30761" y="6901"/>
                  </a:cubicBezTo>
                  <a:cubicBezTo>
                    <a:pt x="30548" y="6840"/>
                    <a:pt x="30305" y="6810"/>
                    <a:pt x="30092" y="6779"/>
                  </a:cubicBezTo>
                  <a:cubicBezTo>
                    <a:pt x="29484" y="3740"/>
                    <a:pt x="27569" y="1551"/>
                    <a:pt x="25289" y="1551"/>
                  </a:cubicBezTo>
                  <a:cubicBezTo>
                    <a:pt x="24347" y="1582"/>
                    <a:pt x="23435" y="1916"/>
                    <a:pt x="22767" y="2554"/>
                  </a:cubicBezTo>
                  <a:cubicBezTo>
                    <a:pt x="21824" y="974"/>
                    <a:pt x="20487" y="1"/>
                    <a:pt x="18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68">
            <a:hlinkClick r:id="" action="ppaction://noaction"/>
          </p:cNvPr>
          <p:cNvSpPr/>
          <p:nvPr/>
        </p:nvSpPr>
        <p:spPr>
          <a:xfrm>
            <a:off x="4432861" y="4803636"/>
            <a:ext cx="280362" cy="280357"/>
          </a:xfrm>
          <a:custGeom>
            <a:avLst/>
            <a:gdLst/>
            <a:ahLst/>
            <a:cxnLst/>
            <a:rect l="l" t="t" r="r" b="b"/>
            <a:pathLst>
              <a:path w="56811" h="56810" extrusionOk="0">
                <a:moveTo>
                  <a:pt x="28390" y="0"/>
                </a:moveTo>
                <a:cubicBezTo>
                  <a:pt x="12706" y="0"/>
                  <a:pt x="1" y="12706"/>
                  <a:pt x="1" y="28390"/>
                </a:cubicBezTo>
                <a:cubicBezTo>
                  <a:pt x="1" y="44074"/>
                  <a:pt x="12706" y="56810"/>
                  <a:pt x="28390" y="56810"/>
                </a:cubicBezTo>
                <a:cubicBezTo>
                  <a:pt x="44075" y="56810"/>
                  <a:pt x="56810" y="44074"/>
                  <a:pt x="56810" y="28390"/>
                </a:cubicBezTo>
                <a:cubicBezTo>
                  <a:pt x="56810" y="12706"/>
                  <a:pt x="44075" y="0"/>
                  <a:pt x="28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H</a:t>
            </a:r>
            <a:endParaRPr sz="1000" b="1">
              <a:solidFill>
                <a:schemeClr val="l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13" name="Google Shape;1813;p68">
            <a:hlinkClick r:id="" action="ppaction://hlinkshowjump?jump=previousslide"/>
          </p:cNvPr>
          <p:cNvSpPr/>
          <p:nvPr/>
        </p:nvSpPr>
        <p:spPr>
          <a:xfrm>
            <a:off x="4199677" y="4827056"/>
            <a:ext cx="173290" cy="233516"/>
          </a:xfrm>
          <a:custGeom>
            <a:avLst/>
            <a:gdLst/>
            <a:ahLst/>
            <a:cxnLst/>
            <a:rect l="l" t="t" r="r" b="b"/>
            <a:pathLst>
              <a:path w="3176" h="4279" extrusionOk="0">
                <a:moveTo>
                  <a:pt x="2651" y="0"/>
                </a:moveTo>
                <a:cubicBezTo>
                  <a:pt x="2535" y="0"/>
                  <a:pt x="2423" y="36"/>
                  <a:pt x="2342" y="104"/>
                </a:cubicBezTo>
                <a:lnTo>
                  <a:pt x="186" y="1703"/>
                </a:lnTo>
                <a:cubicBezTo>
                  <a:pt x="47" y="1795"/>
                  <a:pt x="1" y="1958"/>
                  <a:pt x="1" y="2143"/>
                </a:cubicBezTo>
                <a:cubicBezTo>
                  <a:pt x="1" y="2305"/>
                  <a:pt x="70" y="2467"/>
                  <a:pt x="186" y="2583"/>
                </a:cubicBezTo>
                <a:lnTo>
                  <a:pt x="2342" y="4159"/>
                </a:lnTo>
                <a:cubicBezTo>
                  <a:pt x="2430" y="4233"/>
                  <a:pt x="2555" y="4278"/>
                  <a:pt x="2682" y="4278"/>
                </a:cubicBezTo>
                <a:cubicBezTo>
                  <a:pt x="2755" y="4278"/>
                  <a:pt x="2830" y="4263"/>
                  <a:pt x="2898" y="4229"/>
                </a:cubicBezTo>
                <a:cubicBezTo>
                  <a:pt x="3060" y="4136"/>
                  <a:pt x="3176" y="3951"/>
                  <a:pt x="3176" y="3765"/>
                </a:cubicBezTo>
                <a:lnTo>
                  <a:pt x="3176" y="590"/>
                </a:lnTo>
                <a:cubicBezTo>
                  <a:pt x="3176" y="312"/>
                  <a:pt x="3060" y="150"/>
                  <a:pt x="2898" y="57"/>
                </a:cubicBezTo>
                <a:cubicBezTo>
                  <a:pt x="2820" y="19"/>
                  <a:pt x="2735" y="0"/>
                  <a:pt x="26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68">
            <a:hlinkClick r:id="" action="ppaction://hlinkshowjump?jump=nextslide"/>
          </p:cNvPr>
          <p:cNvSpPr/>
          <p:nvPr/>
        </p:nvSpPr>
        <p:spPr>
          <a:xfrm flipH="1">
            <a:off x="4773109" y="4827056"/>
            <a:ext cx="173290" cy="233516"/>
          </a:xfrm>
          <a:custGeom>
            <a:avLst/>
            <a:gdLst/>
            <a:ahLst/>
            <a:cxnLst/>
            <a:rect l="l" t="t" r="r" b="b"/>
            <a:pathLst>
              <a:path w="3176" h="4279" extrusionOk="0">
                <a:moveTo>
                  <a:pt x="2651" y="0"/>
                </a:moveTo>
                <a:cubicBezTo>
                  <a:pt x="2535" y="0"/>
                  <a:pt x="2423" y="36"/>
                  <a:pt x="2342" y="104"/>
                </a:cubicBezTo>
                <a:lnTo>
                  <a:pt x="186" y="1703"/>
                </a:lnTo>
                <a:cubicBezTo>
                  <a:pt x="47" y="1795"/>
                  <a:pt x="1" y="1958"/>
                  <a:pt x="1" y="2143"/>
                </a:cubicBezTo>
                <a:cubicBezTo>
                  <a:pt x="1" y="2305"/>
                  <a:pt x="70" y="2467"/>
                  <a:pt x="186" y="2583"/>
                </a:cubicBezTo>
                <a:lnTo>
                  <a:pt x="2342" y="4159"/>
                </a:lnTo>
                <a:cubicBezTo>
                  <a:pt x="2430" y="4233"/>
                  <a:pt x="2555" y="4278"/>
                  <a:pt x="2682" y="4278"/>
                </a:cubicBezTo>
                <a:cubicBezTo>
                  <a:pt x="2755" y="4278"/>
                  <a:pt x="2830" y="4263"/>
                  <a:pt x="2898" y="4229"/>
                </a:cubicBezTo>
                <a:cubicBezTo>
                  <a:pt x="3060" y="4136"/>
                  <a:pt x="3176" y="3951"/>
                  <a:pt x="3176" y="3765"/>
                </a:cubicBezTo>
                <a:lnTo>
                  <a:pt x="3176" y="590"/>
                </a:lnTo>
                <a:cubicBezTo>
                  <a:pt x="3176" y="312"/>
                  <a:pt x="3060" y="150"/>
                  <a:pt x="2898" y="57"/>
                </a:cubicBezTo>
                <a:cubicBezTo>
                  <a:pt x="2820" y="19"/>
                  <a:pt x="2735" y="0"/>
                  <a:pt x="26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49;p62">
            <a:extLst>
              <a:ext uri="{FF2B5EF4-FFF2-40B4-BE49-F238E27FC236}">
                <a16:creationId xmlns:a16="http://schemas.microsoft.com/office/drawing/2014/main" id="{5071B10B-C3C3-2DA9-2483-23287804B9FC}"/>
              </a:ext>
            </a:extLst>
          </p:cNvPr>
          <p:cNvSpPr txBox="1">
            <a:spLocks/>
          </p:cNvSpPr>
          <p:nvPr/>
        </p:nvSpPr>
        <p:spPr>
          <a:xfrm>
            <a:off x="753040" y="1744257"/>
            <a:ext cx="3676607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iro"/>
              <a:buNone/>
              <a:defRPr sz="36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Effective climate change policy and governance unite us across borders, fostering collaboration and shared responsibility. By championing global and local agreements, we can cultivate a spirit of unity and action, ensuring that our responses to climate change are just and equitable for all….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cial Issues Thesis: Climate Change by Slidesgo">
  <a:themeElements>
    <a:clrScheme name="Simple Light">
      <a:dk1>
        <a:srgbClr val="355C2E"/>
      </a:dk1>
      <a:lt1>
        <a:srgbClr val="F8EEE4"/>
      </a:lt1>
      <a:dk2>
        <a:srgbClr val="81A235"/>
      </a:dk2>
      <a:lt2>
        <a:srgbClr val="282828"/>
      </a:lt2>
      <a:accent1>
        <a:srgbClr val="F0DCC8"/>
      </a:accent1>
      <a:accent2>
        <a:srgbClr val="F4A79C"/>
      </a:accent2>
      <a:accent3>
        <a:srgbClr val="C7843C"/>
      </a:accent3>
      <a:accent4>
        <a:srgbClr val="8ACDCE"/>
      </a:accent4>
      <a:accent5>
        <a:srgbClr val="006936"/>
      </a:accent5>
      <a:accent6>
        <a:srgbClr val="7A5716"/>
      </a:accent6>
      <a:hlink>
        <a:srgbClr val="28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166</Words>
  <Application>Microsoft Office PowerPoint</Application>
  <PresentationFormat>On-screen Show (16:9)</PresentationFormat>
  <Paragraphs>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Cairo</vt:lpstr>
      <vt:lpstr>Oxygen</vt:lpstr>
      <vt:lpstr>Fira Sans Condensed Medium</vt:lpstr>
      <vt:lpstr>Arial</vt:lpstr>
      <vt:lpstr>Social Issues Thesis: Climate Change by Slidesgo</vt:lpstr>
      <vt:lpstr>Climate Change Policy &amp; Governance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Angela Mary Anil</dc:creator>
  <cp:lastModifiedBy>Angela Mary Anil</cp:lastModifiedBy>
  <cp:revision>4</cp:revision>
  <dcterms:modified xsi:type="dcterms:W3CDTF">2024-10-05T23:52:29Z</dcterms:modified>
</cp:coreProperties>
</file>