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9"/>
  </p:notesMasterIdLst>
  <p:sldIdLst>
    <p:sldId id="256" r:id="rId2"/>
    <p:sldId id="261" r:id="rId3"/>
    <p:sldId id="258" r:id="rId4"/>
    <p:sldId id="260" r:id="rId5"/>
    <p:sldId id="262" r:id="rId6"/>
    <p:sldId id="259" r:id="rId7"/>
    <p:sldId id="263" r:id="rId8"/>
  </p:sldIdLst>
  <p:sldSz cx="9144000" cy="5143500" type="screen16x9"/>
  <p:notesSz cx="6858000" cy="9144000"/>
  <p:embeddedFontLst>
    <p:embeddedFont>
      <p:font typeface="Albert Sans Medium" panose="020B0604020202020204" charset="0"/>
      <p:regular r:id="rId10"/>
      <p:bold r:id="rId11"/>
      <p:italic r:id="rId12"/>
      <p:boldItalic r:id="rId13"/>
    </p:embeddedFont>
    <p:embeddedFont>
      <p:font typeface="Anaheim" panose="020B0604020202020204" charset="0"/>
      <p:regular r:id="rId14"/>
      <p:bold r:id="rId15"/>
    </p:embeddedFont>
    <p:embeddedFont>
      <p:font typeface="Bebas Neue" panose="020B0606020202050201" pitchFamily="34" charset="0"/>
      <p:regular r:id="rId16"/>
    </p:embeddedFont>
    <p:embeddedFont>
      <p:font typeface="Noto Serif Lao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60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37EBFEE-998D-4F52-AF0D-D903394DAD7C}">
  <a:tblStyle styleId="{D37EBFEE-998D-4F52-AF0D-D903394DAD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42" y="58"/>
      </p:cViewPr>
      <p:guideLst>
        <p:guide pos="36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g21e0eb2c2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4" name="Google Shape;1274;g21e0eb2c2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g21e22a1ec6b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2" name="Google Shape;1442;g21e22a1ec6b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8" name="Google Shape;1328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g220081e4fc3_0_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8" name="Google Shape;1408;g220081e4fc3_0_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8" name="Google Shape;1518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1" name="Google Shape;1351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98461" y="933750"/>
            <a:ext cx="4375200" cy="274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98449" y="3752550"/>
            <a:ext cx="4375200" cy="4572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439800" y="157124"/>
            <a:ext cx="1277881" cy="1252215"/>
          </a:xfrm>
          <a:custGeom>
            <a:avLst/>
            <a:gdLst/>
            <a:ahLst/>
            <a:cxnLst/>
            <a:rect l="l" t="t" r="r" b="b"/>
            <a:pathLst>
              <a:path w="10655" h="10441" extrusionOk="0">
                <a:moveTo>
                  <a:pt x="5315" y="3576"/>
                </a:moveTo>
                <a:cubicBezTo>
                  <a:pt x="5345" y="3576"/>
                  <a:pt x="5375" y="3576"/>
                  <a:pt x="5405" y="3578"/>
                </a:cubicBezTo>
                <a:cubicBezTo>
                  <a:pt x="6025" y="3614"/>
                  <a:pt x="6564" y="4021"/>
                  <a:pt x="6769" y="4611"/>
                </a:cubicBezTo>
                <a:cubicBezTo>
                  <a:pt x="6973" y="5198"/>
                  <a:pt x="6803" y="5852"/>
                  <a:pt x="6337" y="6265"/>
                </a:cubicBezTo>
                <a:cubicBezTo>
                  <a:pt x="6043" y="6526"/>
                  <a:pt x="5678" y="6654"/>
                  <a:pt x="5315" y="6654"/>
                </a:cubicBezTo>
                <a:cubicBezTo>
                  <a:pt x="4890" y="6654"/>
                  <a:pt x="4468" y="6480"/>
                  <a:pt x="4163" y="6138"/>
                </a:cubicBezTo>
                <a:cubicBezTo>
                  <a:pt x="3750" y="5673"/>
                  <a:pt x="3657" y="5003"/>
                  <a:pt x="3929" y="4444"/>
                </a:cubicBezTo>
                <a:cubicBezTo>
                  <a:pt x="4186" y="3910"/>
                  <a:pt x="4727" y="3576"/>
                  <a:pt x="5315" y="3576"/>
                </a:cubicBezTo>
                <a:close/>
                <a:moveTo>
                  <a:pt x="4872" y="0"/>
                </a:moveTo>
                <a:lnTo>
                  <a:pt x="4792" y="1374"/>
                </a:lnTo>
                <a:cubicBezTo>
                  <a:pt x="4289" y="1444"/>
                  <a:pt x="3805" y="1614"/>
                  <a:pt x="3370" y="1876"/>
                </a:cubicBezTo>
                <a:lnTo>
                  <a:pt x="2396" y="780"/>
                </a:lnTo>
                <a:lnTo>
                  <a:pt x="1140" y="1895"/>
                </a:lnTo>
                <a:lnTo>
                  <a:pt x="2158" y="3041"/>
                </a:lnTo>
                <a:cubicBezTo>
                  <a:pt x="1971" y="3328"/>
                  <a:pt x="1822" y="3638"/>
                  <a:pt x="1720" y="3965"/>
                </a:cubicBezTo>
                <a:lnTo>
                  <a:pt x="100" y="3870"/>
                </a:lnTo>
                <a:lnTo>
                  <a:pt x="1" y="5547"/>
                </a:lnTo>
                <a:lnTo>
                  <a:pt x="1572" y="5638"/>
                </a:lnTo>
                <a:cubicBezTo>
                  <a:pt x="1643" y="6141"/>
                  <a:pt x="1813" y="6625"/>
                  <a:pt x="2075" y="7060"/>
                </a:cubicBezTo>
                <a:lnTo>
                  <a:pt x="978" y="8035"/>
                </a:lnTo>
                <a:lnTo>
                  <a:pt x="2094" y="9290"/>
                </a:lnTo>
                <a:lnTo>
                  <a:pt x="3241" y="8272"/>
                </a:lnTo>
                <a:cubicBezTo>
                  <a:pt x="3584" y="8498"/>
                  <a:pt x="3961" y="8666"/>
                  <a:pt x="4358" y="8772"/>
                </a:cubicBezTo>
                <a:lnTo>
                  <a:pt x="4266" y="10343"/>
                </a:lnTo>
                <a:lnTo>
                  <a:pt x="5942" y="10440"/>
                </a:lnTo>
                <a:lnTo>
                  <a:pt x="6038" y="8820"/>
                </a:lnTo>
                <a:cubicBezTo>
                  <a:pt x="6374" y="8754"/>
                  <a:pt x="6700" y="8644"/>
                  <a:pt x="7004" y="8490"/>
                </a:cubicBezTo>
                <a:lnTo>
                  <a:pt x="8024" y="9637"/>
                </a:lnTo>
                <a:lnTo>
                  <a:pt x="9280" y="8520"/>
                </a:lnTo>
                <a:lnTo>
                  <a:pt x="8304" y="7423"/>
                </a:lnTo>
                <a:cubicBezTo>
                  <a:pt x="8530" y="7131"/>
                  <a:pt x="8713" y="6807"/>
                  <a:pt x="8843" y="6462"/>
                </a:cubicBezTo>
                <a:lnTo>
                  <a:pt x="10557" y="6562"/>
                </a:lnTo>
                <a:lnTo>
                  <a:pt x="10655" y="4884"/>
                </a:lnTo>
                <a:lnTo>
                  <a:pt x="9074" y="4791"/>
                </a:lnTo>
                <a:cubicBezTo>
                  <a:pt x="9035" y="4315"/>
                  <a:pt x="8904" y="3852"/>
                  <a:pt x="8691" y="3424"/>
                </a:cubicBezTo>
                <a:lnTo>
                  <a:pt x="9836" y="2406"/>
                </a:lnTo>
                <a:lnTo>
                  <a:pt x="8720" y="1150"/>
                </a:lnTo>
                <a:lnTo>
                  <a:pt x="7624" y="2126"/>
                </a:lnTo>
                <a:cubicBezTo>
                  <a:pt x="7275" y="1858"/>
                  <a:pt x="6883" y="1653"/>
                  <a:pt x="6465" y="1520"/>
                </a:cubicBezTo>
                <a:lnTo>
                  <a:pt x="6549" y="98"/>
                </a:lnTo>
                <a:lnTo>
                  <a:pt x="4872" y="0"/>
                </a:lnTo>
                <a:close/>
              </a:path>
            </a:pathLst>
          </a:custGeom>
          <a:solidFill>
            <a:srgbClr val="DBBBA0">
              <a:alpha val="289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646784" y="4700035"/>
            <a:ext cx="270848" cy="249683"/>
            <a:chOff x="5649525" y="2360125"/>
            <a:chExt cx="242500" cy="223550"/>
          </a:xfrm>
        </p:grpSpPr>
        <p:sp>
          <p:nvSpPr>
            <p:cNvPr id="13" name="Google Shape;13;p2"/>
            <p:cNvSpPr/>
            <p:nvPr/>
          </p:nvSpPr>
          <p:spPr>
            <a:xfrm>
              <a:off x="5649525" y="2360125"/>
              <a:ext cx="223550" cy="223550"/>
            </a:xfrm>
            <a:custGeom>
              <a:avLst/>
              <a:gdLst/>
              <a:ahLst/>
              <a:cxnLst/>
              <a:rect l="l" t="t" r="r" b="b"/>
              <a:pathLst>
                <a:path w="8942" h="8942" extrusionOk="0">
                  <a:moveTo>
                    <a:pt x="4471" y="1"/>
                  </a:moveTo>
                  <a:cubicBezTo>
                    <a:pt x="2003" y="1"/>
                    <a:pt x="1" y="2002"/>
                    <a:pt x="1" y="4471"/>
                  </a:cubicBezTo>
                  <a:cubicBezTo>
                    <a:pt x="1" y="6941"/>
                    <a:pt x="2003" y="8942"/>
                    <a:pt x="4471" y="8942"/>
                  </a:cubicBezTo>
                  <a:cubicBezTo>
                    <a:pt x="6941" y="8942"/>
                    <a:pt x="8942" y="6941"/>
                    <a:pt x="8942" y="4471"/>
                  </a:cubicBezTo>
                  <a:cubicBezTo>
                    <a:pt x="8942" y="2002"/>
                    <a:pt x="6941" y="1"/>
                    <a:pt x="44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668475" y="2360125"/>
              <a:ext cx="223550" cy="223550"/>
            </a:xfrm>
            <a:custGeom>
              <a:avLst/>
              <a:gdLst/>
              <a:ahLst/>
              <a:cxnLst/>
              <a:rect l="l" t="t" r="r" b="b"/>
              <a:pathLst>
                <a:path w="8942" h="8942" extrusionOk="0">
                  <a:moveTo>
                    <a:pt x="4471" y="1"/>
                  </a:moveTo>
                  <a:cubicBezTo>
                    <a:pt x="2002" y="1"/>
                    <a:pt x="0" y="2002"/>
                    <a:pt x="0" y="4471"/>
                  </a:cubicBezTo>
                  <a:cubicBezTo>
                    <a:pt x="0" y="6941"/>
                    <a:pt x="2002" y="8942"/>
                    <a:pt x="4471" y="8942"/>
                  </a:cubicBezTo>
                  <a:cubicBezTo>
                    <a:pt x="6941" y="8942"/>
                    <a:pt x="8941" y="6941"/>
                    <a:pt x="8941" y="4471"/>
                  </a:cubicBezTo>
                  <a:cubicBezTo>
                    <a:pt x="8941" y="2002"/>
                    <a:pt x="6941" y="1"/>
                    <a:pt x="44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687000" y="2386975"/>
              <a:ext cx="186475" cy="169875"/>
            </a:xfrm>
            <a:custGeom>
              <a:avLst/>
              <a:gdLst/>
              <a:ahLst/>
              <a:cxnLst/>
              <a:rect l="l" t="t" r="r" b="b"/>
              <a:pathLst>
                <a:path w="7459" h="6795" extrusionOk="0">
                  <a:moveTo>
                    <a:pt x="3730" y="0"/>
                  </a:moveTo>
                  <a:cubicBezTo>
                    <a:pt x="2861" y="0"/>
                    <a:pt x="1992" y="332"/>
                    <a:pt x="1329" y="996"/>
                  </a:cubicBezTo>
                  <a:cubicBezTo>
                    <a:pt x="1" y="2322"/>
                    <a:pt x="1" y="4474"/>
                    <a:pt x="1329" y="5800"/>
                  </a:cubicBezTo>
                  <a:cubicBezTo>
                    <a:pt x="1992" y="6463"/>
                    <a:pt x="2861" y="6794"/>
                    <a:pt x="3730" y="6794"/>
                  </a:cubicBezTo>
                  <a:cubicBezTo>
                    <a:pt x="4600" y="6794"/>
                    <a:pt x="5469" y="6463"/>
                    <a:pt x="6132" y="5800"/>
                  </a:cubicBezTo>
                  <a:cubicBezTo>
                    <a:pt x="7459" y="4474"/>
                    <a:pt x="7459" y="2322"/>
                    <a:pt x="6132" y="996"/>
                  </a:cubicBezTo>
                  <a:cubicBezTo>
                    <a:pt x="5469" y="332"/>
                    <a:pt x="4600" y="0"/>
                    <a:pt x="3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707900" y="2399575"/>
              <a:ext cx="144725" cy="144700"/>
            </a:xfrm>
            <a:custGeom>
              <a:avLst/>
              <a:gdLst/>
              <a:ahLst/>
              <a:cxnLst/>
              <a:rect l="l" t="t" r="r" b="b"/>
              <a:pathLst>
                <a:path w="5789" h="5788" extrusionOk="0">
                  <a:moveTo>
                    <a:pt x="2894" y="0"/>
                  </a:moveTo>
                  <a:cubicBezTo>
                    <a:pt x="1296" y="0"/>
                    <a:pt x="1" y="1295"/>
                    <a:pt x="1" y="2893"/>
                  </a:cubicBezTo>
                  <a:cubicBezTo>
                    <a:pt x="1" y="4491"/>
                    <a:pt x="1296" y="5788"/>
                    <a:pt x="2894" y="5788"/>
                  </a:cubicBezTo>
                  <a:cubicBezTo>
                    <a:pt x="4492" y="5788"/>
                    <a:pt x="5788" y="4491"/>
                    <a:pt x="5788" y="2893"/>
                  </a:cubicBezTo>
                  <a:cubicBezTo>
                    <a:pt x="5788" y="1295"/>
                    <a:pt x="4492" y="0"/>
                    <a:pt x="28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758550" y="2427075"/>
              <a:ext cx="54825" cy="90450"/>
            </a:xfrm>
            <a:custGeom>
              <a:avLst/>
              <a:gdLst/>
              <a:ahLst/>
              <a:cxnLst/>
              <a:rect l="l" t="t" r="r" b="b"/>
              <a:pathLst>
                <a:path w="2193" h="3618" extrusionOk="0">
                  <a:moveTo>
                    <a:pt x="921" y="894"/>
                  </a:moveTo>
                  <a:lnTo>
                    <a:pt x="921" y="1403"/>
                  </a:lnTo>
                  <a:cubicBezTo>
                    <a:pt x="821" y="1392"/>
                    <a:pt x="744" y="1364"/>
                    <a:pt x="693" y="1322"/>
                  </a:cubicBezTo>
                  <a:cubicBezTo>
                    <a:pt x="643" y="1278"/>
                    <a:pt x="618" y="1216"/>
                    <a:pt x="618" y="1141"/>
                  </a:cubicBezTo>
                  <a:cubicBezTo>
                    <a:pt x="618" y="1072"/>
                    <a:pt x="645" y="1015"/>
                    <a:pt x="700" y="971"/>
                  </a:cubicBezTo>
                  <a:cubicBezTo>
                    <a:pt x="755" y="926"/>
                    <a:pt x="828" y="901"/>
                    <a:pt x="921" y="894"/>
                  </a:cubicBezTo>
                  <a:close/>
                  <a:moveTo>
                    <a:pt x="1237" y="2038"/>
                  </a:moveTo>
                  <a:cubicBezTo>
                    <a:pt x="1360" y="2051"/>
                    <a:pt x="1446" y="2081"/>
                    <a:pt x="1498" y="2125"/>
                  </a:cubicBezTo>
                  <a:cubicBezTo>
                    <a:pt x="1550" y="2167"/>
                    <a:pt x="1576" y="2233"/>
                    <a:pt x="1576" y="2321"/>
                  </a:cubicBezTo>
                  <a:cubicBezTo>
                    <a:pt x="1576" y="2406"/>
                    <a:pt x="1546" y="2470"/>
                    <a:pt x="1490" y="2514"/>
                  </a:cubicBezTo>
                  <a:cubicBezTo>
                    <a:pt x="1433" y="2557"/>
                    <a:pt x="1350" y="2579"/>
                    <a:pt x="1237" y="2580"/>
                  </a:cubicBezTo>
                  <a:lnTo>
                    <a:pt x="1237" y="2038"/>
                  </a:lnTo>
                  <a:close/>
                  <a:moveTo>
                    <a:pt x="921" y="0"/>
                  </a:moveTo>
                  <a:lnTo>
                    <a:pt x="920" y="451"/>
                  </a:lnTo>
                  <a:cubicBezTo>
                    <a:pt x="624" y="462"/>
                    <a:pt x="398" y="534"/>
                    <a:pt x="238" y="665"/>
                  </a:cubicBezTo>
                  <a:cubicBezTo>
                    <a:pt x="79" y="795"/>
                    <a:pt x="0" y="976"/>
                    <a:pt x="0" y="1209"/>
                  </a:cubicBezTo>
                  <a:cubicBezTo>
                    <a:pt x="0" y="1429"/>
                    <a:pt x="65" y="1597"/>
                    <a:pt x="195" y="1713"/>
                  </a:cubicBezTo>
                  <a:cubicBezTo>
                    <a:pt x="326" y="1829"/>
                    <a:pt x="547" y="1916"/>
                    <a:pt x="857" y="1971"/>
                  </a:cubicBezTo>
                  <a:lnTo>
                    <a:pt x="921" y="1982"/>
                  </a:lnTo>
                  <a:lnTo>
                    <a:pt x="921" y="2588"/>
                  </a:lnTo>
                  <a:cubicBezTo>
                    <a:pt x="764" y="2582"/>
                    <a:pt x="608" y="2560"/>
                    <a:pt x="456" y="2519"/>
                  </a:cubicBezTo>
                  <a:cubicBezTo>
                    <a:pt x="304" y="2478"/>
                    <a:pt x="153" y="2419"/>
                    <a:pt x="3" y="2342"/>
                  </a:cubicBezTo>
                  <a:lnTo>
                    <a:pt x="3" y="2852"/>
                  </a:lnTo>
                  <a:cubicBezTo>
                    <a:pt x="148" y="2906"/>
                    <a:pt x="296" y="2948"/>
                    <a:pt x="448" y="2978"/>
                  </a:cubicBezTo>
                  <a:cubicBezTo>
                    <a:pt x="599" y="3008"/>
                    <a:pt x="756" y="3025"/>
                    <a:pt x="920" y="3031"/>
                  </a:cubicBezTo>
                  <a:lnTo>
                    <a:pt x="921" y="3617"/>
                  </a:lnTo>
                  <a:lnTo>
                    <a:pt x="1237" y="3617"/>
                  </a:lnTo>
                  <a:lnTo>
                    <a:pt x="1237" y="3028"/>
                  </a:lnTo>
                  <a:cubicBezTo>
                    <a:pt x="1557" y="3009"/>
                    <a:pt x="1796" y="2937"/>
                    <a:pt x="1955" y="2810"/>
                  </a:cubicBezTo>
                  <a:cubicBezTo>
                    <a:pt x="2114" y="2681"/>
                    <a:pt x="2192" y="2497"/>
                    <a:pt x="2192" y="2258"/>
                  </a:cubicBezTo>
                  <a:cubicBezTo>
                    <a:pt x="2192" y="2021"/>
                    <a:pt x="2126" y="1842"/>
                    <a:pt x="1993" y="1721"/>
                  </a:cubicBezTo>
                  <a:cubicBezTo>
                    <a:pt x="1859" y="1598"/>
                    <a:pt x="1628" y="1512"/>
                    <a:pt x="1298" y="1460"/>
                  </a:cubicBezTo>
                  <a:lnTo>
                    <a:pt x="1237" y="1447"/>
                  </a:lnTo>
                  <a:lnTo>
                    <a:pt x="1237" y="890"/>
                  </a:lnTo>
                  <a:cubicBezTo>
                    <a:pt x="1367" y="896"/>
                    <a:pt x="1498" y="915"/>
                    <a:pt x="1628" y="946"/>
                  </a:cubicBezTo>
                  <a:cubicBezTo>
                    <a:pt x="1759" y="976"/>
                    <a:pt x="1887" y="1018"/>
                    <a:pt x="2018" y="1072"/>
                  </a:cubicBezTo>
                  <a:lnTo>
                    <a:pt x="2018" y="577"/>
                  </a:lnTo>
                  <a:cubicBezTo>
                    <a:pt x="1886" y="542"/>
                    <a:pt x="1755" y="514"/>
                    <a:pt x="1627" y="492"/>
                  </a:cubicBezTo>
                  <a:cubicBezTo>
                    <a:pt x="1496" y="470"/>
                    <a:pt x="1366" y="453"/>
                    <a:pt x="1237" y="443"/>
                  </a:cubicBezTo>
                  <a:lnTo>
                    <a:pt x="12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8807712" y="2731216"/>
            <a:ext cx="295190" cy="249696"/>
            <a:chOff x="5661875" y="2759775"/>
            <a:chExt cx="198875" cy="168225"/>
          </a:xfrm>
        </p:grpSpPr>
        <p:sp>
          <p:nvSpPr>
            <p:cNvPr id="19" name="Google Shape;19;p2"/>
            <p:cNvSpPr/>
            <p:nvPr/>
          </p:nvSpPr>
          <p:spPr>
            <a:xfrm>
              <a:off x="5661875" y="2759800"/>
              <a:ext cx="184650" cy="168200"/>
            </a:xfrm>
            <a:custGeom>
              <a:avLst/>
              <a:gdLst/>
              <a:ahLst/>
              <a:cxnLst/>
              <a:rect l="l" t="t" r="r" b="b"/>
              <a:pathLst>
                <a:path w="7386" h="6728" extrusionOk="0">
                  <a:moveTo>
                    <a:pt x="3693" y="1"/>
                  </a:moveTo>
                  <a:cubicBezTo>
                    <a:pt x="2832" y="1"/>
                    <a:pt x="1971" y="329"/>
                    <a:pt x="1314" y="986"/>
                  </a:cubicBezTo>
                  <a:cubicBezTo>
                    <a:pt x="0" y="2300"/>
                    <a:pt x="0" y="4429"/>
                    <a:pt x="1314" y="5743"/>
                  </a:cubicBezTo>
                  <a:cubicBezTo>
                    <a:pt x="1971" y="6399"/>
                    <a:pt x="2832" y="6728"/>
                    <a:pt x="3693" y="6728"/>
                  </a:cubicBezTo>
                  <a:cubicBezTo>
                    <a:pt x="4554" y="6728"/>
                    <a:pt x="5415" y="6399"/>
                    <a:pt x="6072" y="5743"/>
                  </a:cubicBezTo>
                  <a:cubicBezTo>
                    <a:pt x="7386" y="4429"/>
                    <a:pt x="7386" y="2300"/>
                    <a:pt x="6072" y="986"/>
                  </a:cubicBezTo>
                  <a:cubicBezTo>
                    <a:pt x="5415" y="329"/>
                    <a:pt x="4554" y="1"/>
                    <a:pt x="36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676125" y="2759775"/>
              <a:ext cx="184625" cy="168225"/>
            </a:xfrm>
            <a:custGeom>
              <a:avLst/>
              <a:gdLst/>
              <a:ahLst/>
              <a:cxnLst/>
              <a:rect l="l" t="t" r="r" b="b"/>
              <a:pathLst>
                <a:path w="7385" h="6729" extrusionOk="0">
                  <a:moveTo>
                    <a:pt x="3692" y="0"/>
                  </a:moveTo>
                  <a:cubicBezTo>
                    <a:pt x="2832" y="0"/>
                    <a:pt x="1971" y="329"/>
                    <a:pt x="1314" y="985"/>
                  </a:cubicBezTo>
                  <a:cubicBezTo>
                    <a:pt x="0" y="2301"/>
                    <a:pt x="0" y="4430"/>
                    <a:pt x="1314" y="5744"/>
                  </a:cubicBezTo>
                  <a:cubicBezTo>
                    <a:pt x="1971" y="6400"/>
                    <a:pt x="2832" y="6729"/>
                    <a:pt x="3692" y="6729"/>
                  </a:cubicBezTo>
                  <a:cubicBezTo>
                    <a:pt x="4553" y="6729"/>
                    <a:pt x="5414" y="6400"/>
                    <a:pt x="6071" y="5744"/>
                  </a:cubicBezTo>
                  <a:cubicBezTo>
                    <a:pt x="7384" y="4430"/>
                    <a:pt x="7384" y="2301"/>
                    <a:pt x="6071" y="985"/>
                  </a:cubicBezTo>
                  <a:cubicBezTo>
                    <a:pt x="5414" y="329"/>
                    <a:pt x="4553" y="0"/>
                    <a:pt x="3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704525" y="2780000"/>
              <a:ext cx="127825" cy="127825"/>
            </a:xfrm>
            <a:custGeom>
              <a:avLst/>
              <a:gdLst/>
              <a:ahLst/>
              <a:cxnLst/>
              <a:rect l="l" t="t" r="r" b="b"/>
              <a:pathLst>
                <a:path w="5113" h="5113" extrusionOk="0">
                  <a:moveTo>
                    <a:pt x="2557" y="0"/>
                  </a:moveTo>
                  <a:cubicBezTo>
                    <a:pt x="1145" y="0"/>
                    <a:pt x="1" y="1144"/>
                    <a:pt x="1" y="2556"/>
                  </a:cubicBezTo>
                  <a:cubicBezTo>
                    <a:pt x="1" y="3968"/>
                    <a:pt x="1145" y="5112"/>
                    <a:pt x="2557" y="5112"/>
                  </a:cubicBezTo>
                  <a:cubicBezTo>
                    <a:pt x="3968" y="5112"/>
                    <a:pt x="5112" y="3968"/>
                    <a:pt x="5112" y="2556"/>
                  </a:cubicBezTo>
                  <a:cubicBezTo>
                    <a:pt x="5112" y="1144"/>
                    <a:pt x="3968" y="0"/>
                    <a:pt x="2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706650" y="2789425"/>
              <a:ext cx="123625" cy="108925"/>
            </a:xfrm>
            <a:custGeom>
              <a:avLst/>
              <a:gdLst/>
              <a:ahLst/>
              <a:cxnLst/>
              <a:rect l="l" t="t" r="r" b="b"/>
              <a:pathLst>
                <a:path w="4945" h="4357" extrusionOk="0">
                  <a:moveTo>
                    <a:pt x="2470" y="1"/>
                  </a:moveTo>
                  <a:cubicBezTo>
                    <a:pt x="2193" y="1"/>
                    <a:pt x="1910" y="54"/>
                    <a:pt x="1638" y="167"/>
                  </a:cubicBezTo>
                  <a:cubicBezTo>
                    <a:pt x="527" y="628"/>
                    <a:pt x="0" y="1902"/>
                    <a:pt x="459" y="3013"/>
                  </a:cubicBezTo>
                  <a:cubicBezTo>
                    <a:pt x="807" y="3851"/>
                    <a:pt x="1617" y="4357"/>
                    <a:pt x="2472" y="4357"/>
                  </a:cubicBezTo>
                  <a:cubicBezTo>
                    <a:pt x="2750" y="4357"/>
                    <a:pt x="3032" y="4303"/>
                    <a:pt x="3305" y="4190"/>
                  </a:cubicBezTo>
                  <a:cubicBezTo>
                    <a:pt x="4416" y="3731"/>
                    <a:pt x="4944" y="2457"/>
                    <a:pt x="4484" y="1346"/>
                  </a:cubicBezTo>
                  <a:cubicBezTo>
                    <a:pt x="4136" y="507"/>
                    <a:pt x="3325" y="1"/>
                    <a:pt x="24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752100" y="2810175"/>
              <a:ext cx="41275" cy="68050"/>
            </a:xfrm>
            <a:custGeom>
              <a:avLst/>
              <a:gdLst/>
              <a:ahLst/>
              <a:cxnLst/>
              <a:rect l="l" t="t" r="r" b="b"/>
              <a:pathLst>
                <a:path w="1651" h="2722" extrusionOk="0">
                  <a:moveTo>
                    <a:pt x="694" y="673"/>
                  </a:moveTo>
                  <a:lnTo>
                    <a:pt x="694" y="1055"/>
                  </a:lnTo>
                  <a:cubicBezTo>
                    <a:pt x="617" y="1047"/>
                    <a:pt x="560" y="1026"/>
                    <a:pt x="522" y="993"/>
                  </a:cubicBezTo>
                  <a:cubicBezTo>
                    <a:pt x="485" y="960"/>
                    <a:pt x="464" y="915"/>
                    <a:pt x="464" y="857"/>
                  </a:cubicBezTo>
                  <a:cubicBezTo>
                    <a:pt x="464" y="805"/>
                    <a:pt x="485" y="762"/>
                    <a:pt x="527" y="729"/>
                  </a:cubicBezTo>
                  <a:cubicBezTo>
                    <a:pt x="568" y="695"/>
                    <a:pt x="624" y="676"/>
                    <a:pt x="694" y="673"/>
                  </a:cubicBezTo>
                  <a:close/>
                  <a:moveTo>
                    <a:pt x="931" y="1532"/>
                  </a:moveTo>
                  <a:cubicBezTo>
                    <a:pt x="1022" y="1543"/>
                    <a:pt x="1088" y="1564"/>
                    <a:pt x="1127" y="1597"/>
                  </a:cubicBezTo>
                  <a:cubicBezTo>
                    <a:pt x="1167" y="1630"/>
                    <a:pt x="1185" y="1679"/>
                    <a:pt x="1185" y="1746"/>
                  </a:cubicBezTo>
                  <a:cubicBezTo>
                    <a:pt x="1185" y="1811"/>
                    <a:pt x="1165" y="1858"/>
                    <a:pt x="1121" y="1891"/>
                  </a:cubicBezTo>
                  <a:cubicBezTo>
                    <a:pt x="1079" y="1922"/>
                    <a:pt x="1016" y="1939"/>
                    <a:pt x="931" y="1941"/>
                  </a:cubicBezTo>
                  <a:lnTo>
                    <a:pt x="931" y="1532"/>
                  </a:lnTo>
                  <a:close/>
                  <a:moveTo>
                    <a:pt x="694" y="0"/>
                  </a:moveTo>
                  <a:lnTo>
                    <a:pt x="692" y="338"/>
                  </a:lnTo>
                  <a:cubicBezTo>
                    <a:pt x="470" y="348"/>
                    <a:pt x="299" y="401"/>
                    <a:pt x="180" y="500"/>
                  </a:cubicBezTo>
                  <a:cubicBezTo>
                    <a:pt x="60" y="597"/>
                    <a:pt x="1" y="734"/>
                    <a:pt x="1" y="909"/>
                  </a:cubicBezTo>
                  <a:cubicBezTo>
                    <a:pt x="1" y="1074"/>
                    <a:pt x="49" y="1201"/>
                    <a:pt x="147" y="1289"/>
                  </a:cubicBezTo>
                  <a:cubicBezTo>
                    <a:pt x="246" y="1377"/>
                    <a:pt x="412" y="1441"/>
                    <a:pt x="645" y="1482"/>
                  </a:cubicBezTo>
                  <a:lnTo>
                    <a:pt x="694" y="1490"/>
                  </a:lnTo>
                  <a:lnTo>
                    <a:pt x="694" y="1946"/>
                  </a:lnTo>
                  <a:cubicBezTo>
                    <a:pt x="576" y="1943"/>
                    <a:pt x="458" y="1925"/>
                    <a:pt x="343" y="1895"/>
                  </a:cubicBezTo>
                  <a:cubicBezTo>
                    <a:pt x="228" y="1864"/>
                    <a:pt x="115" y="1820"/>
                    <a:pt x="4" y="1762"/>
                  </a:cubicBezTo>
                  <a:lnTo>
                    <a:pt x="4" y="2145"/>
                  </a:lnTo>
                  <a:cubicBezTo>
                    <a:pt x="112" y="2186"/>
                    <a:pt x="222" y="2217"/>
                    <a:pt x="337" y="2239"/>
                  </a:cubicBezTo>
                  <a:cubicBezTo>
                    <a:pt x="452" y="2261"/>
                    <a:pt x="569" y="2276"/>
                    <a:pt x="692" y="2280"/>
                  </a:cubicBezTo>
                  <a:lnTo>
                    <a:pt x="694" y="2722"/>
                  </a:lnTo>
                  <a:lnTo>
                    <a:pt x="931" y="2722"/>
                  </a:lnTo>
                  <a:lnTo>
                    <a:pt x="931" y="2277"/>
                  </a:lnTo>
                  <a:cubicBezTo>
                    <a:pt x="1173" y="2263"/>
                    <a:pt x="1352" y="2210"/>
                    <a:pt x="1471" y="2114"/>
                  </a:cubicBezTo>
                  <a:cubicBezTo>
                    <a:pt x="1591" y="2016"/>
                    <a:pt x="1651" y="1878"/>
                    <a:pt x="1651" y="1699"/>
                  </a:cubicBezTo>
                  <a:cubicBezTo>
                    <a:pt x="1651" y="1520"/>
                    <a:pt x="1600" y="1385"/>
                    <a:pt x="1500" y="1294"/>
                  </a:cubicBezTo>
                  <a:cubicBezTo>
                    <a:pt x="1399" y="1202"/>
                    <a:pt x="1226" y="1136"/>
                    <a:pt x="978" y="1097"/>
                  </a:cubicBezTo>
                  <a:lnTo>
                    <a:pt x="931" y="1089"/>
                  </a:lnTo>
                  <a:lnTo>
                    <a:pt x="931" y="668"/>
                  </a:lnTo>
                  <a:cubicBezTo>
                    <a:pt x="1030" y="673"/>
                    <a:pt x="1127" y="687"/>
                    <a:pt x="1225" y="711"/>
                  </a:cubicBezTo>
                  <a:cubicBezTo>
                    <a:pt x="1324" y="733"/>
                    <a:pt x="1421" y="766"/>
                    <a:pt x="1519" y="806"/>
                  </a:cubicBezTo>
                  <a:lnTo>
                    <a:pt x="1519" y="434"/>
                  </a:lnTo>
                  <a:cubicBezTo>
                    <a:pt x="1420" y="407"/>
                    <a:pt x="1322" y="385"/>
                    <a:pt x="1225" y="370"/>
                  </a:cubicBezTo>
                  <a:cubicBezTo>
                    <a:pt x="1126" y="352"/>
                    <a:pt x="1028" y="340"/>
                    <a:pt x="931" y="332"/>
                  </a:cubicBezTo>
                  <a:lnTo>
                    <a:pt x="9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-315407" y="4086968"/>
            <a:ext cx="1213849" cy="1615589"/>
            <a:chOff x="-354605" y="3459888"/>
            <a:chExt cx="1550056" cy="2063069"/>
          </a:xfrm>
        </p:grpSpPr>
        <p:grpSp>
          <p:nvGrpSpPr>
            <p:cNvPr id="25" name="Google Shape;25;p2"/>
            <p:cNvGrpSpPr/>
            <p:nvPr/>
          </p:nvGrpSpPr>
          <p:grpSpPr>
            <a:xfrm rot="1071688" flipH="1">
              <a:off x="-103756" y="4442804"/>
              <a:ext cx="1186662" cy="920348"/>
              <a:chOff x="284150" y="1904875"/>
              <a:chExt cx="812975" cy="630525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284150" y="1904875"/>
                <a:ext cx="812900" cy="630475"/>
              </a:xfrm>
              <a:custGeom>
                <a:avLst/>
                <a:gdLst/>
                <a:ahLst/>
                <a:cxnLst/>
                <a:rect l="l" t="t" r="r" b="b"/>
                <a:pathLst>
                  <a:path w="32516" h="25219" extrusionOk="0">
                    <a:moveTo>
                      <a:pt x="2997" y="0"/>
                    </a:moveTo>
                    <a:cubicBezTo>
                      <a:pt x="2064" y="0"/>
                      <a:pt x="1131" y="45"/>
                      <a:pt x="202" y="135"/>
                    </a:cubicBezTo>
                    <a:cubicBezTo>
                      <a:pt x="136" y="140"/>
                      <a:pt x="67" y="147"/>
                      <a:pt x="1" y="154"/>
                    </a:cubicBezTo>
                    <a:cubicBezTo>
                      <a:pt x="34" y="272"/>
                      <a:pt x="70" y="388"/>
                      <a:pt x="106" y="504"/>
                    </a:cubicBezTo>
                    <a:cubicBezTo>
                      <a:pt x="789" y="2693"/>
                      <a:pt x="1761" y="4781"/>
                      <a:pt x="2961" y="6739"/>
                    </a:cubicBezTo>
                    <a:cubicBezTo>
                      <a:pt x="3041" y="6870"/>
                      <a:pt x="3123" y="7003"/>
                      <a:pt x="3206" y="7132"/>
                    </a:cubicBezTo>
                    <a:cubicBezTo>
                      <a:pt x="4207" y="8712"/>
                      <a:pt x="5356" y="10203"/>
                      <a:pt x="6619" y="11590"/>
                    </a:cubicBezTo>
                    <a:cubicBezTo>
                      <a:pt x="6751" y="11736"/>
                      <a:pt x="6883" y="11879"/>
                      <a:pt x="7018" y="12021"/>
                    </a:cubicBezTo>
                    <a:cubicBezTo>
                      <a:pt x="8711" y="13815"/>
                      <a:pt x="10581" y="15432"/>
                      <a:pt x="12602" y="16848"/>
                    </a:cubicBezTo>
                    <a:cubicBezTo>
                      <a:pt x="12603" y="16850"/>
                      <a:pt x="12605" y="16850"/>
                      <a:pt x="12606" y="16851"/>
                    </a:cubicBezTo>
                    <a:cubicBezTo>
                      <a:pt x="12828" y="17007"/>
                      <a:pt x="13053" y="17161"/>
                      <a:pt x="13277" y="17309"/>
                    </a:cubicBezTo>
                    <a:cubicBezTo>
                      <a:pt x="18903" y="21072"/>
                      <a:pt x="25800" y="23413"/>
                      <a:pt x="32324" y="25169"/>
                    </a:cubicBezTo>
                    <a:cubicBezTo>
                      <a:pt x="32388" y="25184"/>
                      <a:pt x="32453" y="25203"/>
                      <a:pt x="32516" y="25219"/>
                    </a:cubicBezTo>
                    <a:cubicBezTo>
                      <a:pt x="32492" y="25062"/>
                      <a:pt x="32467" y="24905"/>
                      <a:pt x="32437" y="24747"/>
                    </a:cubicBezTo>
                    <a:cubicBezTo>
                      <a:pt x="31714" y="20531"/>
                      <a:pt x="30044" y="16487"/>
                      <a:pt x="27629" y="12956"/>
                    </a:cubicBezTo>
                    <a:cubicBezTo>
                      <a:pt x="27478" y="12733"/>
                      <a:pt x="27325" y="12513"/>
                      <a:pt x="27167" y="12296"/>
                    </a:cubicBezTo>
                    <a:cubicBezTo>
                      <a:pt x="25503" y="9992"/>
                      <a:pt x="23516" y="7924"/>
                      <a:pt x="21266" y="6189"/>
                    </a:cubicBezTo>
                    <a:cubicBezTo>
                      <a:pt x="20701" y="5754"/>
                      <a:pt x="20121" y="5339"/>
                      <a:pt x="19525" y="4950"/>
                    </a:cubicBezTo>
                    <a:cubicBezTo>
                      <a:pt x="19352" y="4833"/>
                      <a:pt x="19179" y="4723"/>
                      <a:pt x="19007" y="4615"/>
                    </a:cubicBezTo>
                    <a:cubicBezTo>
                      <a:pt x="17470" y="3649"/>
                      <a:pt x="15847" y="2825"/>
                      <a:pt x="14159" y="2156"/>
                    </a:cubicBezTo>
                    <a:cubicBezTo>
                      <a:pt x="14008" y="2096"/>
                      <a:pt x="13857" y="2035"/>
                      <a:pt x="13705" y="1978"/>
                    </a:cubicBezTo>
                    <a:cubicBezTo>
                      <a:pt x="11385" y="1097"/>
                      <a:pt x="8969" y="504"/>
                      <a:pt x="6506" y="212"/>
                    </a:cubicBezTo>
                    <a:cubicBezTo>
                      <a:pt x="6357" y="191"/>
                      <a:pt x="6211" y="174"/>
                      <a:pt x="6060" y="162"/>
                    </a:cubicBezTo>
                    <a:cubicBezTo>
                      <a:pt x="5042" y="54"/>
                      <a:pt x="4019" y="0"/>
                      <a:pt x="299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284150" y="1908225"/>
                <a:ext cx="812975" cy="627175"/>
              </a:xfrm>
              <a:custGeom>
                <a:avLst/>
                <a:gdLst/>
                <a:ahLst/>
                <a:cxnLst/>
                <a:rect l="l" t="t" r="r" b="b"/>
                <a:pathLst>
                  <a:path w="32519" h="25087" extrusionOk="0">
                    <a:moveTo>
                      <a:pt x="203" y="1"/>
                    </a:moveTo>
                    <a:cubicBezTo>
                      <a:pt x="136" y="4"/>
                      <a:pt x="68" y="12"/>
                      <a:pt x="1" y="18"/>
                    </a:cubicBezTo>
                    <a:cubicBezTo>
                      <a:pt x="35" y="136"/>
                      <a:pt x="71" y="252"/>
                      <a:pt x="108" y="370"/>
                    </a:cubicBezTo>
                    <a:cubicBezTo>
                      <a:pt x="2245" y="1231"/>
                      <a:pt x="4300" y="2298"/>
                      <a:pt x="6267" y="3502"/>
                    </a:cubicBezTo>
                    <a:cubicBezTo>
                      <a:pt x="8054" y="4594"/>
                      <a:pt x="9767" y="5790"/>
                      <a:pt x="11436" y="7045"/>
                    </a:cubicBezTo>
                    <a:cubicBezTo>
                      <a:pt x="8612" y="6901"/>
                      <a:pt x="5787" y="6753"/>
                      <a:pt x="2961" y="6605"/>
                    </a:cubicBezTo>
                    <a:lnTo>
                      <a:pt x="2961" y="6605"/>
                    </a:lnTo>
                    <a:cubicBezTo>
                      <a:pt x="3041" y="6736"/>
                      <a:pt x="3123" y="6869"/>
                      <a:pt x="3206" y="6998"/>
                    </a:cubicBezTo>
                    <a:lnTo>
                      <a:pt x="11786" y="7445"/>
                    </a:lnTo>
                    <a:cubicBezTo>
                      <a:pt x="11790" y="7445"/>
                      <a:pt x="11794" y="7445"/>
                      <a:pt x="11798" y="7445"/>
                    </a:cubicBezTo>
                    <a:cubicBezTo>
                      <a:pt x="11838" y="7445"/>
                      <a:pt x="11877" y="7431"/>
                      <a:pt x="11909" y="7405"/>
                    </a:cubicBezTo>
                    <a:cubicBezTo>
                      <a:pt x="13925" y="8945"/>
                      <a:pt x="15881" y="10570"/>
                      <a:pt x="17822" y="12206"/>
                    </a:cubicBezTo>
                    <a:cubicBezTo>
                      <a:pt x="16753" y="12196"/>
                      <a:pt x="15686" y="12171"/>
                      <a:pt x="14619" y="12129"/>
                    </a:cubicBezTo>
                    <a:cubicBezTo>
                      <a:pt x="11945" y="12016"/>
                      <a:pt x="9278" y="11793"/>
                      <a:pt x="6619" y="11456"/>
                    </a:cubicBezTo>
                    <a:lnTo>
                      <a:pt x="6619" y="11456"/>
                    </a:lnTo>
                    <a:cubicBezTo>
                      <a:pt x="6751" y="11602"/>
                      <a:pt x="6883" y="11745"/>
                      <a:pt x="7018" y="11887"/>
                    </a:cubicBezTo>
                    <a:cubicBezTo>
                      <a:pt x="10622" y="12325"/>
                      <a:pt x="14248" y="12559"/>
                      <a:pt x="17880" y="12586"/>
                    </a:cubicBezTo>
                    <a:cubicBezTo>
                      <a:pt x="17882" y="12586"/>
                      <a:pt x="17884" y="12586"/>
                      <a:pt x="17886" y="12586"/>
                    </a:cubicBezTo>
                    <a:cubicBezTo>
                      <a:pt x="17998" y="12586"/>
                      <a:pt x="18059" y="12503"/>
                      <a:pt x="18068" y="12415"/>
                    </a:cubicBezTo>
                    <a:cubicBezTo>
                      <a:pt x="18460" y="12745"/>
                      <a:pt x="18849" y="13073"/>
                      <a:pt x="19238" y="13402"/>
                    </a:cubicBezTo>
                    <a:cubicBezTo>
                      <a:pt x="20872" y="14784"/>
                      <a:pt x="22508" y="16172"/>
                      <a:pt x="24128" y="17572"/>
                    </a:cubicBezTo>
                    <a:cubicBezTo>
                      <a:pt x="22820" y="17534"/>
                      <a:pt x="21514" y="17478"/>
                      <a:pt x="20209" y="17402"/>
                    </a:cubicBezTo>
                    <a:cubicBezTo>
                      <a:pt x="17668" y="17250"/>
                      <a:pt x="15132" y="17022"/>
                      <a:pt x="12602" y="16716"/>
                    </a:cubicBezTo>
                    <a:lnTo>
                      <a:pt x="12602" y="16716"/>
                    </a:lnTo>
                    <a:cubicBezTo>
                      <a:pt x="12605" y="16717"/>
                      <a:pt x="12606" y="16717"/>
                      <a:pt x="12608" y="16719"/>
                    </a:cubicBezTo>
                    <a:cubicBezTo>
                      <a:pt x="12828" y="16874"/>
                      <a:pt x="13053" y="17028"/>
                      <a:pt x="13279" y="17176"/>
                    </a:cubicBezTo>
                    <a:cubicBezTo>
                      <a:pt x="16946" y="17600"/>
                      <a:pt x="20630" y="17863"/>
                      <a:pt x="24326" y="17960"/>
                    </a:cubicBezTo>
                    <a:cubicBezTo>
                      <a:pt x="24329" y="17960"/>
                      <a:pt x="24332" y="17960"/>
                      <a:pt x="24335" y="17960"/>
                    </a:cubicBezTo>
                    <a:cubicBezTo>
                      <a:pt x="24396" y="17960"/>
                      <a:pt x="24451" y="17930"/>
                      <a:pt x="24483" y="17879"/>
                    </a:cubicBezTo>
                    <a:cubicBezTo>
                      <a:pt x="27159" y="20196"/>
                      <a:pt x="29793" y="22561"/>
                      <a:pt x="32327" y="25035"/>
                    </a:cubicBezTo>
                    <a:cubicBezTo>
                      <a:pt x="32390" y="25052"/>
                      <a:pt x="32454" y="25071"/>
                      <a:pt x="32519" y="25086"/>
                    </a:cubicBezTo>
                    <a:cubicBezTo>
                      <a:pt x="32494" y="24929"/>
                      <a:pt x="32469" y="24772"/>
                      <a:pt x="32440" y="24615"/>
                    </a:cubicBezTo>
                    <a:cubicBezTo>
                      <a:pt x="31047" y="23262"/>
                      <a:pt x="29628" y="21939"/>
                      <a:pt x="28183" y="20644"/>
                    </a:cubicBezTo>
                    <a:cubicBezTo>
                      <a:pt x="28243" y="20619"/>
                      <a:pt x="28281" y="20556"/>
                      <a:pt x="28275" y="20490"/>
                    </a:cubicBezTo>
                    <a:cubicBezTo>
                      <a:pt x="28220" y="19409"/>
                      <a:pt x="28150" y="18328"/>
                      <a:pt x="28066" y="17248"/>
                    </a:cubicBezTo>
                    <a:cubicBezTo>
                      <a:pt x="27949" y="15770"/>
                      <a:pt x="27803" y="14294"/>
                      <a:pt x="27630" y="12820"/>
                    </a:cubicBezTo>
                    <a:cubicBezTo>
                      <a:pt x="27478" y="12599"/>
                      <a:pt x="27325" y="12379"/>
                      <a:pt x="27167" y="12160"/>
                    </a:cubicBezTo>
                    <a:lnTo>
                      <a:pt x="27167" y="12160"/>
                    </a:lnTo>
                    <a:cubicBezTo>
                      <a:pt x="27511" y="14891"/>
                      <a:pt x="27750" y="17630"/>
                      <a:pt x="27888" y="20379"/>
                    </a:cubicBezTo>
                    <a:cubicBezTo>
                      <a:pt x="27102" y="19671"/>
                      <a:pt x="26310" y="18969"/>
                      <a:pt x="25512" y="18271"/>
                    </a:cubicBezTo>
                    <a:cubicBezTo>
                      <a:pt x="24481" y="17373"/>
                      <a:pt x="23444" y="16480"/>
                      <a:pt x="22402" y="15592"/>
                    </a:cubicBezTo>
                    <a:cubicBezTo>
                      <a:pt x="22424" y="15556"/>
                      <a:pt x="22431" y="15512"/>
                      <a:pt x="22421" y="15470"/>
                    </a:cubicBezTo>
                    <a:cubicBezTo>
                      <a:pt x="22209" y="14398"/>
                      <a:pt x="21975" y="13331"/>
                      <a:pt x="21717" y="12269"/>
                    </a:cubicBezTo>
                    <a:cubicBezTo>
                      <a:pt x="21109" y="9748"/>
                      <a:pt x="20378" y="7264"/>
                      <a:pt x="19525" y="4814"/>
                    </a:cubicBezTo>
                    <a:cubicBezTo>
                      <a:pt x="19354" y="4699"/>
                      <a:pt x="19181" y="4588"/>
                      <a:pt x="19007" y="4481"/>
                    </a:cubicBezTo>
                    <a:lnTo>
                      <a:pt x="19007" y="4481"/>
                    </a:lnTo>
                    <a:cubicBezTo>
                      <a:pt x="19018" y="4506"/>
                      <a:pt x="19027" y="4533"/>
                      <a:pt x="19035" y="4558"/>
                    </a:cubicBezTo>
                    <a:cubicBezTo>
                      <a:pt x="20264" y="8045"/>
                      <a:pt x="21249" y="11613"/>
                      <a:pt x="21986" y="15237"/>
                    </a:cubicBezTo>
                    <a:cubicBezTo>
                      <a:pt x="20897" y="14308"/>
                      <a:pt x="19805" y="13384"/>
                      <a:pt x="18711" y="12462"/>
                    </a:cubicBezTo>
                    <a:cubicBezTo>
                      <a:pt x="17757" y="11657"/>
                      <a:pt x="16800" y="10856"/>
                      <a:pt x="15840" y="10059"/>
                    </a:cubicBezTo>
                    <a:cubicBezTo>
                      <a:pt x="15887" y="10018"/>
                      <a:pt x="15909" y="9957"/>
                      <a:pt x="15902" y="9894"/>
                    </a:cubicBezTo>
                    <a:cubicBezTo>
                      <a:pt x="15576" y="7220"/>
                      <a:pt x="14993" y="4585"/>
                      <a:pt x="14160" y="2022"/>
                    </a:cubicBezTo>
                    <a:cubicBezTo>
                      <a:pt x="14010" y="1962"/>
                      <a:pt x="13857" y="1901"/>
                      <a:pt x="13705" y="1844"/>
                    </a:cubicBezTo>
                    <a:lnTo>
                      <a:pt x="13705" y="1844"/>
                    </a:lnTo>
                    <a:cubicBezTo>
                      <a:pt x="14563" y="4424"/>
                      <a:pt x="15166" y="7083"/>
                      <a:pt x="15504" y="9783"/>
                    </a:cubicBezTo>
                    <a:cubicBezTo>
                      <a:pt x="14457" y="8922"/>
                      <a:pt x="13401" y="8075"/>
                      <a:pt x="12328" y="7248"/>
                    </a:cubicBezTo>
                    <a:cubicBezTo>
                      <a:pt x="11117" y="6318"/>
                      <a:pt x="9877" y="5417"/>
                      <a:pt x="8607" y="4561"/>
                    </a:cubicBezTo>
                    <a:cubicBezTo>
                      <a:pt x="8637" y="4509"/>
                      <a:pt x="8637" y="4448"/>
                      <a:pt x="8610" y="4394"/>
                    </a:cubicBezTo>
                    <a:cubicBezTo>
                      <a:pt x="7909" y="2955"/>
                      <a:pt x="7209" y="1516"/>
                      <a:pt x="6508" y="78"/>
                    </a:cubicBezTo>
                    <a:cubicBezTo>
                      <a:pt x="6358" y="57"/>
                      <a:pt x="6211" y="40"/>
                      <a:pt x="6061" y="28"/>
                    </a:cubicBezTo>
                    <a:lnTo>
                      <a:pt x="6061" y="28"/>
                    </a:lnTo>
                    <a:lnTo>
                      <a:pt x="8107" y="4225"/>
                    </a:lnTo>
                    <a:cubicBezTo>
                      <a:pt x="5606" y="2575"/>
                      <a:pt x="2982" y="1115"/>
                      <a:pt x="2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 rot="-292155" flipH="1">
              <a:off x="-283727" y="3499334"/>
              <a:ext cx="1002245" cy="1712665"/>
              <a:chOff x="302625" y="556975"/>
              <a:chExt cx="686625" cy="1173325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302625" y="556975"/>
                <a:ext cx="686625" cy="1173325"/>
              </a:xfrm>
              <a:custGeom>
                <a:avLst/>
                <a:gdLst/>
                <a:ahLst/>
                <a:cxnLst/>
                <a:rect l="l" t="t" r="r" b="b"/>
                <a:pathLst>
                  <a:path w="27465" h="46933" extrusionOk="0">
                    <a:moveTo>
                      <a:pt x="2037" y="1"/>
                    </a:moveTo>
                    <a:cubicBezTo>
                      <a:pt x="1996" y="1"/>
                      <a:pt x="1956" y="2"/>
                      <a:pt x="1916" y="5"/>
                    </a:cubicBezTo>
                    <a:cubicBezTo>
                      <a:pt x="1793" y="13"/>
                      <a:pt x="1671" y="35"/>
                      <a:pt x="1553" y="71"/>
                    </a:cubicBezTo>
                    <a:cubicBezTo>
                      <a:pt x="1548" y="71"/>
                      <a:pt x="1545" y="72"/>
                      <a:pt x="1542" y="74"/>
                    </a:cubicBezTo>
                    <a:cubicBezTo>
                      <a:pt x="913" y="266"/>
                      <a:pt x="445" y="828"/>
                      <a:pt x="225" y="1450"/>
                    </a:cubicBezTo>
                    <a:cubicBezTo>
                      <a:pt x="5" y="2076"/>
                      <a:pt x="0" y="2755"/>
                      <a:pt x="47" y="3416"/>
                    </a:cubicBezTo>
                    <a:cubicBezTo>
                      <a:pt x="225" y="5893"/>
                      <a:pt x="1083" y="8281"/>
                      <a:pt x="2236" y="10480"/>
                    </a:cubicBezTo>
                    <a:cubicBezTo>
                      <a:pt x="3220" y="12354"/>
                      <a:pt x="4369" y="14095"/>
                      <a:pt x="5582" y="15821"/>
                    </a:cubicBezTo>
                    <a:cubicBezTo>
                      <a:pt x="4890" y="14966"/>
                      <a:pt x="4037" y="14256"/>
                      <a:pt x="3074" y="13729"/>
                    </a:cubicBezTo>
                    <a:cubicBezTo>
                      <a:pt x="2736" y="13544"/>
                      <a:pt x="2348" y="13382"/>
                      <a:pt x="1973" y="13382"/>
                    </a:cubicBezTo>
                    <a:cubicBezTo>
                      <a:pt x="1827" y="13382"/>
                      <a:pt x="1683" y="13406"/>
                      <a:pt x="1545" y="13464"/>
                    </a:cubicBezTo>
                    <a:cubicBezTo>
                      <a:pt x="1542" y="13464"/>
                      <a:pt x="1540" y="13467"/>
                      <a:pt x="1537" y="13467"/>
                    </a:cubicBezTo>
                    <a:cubicBezTo>
                      <a:pt x="1422" y="13516"/>
                      <a:pt x="1319" y="13586"/>
                      <a:pt x="1231" y="13674"/>
                    </a:cubicBezTo>
                    <a:cubicBezTo>
                      <a:pt x="890" y="14003"/>
                      <a:pt x="770" y="14565"/>
                      <a:pt x="877" y="15046"/>
                    </a:cubicBezTo>
                    <a:cubicBezTo>
                      <a:pt x="1014" y="15651"/>
                      <a:pt x="1418" y="16155"/>
                      <a:pt x="1806" y="16635"/>
                    </a:cubicBezTo>
                    <a:cubicBezTo>
                      <a:pt x="4026" y="19363"/>
                      <a:pt x="6336" y="22252"/>
                      <a:pt x="8555" y="24980"/>
                    </a:cubicBezTo>
                    <a:cubicBezTo>
                      <a:pt x="7617" y="23860"/>
                      <a:pt x="6660" y="22724"/>
                      <a:pt x="5445" y="21911"/>
                    </a:cubicBezTo>
                    <a:cubicBezTo>
                      <a:pt x="5057" y="21655"/>
                      <a:pt x="4594" y="21428"/>
                      <a:pt x="4145" y="21428"/>
                    </a:cubicBezTo>
                    <a:cubicBezTo>
                      <a:pt x="3987" y="21428"/>
                      <a:pt x="3830" y="21457"/>
                      <a:pt x="3679" y="21522"/>
                    </a:cubicBezTo>
                    <a:cubicBezTo>
                      <a:pt x="3668" y="21526"/>
                      <a:pt x="3655" y="21531"/>
                      <a:pt x="3646" y="21539"/>
                    </a:cubicBezTo>
                    <a:cubicBezTo>
                      <a:pt x="3530" y="21591"/>
                      <a:pt x="3426" y="21665"/>
                      <a:pt x="3339" y="21757"/>
                    </a:cubicBezTo>
                    <a:cubicBezTo>
                      <a:pt x="2992" y="22105"/>
                      <a:pt x="2865" y="22680"/>
                      <a:pt x="2967" y="23176"/>
                    </a:cubicBezTo>
                    <a:cubicBezTo>
                      <a:pt x="3099" y="23813"/>
                      <a:pt x="3517" y="24350"/>
                      <a:pt x="3937" y="24847"/>
                    </a:cubicBezTo>
                    <a:cubicBezTo>
                      <a:pt x="5937" y="27194"/>
                      <a:pt x="8118" y="29383"/>
                      <a:pt x="10461" y="31390"/>
                    </a:cubicBezTo>
                    <a:cubicBezTo>
                      <a:pt x="9869" y="31014"/>
                      <a:pt x="9223" y="30732"/>
                      <a:pt x="8544" y="30554"/>
                    </a:cubicBezTo>
                    <a:cubicBezTo>
                      <a:pt x="8309" y="30492"/>
                      <a:pt x="8051" y="30452"/>
                      <a:pt x="7799" y="30452"/>
                    </a:cubicBezTo>
                    <a:cubicBezTo>
                      <a:pt x="7337" y="30452"/>
                      <a:pt x="6898" y="30587"/>
                      <a:pt x="6669" y="30969"/>
                    </a:cubicBezTo>
                    <a:cubicBezTo>
                      <a:pt x="6649" y="31003"/>
                      <a:pt x="6631" y="31040"/>
                      <a:pt x="6616" y="31077"/>
                    </a:cubicBezTo>
                    <a:cubicBezTo>
                      <a:pt x="6558" y="31206"/>
                      <a:pt x="6531" y="31346"/>
                      <a:pt x="6536" y="31487"/>
                    </a:cubicBezTo>
                    <a:cubicBezTo>
                      <a:pt x="6540" y="31948"/>
                      <a:pt x="6826" y="32437"/>
                      <a:pt x="7137" y="32809"/>
                    </a:cubicBezTo>
                    <a:cubicBezTo>
                      <a:pt x="9559" y="35722"/>
                      <a:pt x="13492" y="36788"/>
                      <a:pt x="16729" y="38755"/>
                    </a:cubicBezTo>
                    <a:cubicBezTo>
                      <a:pt x="19899" y="40683"/>
                      <a:pt x="22518" y="43560"/>
                      <a:pt x="24066" y="46933"/>
                    </a:cubicBezTo>
                    <a:cubicBezTo>
                      <a:pt x="24569" y="46744"/>
                      <a:pt x="25069" y="46554"/>
                      <a:pt x="25571" y="46365"/>
                    </a:cubicBezTo>
                    <a:cubicBezTo>
                      <a:pt x="25691" y="46321"/>
                      <a:pt x="25812" y="46277"/>
                      <a:pt x="25930" y="46232"/>
                    </a:cubicBezTo>
                    <a:cubicBezTo>
                      <a:pt x="26231" y="46119"/>
                      <a:pt x="26530" y="46005"/>
                      <a:pt x="26832" y="45894"/>
                    </a:cubicBezTo>
                    <a:cubicBezTo>
                      <a:pt x="26597" y="41723"/>
                      <a:pt x="27235" y="37605"/>
                      <a:pt x="27350" y="33428"/>
                    </a:cubicBezTo>
                    <a:cubicBezTo>
                      <a:pt x="27465" y="29250"/>
                      <a:pt x="27169" y="24960"/>
                      <a:pt x="25457" y="21151"/>
                    </a:cubicBezTo>
                    <a:cubicBezTo>
                      <a:pt x="25160" y="20489"/>
                      <a:pt x="24761" y="19792"/>
                      <a:pt x="24077" y="19547"/>
                    </a:cubicBezTo>
                    <a:cubicBezTo>
                      <a:pt x="23920" y="19491"/>
                      <a:pt x="23760" y="19465"/>
                      <a:pt x="23600" y="19465"/>
                    </a:cubicBezTo>
                    <a:cubicBezTo>
                      <a:pt x="23314" y="19465"/>
                      <a:pt x="23029" y="19548"/>
                      <a:pt x="22770" y="19693"/>
                    </a:cubicBezTo>
                    <a:cubicBezTo>
                      <a:pt x="22653" y="19757"/>
                      <a:pt x="22543" y="19831"/>
                      <a:pt x="22441" y="19914"/>
                    </a:cubicBezTo>
                    <a:cubicBezTo>
                      <a:pt x="22138" y="20162"/>
                      <a:pt x="21902" y="20483"/>
                      <a:pt x="21756" y="20848"/>
                    </a:cubicBezTo>
                    <a:cubicBezTo>
                      <a:pt x="21401" y="21762"/>
                      <a:pt x="21560" y="22791"/>
                      <a:pt x="21786" y="23747"/>
                    </a:cubicBezTo>
                    <a:cubicBezTo>
                      <a:pt x="22014" y="24702"/>
                      <a:pt x="22326" y="25868"/>
                      <a:pt x="22223" y="26846"/>
                    </a:cubicBezTo>
                    <a:cubicBezTo>
                      <a:pt x="21352" y="23582"/>
                      <a:pt x="20480" y="20316"/>
                      <a:pt x="19610" y="17051"/>
                    </a:cubicBezTo>
                    <a:cubicBezTo>
                      <a:pt x="19421" y="16341"/>
                      <a:pt x="19212" y="15598"/>
                      <a:pt x="18697" y="15073"/>
                    </a:cubicBezTo>
                    <a:cubicBezTo>
                      <a:pt x="18390" y="14763"/>
                      <a:pt x="17937" y="14568"/>
                      <a:pt x="17509" y="14568"/>
                    </a:cubicBezTo>
                    <a:cubicBezTo>
                      <a:pt x="17499" y="14568"/>
                      <a:pt x="17489" y="14568"/>
                      <a:pt x="17479" y="14568"/>
                    </a:cubicBezTo>
                    <a:cubicBezTo>
                      <a:pt x="17353" y="14568"/>
                      <a:pt x="17227" y="14590"/>
                      <a:pt x="17108" y="14630"/>
                    </a:cubicBezTo>
                    <a:cubicBezTo>
                      <a:pt x="16963" y="14678"/>
                      <a:pt x="16830" y="14757"/>
                      <a:pt x="16718" y="14862"/>
                    </a:cubicBezTo>
                    <a:cubicBezTo>
                      <a:pt x="16256" y="15302"/>
                      <a:pt x="16277" y="16034"/>
                      <a:pt x="16363" y="16666"/>
                    </a:cubicBezTo>
                    <a:cubicBezTo>
                      <a:pt x="16566" y="18129"/>
                      <a:pt x="16933" y="19506"/>
                      <a:pt x="17466" y="20882"/>
                    </a:cubicBezTo>
                    <a:cubicBezTo>
                      <a:pt x="16110" y="17617"/>
                      <a:pt x="14754" y="14353"/>
                      <a:pt x="13399" y="11088"/>
                    </a:cubicBezTo>
                    <a:cubicBezTo>
                      <a:pt x="13098" y="10360"/>
                      <a:pt x="12768" y="9600"/>
                      <a:pt x="12133" y="9133"/>
                    </a:cubicBezTo>
                    <a:cubicBezTo>
                      <a:pt x="11855" y="8933"/>
                      <a:pt x="11525" y="8819"/>
                      <a:pt x="11181" y="8803"/>
                    </a:cubicBezTo>
                    <a:cubicBezTo>
                      <a:pt x="11151" y="8801"/>
                      <a:pt x="11122" y="8800"/>
                      <a:pt x="11093" y="8800"/>
                    </a:cubicBezTo>
                    <a:cubicBezTo>
                      <a:pt x="10994" y="8800"/>
                      <a:pt x="10896" y="8810"/>
                      <a:pt x="10799" y="8830"/>
                    </a:cubicBezTo>
                    <a:cubicBezTo>
                      <a:pt x="10489" y="8888"/>
                      <a:pt x="10213" y="9047"/>
                      <a:pt x="10037" y="9318"/>
                    </a:cubicBezTo>
                    <a:cubicBezTo>
                      <a:pt x="9718" y="9815"/>
                      <a:pt x="9850" y="10467"/>
                      <a:pt x="10010" y="11036"/>
                    </a:cubicBezTo>
                    <a:cubicBezTo>
                      <a:pt x="10403" y="12419"/>
                      <a:pt x="10860" y="13811"/>
                      <a:pt x="11446" y="15121"/>
                    </a:cubicBezTo>
                    <a:cubicBezTo>
                      <a:pt x="9268" y="10935"/>
                      <a:pt x="7089" y="6748"/>
                      <a:pt x="4909" y="2561"/>
                    </a:cubicBezTo>
                    <a:cubicBezTo>
                      <a:pt x="4560" y="1887"/>
                      <a:pt x="4197" y="1199"/>
                      <a:pt x="3640" y="685"/>
                    </a:cubicBezTo>
                    <a:cubicBezTo>
                      <a:pt x="3206" y="281"/>
                      <a:pt x="2619" y="1"/>
                      <a:pt x="20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333350" y="557125"/>
                <a:ext cx="617575" cy="1159025"/>
              </a:xfrm>
              <a:custGeom>
                <a:avLst/>
                <a:gdLst/>
                <a:ahLst/>
                <a:cxnLst/>
                <a:rect l="l" t="t" r="r" b="b"/>
                <a:pathLst>
                  <a:path w="24703" h="46361" extrusionOk="0">
                    <a:moveTo>
                      <a:pt x="687" y="0"/>
                    </a:moveTo>
                    <a:cubicBezTo>
                      <a:pt x="563" y="8"/>
                      <a:pt x="442" y="30"/>
                      <a:pt x="322" y="65"/>
                    </a:cubicBezTo>
                    <a:cubicBezTo>
                      <a:pt x="319" y="65"/>
                      <a:pt x="316" y="68"/>
                      <a:pt x="313" y="68"/>
                    </a:cubicBezTo>
                    <a:cubicBezTo>
                      <a:pt x="1334" y="2900"/>
                      <a:pt x="2458" y="5692"/>
                      <a:pt x="3683" y="8447"/>
                    </a:cubicBezTo>
                    <a:cubicBezTo>
                      <a:pt x="5245" y="11963"/>
                      <a:pt x="6963" y="15405"/>
                      <a:pt x="8839" y="18769"/>
                    </a:cubicBezTo>
                    <a:cubicBezTo>
                      <a:pt x="9640" y="20210"/>
                      <a:pt x="10472" y="21634"/>
                      <a:pt x="11331" y="23040"/>
                    </a:cubicBezTo>
                    <a:cubicBezTo>
                      <a:pt x="10393" y="22498"/>
                      <a:pt x="9479" y="21918"/>
                      <a:pt x="8588" y="21297"/>
                    </a:cubicBezTo>
                    <a:cubicBezTo>
                      <a:pt x="5454" y="19110"/>
                      <a:pt x="2667" y="16468"/>
                      <a:pt x="316" y="13458"/>
                    </a:cubicBezTo>
                    <a:cubicBezTo>
                      <a:pt x="311" y="13458"/>
                      <a:pt x="310" y="13461"/>
                      <a:pt x="306" y="13461"/>
                    </a:cubicBezTo>
                    <a:cubicBezTo>
                      <a:pt x="192" y="13510"/>
                      <a:pt x="88" y="13580"/>
                      <a:pt x="0" y="13668"/>
                    </a:cubicBezTo>
                    <a:cubicBezTo>
                      <a:pt x="383" y="14162"/>
                      <a:pt x="781" y="14646"/>
                      <a:pt x="1191" y="15122"/>
                    </a:cubicBezTo>
                    <a:cubicBezTo>
                      <a:pt x="4158" y="18562"/>
                      <a:pt x="7706" y="21454"/>
                      <a:pt x="11674" y="23667"/>
                    </a:cubicBezTo>
                    <a:cubicBezTo>
                      <a:pt x="11690" y="23676"/>
                      <a:pt x="11707" y="23681"/>
                      <a:pt x="11726" y="23686"/>
                    </a:cubicBezTo>
                    <a:cubicBezTo>
                      <a:pt x="12736" y="25323"/>
                      <a:pt x="13784" y="26937"/>
                      <a:pt x="14867" y="28527"/>
                    </a:cubicBezTo>
                    <a:cubicBezTo>
                      <a:pt x="15437" y="29363"/>
                      <a:pt x="16014" y="30196"/>
                      <a:pt x="16591" y="31027"/>
                    </a:cubicBezTo>
                    <a:cubicBezTo>
                      <a:pt x="15354" y="30658"/>
                      <a:pt x="14144" y="30205"/>
                      <a:pt x="12967" y="29673"/>
                    </a:cubicBezTo>
                    <a:cubicBezTo>
                      <a:pt x="10698" y="28640"/>
                      <a:pt x="8569" y="27324"/>
                      <a:pt x="6634" y="25751"/>
                    </a:cubicBezTo>
                    <a:cubicBezTo>
                      <a:pt x="5087" y="24494"/>
                      <a:pt x="3672" y="23081"/>
                      <a:pt x="2417" y="21533"/>
                    </a:cubicBezTo>
                    <a:cubicBezTo>
                      <a:pt x="2301" y="21585"/>
                      <a:pt x="2197" y="21659"/>
                      <a:pt x="2110" y="21751"/>
                    </a:cubicBezTo>
                    <a:cubicBezTo>
                      <a:pt x="2697" y="22477"/>
                      <a:pt x="3319" y="23172"/>
                      <a:pt x="3974" y="23837"/>
                    </a:cubicBezTo>
                    <a:cubicBezTo>
                      <a:pt x="5737" y="25626"/>
                      <a:pt x="7722" y="27185"/>
                      <a:pt x="9878" y="28474"/>
                    </a:cubicBezTo>
                    <a:cubicBezTo>
                      <a:pt x="12032" y="29765"/>
                      <a:pt x="14345" y="30771"/>
                      <a:pt x="16759" y="31469"/>
                    </a:cubicBezTo>
                    <a:cubicBezTo>
                      <a:pt x="16776" y="31474"/>
                      <a:pt x="16795" y="31476"/>
                      <a:pt x="16813" y="31476"/>
                    </a:cubicBezTo>
                    <a:cubicBezTo>
                      <a:pt x="16840" y="31476"/>
                      <a:pt x="16866" y="31471"/>
                      <a:pt x="16891" y="31459"/>
                    </a:cubicBezTo>
                    <a:cubicBezTo>
                      <a:pt x="17999" y="33067"/>
                      <a:pt x="19096" y="34682"/>
                      <a:pt x="20112" y="36348"/>
                    </a:cubicBezTo>
                    <a:cubicBezTo>
                      <a:pt x="18905" y="36307"/>
                      <a:pt x="17702" y="36183"/>
                      <a:pt x="16514" y="35972"/>
                    </a:cubicBezTo>
                    <a:cubicBezTo>
                      <a:pt x="12467" y="35248"/>
                      <a:pt x="8652" y="33568"/>
                      <a:pt x="5387" y="31071"/>
                    </a:cubicBezTo>
                    <a:cubicBezTo>
                      <a:pt x="5330" y="31200"/>
                      <a:pt x="5302" y="31340"/>
                      <a:pt x="5308" y="31481"/>
                    </a:cubicBezTo>
                    <a:cubicBezTo>
                      <a:pt x="5901" y="31934"/>
                      <a:pt x="6515" y="32358"/>
                      <a:pt x="7148" y="32753"/>
                    </a:cubicBezTo>
                    <a:cubicBezTo>
                      <a:pt x="11075" y="35210"/>
                      <a:pt x="15649" y="36612"/>
                      <a:pt x="20282" y="36728"/>
                    </a:cubicBezTo>
                    <a:cubicBezTo>
                      <a:pt x="20299" y="36728"/>
                      <a:pt x="20318" y="36725"/>
                      <a:pt x="20335" y="36719"/>
                    </a:cubicBezTo>
                    <a:cubicBezTo>
                      <a:pt x="20558" y="37093"/>
                      <a:pt x="20778" y="37465"/>
                      <a:pt x="20992" y="37844"/>
                    </a:cubicBezTo>
                    <a:cubicBezTo>
                      <a:pt x="22499" y="40514"/>
                      <a:pt x="23741" y="43353"/>
                      <a:pt x="24344" y="46361"/>
                    </a:cubicBezTo>
                    <a:cubicBezTo>
                      <a:pt x="24462" y="46317"/>
                      <a:pt x="24583" y="46271"/>
                      <a:pt x="24702" y="46226"/>
                    </a:cubicBezTo>
                    <a:cubicBezTo>
                      <a:pt x="24364" y="44554"/>
                      <a:pt x="23829" y="42935"/>
                      <a:pt x="23162" y="41369"/>
                    </a:cubicBezTo>
                    <a:cubicBezTo>
                      <a:pt x="23200" y="41340"/>
                      <a:pt x="23224" y="41298"/>
                      <a:pt x="23228" y="41251"/>
                    </a:cubicBezTo>
                    <a:cubicBezTo>
                      <a:pt x="23411" y="39547"/>
                      <a:pt x="23519" y="37838"/>
                      <a:pt x="23554" y="36125"/>
                    </a:cubicBezTo>
                    <a:cubicBezTo>
                      <a:pt x="23610" y="33128"/>
                      <a:pt x="23439" y="30132"/>
                      <a:pt x="23043" y="27162"/>
                    </a:cubicBezTo>
                    <a:cubicBezTo>
                      <a:pt x="22703" y="24641"/>
                      <a:pt x="22202" y="22144"/>
                      <a:pt x="21541" y="19688"/>
                    </a:cubicBezTo>
                    <a:cubicBezTo>
                      <a:pt x="21424" y="19751"/>
                      <a:pt x="21314" y="19826"/>
                      <a:pt x="21212" y="19910"/>
                    </a:cubicBezTo>
                    <a:cubicBezTo>
                      <a:pt x="21520" y="21058"/>
                      <a:pt x="21792" y="22215"/>
                      <a:pt x="22028" y="23379"/>
                    </a:cubicBezTo>
                    <a:cubicBezTo>
                      <a:pt x="23183" y="29099"/>
                      <a:pt x="23477" y="34960"/>
                      <a:pt x="22898" y="40767"/>
                    </a:cubicBezTo>
                    <a:cubicBezTo>
                      <a:pt x="22262" y="39356"/>
                      <a:pt x="21523" y="37984"/>
                      <a:pt x="20731" y="36654"/>
                    </a:cubicBezTo>
                    <a:cubicBezTo>
                      <a:pt x="20404" y="36106"/>
                      <a:pt x="20068" y="35567"/>
                      <a:pt x="19724" y="35030"/>
                    </a:cubicBezTo>
                    <a:cubicBezTo>
                      <a:pt x="19732" y="35009"/>
                      <a:pt x="19735" y="34987"/>
                      <a:pt x="19735" y="34964"/>
                    </a:cubicBezTo>
                    <a:cubicBezTo>
                      <a:pt x="19669" y="33295"/>
                      <a:pt x="19551" y="31629"/>
                      <a:pt x="19381" y="29965"/>
                    </a:cubicBezTo>
                    <a:cubicBezTo>
                      <a:pt x="18843" y="24740"/>
                      <a:pt x="17794" y="19583"/>
                      <a:pt x="16250" y="14562"/>
                    </a:cubicBezTo>
                    <a:cubicBezTo>
                      <a:pt x="16124" y="14564"/>
                      <a:pt x="16000" y="14584"/>
                      <a:pt x="15880" y="14625"/>
                    </a:cubicBezTo>
                    <a:cubicBezTo>
                      <a:pt x="16182" y="15601"/>
                      <a:pt x="16463" y="16580"/>
                      <a:pt x="16724" y="17565"/>
                    </a:cubicBezTo>
                    <a:cubicBezTo>
                      <a:pt x="18192" y="23076"/>
                      <a:pt x="19066" y="28727"/>
                      <a:pt x="19334" y="34421"/>
                    </a:cubicBezTo>
                    <a:cubicBezTo>
                      <a:pt x="17790" y="32046"/>
                      <a:pt x="16126" y="29743"/>
                      <a:pt x="14548" y="27388"/>
                    </a:cubicBezTo>
                    <a:cubicBezTo>
                      <a:pt x="14496" y="27309"/>
                      <a:pt x="14446" y="27231"/>
                      <a:pt x="14394" y="27152"/>
                    </a:cubicBezTo>
                    <a:cubicBezTo>
                      <a:pt x="14417" y="27116"/>
                      <a:pt x="14425" y="27074"/>
                      <a:pt x="14417" y="27031"/>
                    </a:cubicBezTo>
                    <a:cubicBezTo>
                      <a:pt x="14128" y="25521"/>
                      <a:pt x="13820" y="24014"/>
                      <a:pt x="13494" y="22510"/>
                    </a:cubicBezTo>
                    <a:cubicBezTo>
                      <a:pt x="12491" y="17895"/>
                      <a:pt x="11311" y="13326"/>
                      <a:pt x="9953" y="8799"/>
                    </a:cubicBezTo>
                    <a:cubicBezTo>
                      <a:pt x="9924" y="8797"/>
                      <a:pt x="9895" y="8796"/>
                      <a:pt x="9865" y="8796"/>
                    </a:cubicBezTo>
                    <a:cubicBezTo>
                      <a:pt x="9767" y="8796"/>
                      <a:pt x="9668" y="8806"/>
                      <a:pt x="9571" y="8825"/>
                    </a:cubicBezTo>
                    <a:cubicBezTo>
                      <a:pt x="9818" y="9642"/>
                      <a:pt x="10058" y="10464"/>
                      <a:pt x="10293" y="11286"/>
                    </a:cubicBezTo>
                    <a:cubicBezTo>
                      <a:pt x="11718" y="16280"/>
                      <a:pt x="12926" y="21330"/>
                      <a:pt x="13919" y="26434"/>
                    </a:cubicBezTo>
                    <a:cubicBezTo>
                      <a:pt x="11998" y="23508"/>
                      <a:pt x="10200" y="20505"/>
                      <a:pt x="8526" y="17425"/>
                    </a:cubicBezTo>
                    <a:cubicBezTo>
                      <a:pt x="6680" y="14031"/>
                      <a:pt x="4991" y="10555"/>
                      <a:pt x="3460" y="7001"/>
                    </a:cubicBezTo>
                    <a:cubicBezTo>
                      <a:pt x="2467" y="4696"/>
                      <a:pt x="1542" y="2362"/>
                      <a:pt x="68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>
            <a:off x="8604951" y="213122"/>
            <a:ext cx="182884" cy="182882"/>
            <a:chOff x="6622700" y="4387050"/>
            <a:chExt cx="89825" cy="89525"/>
          </a:xfrm>
        </p:grpSpPr>
        <p:sp>
          <p:nvSpPr>
            <p:cNvPr id="32" name="Google Shape;32;p2"/>
            <p:cNvSpPr/>
            <p:nvPr/>
          </p:nvSpPr>
          <p:spPr>
            <a:xfrm>
              <a:off x="6662325" y="4387050"/>
              <a:ext cx="10550" cy="89525"/>
            </a:xfrm>
            <a:custGeom>
              <a:avLst/>
              <a:gdLst/>
              <a:ahLst/>
              <a:cxnLst/>
              <a:rect l="l" t="t" r="r" b="b"/>
              <a:pathLst>
                <a:path w="422" h="3581" extrusionOk="0">
                  <a:moveTo>
                    <a:pt x="211" y="1"/>
                  </a:moveTo>
                  <a:cubicBezTo>
                    <a:pt x="95" y="1"/>
                    <a:pt x="1" y="95"/>
                    <a:pt x="1" y="211"/>
                  </a:cubicBezTo>
                  <a:lnTo>
                    <a:pt x="1" y="3370"/>
                  </a:lnTo>
                  <a:cubicBezTo>
                    <a:pt x="1" y="3486"/>
                    <a:pt x="95" y="3580"/>
                    <a:pt x="211" y="3580"/>
                  </a:cubicBezTo>
                  <a:cubicBezTo>
                    <a:pt x="327" y="3580"/>
                    <a:pt x="420" y="3487"/>
                    <a:pt x="422" y="3371"/>
                  </a:cubicBezTo>
                  <a:lnTo>
                    <a:pt x="422" y="211"/>
                  </a:lnTo>
                  <a:cubicBezTo>
                    <a:pt x="422" y="95"/>
                    <a:pt x="327" y="1"/>
                    <a:pt x="2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622700" y="4426575"/>
              <a:ext cx="89825" cy="10500"/>
            </a:xfrm>
            <a:custGeom>
              <a:avLst/>
              <a:gdLst/>
              <a:ahLst/>
              <a:cxnLst/>
              <a:rect l="l" t="t" r="r" b="b"/>
              <a:pathLst>
                <a:path w="3593" h="420" extrusionOk="0">
                  <a:moveTo>
                    <a:pt x="208" y="0"/>
                  </a:moveTo>
                  <a:cubicBezTo>
                    <a:pt x="93" y="0"/>
                    <a:pt x="0" y="94"/>
                    <a:pt x="0" y="209"/>
                  </a:cubicBezTo>
                  <a:cubicBezTo>
                    <a:pt x="0" y="327"/>
                    <a:pt x="94" y="420"/>
                    <a:pt x="211" y="420"/>
                  </a:cubicBezTo>
                  <a:cubicBezTo>
                    <a:pt x="213" y="420"/>
                    <a:pt x="215" y="420"/>
                    <a:pt x="217" y="420"/>
                  </a:cubicBezTo>
                  <a:lnTo>
                    <a:pt x="3375" y="420"/>
                  </a:lnTo>
                  <a:cubicBezTo>
                    <a:pt x="3377" y="420"/>
                    <a:pt x="3379" y="420"/>
                    <a:pt x="3381" y="420"/>
                  </a:cubicBezTo>
                  <a:cubicBezTo>
                    <a:pt x="3498" y="420"/>
                    <a:pt x="3592" y="327"/>
                    <a:pt x="3592" y="209"/>
                  </a:cubicBezTo>
                  <a:cubicBezTo>
                    <a:pt x="3592" y="94"/>
                    <a:pt x="3499" y="0"/>
                    <a:pt x="3384" y="0"/>
                  </a:cubicBezTo>
                  <a:cubicBezTo>
                    <a:pt x="3381" y="0"/>
                    <a:pt x="3378" y="0"/>
                    <a:pt x="3375" y="0"/>
                  </a:cubicBezTo>
                  <a:lnTo>
                    <a:pt x="217" y="0"/>
                  </a:lnTo>
                  <a:cubicBezTo>
                    <a:pt x="214" y="0"/>
                    <a:pt x="211" y="0"/>
                    <a:pt x="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195151" y="2131922"/>
            <a:ext cx="182884" cy="182882"/>
            <a:chOff x="6622700" y="4387050"/>
            <a:chExt cx="89825" cy="89525"/>
          </a:xfrm>
        </p:grpSpPr>
        <p:sp>
          <p:nvSpPr>
            <p:cNvPr id="35" name="Google Shape;35;p2"/>
            <p:cNvSpPr/>
            <p:nvPr/>
          </p:nvSpPr>
          <p:spPr>
            <a:xfrm>
              <a:off x="6662325" y="4387050"/>
              <a:ext cx="10550" cy="89525"/>
            </a:xfrm>
            <a:custGeom>
              <a:avLst/>
              <a:gdLst/>
              <a:ahLst/>
              <a:cxnLst/>
              <a:rect l="l" t="t" r="r" b="b"/>
              <a:pathLst>
                <a:path w="422" h="3581" extrusionOk="0">
                  <a:moveTo>
                    <a:pt x="211" y="1"/>
                  </a:moveTo>
                  <a:cubicBezTo>
                    <a:pt x="95" y="1"/>
                    <a:pt x="1" y="95"/>
                    <a:pt x="1" y="211"/>
                  </a:cubicBezTo>
                  <a:lnTo>
                    <a:pt x="1" y="3370"/>
                  </a:lnTo>
                  <a:cubicBezTo>
                    <a:pt x="1" y="3486"/>
                    <a:pt x="95" y="3580"/>
                    <a:pt x="211" y="3580"/>
                  </a:cubicBezTo>
                  <a:cubicBezTo>
                    <a:pt x="327" y="3580"/>
                    <a:pt x="420" y="3487"/>
                    <a:pt x="422" y="3371"/>
                  </a:cubicBezTo>
                  <a:lnTo>
                    <a:pt x="422" y="211"/>
                  </a:lnTo>
                  <a:cubicBezTo>
                    <a:pt x="422" y="95"/>
                    <a:pt x="327" y="1"/>
                    <a:pt x="2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622700" y="4426575"/>
              <a:ext cx="89825" cy="10500"/>
            </a:xfrm>
            <a:custGeom>
              <a:avLst/>
              <a:gdLst/>
              <a:ahLst/>
              <a:cxnLst/>
              <a:rect l="l" t="t" r="r" b="b"/>
              <a:pathLst>
                <a:path w="3593" h="420" extrusionOk="0">
                  <a:moveTo>
                    <a:pt x="208" y="0"/>
                  </a:moveTo>
                  <a:cubicBezTo>
                    <a:pt x="93" y="0"/>
                    <a:pt x="0" y="94"/>
                    <a:pt x="0" y="209"/>
                  </a:cubicBezTo>
                  <a:cubicBezTo>
                    <a:pt x="0" y="327"/>
                    <a:pt x="94" y="420"/>
                    <a:pt x="211" y="420"/>
                  </a:cubicBezTo>
                  <a:cubicBezTo>
                    <a:pt x="213" y="420"/>
                    <a:pt x="215" y="420"/>
                    <a:pt x="217" y="420"/>
                  </a:cubicBezTo>
                  <a:lnTo>
                    <a:pt x="3375" y="420"/>
                  </a:lnTo>
                  <a:cubicBezTo>
                    <a:pt x="3377" y="420"/>
                    <a:pt x="3379" y="420"/>
                    <a:pt x="3381" y="420"/>
                  </a:cubicBezTo>
                  <a:cubicBezTo>
                    <a:pt x="3498" y="420"/>
                    <a:pt x="3592" y="327"/>
                    <a:pt x="3592" y="209"/>
                  </a:cubicBezTo>
                  <a:cubicBezTo>
                    <a:pt x="3592" y="94"/>
                    <a:pt x="3499" y="0"/>
                    <a:pt x="3384" y="0"/>
                  </a:cubicBezTo>
                  <a:cubicBezTo>
                    <a:pt x="3381" y="0"/>
                    <a:pt x="3378" y="0"/>
                    <a:pt x="3375" y="0"/>
                  </a:cubicBezTo>
                  <a:lnTo>
                    <a:pt x="217" y="0"/>
                  </a:lnTo>
                  <a:cubicBezTo>
                    <a:pt x="214" y="0"/>
                    <a:pt x="211" y="0"/>
                    <a:pt x="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898451" y="4517134"/>
            <a:ext cx="182884" cy="182882"/>
            <a:chOff x="6622700" y="4387050"/>
            <a:chExt cx="89825" cy="89525"/>
          </a:xfrm>
        </p:grpSpPr>
        <p:sp>
          <p:nvSpPr>
            <p:cNvPr id="38" name="Google Shape;38;p2"/>
            <p:cNvSpPr/>
            <p:nvPr/>
          </p:nvSpPr>
          <p:spPr>
            <a:xfrm>
              <a:off x="6662325" y="4387050"/>
              <a:ext cx="10550" cy="89525"/>
            </a:xfrm>
            <a:custGeom>
              <a:avLst/>
              <a:gdLst/>
              <a:ahLst/>
              <a:cxnLst/>
              <a:rect l="l" t="t" r="r" b="b"/>
              <a:pathLst>
                <a:path w="422" h="3581" extrusionOk="0">
                  <a:moveTo>
                    <a:pt x="211" y="1"/>
                  </a:moveTo>
                  <a:cubicBezTo>
                    <a:pt x="95" y="1"/>
                    <a:pt x="1" y="95"/>
                    <a:pt x="1" y="211"/>
                  </a:cubicBezTo>
                  <a:lnTo>
                    <a:pt x="1" y="3370"/>
                  </a:lnTo>
                  <a:cubicBezTo>
                    <a:pt x="1" y="3486"/>
                    <a:pt x="95" y="3580"/>
                    <a:pt x="211" y="3580"/>
                  </a:cubicBezTo>
                  <a:cubicBezTo>
                    <a:pt x="327" y="3580"/>
                    <a:pt x="420" y="3487"/>
                    <a:pt x="422" y="3371"/>
                  </a:cubicBezTo>
                  <a:lnTo>
                    <a:pt x="422" y="211"/>
                  </a:lnTo>
                  <a:cubicBezTo>
                    <a:pt x="422" y="95"/>
                    <a:pt x="327" y="1"/>
                    <a:pt x="2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622700" y="4426575"/>
              <a:ext cx="89825" cy="10500"/>
            </a:xfrm>
            <a:custGeom>
              <a:avLst/>
              <a:gdLst/>
              <a:ahLst/>
              <a:cxnLst/>
              <a:rect l="l" t="t" r="r" b="b"/>
              <a:pathLst>
                <a:path w="3593" h="420" extrusionOk="0">
                  <a:moveTo>
                    <a:pt x="208" y="0"/>
                  </a:moveTo>
                  <a:cubicBezTo>
                    <a:pt x="93" y="0"/>
                    <a:pt x="0" y="94"/>
                    <a:pt x="0" y="209"/>
                  </a:cubicBezTo>
                  <a:cubicBezTo>
                    <a:pt x="0" y="327"/>
                    <a:pt x="94" y="420"/>
                    <a:pt x="211" y="420"/>
                  </a:cubicBezTo>
                  <a:cubicBezTo>
                    <a:pt x="213" y="420"/>
                    <a:pt x="215" y="420"/>
                    <a:pt x="217" y="420"/>
                  </a:cubicBezTo>
                  <a:lnTo>
                    <a:pt x="3375" y="420"/>
                  </a:lnTo>
                  <a:cubicBezTo>
                    <a:pt x="3377" y="420"/>
                    <a:pt x="3379" y="420"/>
                    <a:pt x="3381" y="420"/>
                  </a:cubicBezTo>
                  <a:cubicBezTo>
                    <a:pt x="3498" y="420"/>
                    <a:pt x="3592" y="327"/>
                    <a:pt x="3592" y="209"/>
                  </a:cubicBezTo>
                  <a:cubicBezTo>
                    <a:pt x="3592" y="94"/>
                    <a:pt x="3499" y="0"/>
                    <a:pt x="3384" y="0"/>
                  </a:cubicBezTo>
                  <a:cubicBezTo>
                    <a:pt x="3381" y="0"/>
                    <a:pt x="3378" y="0"/>
                    <a:pt x="3375" y="0"/>
                  </a:cubicBezTo>
                  <a:lnTo>
                    <a:pt x="217" y="0"/>
                  </a:lnTo>
                  <a:cubicBezTo>
                    <a:pt x="214" y="0"/>
                    <a:pt x="211" y="0"/>
                    <a:pt x="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6728353" y="213133"/>
            <a:ext cx="348588" cy="294865"/>
            <a:chOff x="5661875" y="2759775"/>
            <a:chExt cx="198875" cy="168225"/>
          </a:xfrm>
        </p:grpSpPr>
        <p:sp>
          <p:nvSpPr>
            <p:cNvPr id="41" name="Google Shape;41;p2"/>
            <p:cNvSpPr/>
            <p:nvPr/>
          </p:nvSpPr>
          <p:spPr>
            <a:xfrm>
              <a:off x="5661875" y="2759800"/>
              <a:ext cx="184650" cy="168200"/>
            </a:xfrm>
            <a:custGeom>
              <a:avLst/>
              <a:gdLst/>
              <a:ahLst/>
              <a:cxnLst/>
              <a:rect l="l" t="t" r="r" b="b"/>
              <a:pathLst>
                <a:path w="7386" h="6728" extrusionOk="0">
                  <a:moveTo>
                    <a:pt x="3693" y="1"/>
                  </a:moveTo>
                  <a:cubicBezTo>
                    <a:pt x="2832" y="1"/>
                    <a:pt x="1971" y="329"/>
                    <a:pt x="1314" y="986"/>
                  </a:cubicBezTo>
                  <a:cubicBezTo>
                    <a:pt x="0" y="2300"/>
                    <a:pt x="0" y="4429"/>
                    <a:pt x="1314" y="5743"/>
                  </a:cubicBezTo>
                  <a:cubicBezTo>
                    <a:pt x="1971" y="6399"/>
                    <a:pt x="2832" y="6728"/>
                    <a:pt x="3693" y="6728"/>
                  </a:cubicBezTo>
                  <a:cubicBezTo>
                    <a:pt x="4554" y="6728"/>
                    <a:pt x="5415" y="6399"/>
                    <a:pt x="6072" y="5743"/>
                  </a:cubicBezTo>
                  <a:cubicBezTo>
                    <a:pt x="7386" y="4429"/>
                    <a:pt x="7386" y="2300"/>
                    <a:pt x="6072" y="986"/>
                  </a:cubicBezTo>
                  <a:cubicBezTo>
                    <a:pt x="5415" y="329"/>
                    <a:pt x="4554" y="1"/>
                    <a:pt x="36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676125" y="2759775"/>
              <a:ext cx="184625" cy="168225"/>
            </a:xfrm>
            <a:custGeom>
              <a:avLst/>
              <a:gdLst/>
              <a:ahLst/>
              <a:cxnLst/>
              <a:rect l="l" t="t" r="r" b="b"/>
              <a:pathLst>
                <a:path w="7385" h="6729" extrusionOk="0">
                  <a:moveTo>
                    <a:pt x="3692" y="0"/>
                  </a:moveTo>
                  <a:cubicBezTo>
                    <a:pt x="2832" y="0"/>
                    <a:pt x="1971" y="329"/>
                    <a:pt x="1314" y="985"/>
                  </a:cubicBezTo>
                  <a:cubicBezTo>
                    <a:pt x="0" y="2301"/>
                    <a:pt x="0" y="4430"/>
                    <a:pt x="1314" y="5744"/>
                  </a:cubicBezTo>
                  <a:cubicBezTo>
                    <a:pt x="1971" y="6400"/>
                    <a:pt x="2832" y="6729"/>
                    <a:pt x="3692" y="6729"/>
                  </a:cubicBezTo>
                  <a:cubicBezTo>
                    <a:pt x="4553" y="6729"/>
                    <a:pt x="5414" y="6400"/>
                    <a:pt x="6071" y="5744"/>
                  </a:cubicBezTo>
                  <a:cubicBezTo>
                    <a:pt x="7384" y="4430"/>
                    <a:pt x="7384" y="2301"/>
                    <a:pt x="6071" y="985"/>
                  </a:cubicBezTo>
                  <a:cubicBezTo>
                    <a:pt x="5414" y="329"/>
                    <a:pt x="4553" y="0"/>
                    <a:pt x="3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704525" y="2780000"/>
              <a:ext cx="127825" cy="127825"/>
            </a:xfrm>
            <a:custGeom>
              <a:avLst/>
              <a:gdLst/>
              <a:ahLst/>
              <a:cxnLst/>
              <a:rect l="l" t="t" r="r" b="b"/>
              <a:pathLst>
                <a:path w="5113" h="5113" extrusionOk="0">
                  <a:moveTo>
                    <a:pt x="2557" y="0"/>
                  </a:moveTo>
                  <a:cubicBezTo>
                    <a:pt x="1145" y="0"/>
                    <a:pt x="1" y="1144"/>
                    <a:pt x="1" y="2556"/>
                  </a:cubicBezTo>
                  <a:cubicBezTo>
                    <a:pt x="1" y="3968"/>
                    <a:pt x="1145" y="5112"/>
                    <a:pt x="2557" y="5112"/>
                  </a:cubicBezTo>
                  <a:cubicBezTo>
                    <a:pt x="3968" y="5112"/>
                    <a:pt x="5112" y="3968"/>
                    <a:pt x="5112" y="2556"/>
                  </a:cubicBezTo>
                  <a:cubicBezTo>
                    <a:pt x="5112" y="1144"/>
                    <a:pt x="3968" y="0"/>
                    <a:pt x="2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706650" y="2789425"/>
              <a:ext cx="123625" cy="108925"/>
            </a:xfrm>
            <a:custGeom>
              <a:avLst/>
              <a:gdLst/>
              <a:ahLst/>
              <a:cxnLst/>
              <a:rect l="l" t="t" r="r" b="b"/>
              <a:pathLst>
                <a:path w="4945" h="4357" extrusionOk="0">
                  <a:moveTo>
                    <a:pt x="2470" y="1"/>
                  </a:moveTo>
                  <a:cubicBezTo>
                    <a:pt x="2193" y="1"/>
                    <a:pt x="1910" y="54"/>
                    <a:pt x="1638" y="167"/>
                  </a:cubicBezTo>
                  <a:cubicBezTo>
                    <a:pt x="527" y="628"/>
                    <a:pt x="0" y="1902"/>
                    <a:pt x="459" y="3013"/>
                  </a:cubicBezTo>
                  <a:cubicBezTo>
                    <a:pt x="807" y="3851"/>
                    <a:pt x="1617" y="4357"/>
                    <a:pt x="2472" y="4357"/>
                  </a:cubicBezTo>
                  <a:cubicBezTo>
                    <a:pt x="2750" y="4357"/>
                    <a:pt x="3032" y="4303"/>
                    <a:pt x="3305" y="4190"/>
                  </a:cubicBezTo>
                  <a:cubicBezTo>
                    <a:pt x="4416" y="3731"/>
                    <a:pt x="4944" y="2457"/>
                    <a:pt x="4484" y="1346"/>
                  </a:cubicBezTo>
                  <a:cubicBezTo>
                    <a:pt x="4136" y="507"/>
                    <a:pt x="3325" y="1"/>
                    <a:pt x="24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752100" y="2810175"/>
              <a:ext cx="41275" cy="68050"/>
            </a:xfrm>
            <a:custGeom>
              <a:avLst/>
              <a:gdLst/>
              <a:ahLst/>
              <a:cxnLst/>
              <a:rect l="l" t="t" r="r" b="b"/>
              <a:pathLst>
                <a:path w="1651" h="2722" extrusionOk="0">
                  <a:moveTo>
                    <a:pt x="694" y="673"/>
                  </a:moveTo>
                  <a:lnTo>
                    <a:pt x="694" y="1055"/>
                  </a:lnTo>
                  <a:cubicBezTo>
                    <a:pt x="617" y="1047"/>
                    <a:pt x="560" y="1026"/>
                    <a:pt x="522" y="993"/>
                  </a:cubicBezTo>
                  <a:cubicBezTo>
                    <a:pt x="485" y="960"/>
                    <a:pt x="464" y="915"/>
                    <a:pt x="464" y="857"/>
                  </a:cubicBezTo>
                  <a:cubicBezTo>
                    <a:pt x="464" y="805"/>
                    <a:pt x="485" y="762"/>
                    <a:pt x="527" y="729"/>
                  </a:cubicBezTo>
                  <a:cubicBezTo>
                    <a:pt x="568" y="695"/>
                    <a:pt x="624" y="676"/>
                    <a:pt x="694" y="673"/>
                  </a:cubicBezTo>
                  <a:close/>
                  <a:moveTo>
                    <a:pt x="931" y="1532"/>
                  </a:moveTo>
                  <a:cubicBezTo>
                    <a:pt x="1022" y="1543"/>
                    <a:pt x="1088" y="1564"/>
                    <a:pt x="1127" y="1597"/>
                  </a:cubicBezTo>
                  <a:cubicBezTo>
                    <a:pt x="1167" y="1630"/>
                    <a:pt x="1185" y="1679"/>
                    <a:pt x="1185" y="1746"/>
                  </a:cubicBezTo>
                  <a:cubicBezTo>
                    <a:pt x="1185" y="1811"/>
                    <a:pt x="1165" y="1858"/>
                    <a:pt x="1121" y="1891"/>
                  </a:cubicBezTo>
                  <a:cubicBezTo>
                    <a:pt x="1079" y="1922"/>
                    <a:pt x="1016" y="1939"/>
                    <a:pt x="931" y="1941"/>
                  </a:cubicBezTo>
                  <a:lnTo>
                    <a:pt x="931" y="1532"/>
                  </a:lnTo>
                  <a:close/>
                  <a:moveTo>
                    <a:pt x="694" y="0"/>
                  </a:moveTo>
                  <a:lnTo>
                    <a:pt x="692" y="338"/>
                  </a:lnTo>
                  <a:cubicBezTo>
                    <a:pt x="470" y="348"/>
                    <a:pt x="299" y="401"/>
                    <a:pt x="180" y="500"/>
                  </a:cubicBezTo>
                  <a:cubicBezTo>
                    <a:pt x="60" y="597"/>
                    <a:pt x="1" y="734"/>
                    <a:pt x="1" y="909"/>
                  </a:cubicBezTo>
                  <a:cubicBezTo>
                    <a:pt x="1" y="1074"/>
                    <a:pt x="49" y="1201"/>
                    <a:pt x="147" y="1289"/>
                  </a:cubicBezTo>
                  <a:cubicBezTo>
                    <a:pt x="246" y="1377"/>
                    <a:pt x="412" y="1441"/>
                    <a:pt x="645" y="1482"/>
                  </a:cubicBezTo>
                  <a:lnTo>
                    <a:pt x="694" y="1490"/>
                  </a:lnTo>
                  <a:lnTo>
                    <a:pt x="694" y="1946"/>
                  </a:lnTo>
                  <a:cubicBezTo>
                    <a:pt x="576" y="1943"/>
                    <a:pt x="458" y="1925"/>
                    <a:pt x="343" y="1895"/>
                  </a:cubicBezTo>
                  <a:cubicBezTo>
                    <a:pt x="228" y="1864"/>
                    <a:pt x="115" y="1820"/>
                    <a:pt x="4" y="1762"/>
                  </a:cubicBezTo>
                  <a:lnTo>
                    <a:pt x="4" y="2145"/>
                  </a:lnTo>
                  <a:cubicBezTo>
                    <a:pt x="112" y="2186"/>
                    <a:pt x="222" y="2217"/>
                    <a:pt x="337" y="2239"/>
                  </a:cubicBezTo>
                  <a:cubicBezTo>
                    <a:pt x="452" y="2261"/>
                    <a:pt x="569" y="2276"/>
                    <a:pt x="692" y="2280"/>
                  </a:cubicBezTo>
                  <a:lnTo>
                    <a:pt x="694" y="2722"/>
                  </a:lnTo>
                  <a:lnTo>
                    <a:pt x="931" y="2722"/>
                  </a:lnTo>
                  <a:lnTo>
                    <a:pt x="931" y="2277"/>
                  </a:lnTo>
                  <a:cubicBezTo>
                    <a:pt x="1173" y="2263"/>
                    <a:pt x="1352" y="2210"/>
                    <a:pt x="1471" y="2114"/>
                  </a:cubicBezTo>
                  <a:cubicBezTo>
                    <a:pt x="1591" y="2016"/>
                    <a:pt x="1651" y="1878"/>
                    <a:pt x="1651" y="1699"/>
                  </a:cubicBezTo>
                  <a:cubicBezTo>
                    <a:pt x="1651" y="1520"/>
                    <a:pt x="1600" y="1385"/>
                    <a:pt x="1500" y="1294"/>
                  </a:cubicBezTo>
                  <a:cubicBezTo>
                    <a:pt x="1399" y="1202"/>
                    <a:pt x="1226" y="1136"/>
                    <a:pt x="978" y="1097"/>
                  </a:cubicBezTo>
                  <a:lnTo>
                    <a:pt x="931" y="1089"/>
                  </a:lnTo>
                  <a:lnTo>
                    <a:pt x="931" y="668"/>
                  </a:lnTo>
                  <a:cubicBezTo>
                    <a:pt x="1030" y="673"/>
                    <a:pt x="1127" y="687"/>
                    <a:pt x="1225" y="711"/>
                  </a:cubicBezTo>
                  <a:cubicBezTo>
                    <a:pt x="1324" y="733"/>
                    <a:pt x="1421" y="766"/>
                    <a:pt x="1519" y="806"/>
                  </a:cubicBezTo>
                  <a:lnTo>
                    <a:pt x="1519" y="434"/>
                  </a:lnTo>
                  <a:cubicBezTo>
                    <a:pt x="1420" y="407"/>
                    <a:pt x="1322" y="385"/>
                    <a:pt x="1225" y="370"/>
                  </a:cubicBezTo>
                  <a:cubicBezTo>
                    <a:pt x="1126" y="352"/>
                    <a:pt x="1028" y="340"/>
                    <a:pt x="931" y="332"/>
                  </a:cubicBezTo>
                  <a:lnTo>
                    <a:pt x="9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1161378" y="-108228"/>
            <a:ext cx="348594" cy="321353"/>
            <a:chOff x="5649525" y="2360125"/>
            <a:chExt cx="242500" cy="223550"/>
          </a:xfrm>
        </p:grpSpPr>
        <p:sp>
          <p:nvSpPr>
            <p:cNvPr id="47" name="Google Shape;47;p2"/>
            <p:cNvSpPr/>
            <p:nvPr/>
          </p:nvSpPr>
          <p:spPr>
            <a:xfrm>
              <a:off x="5649525" y="2360125"/>
              <a:ext cx="223550" cy="223550"/>
            </a:xfrm>
            <a:custGeom>
              <a:avLst/>
              <a:gdLst/>
              <a:ahLst/>
              <a:cxnLst/>
              <a:rect l="l" t="t" r="r" b="b"/>
              <a:pathLst>
                <a:path w="8942" h="8942" extrusionOk="0">
                  <a:moveTo>
                    <a:pt x="4471" y="1"/>
                  </a:moveTo>
                  <a:cubicBezTo>
                    <a:pt x="2003" y="1"/>
                    <a:pt x="1" y="2002"/>
                    <a:pt x="1" y="4471"/>
                  </a:cubicBezTo>
                  <a:cubicBezTo>
                    <a:pt x="1" y="6941"/>
                    <a:pt x="2003" y="8942"/>
                    <a:pt x="4471" y="8942"/>
                  </a:cubicBezTo>
                  <a:cubicBezTo>
                    <a:pt x="6941" y="8942"/>
                    <a:pt x="8942" y="6941"/>
                    <a:pt x="8942" y="4471"/>
                  </a:cubicBezTo>
                  <a:cubicBezTo>
                    <a:pt x="8942" y="2002"/>
                    <a:pt x="6941" y="1"/>
                    <a:pt x="44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668475" y="2360125"/>
              <a:ext cx="223550" cy="223550"/>
            </a:xfrm>
            <a:custGeom>
              <a:avLst/>
              <a:gdLst/>
              <a:ahLst/>
              <a:cxnLst/>
              <a:rect l="l" t="t" r="r" b="b"/>
              <a:pathLst>
                <a:path w="8942" h="8942" extrusionOk="0">
                  <a:moveTo>
                    <a:pt x="4471" y="1"/>
                  </a:moveTo>
                  <a:cubicBezTo>
                    <a:pt x="2002" y="1"/>
                    <a:pt x="0" y="2002"/>
                    <a:pt x="0" y="4471"/>
                  </a:cubicBezTo>
                  <a:cubicBezTo>
                    <a:pt x="0" y="6941"/>
                    <a:pt x="2002" y="8942"/>
                    <a:pt x="4471" y="8942"/>
                  </a:cubicBezTo>
                  <a:cubicBezTo>
                    <a:pt x="6941" y="8942"/>
                    <a:pt x="8941" y="6941"/>
                    <a:pt x="8941" y="4471"/>
                  </a:cubicBezTo>
                  <a:cubicBezTo>
                    <a:pt x="8941" y="2002"/>
                    <a:pt x="6941" y="1"/>
                    <a:pt x="44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687000" y="2386975"/>
              <a:ext cx="186475" cy="169875"/>
            </a:xfrm>
            <a:custGeom>
              <a:avLst/>
              <a:gdLst/>
              <a:ahLst/>
              <a:cxnLst/>
              <a:rect l="l" t="t" r="r" b="b"/>
              <a:pathLst>
                <a:path w="7459" h="6795" extrusionOk="0">
                  <a:moveTo>
                    <a:pt x="3730" y="0"/>
                  </a:moveTo>
                  <a:cubicBezTo>
                    <a:pt x="2861" y="0"/>
                    <a:pt x="1992" y="332"/>
                    <a:pt x="1329" y="996"/>
                  </a:cubicBezTo>
                  <a:cubicBezTo>
                    <a:pt x="1" y="2322"/>
                    <a:pt x="1" y="4474"/>
                    <a:pt x="1329" y="5800"/>
                  </a:cubicBezTo>
                  <a:cubicBezTo>
                    <a:pt x="1992" y="6463"/>
                    <a:pt x="2861" y="6794"/>
                    <a:pt x="3730" y="6794"/>
                  </a:cubicBezTo>
                  <a:cubicBezTo>
                    <a:pt x="4600" y="6794"/>
                    <a:pt x="5469" y="6463"/>
                    <a:pt x="6132" y="5800"/>
                  </a:cubicBezTo>
                  <a:cubicBezTo>
                    <a:pt x="7459" y="4474"/>
                    <a:pt x="7459" y="2322"/>
                    <a:pt x="6132" y="996"/>
                  </a:cubicBezTo>
                  <a:cubicBezTo>
                    <a:pt x="5469" y="332"/>
                    <a:pt x="4600" y="0"/>
                    <a:pt x="3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707900" y="2399575"/>
              <a:ext cx="144725" cy="144700"/>
            </a:xfrm>
            <a:custGeom>
              <a:avLst/>
              <a:gdLst/>
              <a:ahLst/>
              <a:cxnLst/>
              <a:rect l="l" t="t" r="r" b="b"/>
              <a:pathLst>
                <a:path w="5789" h="5788" extrusionOk="0">
                  <a:moveTo>
                    <a:pt x="2894" y="0"/>
                  </a:moveTo>
                  <a:cubicBezTo>
                    <a:pt x="1296" y="0"/>
                    <a:pt x="1" y="1295"/>
                    <a:pt x="1" y="2893"/>
                  </a:cubicBezTo>
                  <a:cubicBezTo>
                    <a:pt x="1" y="4491"/>
                    <a:pt x="1296" y="5788"/>
                    <a:pt x="2894" y="5788"/>
                  </a:cubicBezTo>
                  <a:cubicBezTo>
                    <a:pt x="4492" y="5788"/>
                    <a:pt x="5788" y="4491"/>
                    <a:pt x="5788" y="2893"/>
                  </a:cubicBezTo>
                  <a:cubicBezTo>
                    <a:pt x="5788" y="1295"/>
                    <a:pt x="4492" y="0"/>
                    <a:pt x="28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758550" y="2427075"/>
              <a:ext cx="54825" cy="90450"/>
            </a:xfrm>
            <a:custGeom>
              <a:avLst/>
              <a:gdLst/>
              <a:ahLst/>
              <a:cxnLst/>
              <a:rect l="l" t="t" r="r" b="b"/>
              <a:pathLst>
                <a:path w="2193" h="3618" extrusionOk="0">
                  <a:moveTo>
                    <a:pt x="921" y="894"/>
                  </a:moveTo>
                  <a:lnTo>
                    <a:pt x="921" y="1403"/>
                  </a:lnTo>
                  <a:cubicBezTo>
                    <a:pt x="821" y="1392"/>
                    <a:pt x="744" y="1364"/>
                    <a:pt x="693" y="1322"/>
                  </a:cubicBezTo>
                  <a:cubicBezTo>
                    <a:pt x="643" y="1278"/>
                    <a:pt x="618" y="1216"/>
                    <a:pt x="618" y="1141"/>
                  </a:cubicBezTo>
                  <a:cubicBezTo>
                    <a:pt x="618" y="1072"/>
                    <a:pt x="645" y="1015"/>
                    <a:pt x="700" y="971"/>
                  </a:cubicBezTo>
                  <a:cubicBezTo>
                    <a:pt x="755" y="926"/>
                    <a:pt x="828" y="901"/>
                    <a:pt x="921" y="894"/>
                  </a:cubicBezTo>
                  <a:close/>
                  <a:moveTo>
                    <a:pt x="1237" y="2038"/>
                  </a:moveTo>
                  <a:cubicBezTo>
                    <a:pt x="1360" y="2051"/>
                    <a:pt x="1446" y="2081"/>
                    <a:pt x="1498" y="2125"/>
                  </a:cubicBezTo>
                  <a:cubicBezTo>
                    <a:pt x="1550" y="2167"/>
                    <a:pt x="1576" y="2233"/>
                    <a:pt x="1576" y="2321"/>
                  </a:cubicBezTo>
                  <a:cubicBezTo>
                    <a:pt x="1576" y="2406"/>
                    <a:pt x="1546" y="2470"/>
                    <a:pt x="1490" y="2514"/>
                  </a:cubicBezTo>
                  <a:cubicBezTo>
                    <a:pt x="1433" y="2557"/>
                    <a:pt x="1350" y="2579"/>
                    <a:pt x="1237" y="2580"/>
                  </a:cubicBezTo>
                  <a:lnTo>
                    <a:pt x="1237" y="2038"/>
                  </a:lnTo>
                  <a:close/>
                  <a:moveTo>
                    <a:pt x="921" y="0"/>
                  </a:moveTo>
                  <a:lnTo>
                    <a:pt x="920" y="451"/>
                  </a:lnTo>
                  <a:cubicBezTo>
                    <a:pt x="624" y="462"/>
                    <a:pt x="398" y="534"/>
                    <a:pt x="238" y="665"/>
                  </a:cubicBezTo>
                  <a:cubicBezTo>
                    <a:pt x="79" y="795"/>
                    <a:pt x="0" y="976"/>
                    <a:pt x="0" y="1209"/>
                  </a:cubicBezTo>
                  <a:cubicBezTo>
                    <a:pt x="0" y="1429"/>
                    <a:pt x="65" y="1597"/>
                    <a:pt x="195" y="1713"/>
                  </a:cubicBezTo>
                  <a:cubicBezTo>
                    <a:pt x="326" y="1829"/>
                    <a:pt x="547" y="1916"/>
                    <a:pt x="857" y="1971"/>
                  </a:cubicBezTo>
                  <a:lnTo>
                    <a:pt x="921" y="1982"/>
                  </a:lnTo>
                  <a:lnTo>
                    <a:pt x="921" y="2588"/>
                  </a:lnTo>
                  <a:cubicBezTo>
                    <a:pt x="764" y="2582"/>
                    <a:pt x="608" y="2560"/>
                    <a:pt x="456" y="2519"/>
                  </a:cubicBezTo>
                  <a:cubicBezTo>
                    <a:pt x="304" y="2478"/>
                    <a:pt x="153" y="2419"/>
                    <a:pt x="3" y="2342"/>
                  </a:cubicBezTo>
                  <a:lnTo>
                    <a:pt x="3" y="2852"/>
                  </a:lnTo>
                  <a:cubicBezTo>
                    <a:pt x="148" y="2906"/>
                    <a:pt x="296" y="2948"/>
                    <a:pt x="448" y="2978"/>
                  </a:cubicBezTo>
                  <a:cubicBezTo>
                    <a:pt x="599" y="3008"/>
                    <a:pt x="756" y="3025"/>
                    <a:pt x="920" y="3031"/>
                  </a:cubicBezTo>
                  <a:lnTo>
                    <a:pt x="921" y="3617"/>
                  </a:lnTo>
                  <a:lnTo>
                    <a:pt x="1237" y="3617"/>
                  </a:lnTo>
                  <a:lnTo>
                    <a:pt x="1237" y="3028"/>
                  </a:lnTo>
                  <a:cubicBezTo>
                    <a:pt x="1557" y="3009"/>
                    <a:pt x="1796" y="2937"/>
                    <a:pt x="1955" y="2810"/>
                  </a:cubicBezTo>
                  <a:cubicBezTo>
                    <a:pt x="2114" y="2681"/>
                    <a:pt x="2192" y="2497"/>
                    <a:pt x="2192" y="2258"/>
                  </a:cubicBezTo>
                  <a:cubicBezTo>
                    <a:pt x="2192" y="2021"/>
                    <a:pt x="2126" y="1842"/>
                    <a:pt x="1993" y="1721"/>
                  </a:cubicBezTo>
                  <a:cubicBezTo>
                    <a:pt x="1859" y="1598"/>
                    <a:pt x="1628" y="1512"/>
                    <a:pt x="1298" y="1460"/>
                  </a:cubicBezTo>
                  <a:lnTo>
                    <a:pt x="1237" y="1447"/>
                  </a:lnTo>
                  <a:lnTo>
                    <a:pt x="1237" y="890"/>
                  </a:lnTo>
                  <a:cubicBezTo>
                    <a:pt x="1367" y="896"/>
                    <a:pt x="1498" y="915"/>
                    <a:pt x="1628" y="946"/>
                  </a:cubicBezTo>
                  <a:cubicBezTo>
                    <a:pt x="1759" y="976"/>
                    <a:pt x="1887" y="1018"/>
                    <a:pt x="2018" y="1072"/>
                  </a:cubicBezTo>
                  <a:lnTo>
                    <a:pt x="2018" y="577"/>
                  </a:lnTo>
                  <a:cubicBezTo>
                    <a:pt x="1886" y="542"/>
                    <a:pt x="1755" y="514"/>
                    <a:pt x="1627" y="492"/>
                  </a:cubicBezTo>
                  <a:cubicBezTo>
                    <a:pt x="1496" y="470"/>
                    <a:pt x="1366" y="453"/>
                    <a:pt x="1237" y="443"/>
                  </a:cubicBezTo>
                  <a:lnTo>
                    <a:pt x="12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30"/>
          <p:cNvSpPr/>
          <p:nvPr/>
        </p:nvSpPr>
        <p:spPr>
          <a:xfrm rot="10800000">
            <a:off x="-552000" y="2322499"/>
            <a:ext cx="1277881" cy="1252215"/>
          </a:xfrm>
          <a:custGeom>
            <a:avLst/>
            <a:gdLst/>
            <a:ahLst/>
            <a:cxnLst/>
            <a:rect l="l" t="t" r="r" b="b"/>
            <a:pathLst>
              <a:path w="10655" h="10441" extrusionOk="0">
                <a:moveTo>
                  <a:pt x="5315" y="3576"/>
                </a:moveTo>
                <a:cubicBezTo>
                  <a:pt x="5345" y="3576"/>
                  <a:pt x="5375" y="3576"/>
                  <a:pt x="5405" y="3578"/>
                </a:cubicBezTo>
                <a:cubicBezTo>
                  <a:pt x="6025" y="3614"/>
                  <a:pt x="6564" y="4021"/>
                  <a:pt x="6769" y="4611"/>
                </a:cubicBezTo>
                <a:cubicBezTo>
                  <a:pt x="6973" y="5198"/>
                  <a:pt x="6803" y="5852"/>
                  <a:pt x="6337" y="6265"/>
                </a:cubicBezTo>
                <a:cubicBezTo>
                  <a:pt x="6043" y="6526"/>
                  <a:pt x="5678" y="6654"/>
                  <a:pt x="5315" y="6654"/>
                </a:cubicBezTo>
                <a:cubicBezTo>
                  <a:pt x="4890" y="6654"/>
                  <a:pt x="4468" y="6480"/>
                  <a:pt x="4163" y="6138"/>
                </a:cubicBezTo>
                <a:cubicBezTo>
                  <a:pt x="3750" y="5673"/>
                  <a:pt x="3657" y="5003"/>
                  <a:pt x="3929" y="4444"/>
                </a:cubicBezTo>
                <a:cubicBezTo>
                  <a:pt x="4186" y="3910"/>
                  <a:pt x="4727" y="3576"/>
                  <a:pt x="5315" y="3576"/>
                </a:cubicBezTo>
                <a:close/>
                <a:moveTo>
                  <a:pt x="4872" y="0"/>
                </a:moveTo>
                <a:lnTo>
                  <a:pt x="4792" y="1374"/>
                </a:lnTo>
                <a:cubicBezTo>
                  <a:pt x="4289" y="1444"/>
                  <a:pt x="3805" y="1614"/>
                  <a:pt x="3370" y="1876"/>
                </a:cubicBezTo>
                <a:lnTo>
                  <a:pt x="2396" y="780"/>
                </a:lnTo>
                <a:lnTo>
                  <a:pt x="1140" y="1895"/>
                </a:lnTo>
                <a:lnTo>
                  <a:pt x="2158" y="3041"/>
                </a:lnTo>
                <a:cubicBezTo>
                  <a:pt x="1971" y="3328"/>
                  <a:pt x="1822" y="3638"/>
                  <a:pt x="1720" y="3965"/>
                </a:cubicBezTo>
                <a:lnTo>
                  <a:pt x="100" y="3870"/>
                </a:lnTo>
                <a:lnTo>
                  <a:pt x="1" y="5547"/>
                </a:lnTo>
                <a:lnTo>
                  <a:pt x="1572" y="5638"/>
                </a:lnTo>
                <a:cubicBezTo>
                  <a:pt x="1643" y="6141"/>
                  <a:pt x="1813" y="6625"/>
                  <a:pt x="2075" y="7060"/>
                </a:cubicBezTo>
                <a:lnTo>
                  <a:pt x="978" y="8035"/>
                </a:lnTo>
                <a:lnTo>
                  <a:pt x="2094" y="9290"/>
                </a:lnTo>
                <a:lnTo>
                  <a:pt x="3241" y="8272"/>
                </a:lnTo>
                <a:cubicBezTo>
                  <a:pt x="3584" y="8498"/>
                  <a:pt x="3961" y="8666"/>
                  <a:pt x="4358" y="8772"/>
                </a:cubicBezTo>
                <a:lnTo>
                  <a:pt x="4266" y="10343"/>
                </a:lnTo>
                <a:lnTo>
                  <a:pt x="5942" y="10440"/>
                </a:lnTo>
                <a:lnTo>
                  <a:pt x="6038" y="8820"/>
                </a:lnTo>
                <a:cubicBezTo>
                  <a:pt x="6374" y="8754"/>
                  <a:pt x="6700" y="8644"/>
                  <a:pt x="7004" y="8490"/>
                </a:cubicBezTo>
                <a:lnTo>
                  <a:pt x="8024" y="9637"/>
                </a:lnTo>
                <a:lnTo>
                  <a:pt x="9280" y="8520"/>
                </a:lnTo>
                <a:lnTo>
                  <a:pt x="8304" y="7423"/>
                </a:lnTo>
                <a:cubicBezTo>
                  <a:pt x="8530" y="7131"/>
                  <a:pt x="8713" y="6807"/>
                  <a:pt x="8843" y="6462"/>
                </a:cubicBezTo>
                <a:lnTo>
                  <a:pt x="10557" y="6562"/>
                </a:lnTo>
                <a:lnTo>
                  <a:pt x="10655" y="4884"/>
                </a:lnTo>
                <a:lnTo>
                  <a:pt x="9074" y="4791"/>
                </a:lnTo>
                <a:cubicBezTo>
                  <a:pt x="9035" y="4315"/>
                  <a:pt x="8904" y="3852"/>
                  <a:pt x="8691" y="3424"/>
                </a:cubicBezTo>
                <a:lnTo>
                  <a:pt x="9836" y="2406"/>
                </a:lnTo>
                <a:lnTo>
                  <a:pt x="8720" y="1150"/>
                </a:lnTo>
                <a:lnTo>
                  <a:pt x="7624" y="2126"/>
                </a:lnTo>
                <a:cubicBezTo>
                  <a:pt x="7275" y="1858"/>
                  <a:pt x="6883" y="1653"/>
                  <a:pt x="6465" y="1520"/>
                </a:cubicBezTo>
                <a:lnTo>
                  <a:pt x="6549" y="98"/>
                </a:lnTo>
                <a:lnTo>
                  <a:pt x="4872" y="0"/>
                </a:lnTo>
                <a:close/>
              </a:path>
            </a:pathLst>
          </a:custGeom>
          <a:solidFill>
            <a:srgbClr val="DBBBA0">
              <a:alpha val="289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6" name="Google Shape;1216;p30"/>
          <p:cNvSpPr/>
          <p:nvPr/>
        </p:nvSpPr>
        <p:spPr>
          <a:xfrm>
            <a:off x="8469125" y="1374486"/>
            <a:ext cx="1277881" cy="1252215"/>
          </a:xfrm>
          <a:custGeom>
            <a:avLst/>
            <a:gdLst/>
            <a:ahLst/>
            <a:cxnLst/>
            <a:rect l="l" t="t" r="r" b="b"/>
            <a:pathLst>
              <a:path w="10655" h="10441" extrusionOk="0">
                <a:moveTo>
                  <a:pt x="5315" y="3576"/>
                </a:moveTo>
                <a:cubicBezTo>
                  <a:pt x="5345" y="3576"/>
                  <a:pt x="5375" y="3576"/>
                  <a:pt x="5405" y="3578"/>
                </a:cubicBezTo>
                <a:cubicBezTo>
                  <a:pt x="6025" y="3614"/>
                  <a:pt x="6564" y="4021"/>
                  <a:pt x="6769" y="4611"/>
                </a:cubicBezTo>
                <a:cubicBezTo>
                  <a:pt x="6973" y="5198"/>
                  <a:pt x="6803" y="5852"/>
                  <a:pt x="6337" y="6265"/>
                </a:cubicBezTo>
                <a:cubicBezTo>
                  <a:pt x="6043" y="6526"/>
                  <a:pt x="5678" y="6654"/>
                  <a:pt x="5315" y="6654"/>
                </a:cubicBezTo>
                <a:cubicBezTo>
                  <a:pt x="4890" y="6654"/>
                  <a:pt x="4468" y="6480"/>
                  <a:pt x="4163" y="6138"/>
                </a:cubicBezTo>
                <a:cubicBezTo>
                  <a:pt x="3750" y="5673"/>
                  <a:pt x="3657" y="5003"/>
                  <a:pt x="3929" y="4444"/>
                </a:cubicBezTo>
                <a:cubicBezTo>
                  <a:pt x="4186" y="3910"/>
                  <a:pt x="4727" y="3576"/>
                  <a:pt x="5315" y="3576"/>
                </a:cubicBezTo>
                <a:close/>
                <a:moveTo>
                  <a:pt x="4872" y="0"/>
                </a:moveTo>
                <a:lnTo>
                  <a:pt x="4792" y="1374"/>
                </a:lnTo>
                <a:cubicBezTo>
                  <a:pt x="4289" y="1444"/>
                  <a:pt x="3805" y="1614"/>
                  <a:pt x="3370" y="1876"/>
                </a:cubicBezTo>
                <a:lnTo>
                  <a:pt x="2396" y="780"/>
                </a:lnTo>
                <a:lnTo>
                  <a:pt x="1140" y="1895"/>
                </a:lnTo>
                <a:lnTo>
                  <a:pt x="2158" y="3041"/>
                </a:lnTo>
                <a:cubicBezTo>
                  <a:pt x="1971" y="3328"/>
                  <a:pt x="1822" y="3638"/>
                  <a:pt x="1720" y="3965"/>
                </a:cubicBezTo>
                <a:lnTo>
                  <a:pt x="100" y="3870"/>
                </a:lnTo>
                <a:lnTo>
                  <a:pt x="1" y="5547"/>
                </a:lnTo>
                <a:lnTo>
                  <a:pt x="1572" y="5638"/>
                </a:lnTo>
                <a:cubicBezTo>
                  <a:pt x="1643" y="6141"/>
                  <a:pt x="1813" y="6625"/>
                  <a:pt x="2075" y="7060"/>
                </a:cubicBezTo>
                <a:lnTo>
                  <a:pt x="978" y="8035"/>
                </a:lnTo>
                <a:lnTo>
                  <a:pt x="2094" y="9290"/>
                </a:lnTo>
                <a:lnTo>
                  <a:pt x="3241" y="8272"/>
                </a:lnTo>
                <a:cubicBezTo>
                  <a:pt x="3584" y="8498"/>
                  <a:pt x="3961" y="8666"/>
                  <a:pt x="4358" y="8772"/>
                </a:cubicBezTo>
                <a:lnTo>
                  <a:pt x="4266" y="10343"/>
                </a:lnTo>
                <a:lnTo>
                  <a:pt x="5942" y="10440"/>
                </a:lnTo>
                <a:lnTo>
                  <a:pt x="6038" y="8820"/>
                </a:lnTo>
                <a:cubicBezTo>
                  <a:pt x="6374" y="8754"/>
                  <a:pt x="6700" y="8644"/>
                  <a:pt x="7004" y="8490"/>
                </a:cubicBezTo>
                <a:lnTo>
                  <a:pt x="8024" y="9637"/>
                </a:lnTo>
                <a:lnTo>
                  <a:pt x="9280" y="8520"/>
                </a:lnTo>
                <a:lnTo>
                  <a:pt x="8304" y="7423"/>
                </a:lnTo>
                <a:cubicBezTo>
                  <a:pt x="8530" y="7131"/>
                  <a:pt x="8713" y="6807"/>
                  <a:pt x="8843" y="6462"/>
                </a:cubicBezTo>
                <a:lnTo>
                  <a:pt x="10557" y="6562"/>
                </a:lnTo>
                <a:lnTo>
                  <a:pt x="10655" y="4884"/>
                </a:lnTo>
                <a:lnTo>
                  <a:pt x="9074" y="4791"/>
                </a:lnTo>
                <a:cubicBezTo>
                  <a:pt x="9035" y="4315"/>
                  <a:pt x="8904" y="3852"/>
                  <a:pt x="8691" y="3424"/>
                </a:cubicBezTo>
                <a:lnTo>
                  <a:pt x="9836" y="2406"/>
                </a:lnTo>
                <a:lnTo>
                  <a:pt x="8720" y="1150"/>
                </a:lnTo>
                <a:lnTo>
                  <a:pt x="7624" y="2126"/>
                </a:lnTo>
                <a:cubicBezTo>
                  <a:pt x="7275" y="1858"/>
                  <a:pt x="6883" y="1653"/>
                  <a:pt x="6465" y="1520"/>
                </a:cubicBezTo>
                <a:lnTo>
                  <a:pt x="6549" y="98"/>
                </a:lnTo>
                <a:lnTo>
                  <a:pt x="4872" y="0"/>
                </a:lnTo>
                <a:close/>
              </a:path>
            </a:pathLst>
          </a:custGeom>
          <a:solidFill>
            <a:srgbClr val="DBBBA0">
              <a:alpha val="289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7" name="Google Shape;1217;p30"/>
          <p:cNvGrpSpPr/>
          <p:nvPr/>
        </p:nvGrpSpPr>
        <p:grpSpPr>
          <a:xfrm rot="-8806713" flipH="1">
            <a:off x="-205699" y="3199440"/>
            <a:ext cx="1104616" cy="1056548"/>
            <a:chOff x="4439681" y="3402349"/>
            <a:chExt cx="806279" cy="771194"/>
          </a:xfrm>
        </p:grpSpPr>
        <p:sp>
          <p:nvSpPr>
            <p:cNvPr id="1218" name="Google Shape;1218;p30"/>
            <p:cNvSpPr/>
            <p:nvPr/>
          </p:nvSpPr>
          <p:spPr>
            <a:xfrm>
              <a:off x="4439681" y="3584425"/>
              <a:ext cx="610940" cy="589118"/>
            </a:xfrm>
            <a:custGeom>
              <a:avLst/>
              <a:gdLst/>
              <a:ahLst/>
              <a:cxnLst/>
              <a:rect l="l" t="t" r="r" b="b"/>
              <a:pathLst>
                <a:path w="38047" h="36688" extrusionOk="0">
                  <a:moveTo>
                    <a:pt x="5682" y="29945"/>
                  </a:moveTo>
                  <a:cubicBezTo>
                    <a:pt x="5693" y="29945"/>
                    <a:pt x="5704" y="29945"/>
                    <a:pt x="5715" y="29945"/>
                  </a:cubicBezTo>
                  <a:cubicBezTo>
                    <a:pt x="6259" y="29960"/>
                    <a:pt x="6742" y="30301"/>
                    <a:pt x="6938" y="30812"/>
                  </a:cubicBezTo>
                  <a:cubicBezTo>
                    <a:pt x="7133" y="31321"/>
                    <a:pt x="7004" y="31897"/>
                    <a:pt x="6608" y="32272"/>
                  </a:cubicBezTo>
                  <a:cubicBezTo>
                    <a:pt x="6347" y="32520"/>
                    <a:pt x="6012" y="32643"/>
                    <a:pt x="5679" y="32643"/>
                  </a:cubicBezTo>
                  <a:cubicBezTo>
                    <a:pt x="5322" y="32643"/>
                    <a:pt x="4966" y="32502"/>
                    <a:pt x="4702" y="32222"/>
                  </a:cubicBezTo>
                  <a:cubicBezTo>
                    <a:pt x="4325" y="31826"/>
                    <a:pt x="4225" y="31245"/>
                    <a:pt x="4448" y="30745"/>
                  </a:cubicBezTo>
                  <a:cubicBezTo>
                    <a:pt x="4665" y="30257"/>
                    <a:pt x="5150" y="29945"/>
                    <a:pt x="5682" y="29945"/>
                  </a:cubicBezTo>
                  <a:close/>
                  <a:moveTo>
                    <a:pt x="27010" y="0"/>
                  </a:moveTo>
                  <a:lnTo>
                    <a:pt x="21515" y="5216"/>
                  </a:lnTo>
                  <a:cubicBezTo>
                    <a:pt x="20708" y="5980"/>
                    <a:pt x="20180" y="6992"/>
                    <a:pt x="20012" y="8089"/>
                  </a:cubicBezTo>
                  <a:lnTo>
                    <a:pt x="19456" y="11723"/>
                  </a:lnTo>
                  <a:cubicBezTo>
                    <a:pt x="19075" y="14204"/>
                    <a:pt x="17777" y="16453"/>
                    <a:pt x="15820" y="18024"/>
                  </a:cubicBezTo>
                  <a:lnTo>
                    <a:pt x="7951" y="24335"/>
                  </a:lnTo>
                  <a:cubicBezTo>
                    <a:pt x="4944" y="26746"/>
                    <a:pt x="2531" y="29816"/>
                    <a:pt x="896" y="33306"/>
                  </a:cubicBezTo>
                  <a:lnTo>
                    <a:pt x="154" y="34892"/>
                  </a:lnTo>
                  <a:cubicBezTo>
                    <a:pt x="1" y="35220"/>
                    <a:pt x="64" y="35607"/>
                    <a:pt x="313" y="35869"/>
                  </a:cubicBezTo>
                  <a:lnTo>
                    <a:pt x="828" y="36414"/>
                  </a:lnTo>
                  <a:cubicBezTo>
                    <a:pt x="997" y="36592"/>
                    <a:pt x="1229" y="36688"/>
                    <a:pt x="1465" y="36688"/>
                  </a:cubicBezTo>
                  <a:cubicBezTo>
                    <a:pt x="1577" y="36688"/>
                    <a:pt x="1689" y="36666"/>
                    <a:pt x="1796" y="36622"/>
                  </a:cubicBezTo>
                  <a:lnTo>
                    <a:pt x="3419" y="35965"/>
                  </a:lnTo>
                  <a:cubicBezTo>
                    <a:pt x="6991" y="34515"/>
                    <a:pt x="10183" y="32266"/>
                    <a:pt x="12749" y="29390"/>
                  </a:cubicBezTo>
                  <a:lnTo>
                    <a:pt x="19464" y="21863"/>
                  </a:lnTo>
                  <a:cubicBezTo>
                    <a:pt x="21135" y="19990"/>
                    <a:pt x="23447" y="18812"/>
                    <a:pt x="25946" y="18562"/>
                  </a:cubicBezTo>
                  <a:lnTo>
                    <a:pt x="29604" y="18196"/>
                  </a:lnTo>
                  <a:cubicBezTo>
                    <a:pt x="30708" y="18087"/>
                    <a:pt x="31745" y="17611"/>
                    <a:pt x="32551" y="16847"/>
                  </a:cubicBezTo>
                  <a:lnTo>
                    <a:pt x="38047" y="11631"/>
                  </a:lnTo>
                  <a:lnTo>
                    <a:pt x="32787" y="6087"/>
                  </a:lnTo>
                  <a:lnTo>
                    <a:pt x="32272" y="5544"/>
                  </a:lnTo>
                  <a:lnTo>
                    <a:pt x="270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0"/>
            <p:cNvSpPr/>
            <p:nvPr/>
          </p:nvSpPr>
          <p:spPr>
            <a:xfrm>
              <a:off x="4785174" y="3584393"/>
              <a:ext cx="265511" cy="270537"/>
            </a:xfrm>
            <a:custGeom>
              <a:avLst/>
              <a:gdLst/>
              <a:ahLst/>
              <a:cxnLst/>
              <a:rect l="l" t="t" r="r" b="b"/>
              <a:pathLst>
                <a:path w="16535" h="16848" extrusionOk="0">
                  <a:moveTo>
                    <a:pt x="5498" y="0"/>
                  </a:moveTo>
                  <a:lnTo>
                    <a:pt x="0" y="5216"/>
                  </a:lnTo>
                  <a:lnTo>
                    <a:pt x="11037" y="16848"/>
                  </a:lnTo>
                  <a:lnTo>
                    <a:pt x="16534" y="11632"/>
                  </a:lnTo>
                  <a:lnTo>
                    <a:pt x="54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0"/>
            <p:cNvSpPr/>
            <p:nvPr/>
          </p:nvSpPr>
          <p:spPr>
            <a:xfrm>
              <a:off x="4439681" y="3970592"/>
              <a:ext cx="209599" cy="202951"/>
            </a:xfrm>
            <a:custGeom>
              <a:avLst/>
              <a:gdLst/>
              <a:ahLst/>
              <a:cxnLst/>
              <a:rect l="l" t="t" r="r" b="b"/>
              <a:pathLst>
                <a:path w="13053" h="12639" extrusionOk="0">
                  <a:moveTo>
                    <a:pt x="5682" y="5896"/>
                  </a:moveTo>
                  <a:cubicBezTo>
                    <a:pt x="5693" y="5896"/>
                    <a:pt x="5704" y="5896"/>
                    <a:pt x="5715" y="5896"/>
                  </a:cubicBezTo>
                  <a:cubicBezTo>
                    <a:pt x="6259" y="5911"/>
                    <a:pt x="6742" y="6252"/>
                    <a:pt x="6938" y="6763"/>
                  </a:cubicBezTo>
                  <a:cubicBezTo>
                    <a:pt x="7133" y="7272"/>
                    <a:pt x="7003" y="7848"/>
                    <a:pt x="6608" y="8223"/>
                  </a:cubicBezTo>
                  <a:cubicBezTo>
                    <a:pt x="6347" y="8471"/>
                    <a:pt x="6012" y="8594"/>
                    <a:pt x="5679" y="8594"/>
                  </a:cubicBezTo>
                  <a:cubicBezTo>
                    <a:pt x="5322" y="8594"/>
                    <a:pt x="4966" y="8453"/>
                    <a:pt x="4702" y="8173"/>
                  </a:cubicBezTo>
                  <a:cubicBezTo>
                    <a:pt x="4325" y="7777"/>
                    <a:pt x="4225" y="7196"/>
                    <a:pt x="4448" y="6696"/>
                  </a:cubicBezTo>
                  <a:cubicBezTo>
                    <a:pt x="4665" y="6208"/>
                    <a:pt x="5149" y="5896"/>
                    <a:pt x="5682" y="5896"/>
                  </a:cubicBezTo>
                  <a:close/>
                  <a:moveTo>
                    <a:pt x="8307" y="0"/>
                  </a:moveTo>
                  <a:lnTo>
                    <a:pt x="7951" y="286"/>
                  </a:lnTo>
                  <a:cubicBezTo>
                    <a:pt x="4944" y="2697"/>
                    <a:pt x="2531" y="5767"/>
                    <a:pt x="896" y="9257"/>
                  </a:cubicBezTo>
                  <a:lnTo>
                    <a:pt x="154" y="10843"/>
                  </a:lnTo>
                  <a:cubicBezTo>
                    <a:pt x="1" y="11171"/>
                    <a:pt x="64" y="11558"/>
                    <a:pt x="313" y="11820"/>
                  </a:cubicBezTo>
                  <a:lnTo>
                    <a:pt x="828" y="12365"/>
                  </a:lnTo>
                  <a:cubicBezTo>
                    <a:pt x="997" y="12543"/>
                    <a:pt x="1229" y="12639"/>
                    <a:pt x="1465" y="12639"/>
                  </a:cubicBezTo>
                  <a:cubicBezTo>
                    <a:pt x="1577" y="12639"/>
                    <a:pt x="1689" y="12617"/>
                    <a:pt x="1796" y="12573"/>
                  </a:cubicBezTo>
                  <a:lnTo>
                    <a:pt x="3419" y="11916"/>
                  </a:lnTo>
                  <a:cubicBezTo>
                    <a:pt x="6991" y="10466"/>
                    <a:pt x="10183" y="8217"/>
                    <a:pt x="12749" y="5342"/>
                  </a:cubicBezTo>
                  <a:lnTo>
                    <a:pt x="13052" y="5001"/>
                  </a:lnTo>
                  <a:lnTo>
                    <a:pt x="83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0"/>
            <p:cNvSpPr/>
            <p:nvPr/>
          </p:nvSpPr>
          <p:spPr>
            <a:xfrm>
              <a:off x="4873394" y="3402349"/>
              <a:ext cx="372566" cy="368857"/>
            </a:xfrm>
            <a:custGeom>
              <a:avLst/>
              <a:gdLst/>
              <a:ahLst/>
              <a:cxnLst/>
              <a:rect l="l" t="t" r="r" b="b"/>
              <a:pathLst>
                <a:path w="23202" h="22971" extrusionOk="0">
                  <a:moveTo>
                    <a:pt x="10725" y="0"/>
                  </a:moveTo>
                  <a:lnTo>
                    <a:pt x="0" y="11339"/>
                  </a:lnTo>
                  <a:lnTo>
                    <a:pt x="11037" y="22970"/>
                  </a:lnTo>
                  <a:lnTo>
                    <a:pt x="23201" y="13365"/>
                  </a:lnTo>
                  <a:lnTo>
                    <a:pt x="16340" y="4176"/>
                  </a:lnTo>
                  <a:lnTo>
                    <a:pt x="13215" y="6107"/>
                  </a:lnTo>
                  <a:lnTo>
                    <a:pt x="15085" y="3507"/>
                  </a:lnTo>
                  <a:lnTo>
                    <a:pt x="107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0"/>
            <p:cNvSpPr/>
            <p:nvPr/>
          </p:nvSpPr>
          <p:spPr>
            <a:xfrm>
              <a:off x="4976773" y="3402349"/>
              <a:ext cx="269188" cy="294591"/>
            </a:xfrm>
            <a:custGeom>
              <a:avLst/>
              <a:gdLst/>
              <a:ahLst/>
              <a:cxnLst/>
              <a:rect l="l" t="t" r="r" b="b"/>
              <a:pathLst>
                <a:path w="16764" h="18346" extrusionOk="0">
                  <a:moveTo>
                    <a:pt x="4287" y="0"/>
                  </a:moveTo>
                  <a:lnTo>
                    <a:pt x="58" y="4470"/>
                  </a:lnTo>
                  <a:cubicBezTo>
                    <a:pt x="0" y="5410"/>
                    <a:pt x="230" y="6359"/>
                    <a:pt x="902" y="7262"/>
                  </a:cubicBezTo>
                  <a:cubicBezTo>
                    <a:pt x="3164" y="10302"/>
                    <a:pt x="5061" y="8773"/>
                    <a:pt x="5900" y="13438"/>
                  </a:cubicBezTo>
                  <a:cubicBezTo>
                    <a:pt x="6550" y="17049"/>
                    <a:pt x="6300" y="18345"/>
                    <a:pt x="9463" y="18345"/>
                  </a:cubicBezTo>
                  <a:cubicBezTo>
                    <a:pt x="9775" y="18345"/>
                    <a:pt x="10120" y="18333"/>
                    <a:pt x="10502" y="18308"/>
                  </a:cubicBezTo>
                  <a:lnTo>
                    <a:pt x="16763" y="13365"/>
                  </a:lnTo>
                  <a:lnTo>
                    <a:pt x="9902" y="4174"/>
                  </a:lnTo>
                  <a:lnTo>
                    <a:pt x="6777" y="6107"/>
                  </a:lnTo>
                  <a:lnTo>
                    <a:pt x="8647" y="3505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3" name="Google Shape;1223;p30"/>
          <p:cNvGrpSpPr/>
          <p:nvPr/>
        </p:nvGrpSpPr>
        <p:grpSpPr>
          <a:xfrm>
            <a:off x="8786076" y="3028609"/>
            <a:ext cx="182884" cy="182882"/>
            <a:chOff x="6622700" y="4387050"/>
            <a:chExt cx="89825" cy="89525"/>
          </a:xfrm>
        </p:grpSpPr>
        <p:sp>
          <p:nvSpPr>
            <p:cNvPr id="1224" name="Google Shape;1224;p30"/>
            <p:cNvSpPr/>
            <p:nvPr/>
          </p:nvSpPr>
          <p:spPr>
            <a:xfrm>
              <a:off x="6662325" y="4387050"/>
              <a:ext cx="10550" cy="89525"/>
            </a:xfrm>
            <a:custGeom>
              <a:avLst/>
              <a:gdLst/>
              <a:ahLst/>
              <a:cxnLst/>
              <a:rect l="l" t="t" r="r" b="b"/>
              <a:pathLst>
                <a:path w="422" h="3581" extrusionOk="0">
                  <a:moveTo>
                    <a:pt x="211" y="1"/>
                  </a:moveTo>
                  <a:cubicBezTo>
                    <a:pt x="95" y="1"/>
                    <a:pt x="1" y="95"/>
                    <a:pt x="1" y="211"/>
                  </a:cubicBezTo>
                  <a:lnTo>
                    <a:pt x="1" y="3370"/>
                  </a:lnTo>
                  <a:cubicBezTo>
                    <a:pt x="1" y="3486"/>
                    <a:pt x="95" y="3580"/>
                    <a:pt x="211" y="3580"/>
                  </a:cubicBezTo>
                  <a:cubicBezTo>
                    <a:pt x="327" y="3580"/>
                    <a:pt x="420" y="3487"/>
                    <a:pt x="422" y="3371"/>
                  </a:cubicBezTo>
                  <a:lnTo>
                    <a:pt x="422" y="211"/>
                  </a:lnTo>
                  <a:cubicBezTo>
                    <a:pt x="422" y="95"/>
                    <a:pt x="327" y="1"/>
                    <a:pt x="2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0"/>
            <p:cNvSpPr/>
            <p:nvPr/>
          </p:nvSpPr>
          <p:spPr>
            <a:xfrm>
              <a:off x="6622700" y="4426575"/>
              <a:ext cx="89825" cy="10500"/>
            </a:xfrm>
            <a:custGeom>
              <a:avLst/>
              <a:gdLst/>
              <a:ahLst/>
              <a:cxnLst/>
              <a:rect l="l" t="t" r="r" b="b"/>
              <a:pathLst>
                <a:path w="3593" h="420" extrusionOk="0">
                  <a:moveTo>
                    <a:pt x="208" y="0"/>
                  </a:moveTo>
                  <a:cubicBezTo>
                    <a:pt x="93" y="0"/>
                    <a:pt x="0" y="94"/>
                    <a:pt x="0" y="209"/>
                  </a:cubicBezTo>
                  <a:cubicBezTo>
                    <a:pt x="0" y="327"/>
                    <a:pt x="94" y="420"/>
                    <a:pt x="211" y="420"/>
                  </a:cubicBezTo>
                  <a:cubicBezTo>
                    <a:pt x="213" y="420"/>
                    <a:pt x="215" y="420"/>
                    <a:pt x="217" y="420"/>
                  </a:cubicBezTo>
                  <a:lnTo>
                    <a:pt x="3375" y="420"/>
                  </a:lnTo>
                  <a:cubicBezTo>
                    <a:pt x="3377" y="420"/>
                    <a:pt x="3379" y="420"/>
                    <a:pt x="3381" y="420"/>
                  </a:cubicBezTo>
                  <a:cubicBezTo>
                    <a:pt x="3498" y="420"/>
                    <a:pt x="3592" y="327"/>
                    <a:pt x="3592" y="209"/>
                  </a:cubicBezTo>
                  <a:cubicBezTo>
                    <a:pt x="3592" y="94"/>
                    <a:pt x="3499" y="0"/>
                    <a:pt x="3384" y="0"/>
                  </a:cubicBezTo>
                  <a:cubicBezTo>
                    <a:pt x="3381" y="0"/>
                    <a:pt x="3378" y="0"/>
                    <a:pt x="3375" y="0"/>
                  </a:cubicBezTo>
                  <a:lnTo>
                    <a:pt x="217" y="0"/>
                  </a:lnTo>
                  <a:cubicBezTo>
                    <a:pt x="214" y="0"/>
                    <a:pt x="211" y="0"/>
                    <a:pt x="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6" name="Google Shape;1226;p30"/>
          <p:cNvGrpSpPr/>
          <p:nvPr/>
        </p:nvGrpSpPr>
        <p:grpSpPr>
          <a:xfrm>
            <a:off x="359319" y="244645"/>
            <a:ext cx="348588" cy="294865"/>
            <a:chOff x="5661875" y="2759775"/>
            <a:chExt cx="198875" cy="168225"/>
          </a:xfrm>
        </p:grpSpPr>
        <p:sp>
          <p:nvSpPr>
            <p:cNvPr id="1227" name="Google Shape;1227;p30"/>
            <p:cNvSpPr/>
            <p:nvPr/>
          </p:nvSpPr>
          <p:spPr>
            <a:xfrm>
              <a:off x="5661875" y="2759800"/>
              <a:ext cx="184650" cy="168200"/>
            </a:xfrm>
            <a:custGeom>
              <a:avLst/>
              <a:gdLst/>
              <a:ahLst/>
              <a:cxnLst/>
              <a:rect l="l" t="t" r="r" b="b"/>
              <a:pathLst>
                <a:path w="7386" h="6728" extrusionOk="0">
                  <a:moveTo>
                    <a:pt x="3693" y="1"/>
                  </a:moveTo>
                  <a:cubicBezTo>
                    <a:pt x="2832" y="1"/>
                    <a:pt x="1971" y="329"/>
                    <a:pt x="1314" y="986"/>
                  </a:cubicBezTo>
                  <a:cubicBezTo>
                    <a:pt x="0" y="2300"/>
                    <a:pt x="0" y="4429"/>
                    <a:pt x="1314" y="5743"/>
                  </a:cubicBezTo>
                  <a:cubicBezTo>
                    <a:pt x="1971" y="6399"/>
                    <a:pt x="2832" y="6728"/>
                    <a:pt x="3693" y="6728"/>
                  </a:cubicBezTo>
                  <a:cubicBezTo>
                    <a:pt x="4554" y="6728"/>
                    <a:pt x="5415" y="6399"/>
                    <a:pt x="6072" y="5743"/>
                  </a:cubicBezTo>
                  <a:cubicBezTo>
                    <a:pt x="7386" y="4429"/>
                    <a:pt x="7386" y="2300"/>
                    <a:pt x="6072" y="986"/>
                  </a:cubicBezTo>
                  <a:cubicBezTo>
                    <a:pt x="5415" y="329"/>
                    <a:pt x="4554" y="1"/>
                    <a:pt x="36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0"/>
            <p:cNvSpPr/>
            <p:nvPr/>
          </p:nvSpPr>
          <p:spPr>
            <a:xfrm>
              <a:off x="5676125" y="2759775"/>
              <a:ext cx="184625" cy="168225"/>
            </a:xfrm>
            <a:custGeom>
              <a:avLst/>
              <a:gdLst/>
              <a:ahLst/>
              <a:cxnLst/>
              <a:rect l="l" t="t" r="r" b="b"/>
              <a:pathLst>
                <a:path w="7385" h="6729" extrusionOk="0">
                  <a:moveTo>
                    <a:pt x="3692" y="0"/>
                  </a:moveTo>
                  <a:cubicBezTo>
                    <a:pt x="2832" y="0"/>
                    <a:pt x="1971" y="329"/>
                    <a:pt x="1314" y="985"/>
                  </a:cubicBezTo>
                  <a:cubicBezTo>
                    <a:pt x="0" y="2301"/>
                    <a:pt x="0" y="4430"/>
                    <a:pt x="1314" y="5744"/>
                  </a:cubicBezTo>
                  <a:cubicBezTo>
                    <a:pt x="1971" y="6400"/>
                    <a:pt x="2832" y="6729"/>
                    <a:pt x="3692" y="6729"/>
                  </a:cubicBezTo>
                  <a:cubicBezTo>
                    <a:pt x="4553" y="6729"/>
                    <a:pt x="5414" y="6400"/>
                    <a:pt x="6071" y="5744"/>
                  </a:cubicBezTo>
                  <a:cubicBezTo>
                    <a:pt x="7384" y="4430"/>
                    <a:pt x="7384" y="2301"/>
                    <a:pt x="6071" y="985"/>
                  </a:cubicBezTo>
                  <a:cubicBezTo>
                    <a:pt x="5414" y="329"/>
                    <a:pt x="4553" y="0"/>
                    <a:pt x="3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0"/>
            <p:cNvSpPr/>
            <p:nvPr/>
          </p:nvSpPr>
          <p:spPr>
            <a:xfrm>
              <a:off x="5704525" y="2780000"/>
              <a:ext cx="127825" cy="127825"/>
            </a:xfrm>
            <a:custGeom>
              <a:avLst/>
              <a:gdLst/>
              <a:ahLst/>
              <a:cxnLst/>
              <a:rect l="l" t="t" r="r" b="b"/>
              <a:pathLst>
                <a:path w="5113" h="5113" extrusionOk="0">
                  <a:moveTo>
                    <a:pt x="2557" y="0"/>
                  </a:moveTo>
                  <a:cubicBezTo>
                    <a:pt x="1145" y="0"/>
                    <a:pt x="1" y="1144"/>
                    <a:pt x="1" y="2556"/>
                  </a:cubicBezTo>
                  <a:cubicBezTo>
                    <a:pt x="1" y="3968"/>
                    <a:pt x="1145" y="5112"/>
                    <a:pt x="2557" y="5112"/>
                  </a:cubicBezTo>
                  <a:cubicBezTo>
                    <a:pt x="3968" y="5112"/>
                    <a:pt x="5112" y="3968"/>
                    <a:pt x="5112" y="2556"/>
                  </a:cubicBezTo>
                  <a:cubicBezTo>
                    <a:pt x="5112" y="1144"/>
                    <a:pt x="3968" y="0"/>
                    <a:pt x="2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0"/>
            <p:cNvSpPr/>
            <p:nvPr/>
          </p:nvSpPr>
          <p:spPr>
            <a:xfrm>
              <a:off x="5706650" y="2789425"/>
              <a:ext cx="123625" cy="108925"/>
            </a:xfrm>
            <a:custGeom>
              <a:avLst/>
              <a:gdLst/>
              <a:ahLst/>
              <a:cxnLst/>
              <a:rect l="l" t="t" r="r" b="b"/>
              <a:pathLst>
                <a:path w="4945" h="4357" extrusionOk="0">
                  <a:moveTo>
                    <a:pt x="2470" y="1"/>
                  </a:moveTo>
                  <a:cubicBezTo>
                    <a:pt x="2193" y="1"/>
                    <a:pt x="1910" y="54"/>
                    <a:pt x="1638" y="167"/>
                  </a:cubicBezTo>
                  <a:cubicBezTo>
                    <a:pt x="527" y="628"/>
                    <a:pt x="0" y="1902"/>
                    <a:pt x="459" y="3013"/>
                  </a:cubicBezTo>
                  <a:cubicBezTo>
                    <a:pt x="807" y="3851"/>
                    <a:pt x="1617" y="4357"/>
                    <a:pt x="2472" y="4357"/>
                  </a:cubicBezTo>
                  <a:cubicBezTo>
                    <a:pt x="2750" y="4357"/>
                    <a:pt x="3032" y="4303"/>
                    <a:pt x="3305" y="4190"/>
                  </a:cubicBezTo>
                  <a:cubicBezTo>
                    <a:pt x="4416" y="3731"/>
                    <a:pt x="4944" y="2457"/>
                    <a:pt x="4484" y="1346"/>
                  </a:cubicBezTo>
                  <a:cubicBezTo>
                    <a:pt x="4136" y="507"/>
                    <a:pt x="3325" y="1"/>
                    <a:pt x="24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0"/>
            <p:cNvSpPr/>
            <p:nvPr/>
          </p:nvSpPr>
          <p:spPr>
            <a:xfrm>
              <a:off x="5752100" y="2810175"/>
              <a:ext cx="41275" cy="68050"/>
            </a:xfrm>
            <a:custGeom>
              <a:avLst/>
              <a:gdLst/>
              <a:ahLst/>
              <a:cxnLst/>
              <a:rect l="l" t="t" r="r" b="b"/>
              <a:pathLst>
                <a:path w="1651" h="2722" extrusionOk="0">
                  <a:moveTo>
                    <a:pt x="694" y="673"/>
                  </a:moveTo>
                  <a:lnTo>
                    <a:pt x="694" y="1055"/>
                  </a:lnTo>
                  <a:cubicBezTo>
                    <a:pt x="617" y="1047"/>
                    <a:pt x="560" y="1026"/>
                    <a:pt x="522" y="993"/>
                  </a:cubicBezTo>
                  <a:cubicBezTo>
                    <a:pt x="485" y="960"/>
                    <a:pt x="464" y="915"/>
                    <a:pt x="464" y="857"/>
                  </a:cubicBezTo>
                  <a:cubicBezTo>
                    <a:pt x="464" y="805"/>
                    <a:pt x="485" y="762"/>
                    <a:pt x="527" y="729"/>
                  </a:cubicBezTo>
                  <a:cubicBezTo>
                    <a:pt x="568" y="695"/>
                    <a:pt x="624" y="676"/>
                    <a:pt x="694" y="673"/>
                  </a:cubicBezTo>
                  <a:close/>
                  <a:moveTo>
                    <a:pt x="931" y="1532"/>
                  </a:moveTo>
                  <a:cubicBezTo>
                    <a:pt x="1022" y="1543"/>
                    <a:pt x="1088" y="1564"/>
                    <a:pt x="1127" y="1597"/>
                  </a:cubicBezTo>
                  <a:cubicBezTo>
                    <a:pt x="1167" y="1630"/>
                    <a:pt x="1185" y="1679"/>
                    <a:pt x="1185" y="1746"/>
                  </a:cubicBezTo>
                  <a:cubicBezTo>
                    <a:pt x="1185" y="1811"/>
                    <a:pt x="1165" y="1858"/>
                    <a:pt x="1121" y="1891"/>
                  </a:cubicBezTo>
                  <a:cubicBezTo>
                    <a:pt x="1079" y="1922"/>
                    <a:pt x="1016" y="1939"/>
                    <a:pt x="931" y="1941"/>
                  </a:cubicBezTo>
                  <a:lnTo>
                    <a:pt x="931" y="1532"/>
                  </a:lnTo>
                  <a:close/>
                  <a:moveTo>
                    <a:pt x="694" y="0"/>
                  </a:moveTo>
                  <a:lnTo>
                    <a:pt x="692" y="338"/>
                  </a:lnTo>
                  <a:cubicBezTo>
                    <a:pt x="470" y="348"/>
                    <a:pt x="299" y="401"/>
                    <a:pt x="180" y="500"/>
                  </a:cubicBezTo>
                  <a:cubicBezTo>
                    <a:pt x="60" y="597"/>
                    <a:pt x="1" y="734"/>
                    <a:pt x="1" y="909"/>
                  </a:cubicBezTo>
                  <a:cubicBezTo>
                    <a:pt x="1" y="1074"/>
                    <a:pt x="49" y="1201"/>
                    <a:pt x="147" y="1289"/>
                  </a:cubicBezTo>
                  <a:cubicBezTo>
                    <a:pt x="246" y="1377"/>
                    <a:pt x="412" y="1441"/>
                    <a:pt x="645" y="1482"/>
                  </a:cubicBezTo>
                  <a:lnTo>
                    <a:pt x="694" y="1490"/>
                  </a:lnTo>
                  <a:lnTo>
                    <a:pt x="694" y="1946"/>
                  </a:lnTo>
                  <a:cubicBezTo>
                    <a:pt x="576" y="1943"/>
                    <a:pt x="458" y="1925"/>
                    <a:pt x="343" y="1895"/>
                  </a:cubicBezTo>
                  <a:cubicBezTo>
                    <a:pt x="228" y="1864"/>
                    <a:pt x="115" y="1820"/>
                    <a:pt x="4" y="1762"/>
                  </a:cubicBezTo>
                  <a:lnTo>
                    <a:pt x="4" y="2145"/>
                  </a:lnTo>
                  <a:cubicBezTo>
                    <a:pt x="112" y="2186"/>
                    <a:pt x="222" y="2217"/>
                    <a:pt x="337" y="2239"/>
                  </a:cubicBezTo>
                  <a:cubicBezTo>
                    <a:pt x="452" y="2261"/>
                    <a:pt x="569" y="2276"/>
                    <a:pt x="692" y="2280"/>
                  </a:cubicBezTo>
                  <a:lnTo>
                    <a:pt x="694" y="2722"/>
                  </a:lnTo>
                  <a:lnTo>
                    <a:pt x="931" y="2722"/>
                  </a:lnTo>
                  <a:lnTo>
                    <a:pt x="931" y="2277"/>
                  </a:lnTo>
                  <a:cubicBezTo>
                    <a:pt x="1173" y="2263"/>
                    <a:pt x="1352" y="2210"/>
                    <a:pt x="1471" y="2114"/>
                  </a:cubicBezTo>
                  <a:cubicBezTo>
                    <a:pt x="1591" y="2016"/>
                    <a:pt x="1651" y="1878"/>
                    <a:pt x="1651" y="1699"/>
                  </a:cubicBezTo>
                  <a:cubicBezTo>
                    <a:pt x="1651" y="1520"/>
                    <a:pt x="1600" y="1385"/>
                    <a:pt x="1500" y="1294"/>
                  </a:cubicBezTo>
                  <a:cubicBezTo>
                    <a:pt x="1399" y="1202"/>
                    <a:pt x="1226" y="1136"/>
                    <a:pt x="978" y="1097"/>
                  </a:cubicBezTo>
                  <a:lnTo>
                    <a:pt x="931" y="1089"/>
                  </a:lnTo>
                  <a:lnTo>
                    <a:pt x="931" y="668"/>
                  </a:lnTo>
                  <a:cubicBezTo>
                    <a:pt x="1030" y="673"/>
                    <a:pt x="1127" y="687"/>
                    <a:pt x="1225" y="711"/>
                  </a:cubicBezTo>
                  <a:cubicBezTo>
                    <a:pt x="1324" y="733"/>
                    <a:pt x="1421" y="766"/>
                    <a:pt x="1519" y="806"/>
                  </a:cubicBezTo>
                  <a:lnTo>
                    <a:pt x="1519" y="434"/>
                  </a:lnTo>
                  <a:cubicBezTo>
                    <a:pt x="1420" y="407"/>
                    <a:pt x="1322" y="385"/>
                    <a:pt x="1225" y="370"/>
                  </a:cubicBezTo>
                  <a:cubicBezTo>
                    <a:pt x="1126" y="352"/>
                    <a:pt x="1028" y="340"/>
                    <a:pt x="931" y="332"/>
                  </a:cubicBezTo>
                  <a:lnTo>
                    <a:pt x="9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2" name="Google Shape;1232;p30"/>
          <p:cNvGrpSpPr/>
          <p:nvPr/>
        </p:nvGrpSpPr>
        <p:grpSpPr>
          <a:xfrm>
            <a:off x="142880" y="979847"/>
            <a:ext cx="270848" cy="249683"/>
            <a:chOff x="5649525" y="2360125"/>
            <a:chExt cx="242500" cy="223550"/>
          </a:xfrm>
        </p:grpSpPr>
        <p:sp>
          <p:nvSpPr>
            <p:cNvPr id="1233" name="Google Shape;1233;p30"/>
            <p:cNvSpPr/>
            <p:nvPr/>
          </p:nvSpPr>
          <p:spPr>
            <a:xfrm>
              <a:off x="5649525" y="2360125"/>
              <a:ext cx="223550" cy="223550"/>
            </a:xfrm>
            <a:custGeom>
              <a:avLst/>
              <a:gdLst/>
              <a:ahLst/>
              <a:cxnLst/>
              <a:rect l="l" t="t" r="r" b="b"/>
              <a:pathLst>
                <a:path w="8942" h="8942" extrusionOk="0">
                  <a:moveTo>
                    <a:pt x="4471" y="1"/>
                  </a:moveTo>
                  <a:cubicBezTo>
                    <a:pt x="2003" y="1"/>
                    <a:pt x="1" y="2002"/>
                    <a:pt x="1" y="4471"/>
                  </a:cubicBezTo>
                  <a:cubicBezTo>
                    <a:pt x="1" y="6941"/>
                    <a:pt x="2003" y="8942"/>
                    <a:pt x="4471" y="8942"/>
                  </a:cubicBezTo>
                  <a:cubicBezTo>
                    <a:pt x="6941" y="8942"/>
                    <a:pt x="8942" y="6941"/>
                    <a:pt x="8942" y="4471"/>
                  </a:cubicBezTo>
                  <a:cubicBezTo>
                    <a:pt x="8942" y="2002"/>
                    <a:pt x="6941" y="1"/>
                    <a:pt x="44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0"/>
            <p:cNvSpPr/>
            <p:nvPr/>
          </p:nvSpPr>
          <p:spPr>
            <a:xfrm>
              <a:off x="5668475" y="2360125"/>
              <a:ext cx="223550" cy="223550"/>
            </a:xfrm>
            <a:custGeom>
              <a:avLst/>
              <a:gdLst/>
              <a:ahLst/>
              <a:cxnLst/>
              <a:rect l="l" t="t" r="r" b="b"/>
              <a:pathLst>
                <a:path w="8942" h="8942" extrusionOk="0">
                  <a:moveTo>
                    <a:pt x="4471" y="1"/>
                  </a:moveTo>
                  <a:cubicBezTo>
                    <a:pt x="2002" y="1"/>
                    <a:pt x="0" y="2002"/>
                    <a:pt x="0" y="4471"/>
                  </a:cubicBezTo>
                  <a:cubicBezTo>
                    <a:pt x="0" y="6941"/>
                    <a:pt x="2002" y="8942"/>
                    <a:pt x="4471" y="8942"/>
                  </a:cubicBezTo>
                  <a:cubicBezTo>
                    <a:pt x="6941" y="8942"/>
                    <a:pt x="8941" y="6941"/>
                    <a:pt x="8941" y="4471"/>
                  </a:cubicBezTo>
                  <a:cubicBezTo>
                    <a:pt x="8941" y="2002"/>
                    <a:pt x="6941" y="1"/>
                    <a:pt x="44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0"/>
            <p:cNvSpPr/>
            <p:nvPr/>
          </p:nvSpPr>
          <p:spPr>
            <a:xfrm>
              <a:off x="5687000" y="2386975"/>
              <a:ext cx="186475" cy="169875"/>
            </a:xfrm>
            <a:custGeom>
              <a:avLst/>
              <a:gdLst/>
              <a:ahLst/>
              <a:cxnLst/>
              <a:rect l="l" t="t" r="r" b="b"/>
              <a:pathLst>
                <a:path w="7459" h="6795" extrusionOk="0">
                  <a:moveTo>
                    <a:pt x="3730" y="0"/>
                  </a:moveTo>
                  <a:cubicBezTo>
                    <a:pt x="2861" y="0"/>
                    <a:pt x="1992" y="332"/>
                    <a:pt x="1329" y="996"/>
                  </a:cubicBezTo>
                  <a:cubicBezTo>
                    <a:pt x="1" y="2322"/>
                    <a:pt x="1" y="4474"/>
                    <a:pt x="1329" y="5800"/>
                  </a:cubicBezTo>
                  <a:cubicBezTo>
                    <a:pt x="1992" y="6463"/>
                    <a:pt x="2861" y="6794"/>
                    <a:pt x="3730" y="6794"/>
                  </a:cubicBezTo>
                  <a:cubicBezTo>
                    <a:pt x="4600" y="6794"/>
                    <a:pt x="5469" y="6463"/>
                    <a:pt x="6132" y="5800"/>
                  </a:cubicBezTo>
                  <a:cubicBezTo>
                    <a:pt x="7459" y="4474"/>
                    <a:pt x="7459" y="2322"/>
                    <a:pt x="6132" y="996"/>
                  </a:cubicBezTo>
                  <a:cubicBezTo>
                    <a:pt x="5469" y="332"/>
                    <a:pt x="4600" y="0"/>
                    <a:pt x="3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0"/>
            <p:cNvSpPr/>
            <p:nvPr/>
          </p:nvSpPr>
          <p:spPr>
            <a:xfrm>
              <a:off x="5707900" y="2399575"/>
              <a:ext cx="144725" cy="144700"/>
            </a:xfrm>
            <a:custGeom>
              <a:avLst/>
              <a:gdLst/>
              <a:ahLst/>
              <a:cxnLst/>
              <a:rect l="l" t="t" r="r" b="b"/>
              <a:pathLst>
                <a:path w="5789" h="5788" extrusionOk="0">
                  <a:moveTo>
                    <a:pt x="2894" y="0"/>
                  </a:moveTo>
                  <a:cubicBezTo>
                    <a:pt x="1296" y="0"/>
                    <a:pt x="1" y="1295"/>
                    <a:pt x="1" y="2893"/>
                  </a:cubicBezTo>
                  <a:cubicBezTo>
                    <a:pt x="1" y="4491"/>
                    <a:pt x="1296" y="5788"/>
                    <a:pt x="2894" y="5788"/>
                  </a:cubicBezTo>
                  <a:cubicBezTo>
                    <a:pt x="4492" y="5788"/>
                    <a:pt x="5788" y="4491"/>
                    <a:pt x="5788" y="2893"/>
                  </a:cubicBezTo>
                  <a:cubicBezTo>
                    <a:pt x="5788" y="1295"/>
                    <a:pt x="4492" y="0"/>
                    <a:pt x="28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0"/>
            <p:cNvSpPr/>
            <p:nvPr/>
          </p:nvSpPr>
          <p:spPr>
            <a:xfrm>
              <a:off x="5758550" y="2427075"/>
              <a:ext cx="54825" cy="90450"/>
            </a:xfrm>
            <a:custGeom>
              <a:avLst/>
              <a:gdLst/>
              <a:ahLst/>
              <a:cxnLst/>
              <a:rect l="l" t="t" r="r" b="b"/>
              <a:pathLst>
                <a:path w="2193" h="3618" extrusionOk="0">
                  <a:moveTo>
                    <a:pt x="921" y="894"/>
                  </a:moveTo>
                  <a:lnTo>
                    <a:pt x="921" y="1403"/>
                  </a:lnTo>
                  <a:cubicBezTo>
                    <a:pt x="821" y="1392"/>
                    <a:pt x="744" y="1364"/>
                    <a:pt x="693" y="1322"/>
                  </a:cubicBezTo>
                  <a:cubicBezTo>
                    <a:pt x="643" y="1278"/>
                    <a:pt x="618" y="1216"/>
                    <a:pt x="618" y="1141"/>
                  </a:cubicBezTo>
                  <a:cubicBezTo>
                    <a:pt x="618" y="1072"/>
                    <a:pt x="645" y="1015"/>
                    <a:pt x="700" y="971"/>
                  </a:cubicBezTo>
                  <a:cubicBezTo>
                    <a:pt x="755" y="926"/>
                    <a:pt x="828" y="901"/>
                    <a:pt x="921" y="894"/>
                  </a:cubicBezTo>
                  <a:close/>
                  <a:moveTo>
                    <a:pt x="1237" y="2038"/>
                  </a:moveTo>
                  <a:cubicBezTo>
                    <a:pt x="1360" y="2051"/>
                    <a:pt x="1446" y="2081"/>
                    <a:pt x="1498" y="2125"/>
                  </a:cubicBezTo>
                  <a:cubicBezTo>
                    <a:pt x="1550" y="2167"/>
                    <a:pt x="1576" y="2233"/>
                    <a:pt x="1576" y="2321"/>
                  </a:cubicBezTo>
                  <a:cubicBezTo>
                    <a:pt x="1576" y="2406"/>
                    <a:pt x="1546" y="2470"/>
                    <a:pt x="1490" y="2514"/>
                  </a:cubicBezTo>
                  <a:cubicBezTo>
                    <a:pt x="1433" y="2557"/>
                    <a:pt x="1350" y="2579"/>
                    <a:pt x="1237" y="2580"/>
                  </a:cubicBezTo>
                  <a:lnTo>
                    <a:pt x="1237" y="2038"/>
                  </a:lnTo>
                  <a:close/>
                  <a:moveTo>
                    <a:pt x="921" y="0"/>
                  </a:moveTo>
                  <a:lnTo>
                    <a:pt x="920" y="451"/>
                  </a:lnTo>
                  <a:cubicBezTo>
                    <a:pt x="624" y="462"/>
                    <a:pt x="398" y="534"/>
                    <a:pt x="238" y="665"/>
                  </a:cubicBezTo>
                  <a:cubicBezTo>
                    <a:pt x="79" y="795"/>
                    <a:pt x="0" y="976"/>
                    <a:pt x="0" y="1209"/>
                  </a:cubicBezTo>
                  <a:cubicBezTo>
                    <a:pt x="0" y="1429"/>
                    <a:pt x="65" y="1597"/>
                    <a:pt x="195" y="1713"/>
                  </a:cubicBezTo>
                  <a:cubicBezTo>
                    <a:pt x="326" y="1829"/>
                    <a:pt x="547" y="1916"/>
                    <a:pt x="857" y="1971"/>
                  </a:cubicBezTo>
                  <a:lnTo>
                    <a:pt x="921" y="1982"/>
                  </a:lnTo>
                  <a:lnTo>
                    <a:pt x="921" y="2588"/>
                  </a:lnTo>
                  <a:cubicBezTo>
                    <a:pt x="764" y="2582"/>
                    <a:pt x="608" y="2560"/>
                    <a:pt x="456" y="2519"/>
                  </a:cubicBezTo>
                  <a:cubicBezTo>
                    <a:pt x="304" y="2478"/>
                    <a:pt x="153" y="2419"/>
                    <a:pt x="3" y="2342"/>
                  </a:cubicBezTo>
                  <a:lnTo>
                    <a:pt x="3" y="2852"/>
                  </a:lnTo>
                  <a:cubicBezTo>
                    <a:pt x="148" y="2906"/>
                    <a:pt x="296" y="2948"/>
                    <a:pt x="448" y="2978"/>
                  </a:cubicBezTo>
                  <a:cubicBezTo>
                    <a:pt x="599" y="3008"/>
                    <a:pt x="756" y="3025"/>
                    <a:pt x="920" y="3031"/>
                  </a:cubicBezTo>
                  <a:lnTo>
                    <a:pt x="921" y="3617"/>
                  </a:lnTo>
                  <a:lnTo>
                    <a:pt x="1237" y="3617"/>
                  </a:lnTo>
                  <a:lnTo>
                    <a:pt x="1237" y="3028"/>
                  </a:lnTo>
                  <a:cubicBezTo>
                    <a:pt x="1557" y="3009"/>
                    <a:pt x="1796" y="2937"/>
                    <a:pt x="1955" y="2810"/>
                  </a:cubicBezTo>
                  <a:cubicBezTo>
                    <a:pt x="2114" y="2681"/>
                    <a:pt x="2192" y="2497"/>
                    <a:pt x="2192" y="2258"/>
                  </a:cubicBezTo>
                  <a:cubicBezTo>
                    <a:pt x="2192" y="2021"/>
                    <a:pt x="2126" y="1842"/>
                    <a:pt x="1993" y="1721"/>
                  </a:cubicBezTo>
                  <a:cubicBezTo>
                    <a:pt x="1859" y="1598"/>
                    <a:pt x="1628" y="1512"/>
                    <a:pt x="1298" y="1460"/>
                  </a:cubicBezTo>
                  <a:lnTo>
                    <a:pt x="1237" y="1447"/>
                  </a:lnTo>
                  <a:lnTo>
                    <a:pt x="1237" y="890"/>
                  </a:lnTo>
                  <a:cubicBezTo>
                    <a:pt x="1367" y="896"/>
                    <a:pt x="1498" y="915"/>
                    <a:pt x="1628" y="946"/>
                  </a:cubicBezTo>
                  <a:cubicBezTo>
                    <a:pt x="1759" y="976"/>
                    <a:pt x="1887" y="1018"/>
                    <a:pt x="2018" y="1072"/>
                  </a:cubicBezTo>
                  <a:lnTo>
                    <a:pt x="2018" y="577"/>
                  </a:lnTo>
                  <a:cubicBezTo>
                    <a:pt x="1886" y="542"/>
                    <a:pt x="1755" y="514"/>
                    <a:pt x="1627" y="492"/>
                  </a:cubicBezTo>
                  <a:cubicBezTo>
                    <a:pt x="1496" y="470"/>
                    <a:pt x="1366" y="453"/>
                    <a:pt x="1237" y="443"/>
                  </a:cubicBezTo>
                  <a:lnTo>
                    <a:pt x="12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8" name="Google Shape;1238;p30"/>
          <p:cNvGrpSpPr/>
          <p:nvPr/>
        </p:nvGrpSpPr>
        <p:grpSpPr>
          <a:xfrm>
            <a:off x="8703219" y="3968920"/>
            <a:ext cx="348588" cy="294865"/>
            <a:chOff x="5661875" y="2759775"/>
            <a:chExt cx="198875" cy="168225"/>
          </a:xfrm>
        </p:grpSpPr>
        <p:sp>
          <p:nvSpPr>
            <p:cNvPr id="1239" name="Google Shape;1239;p30"/>
            <p:cNvSpPr/>
            <p:nvPr/>
          </p:nvSpPr>
          <p:spPr>
            <a:xfrm>
              <a:off x="5661875" y="2759800"/>
              <a:ext cx="184650" cy="168200"/>
            </a:xfrm>
            <a:custGeom>
              <a:avLst/>
              <a:gdLst/>
              <a:ahLst/>
              <a:cxnLst/>
              <a:rect l="l" t="t" r="r" b="b"/>
              <a:pathLst>
                <a:path w="7386" h="6728" extrusionOk="0">
                  <a:moveTo>
                    <a:pt x="3693" y="1"/>
                  </a:moveTo>
                  <a:cubicBezTo>
                    <a:pt x="2832" y="1"/>
                    <a:pt x="1971" y="329"/>
                    <a:pt x="1314" y="986"/>
                  </a:cubicBezTo>
                  <a:cubicBezTo>
                    <a:pt x="0" y="2300"/>
                    <a:pt x="0" y="4429"/>
                    <a:pt x="1314" y="5743"/>
                  </a:cubicBezTo>
                  <a:cubicBezTo>
                    <a:pt x="1971" y="6399"/>
                    <a:pt x="2832" y="6728"/>
                    <a:pt x="3693" y="6728"/>
                  </a:cubicBezTo>
                  <a:cubicBezTo>
                    <a:pt x="4554" y="6728"/>
                    <a:pt x="5415" y="6399"/>
                    <a:pt x="6072" y="5743"/>
                  </a:cubicBezTo>
                  <a:cubicBezTo>
                    <a:pt x="7386" y="4429"/>
                    <a:pt x="7386" y="2300"/>
                    <a:pt x="6072" y="986"/>
                  </a:cubicBezTo>
                  <a:cubicBezTo>
                    <a:pt x="5415" y="329"/>
                    <a:pt x="4554" y="1"/>
                    <a:pt x="36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0"/>
            <p:cNvSpPr/>
            <p:nvPr/>
          </p:nvSpPr>
          <p:spPr>
            <a:xfrm>
              <a:off x="5676125" y="2759775"/>
              <a:ext cx="184625" cy="168225"/>
            </a:xfrm>
            <a:custGeom>
              <a:avLst/>
              <a:gdLst/>
              <a:ahLst/>
              <a:cxnLst/>
              <a:rect l="l" t="t" r="r" b="b"/>
              <a:pathLst>
                <a:path w="7385" h="6729" extrusionOk="0">
                  <a:moveTo>
                    <a:pt x="3692" y="0"/>
                  </a:moveTo>
                  <a:cubicBezTo>
                    <a:pt x="2832" y="0"/>
                    <a:pt x="1971" y="329"/>
                    <a:pt x="1314" y="985"/>
                  </a:cubicBezTo>
                  <a:cubicBezTo>
                    <a:pt x="0" y="2301"/>
                    <a:pt x="0" y="4430"/>
                    <a:pt x="1314" y="5744"/>
                  </a:cubicBezTo>
                  <a:cubicBezTo>
                    <a:pt x="1971" y="6400"/>
                    <a:pt x="2832" y="6729"/>
                    <a:pt x="3692" y="6729"/>
                  </a:cubicBezTo>
                  <a:cubicBezTo>
                    <a:pt x="4553" y="6729"/>
                    <a:pt x="5414" y="6400"/>
                    <a:pt x="6071" y="5744"/>
                  </a:cubicBezTo>
                  <a:cubicBezTo>
                    <a:pt x="7384" y="4430"/>
                    <a:pt x="7384" y="2301"/>
                    <a:pt x="6071" y="985"/>
                  </a:cubicBezTo>
                  <a:cubicBezTo>
                    <a:pt x="5414" y="329"/>
                    <a:pt x="4553" y="0"/>
                    <a:pt x="3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0"/>
            <p:cNvSpPr/>
            <p:nvPr/>
          </p:nvSpPr>
          <p:spPr>
            <a:xfrm>
              <a:off x="5704525" y="2780000"/>
              <a:ext cx="127825" cy="127825"/>
            </a:xfrm>
            <a:custGeom>
              <a:avLst/>
              <a:gdLst/>
              <a:ahLst/>
              <a:cxnLst/>
              <a:rect l="l" t="t" r="r" b="b"/>
              <a:pathLst>
                <a:path w="5113" h="5113" extrusionOk="0">
                  <a:moveTo>
                    <a:pt x="2557" y="0"/>
                  </a:moveTo>
                  <a:cubicBezTo>
                    <a:pt x="1145" y="0"/>
                    <a:pt x="1" y="1144"/>
                    <a:pt x="1" y="2556"/>
                  </a:cubicBezTo>
                  <a:cubicBezTo>
                    <a:pt x="1" y="3968"/>
                    <a:pt x="1145" y="5112"/>
                    <a:pt x="2557" y="5112"/>
                  </a:cubicBezTo>
                  <a:cubicBezTo>
                    <a:pt x="3968" y="5112"/>
                    <a:pt x="5112" y="3968"/>
                    <a:pt x="5112" y="2556"/>
                  </a:cubicBezTo>
                  <a:cubicBezTo>
                    <a:pt x="5112" y="1144"/>
                    <a:pt x="3968" y="0"/>
                    <a:pt x="2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0"/>
            <p:cNvSpPr/>
            <p:nvPr/>
          </p:nvSpPr>
          <p:spPr>
            <a:xfrm>
              <a:off x="5706650" y="2789425"/>
              <a:ext cx="123625" cy="108925"/>
            </a:xfrm>
            <a:custGeom>
              <a:avLst/>
              <a:gdLst/>
              <a:ahLst/>
              <a:cxnLst/>
              <a:rect l="l" t="t" r="r" b="b"/>
              <a:pathLst>
                <a:path w="4945" h="4357" extrusionOk="0">
                  <a:moveTo>
                    <a:pt x="2470" y="1"/>
                  </a:moveTo>
                  <a:cubicBezTo>
                    <a:pt x="2193" y="1"/>
                    <a:pt x="1910" y="54"/>
                    <a:pt x="1638" y="167"/>
                  </a:cubicBezTo>
                  <a:cubicBezTo>
                    <a:pt x="527" y="628"/>
                    <a:pt x="0" y="1902"/>
                    <a:pt x="459" y="3013"/>
                  </a:cubicBezTo>
                  <a:cubicBezTo>
                    <a:pt x="807" y="3851"/>
                    <a:pt x="1617" y="4357"/>
                    <a:pt x="2472" y="4357"/>
                  </a:cubicBezTo>
                  <a:cubicBezTo>
                    <a:pt x="2750" y="4357"/>
                    <a:pt x="3032" y="4303"/>
                    <a:pt x="3305" y="4190"/>
                  </a:cubicBezTo>
                  <a:cubicBezTo>
                    <a:pt x="4416" y="3731"/>
                    <a:pt x="4944" y="2457"/>
                    <a:pt x="4484" y="1346"/>
                  </a:cubicBezTo>
                  <a:cubicBezTo>
                    <a:pt x="4136" y="507"/>
                    <a:pt x="3325" y="1"/>
                    <a:pt x="24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0"/>
            <p:cNvSpPr/>
            <p:nvPr/>
          </p:nvSpPr>
          <p:spPr>
            <a:xfrm>
              <a:off x="5752100" y="2810175"/>
              <a:ext cx="41275" cy="68050"/>
            </a:xfrm>
            <a:custGeom>
              <a:avLst/>
              <a:gdLst/>
              <a:ahLst/>
              <a:cxnLst/>
              <a:rect l="l" t="t" r="r" b="b"/>
              <a:pathLst>
                <a:path w="1651" h="2722" extrusionOk="0">
                  <a:moveTo>
                    <a:pt x="694" y="673"/>
                  </a:moveTo>
                  <a:lnTo>
                    <a:pt x="694" y="1055"/>
                  </a:lnTo>
                  <a:cubicBezTo>
                    <a:pt x="617" y="1047"/>
                    <a:pt x="560" y="1026"/>
                    <a:pt x="522" y="993"/>
                  </a:cubicBezTo>
                  <a:cubicBezTo>
                    <a:pt x="485" y="960"/>
                    <a:pt x="464" y="915"/>
                    <a:pt x="464" y="857"/>
                  </a:cubicBezTo>
                  <a:cubicBezTo>
                    <a:pt x="464" y="805"/>
                    <a:pt x="485" y="762"/>
                    <a:pt x="527" y="729"/>
                  </a:cubicBezTo>
                  <a:cubicBezTo>
                    <a:pt x="568" y="695"/>
                    <a:pt x="624" y="676"/>
                    <a:pt x="694" y="673"/>
                  </a:cubicBezTo>
                  <a:close/>
                  <a:moveTo>
                    <a:pt x="931" y="1532"/>
                  </a:moveTo>
                  <a:cubicBezTo>
                    <a:pt x="1022" y="1543"/>
                    <a:pt x="1088" y="1564"/>
                    <a:pt x="1127" y="1597"/>
                  </a:cubicBezTo>
                  <a:cubicBezTo>
                    <a:pt x="1167" y="1630"/>
                    <a:pt x="1185" y="1679"/>
                    <a:pt x="1185" y="1746"/>
                  </a:cubicBezTo>
                  <a:cubicBezTo>
                    <a:pt x="1185" y="1811"/>
                    <a:pt x="1165" y="1858"/>
                    <a:pt x="1121" y="1891"/>
                  </a:cubicBezTo>
                  <a:cubicBezTo>
                    <a:pt x="1079" y="1922"/>
                    <a:pt x="1016" y="1939"/>
                    <a:pt x="931" y="1941"/>
                  </a:cubicBezTo>
                  <a:lnTo>
                    <a:pt x="931" y="1532"/>
                  </a:lnTo>
                  <a:close/>
                  <a:moveTo>
                    <a:pt x="694" y="0"/>
                  </a:moveTo>
                  <a:lnTo>
                    <a:pt x="692" y="338"/>
                  </a:lnTo>
                  <a:cubicBezTo>
                    <a:pt x="470" y="348"/>
                    <a:pt x="299" y="401"/>
                    <a:pt x="180" y="500"/>
                  </a:cubicBezTo>
                  <a:cubicBezTo>
                    <a:pt x="60" y="597"/>
                    <a:pt x="1" y="734"/>
                    <a:pt x="1" y="909"/>
                  </a:cubicBezTo>
                  <a:cubicBezTo>
                    <a:pt x="1" y="1074"/>
                    <a:pt x="49" y="1201"/>
                    <a:pt x="147" y="1289"/>
                  </a:cubicBezTo>
                  <a:cubicBezTo>
                    <a:pt x="246" y="1377"/>
                    <a:pt x="412" y="1441"/>
                    <a:pt x="645" y="1482"/>
                  </a:cubicBezTo>
                  <a:lnTo>
                    <a:pt x="694" y="1490"/>
                  </a:lnTo>
                  <a:lnTo>
                    <a:pt x="694" y="1946"/>
                  </a:lnTo>
                  <a:cubicBezTo>
                    <a:pt x="576" y="1943"/>
                    <a:pt x="458" y="1925"/>
                    <a:pt x="343" y="1895"/>
                  </a:cubicBezTo>
                  <a:cubicBezTo>
                    <a:pt x="228" y="1864"/>
                    <a:pt x="115" y="1820"/>
                    <a:pt x="4" y="1762"/>
                  </a:cubicBezTo>
                  <a:lnTo>
                    <a:pt x="4" y="2145"/>
                  </a:lnTo>
                  <a:cubicBezTo>
                    <a:pt x="112" y="2186"/>
                    <a:pt x="222" y="2217"/>
                    <a:pt x="337" y="2239"/>
                  </a:cubicBezTo>
                  <a:cubicBezTo>
                    <a:pt x="452" y="2261"/>
                    <a:pt x="569" y="2276"/>
                    <a:pt x="692" y="2280"/>
                  </a:cubicBezTo>
                  <a:lnTo>
                    <a:pt x="694" y="2722"/>
                  </a:lnTo>
                  <a:lnTo>
                    <a:pt x="931" y="2722"/>
                  </a:lnTo>
                  <a:lnTo>
                    <a:pt x="931" y="2277"/>
                  </a:lnTo>
                  <a:cubicBezTo>
                    <a:pt x="1173" y="2263"/>
                    <a:pt x="1352" y="2210"/>
                    <a:pt x="1471" y="2114"/>
                  </a:cubicBezTo>
                  <a:cubicBezTo>
                    <a:pt x="1591" y="2016"/>
                    <a:pt x="1651" y="1878"/>
                    <a:pt x="1651" y="1699"/>
                  </a:cubicBezTo>
                  <a:cubicBezTo>
                    <a:pt x="1651" y="1520"/>
                    <a:pt x="1600" y="1385"/>
                    <a:pt x="1500" y="1294"/>
                  </a:cubicBezTo>
                  <a:cubicBezTo>
                    <a:pt x="1399" y="1202"/>
                    <a:pt x="1226" y="1136"/>
                    <a:pt x="978" y="1097"/>
                  </a:cubicBezTo>
                  <a:lnTo>
                    <a:pt x="931" y="1089"/>
                  </a:lnTo>
                  <a:lnTo>
                    <a:pt x="931" y="668"/>
                  </a:lnTo>
                  <a:cubicBezTo>
                    <a:pt x="1030" y="673"/>
                    <a:pt x="1127" y="687"/>
                    <a:pt x="1225" y="711"/>
                  </a:cubicBezTo>
                  <a:cubicBezTo>
                    <a:pt x="1324" y="733"/>
                    <a:pt x="1421" y="766"/>
                    <a:pt x="1519" y="806"/>
                  </a:cubicBezTo>
                  <a:lnTo>
                    <a:pt x="1519" y="434"/>
                  </a:lnTo>
                  <a:cubicBezTo>
                    <a:pt x="1420" y="407"/>
                    <a:pt x="1322" y="385"/>
                    <a:pt x="1225" y="370"/>
                  </a:cubicBezTo>
                  <a:cubicBezTo>
                    <a:pt x="1126" y="352"/>
                    <a:pt x="1028" y="340"/>
                    <a:pt x="931" y="332"/>
                  </a:cubicBezTo>
                  <a:lnTo>
                    <a:pt x="9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4" name="Google Shape;1244;p30"/>
          <p:cNvGrpSpPr/>
          <p:nvPr/>
        </p:nvGrpSpPr>
        <p:grpSpPr>
          <a:xfrm>
            <a:off x="8486780" y="4704122"/>
            <a:ext cx="270848" cy="249683"/>
            <a:chOff x="5649525" y="2360125"/>
            <a:chExt cx="242500" cy="223550"/>
          </a:xfrm>
        </p:grpSpPr>
        <p:sp>
          <p:nvSpPr>
            <p:cNvPr id="1245" name="Google Shape;1245;p30"/>
            <p:cNvSpPr/>
            <p:nvPr/>
          </p:nvSpPr>
          <p:spPr>
            <a:xfrm>
              <a:off x="5649525" y="2360125"/>
              <a:ext cx="223550" cy="223550"/>
            </a:xfrm>
            <a:custGeom>
              <a:avLst/>
              <a:gdLst/>
              <a:ahLst/>
              <a:cxnLst/>
              <a:rect l="l" t="t" r="r" b="b"/>
              <a:pathLst>
                <a:path w="8942" h="8942" extrusionOk="0">
                  <a:moveTo>
                    <a:pt x="4471" y="1"/>
                  </a:moveTo>
                  <a:cubicBezTo>
                    <a:pt x="2003" y="1"/>
                    <a:pt x="1" y="2002"/>
                    <a:pt x="1" y="4471"/>
                  </a:cubicBezTo>
                  <a:cubicBezTo>
                    <a:pt x="1" y="6941"/>
                    <a:pt x="2003" y="8942"/>
                    <a:pt x="4471" y="8942"/>
                  </a:cubicBezTo>
                  <a:cubicBezTo>
                    <a:pt x="6941" y="8942"/>
                    <a:pt x="8942" y="6941"/>
                    <a:pt x="8942" y="4471"/>
                  </a:cubicBezTo>
                  <a:cubicBezTo>
                    <a:pt x="8942" y="2002"/>
                    <a:pt x="6941" y="1"/>
                    <a:pt x="44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0"/>
            <p:cNvSpPr/>
            <p:nvPr/>
          </p:nvSpPr>
          <p:spPr>
            <a:xfrm>
              <a:off x="5668475" y="2360125"/>
              <a:ext cx="223550" cy="223550"/>
            </a:xfrm>
            <a:custGeom>
              <a:avLst/>
              <a:gdLst/>
              <a:ahLst/>
              <a:cxnLst/>
              <a:rect l="l" t="t" r="r" b="b"/>
              <a:pathLst>
                <a:path w="8942" h="8942" extrusionOk="0">
                  <a:moveTo>
                    <a:pt x="4471" y="1"/>
                  </a:moveTo>
                  <a:cubicBezTo>
                    <a:pt x="2002" y="1"/>
                    <a:pt x="0" y="2002"/>
                    <a:pt x="0" y="4471"/>
                  </a:cubicBezTo>
                  <a:cubicBezTo>
                    <a:pt x="0" y="6941"/>
                    <a:pt x="2002" y="8942"/>
                    <a:pt x="4471" y="8942"/>
                  </a:cubicBezTo>
                  <a:cubicBezTo>
                    <a:pt x="6941" y="8942"/>
                    <a:pt x="8941" y="6941"/>
                    <a:pt x="8941" y="4471"/>
                  </a:cubicBezTo>
                  <a:cubicBezTo>
                    <a:pt x="8941" y="2002"/>
                    <a:pt x="6941" y="1"/>
                    <a:pt x="44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0"/>
            <p:cNvSpPr/>
            <p:nvPr/>
          </p:nvSpPr>
          <p:spPr>
            <a:xfrm>
              <a:off x="5687000" y="2386975"/>
              <a:ext cx="186475" cy="169875"/>
            </a:xfrm>
            <a:custGeom>
              <a:avLst/>
              <a:gdLst/>
              <a:ahLst/>
              <a:cxnLst/>
              <a:rect l="l" t="t" r="r" b="b"/>
              <a:pathLst>
                <a:path w="7459" h="6795" extrusionOk="0">
                  <a:moveTo>
                    <a:pt x="3730" y="0"/>
                  </a:moveTo>
                  <a:cubicBezTo>
                    <a:pt x="2861" y="0"/>
                    <a:pt x="1992" y="332"/>
                    <a:pt x="1329" y="996"/>
                  </a:cubicBezTo>
                  <a:cubicBezTo>
                    <a:pt x="1" y="2322"/>
                    <a:pt x="1" y="4474"/>
                    <a:pt x="1329" y="5800"/>
                  </a:cubicBezTo>
                  <a:cubicBezTo>
                    <a:pt x="1992" y="6463"/>
                    <a:pt x="2861" y="6794"/>
                    <a:pt x="3730" y="6794"/>
                  </a:cubicBezTo>
                  <a:cubicBezTo>
                    <a:pt x="4600" y="6794"/>
                    <a:pt x="5469" y="6463"/>
                    <a:pt x="6132" y="5800"/>
                  </a:cubicBezTo>
                  <a:cubicBezTo>
                    <a:pt x="7459" y="4474"/>
                    <a:pt x="7459" y="2322"/>
                    <a:pt x="6132" y="996"/>
                  </a:cubicBezTo>
                  <a:cubicBezTo>
                    <a:pt x="5469" y="332"/>
                    <a:pt x="4600" y="0"/>
                    <a:pt x="3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0"/>
            <p:cNvSpPr/>
            <p:nvPr/>
          </p:nvSpPr>
          <p:spPr>
            <a:xfrm>
              <a:off x="5707900" y="2399575"/>
              <a:ext cx="144725" cy="144700"/>
            </a:xfrm>
            <a:custGeom>
              <a:avLst/>
              <a:gdLst/>
              <a:ahLst/>
              <a:cxnLst/>
              <a:rect l="l" t="t" r="r" b="b"/>
              <a:pathLst>
                <a:path w="5789" h="5788" extrusionOk="0">
                  <a:moveTo>
                    <a:pt x="2894" y="0"/>
                  </a:moveTo>
                  <a:cubicBezTo>
                    <a:pt x="1296" y="0"/>
                    <a:pt x="1" y="1295"/>
                    <a:pt x="1" y="2893"/>
                  </a:cubicBezTo>
                  <a:cubicBezTo>
                    <a:pt x="1" y="4491"/>
                    <a:pt x="1296" y="5788"/>
                    <a:pt x="2894" y="5788"/>
                  </a:cubicBezTo>
                  <a:cubicBezTo>
                    <a:pt x="4492" y="5788"/>
                    <a:pt x="5788" y="4491"/>
                    <a:pt x="5788" y="2893"/>
                  </a:cubicBezTo>
                  <a:cubicBezTo>
                    <a:pt x="5788" y="1295"/>
                    <a:pt x="4492" y="0"/>
                    <a:pt x="28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0"/>
            <p:cNvSpPr/>
            <p:nvPr/>
          </p:nvSpPr>
          <p:spPr>
            <a:xfrm>
              <a:off x="5758550" y="2427075"/>
              <a:ext cx="54825" cy="90450"/>
            </a:xfrm>
            <a:custGeom>
              <a:avLst/>
              <a:gdLst/>
              <a:ahLst/>
              <a:cxnLst/>
              <a:rect l="l" t="t" r="r" b="b"/>
              <a:pathLst>
                <a:path w="2193" h="3618" extrusionOk="0">
                  <a:moveTo>
                    <a:pt x="921" y="894"/>
                  </a:moveTo>
                  <a:lnTo>
                    <a:pt x="921" y="1403"/>
                  </a:lnTo>
                  <a:cubicBezTo>
                    <a:pt x="821" y="1392"/>
                    <a:pt x="744" y="1364"/>
                    <a:pt x="693" y="1322"/>
                  </a:cubicBezTo>
                  <a:cubicBezTo>
                    <a:pt x="643" y="1278"/>
                    <a:pt x="618" y="1216"/>
                    <a:pt x="618" y="1141"/>
                  </a:cubicBezTo>
                  <a:cubicBezTo>
                    <a:pt x="618" y="1072"/>
                    <a:pt x="645" y="1015"/>
                    <a:pt x="700" y="971"/>
                  </a:cubicBezTo>
                  <a:cubicBezTo>
                    <a:pt x="755" y="926"/>
                    <a:pt x="828" y="901"/>
                    <a:pt x="921" y="894"/>
                  </a:cubicBezTo>
                  <a:close/>
                  <a:moveTo>
                    <a:pt x="1237" y="2038"/>
                  </a:moveTo>
                  <a:cubicBezTo>
                    <a:pt x="1360" y="2051"/>
                    <a:pt x="1446" y="2081"/>
                    <a:pt x="1498" y="2125"/>
                  </a:cubicBezTo>
                  <a:cubicBezTo>
                    <a:pt x="1550" y="2167"/>
                    <a:pt x="1576" y="2233"/>
                    <a:pt x="1576" y="2321"/>
                  </a:cubicBezTo>
                  <a:cubicBezTo>
                    <a:pt x="1576" y="2406"/>
                    <a:pt x="1546" y="2470"/>
                    <a:pt x="1490" y="2514"/>
                  </a:cubicBezTo>
                  <a:cubicBezTo>
                    <a:pt x="1433" y="2557"/>
                    <a:pt x="1350" y="2579"/>
                    <a:pt x="1237" y="2580"/>
                  </a:cubicBezTo>
                  <a:lnTo>
                    <a:pt x="1237" y="2038"/>
                  </a:lnTo>
                  <a:close/>
                  <a:moveTo>
                    <a:pt x="921" y="0"/>
                  </a:moveTo>
                  <a:lnTo>
                    <a:pt x="920" y="451"/>
                  </a:lnTo>
                  <a:cubicBezTo>
                    <a:pt x="624" y="462"/>
                    <a:pt x="398" y="534"/>
                    <a:pt x="238" y="665"/>
                  </a:cubicBezTo>
                  <a:cubicBezTo>
                    <a:pt x="79" y="795"/>
                    <a:pt x="0" y="976"/>
                    <a:pt x="0" y="1209"/>
                  </a:cubicBezTo>
                  <a:cubicBezTo>
                    <a:pt x="0" y="1429"/>
                    <a:pt x="65" y="1597"/>
                    <a:pt x="195" y="1713"/>
                  </a:cubicBezTo>
                  <a:cubicBezTo>
                    <a:pt x="326" y="1829"/>
                    <a:pt x="547" y="1916"/>
                    <a:pt x="857" y="1971"/>
                  </a:cubicBezTo>
                  <a:lnTo>
                    <a:pt x="921" y="1982"/>
                  </a:lnTo>
                  <a:lnTo>
                    <a:pt x="921" y="2588"/>
                  </a:lnTo>
                  <a:cubicBezTo>
                    <a:pt x="764" y="2582"/>
                    <a:pt x="608" y="2560"/>
                    <a:pt x="456" y="2519"/>
                  </a:cubicBezTo>
                  <a:cubicBezTo>
                    <a:pt x="304" y="2478"/>
                    <a:pt x="153" y="2419"/>
                    <a:pt x="3" y="2342"/>
                  </a:cubicBezTo>
                  <a:lnTo>
                    <a:pt x="3" y="2852"/>
                  </a:lnTo>
                  <a:cubicBezTo>
                    <a:pt x="148" y="2906"/>
                    <a:pt x="296" y="2948"/>
                    <a:pt x="448" y="2978"/>
                  </a:cubicBezTo>
                  <a:cubicBezTo>
                    <a:pt x="599" y="3008"/>
                    <a:pt x="756" y="3025"/>
                    <a:pt x="920" y="3031"/>
                  </a:cubicBezTo>
                  <a:lnTo>
                    <a:pt x="921" y="3617"/>
                  </a:lnTo>
                  <a:lnTo>
                    <a:pt x="1237" y="3617"/>
                  </a:lnTo>
                  <a:lnTo>
                    <a:pt x="1237" y="3028"/>
                  </a:lnTo>
                  <a:cubicBezTo>
                    <a:pt x="1557" y="3009"/>
                    <a:pt x="1796" y="2937"/>
                    <a:pt x="1955" y="2810"/>
                  </a:cubicBezTo>
                  <a:cubicBezTo>
                    <a:pt x="2114" y="2681"/>
                    <a:pt x="2192" y="2497"/>
                    <a:pt x="2192" y="2258"/>
                  </a:cubicBezTo>
                  <a:cubicBezTo>
                    <a:pt x="2192" y="2021"/>
                    <a:pt x="2126" y="1842"/>
                    <a:pt x="1993" y="1721"/>
                  </a:cubicBezTo>
                  <a:cubicBezTo>
                    <a:pt x="1859" y="1598"/>
                    <a:pt x="1628" y="1512"/>
                    <a:pt x="1298" y="1460"/>
                  </a:cubicBezTo>
                  <a:lnTo>
                    <a:pt x="1237" y="1447"/>
                  </a:lnTo>
                  <a:lnTo>
                    <a:pt x="1237" y="890"/>
                  </a:lnTo>
                  <a:cubicBezTo>
                    <a:pt x="1367" y="896"/>
                    <a:pt x="1498" y="915"/>
                    <a:pt x="1628" y="946"/>
                  </a:cubicBezTo>
                  <a:cubicBezTo>
                    <a:pt x="1759" y="976"/>
                    <a:pt x="1887" y="1018"/>
                    <a:pt x="2018" y="1072"/>
                  </a:cubicBezTo>
                  <a:lnTo>
                    <a:pt x="2018" y="577"/>
                  </a:lnTo>
                  <a:cubicBezTo>
                    <a:pt x="1886" y="542"/>
                    <a:pt x="1755" y="514"/>
                    <a:pt x="1627" y="492"/>
                  </a:cubicBezTo>
                  <a:cubicBezTo>
                    <a:pt x="1496" y="470"/>
                    <a:pt x="1366" y="453"/>
                    <a:pt x="1237" y="443"/>
                  </a:cubicBezTo>
                  <a:lnTo>
                    <a:pt x="12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0" name="Google Shape;1250;p30"/>
          <p:cNvGrpSpPr/>
          <p:nvPr/>
        </p:nvGrpSpPr>
        <p:grpSpPr>
          <a:xfrm>
            <a:off x="8603201" y="244659"/>
            <a:ext cx="182884" cy="182882"/>
            <a:chOff x="6622700" y="4387050"/>
            <a:chExt cx="89825" cy="89525"/>
          </a:xfrm>
        </p:grpSpPr>
        <p:sp>
          <p:nvSpPr>
            <p:cNvPr id="1251" name="Google Shape;1251;p30"/>
            <p:cNvSpPr/>
            <p:nvPr/>
          </p:nvSpPr>
          <p:spPr>
            <a:xfrm>
              <a:off x="6662325" y="4387050"/>
              <a:ext cx="10550" cy="89525"/>
            </a:xfrm>
            <a:custGeom>
              <a:avLst/>
              <a:gdLst/>
              <a:ahLst/>
              <a:cxnLst/>
              <a:rect l="l" t="t" r="r" b="b"/>
              <a:pathLst>
                <a:path w="422" h="3581" extrusionOk="0">
                  <a:moveTo>
                    <a:pt x="211" y="1"/>
                  </a:moveTo>
                  <a:cubicBezTo>
                    <a:pt x="95" y="1"/>
                    <a:pt x="1" y="95"/>
                    <a:pt x="1" y="211"/>
                  </a:cubicBezTo>
                  <a:lnTo>
                    <a:pt x="1" y="3370"/>
                  </a:lnTo>
                  <a:cubicBezTo>
                    <a:pt x="1" y="3486"/>
                    <a:pt x="95" y="3580"/>
                    <a:pt x="211" y="3580"/>
                  </a:cubicBezTo>
                  <a:cubicBezTo>
                    <a:pt x="327" y="3580"/>
                    <a:pt x="420" y="3487"/>
                    <a:pt x="422" y="3371"/>
                  </a:cubicBezTo>
                  <a:lnTo>
                    <a:pt x="422" y="211"/>
                  </a:lnTo>
                  <a:cubicBezTo>
                    <a:pt x="422" y="95"/>
                    <a:pt x="327" y="1"/>
                    <a:pt x="2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0"/>
            <p:cNvSpPr/>
            <p:nvPr/>
          </p:nvSpPr>
          <p:spPr>
            <a:xfrm>
              <a:off x="6622700" y="4426575"/>
              <a:ext cx="89825" cy="10500"/>
            </a:xfrm>
            <a:custGeom>
              <a:avLst/>
              <a:gdLst/>
              <a:ahLst/>
              <a:cxnLst/>
              <a:rect l="l" t="t" r="r" b="b"/>
              <a:pathLst>
                <a:path w="3593" h="420" extrusionOk="0">
                  <a:moveTo>
                    <a:pt x="208" y="0"/>
                  </a:moveTo>
                  <a:cubicBezTo>
                    <a:pt x="93" y="0"/>
                    <a:pt x="0" y="94"/>
                    <a:pt x="0" y="209"/>
                  </a:cubicBezTo>
                  <a:cubicBezTo>
                    <a:pt x="0" y="327"/>
                    <a:pt x="94" y="420"/>
                    <a:pt x="211" y="420"/>
                  </a:cubicBezTo>
                  <a:cubicBezTo>
                    <a:pt x="213" y="420"/>
                    <a:pt x="215" y="420"/>
                    <a:pt x="217" y="420"/>
                  </a:cubicBezTo>
                  <a:lnTo>
                    <a:pt x="3375" y="420"/>
                  </a:lnTo>
                  <a:cubicBezTo>
                    <a:pt x="3377" y="420"/>
                    <a:pt x="3379" y="420"/>
                    <a:pt x="3381" y="420"/>
                  </a:cubicBezTo>
                  <a:cubicBezTo>
                    <a:pt x="3498" y="420"/>
                    <a:pt x="3592" y="327"/>
                    <a:pt x="3592" y="209"/>
                  </a:cubicBezTo>
                  <a:cubicBezTo>
                    <a:pt x="3592" y="94"/>
                    <a:pt x="3499" y="0"/>
                    <a:pt x="3384" y="0"/>
                  </a:cubicBezTo>
                  <a:cubicBezTo>
                    <a:pt x="3381" y="0"/>
                    <a:pt x="3378" y="0"/>
                    <a:pt x="3375" y="0"/>
                  </a:cubicBezTo>
                  <a:lnTo>
                    <a:pt x="217" y="0"/>
                  </a:lnTo>
                  <a:cubicBezTo>
                    <a:pt x="214" y="0"/>
                    <a:pt x="211" y="0"/>
                    <a:pt x="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3" name="Google Shape;1253;p30"/>
          <p:cNvGrpSpPr/>
          <p:nvPr/>
        </p:nvGrpSpPr>
        <p:grpSpPr>
          <a:xfrm>
            <a:off x="359314" y="1817159"/>
            <a:ext cx="182884" cy="182882"/>
            <a:chOff x="6622700" y="4387050"/>
            <a:chExt cx="89825" cy="89525"/>
          </a:xfrm>
        </p:grpSpPr>
        <p:sp>
          <p:nvSpPr>
            <p:cNvPr id="1254" name="Google Shape;1254;p30"/>
            <p:cNvSpPr/>
            <p:nvPr/>
          </p:nvSpPr>
          <p:spPr>
            <a:xfrm>
              <a:off x="6662325" y="4387050"/>
              <a:ext cx="10550" cy="89525"/>
            </a:xfrm>
            <a:custGeom>
              <a:avLst/>
              <a:gdLst/>
              <a:ahLst/>
              <a:cxnLst/>
              <a:rect l="l" t="t" r="r" b="b"/>
              <a:pathLst>
                <a:path w="422" h="3581" extrusionOk="0">
                  <a:moveTo>
                    <a:pt x="211" y="1"/>
                  </a:moveTo>
                  <a:cubicBezTo>
                    <a:pt x="95" y="1"/>
                    <a:pt x="1" y="95"/>
                    <a:pt x="1" y="211"/>
                  </a:cubicBezTo>
                  <a:lnTo>
                    <a:pt x="1" y="3370"/>
                  </a:lnTo>
                  <a:cubicBezTo>
                    <a:pt x="1" y="3486"/>
                    <a:pt x="95" y="3580"/>
                    <a:pt x="211" y="3580"/>
                  </a:cubicBezTo>
                  <a:cubicBezTo>
                    <a:pt x="327" y="3580"/>
                    <a:pt x="420" y="3487"/>
                    <a:pt x="422" y="3371"/>
                  </a:cubicBezTo>
                  <a:lnTo>
                    <a:pt x="422" y="211"/>
                  </a:lnTo>
                  <a:cubicBezTo>
                    <a:pt x="422" y="95"/>
                    <a:pt x="327" y="1"/>
                    <a:pt x="2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0"/>
            <p:cNvSpPr/>
            <p:nvPr/>
          </p:nvSpPr>
          <p:spPr>
            <a:xfrm>
              <a:off x="6622700" y="4426575"/>
              <a:ext cx="89825" cy="10500"/>
            </a:xfrm>
            <a:custGeom>
              <a:avLst/>
              <a:gdLst/>
              <a:ahLst/>
              <a:cxnLst/>
              <a:rect l="l" t="t" r="r" b="b"/>
              <a:pathLst>
                <a:path w="3593" h="420" extrusionOk="0">
                  <a:moveTo>
                    <a:pt x="208" y="0"/>
                  </a:moveTo>
                  <a:cubicBezTo>
                    <a:pt x="93" y="0"/>
                    <a:pt x="0" y="94"/>
                    <a:pt x="0" y="209"/>
                  </a:cubicBezTo>
                  <a:cubicBezTo>
                    <a:pt x="0" y="327"/>
                    <a:pt x="94" y="420"/>
                    <a:pt x="211" y="420"/>
                  </a:cubicBezTo>
                  <a:cubicBezTo>
                    <a:pt x="213" y="420"/>
                    <a:pt x="215" y="420"/>
                    <a:pt x="217" y="420"/>
                  </a:cubicBezTo>
                  <a:lnTo>
                    <a:pt x="3375" y="420"/>
                  </a:lnTo>
                  <a:cubicBezTo>
                    <a:pt x="3377" y="420"/>
                    <a:pt x="3379" y="420"/>
                    <a:pt x="3381" y="420"/>
                  </a:cubicBezTo>
                  <a:cubicBezTo>
                    <a:pt x="3498" y="420"/>
                    <a:pt x="3592" y="327"/>
                    <a:pt x="3592" y="209"/>
                  </a:cubicBezTo>
                  <a:cubicBezTo>
                    <a:pt x="3592" y="94"/>
                    <a:pt x="3499" y="0"/>
                    <a:pt x="3384" y="0"/>
                  </a:cubicBezTo>
                  <a:cubicBezTo>
                    <a:pt x="3381" y="0"/>
                    <a:pt x="3378" y="0"/>
                    <a:pt x="3375" y="0"/>
                  </a:cubicBezTo>
                  <a:lnTo>
                    <a:pt x="217" y="0"/>
                  </a:lnTo>
                  <a:cubicBezTo>
                    <a:pt x="214" y="0"/>
                    <a:pt x="211" y="0"/>
                    <a:pt x="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6" name="Google Shape;1256;p30"/>
          <p:cNvGrpSpPr/>
          <p:nvPr/>
        </p:nvGrpSpPr>
        <p:grpSpPr>
          <a:xfrm>
            <a:off x="621789" y="4737522"/>
            <a:ext cx="182884" cy="182882"/>
            <a:chOff x="6622700" y="4387050"/>
            <a:chExt cx="89825" cy="89525"/>
          </a:xfrm>
        </p:grpSpPr>
        <p:sp>
          <p:nvSpPr>
            <p:cNvPr id="1257" name="Google Shape;1257;p30"/>
            <p:cNvSpPr/>
            <p:nvPr/>
          </p:nvSpPr>
          <p:spPr>
            <a:xfrm>
              <a:off x="6662325" y="4387050"/>
              <a:ext cx="10550" cy="89525"/>
            </a:xfrm>
            <a:custGeom>
              <a:avLst/>
              <a:gdLst/>
              <a:ahLst/>
              <a:cxnLst/>
              <a:rect l="l" t="t" r="r" b="b"/>
              <a:pathLst>
                <a:path w="422" h="3581" extrusionOk="0">
                  <a:moveTo>
                    <a:pt x="211" y="1"/>
                  </a:moveTo>
                  <a:cubicBezTo>
                    <a:pt x="95" y="1"/>
                    <a:pt x="1" y="95"/>
                    <a:pt x="1" y="211"/>
                  </a:cubicBezTo>
                  <a:lnTo>
                    <a:pt x="1" y="3370"/>
                  </a:lnTo>
                  <a:cubicBezTo>
                    <a:pt x="1" y="3486"/>
                    <a:pt x="95" y="3580"/>
                    <a:pt x="211" y="3580"/>
                  </a:cubicBezTo>
                  <a:cubicBezTo>
                    <a:pt x="327" y="3580"/>
                    <a:pt x="420" y="3487"/>
                    <a:pt x="422" y="3371"/>
                  </a:cubicBezTo>
                  <a:lnTo>
                    <a:pt x="422" y="211"/>
                  </a:lnTo>
                  <a:cubicBezTo>
                    <a:pt x="422" y="95"/>
                    <a:pt x="327" y="1"/>
                    <a:pt x="2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0"/>
            <p:cNvSpPr/>
            <p:nvPr/>
          </p:nvSpPr>
          <p:spPr>
            <a:xfrm>
              <a:off x="6622700" y="4426575"/>
              <a:ext cx="89825" cy="10500"/>
            </a:xfrm>
            <a:custGeom>
              <a:avLst/>
              <a:gdLst/>
              <a:ahLst/>
              <a:cxnLst/>
              <a:rect l="l" t="t" r="r" b="b"/>
              <a:pathLst>
                <a:path w="3593" h="420" extrusionOk="0">
                  <a:moveTo>
                    <a:pt x="208" y="0"/>
                  </a:moveTo>
                  <a:cubicBezTo>
                    <a:pt x="93" y="0"/>
                    <a:pt x="0" y="94"/>
                    <a:pt x="0" y="209"/>
                  </a:cubicBezTo>
                  <a:cubicBezTo>
                    <a:pt x="0" y="327"/>
                    <a:pt x="94" y="420"/>
                    <a:pt x="211" y="420"/>
                  </a:cubicBezTo>
                  <a:cubicBezTo>
                    <a:pt x="213" y="420"/>
                    <a:pt x="215" y="420"/>
                    <a:pt x="217" y="420"/>
                  </a:cubicBezTo>
                  <a:lnTo>
                    <a:pt x="3375" y="420"/>
                  </a:lnTo>
                  <a:cubicBezTo>
                    <a:pt x="3377" y="420"/>
                    <a:pt x="3379" y="420"/>
                    <a:pt x="3381" y="420"/>
                  </a:cubicBezTo>
                  <a:cubicBezTo>
                    <a:pt x="3498" y="420"/>
                    <a:pt x="3592" y="327"/>
                    <a:pt x="3592" y="209"/>
                  </a:cubicBezTo>
                  <a:cubicBezTo>
                    <a:pt x="3592" y="94"/>
                    <a:pt x="3499" y="0"/>
                    <a:pt x="3384" y="0"/>
                  </a:cubicBezTo>
                  <a:cubicBezTo>
                    <a:pt x="3381" y="0"/>
                    <a:pt x="3378" y="0"/>
                    <a:pt x="3375" y="0"/>
                  </a:cubicBezTo>
                  <a:lnTo>
                    <a:pt x="217" y="0"/>
                  </a:lnTo>
                  <a:cubicBezTo>
                    <a:pt x="214" y="0"/>
                    <a:pt x="211" y="0"/>
                    <a:pt x="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9" name="Google Shape;1259;p30"/>
          <p:cNvGrpSpPr/>
          <p:nvPr/>
        </p:nvGrpSpPr>
        <p:grpSpPr>
          <a:xfrm rot="10800000">
            <a:off x="8340141" y="893250"/>
            <a:ext cx="803867" cy="1106794"/>
            <a:chOff x="8187741" y="113600"/>
            <a:chExt cx="803867" cy="1106794"/>
          </a:xfrm>
        </p:grpSpPr>
        <p:sp>
          <p:nvSpPr>
            <p:cNvPr id="1260" name="Google Shape;1260;p30"/>
            <p:cNvSpPr/>
            <p:nvPr/>
          </p:nvSpPr>
          <p:spPr>
            <a:xfrm rot="9870325" flipH="1">
              <a:off x="8330419" y="186526"/>
              <a:ext cx="518569" cy="960881"/>
            </a:xfrm>
            <a:custGeom>
              <a:avLst/>
              <a:gdLst/>
              <a:ahLst/>
              <a:cxnLst/>
              <a:rect l="l" t="t" r="r" b="b"/>
              <a:pathLst>
                <a:path w="8251" h="15290" extrusionOk="0">
                  <a:moveTo>
                    <a:pt x="4126" y="0"/>
                  </a:moveTo>
                  <a:lnTo>
                    <a:pt x="4080" y="3"/>
                  </a:lnTo>
                  <a:lnTo>
                    <a:pt x="163" y="282"/>
                  </a:lnTo>
                  <a:cubicBezTo>
                    <a:pt x="59" y="788"/>
                    <a:pt x="6" y="1303"/>
                    <a:pt x="2" y="1820"/>
                  </a:cubicBezTo>
                  <a:cubicBezTo>
                    <a:pt x="6" y="4719"/>
                    <a:pt x="1915" y="5956"/>
                    <a:pt x="2704" y="6330"/>
                  </a:cubicBezTo>
                  <a:cubicBezTo>
                    <a:pt x="3405" y="6663"/>
                    <a:pt x="3533" y="7141"/>
                    <a:pt x="3555" y="7568"/>
                  </a:cubicBezTo>
                  <a:lnTo>
                    <a:pt x="3555" y="7574"/>
                  </a:lnTo>
                  <a:cubicBezTo>
                    <a:pt x="3552" y="8035"/>
                    <a:pt x="3485" y="8586"/>
                    <a:pt x="2702" y="8960"/>
                  </a:cubicBezTo>
                  <a:cubicBezTo>
                    <a:pt x="1913" y="9334"/>
                    <a:pt x="4" y="10571"/>
                    <a:pt x="1" y="13470"/>
                  </a:cubicBezTo>
                  <a:cubicBezTo>
                    <a:pt x="4" y="13987"/>
                    <a:pt x="57" y="14503"/>
                    <a:pt x="161" y="15009"/>
                  </a:cubicBezTo>
                  <a:lnTo>
                    <a:pt x="4079" y="15287"/>
                  </a:lnTo>
                  <a:lnTo>
                    <a:pt x="4124" y="15290"/>
                  </a:lnTo>
                  <a:lnTo>
                    <a:pt x="4171" y="15287"/>
                  </a:lnTo>
                  <a:lnTo>
                    <a:pt x="8089" y="15009"/>
                  </a:lnTo>
                  <a:cubicBezTo>
                    <a:pt x="8193" y="14503"/>
                    <a:pt x="8246" y="13987"/>
                    <a:pt x="8249" y="13470"/>
                  </a:cubicBezTo>
                  <a:cubicBezTo>
                    <a:pt x="8246" y="10571"/>
                    <a:pt x="6337" y="9334"/>
                    <a:pt x="5548" y="8960"/>
                  </a:cubicBezTo>
                  <a:cubicBezTo>
                    <a:pt x="4847" y="8627"/>
                    <a:pt x="4718" y="8150"/>
                    <a:pt x="4696" y="7722"/>
                  </a:cubicBezTo>
                  <a:lnTo>
                    <a:pt x="4696" y="7716"/>
                  </a:lnTo>
                  <a:cubicBezTo>
                    <a:pt x="4699" y="7255"/>
                    <a:pt x="4767" y="6704"/>
                    <a:pt x="5549" y="6330"/>
                  </a:cubicBezTo>
                  <a:cubicBezTo>
                    <a:pt x="6338" y="5956"/>
                    <a:pt x="8248" y="4719"/>
                    <a:pt x="8251" y="1820"/>
                  </a:cubicBezTo>
                  <a:cubicBezTo>
                    <a:pt x="8248" y="1303"/>
                    <a:pt x="8194" y="788"/>
                    <a:pt x="8090" y="282"/>
                  </a:cubicBezTo>
                  <a:lnTo>
                    <a:pt x="4173" y="3"/>
                  </a:lnTo>
                  <a:lnTo>
                    <a:pt x="41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0"/>
            <p:cNvSpPr/>
            <p:nvPr/>
          </p:nvSpPr>
          <p:spPr>
            <a:xfrm rot="9870325" flipH="1">
              <a:off x="8372327" y="228436"/>
              <a:ext cx="434791" cy="876984"/>
            </a:xfrm>
            <a:custGeom>
              <a:avLst/>
              <a:gdLst/>
              <a:ahLst/>
              <a:cxnLst/>
              <a:rect l="l" t="t" r="r" b="b"/>
              <a:pathLst>
                <a:path w="6918" h="13955" extrusionOk="0">
                  <a:moveTo>
                    <a:pt x="3459" y="0"/>
                  </a:moveTo>
                  <a:lnTo>
                    <a:pt x="66" y="241"/>
                  </a:lnTo>
                  <a:cubicBezTo>
                    <a:pt x="25" y="542"/>
                    <a:pt x="3" y="847"/>
                    <a:pt x="3" y="1150"/>
                  </a:cubicBezTo>
                  <a:cubicBezTo>
                    <a:pt x="3" y="1889"/>
                    <a:pt x="140" y="2503"/>
                    <a:pt x="357" y="3006"/>
                  </a:cubicBezTo>
                  <a:cubicBezTo>
                    <a:pt x="872" y="4233"/>
                    <a:pt x="1829" y="4824"/>
                    <a:pt x="2323" y="5060"/>
                  </a:cubicBezTo>
                  <a:cubicBezTo>
                    <a:pt x="2918" y="5343"/>
                    <a:pt x="3294" y="5751"/>
                    <a:pt x="3460" y="6300"/>
                  </a:cubicBezTo>
                  <a:cubicBezTo>
                    <a:pt x="3588" y="5880"/>
                    <a:pt x="3888" y="5396"/>
                    <a:pt x="4596" y="5060"/>
                  </a:cubicBezTo>
                  <a:cubicBezTo>
                    <a:pt x="5139" y="4801"/>
                    <a:pt x="6239" y="4112"/>
                    <a:pt x="6704" y="2628"/>
                  </a:cubicBezTo>
                  <a:cubicBezTo>
                    <a:pt x="6836" y="2205"/>
                    <a:pt x="6917" y="1715"/>
                    <a:pt x="6917" y="1150"/>
                  </a:cubicBezTo>
                  <a:cubicBezTo>
                    <a:pt x="6916" y="847"/>
                    <a:pt x="6894" y="542"/>
                    <a:pt x="6853" y="241"/>
                  </a:cubicBezTo>
                  <a:lnTo>
                    <a:pt x="3459" y="0"/>
                  </a:lnTo>
                  <a:close/>
                  <a:moveTo>
                    <a:pt x="3457" y="7653"/>
                  </a:moveTo>
                  <a:cubicBezTo>
                    <a:pt x="3330" y="8074"/>
                    <a:pt x="3030" y="8556"/>
                    <a:pt x="2321" y="8894"/>
                  </a:cubicBezTo>
                  <a:cubicBezTo>
                    <a:pt x="1623" y="9226"/>
                    <a:pt x="3" y="10271"/>
                    <a:pt x="0" y="12802"/>
                  </a:cubicBezTo>
                  <a:cubicBezTo>
                    <a:pt x="2" y="13107"/>
                    <a:pt x="24" y="13410"/>
                    <a:pt x="65" y="13712"/>
                  </a:cubicBezTo>
                  <a:lnTo>
                    <a:pt x="3457" y="13954"/>
                  </a:lnTo>
                  <a:lnTo>
                    <a:pt x="6851" y="13712"/>
                  </a:lnTo>
                  <a:cubicBezTo>
                    <a:pt x="6892" y="13410"/>
                    <a:pt x="6914" y="13107"/>
                    <a:pt x="6914" y="12802"/>
                  </a:cubicBezTo>
                  <a:cubicBezTo>
                    <a:pt x="6914" y="12526"/>
                    <a:pt x="6894" y="12249"/>
                    <a:pt x="6851" y="11976"/>
                  </a:cubicBezTo>
                  <a:cubicBezTo>
                    <a:pt x="6547" y="10035"/>
                    <a:pt x="5209" y="9186"/>
                    <a:pt x="4595" y="8894"/>
                  </a:cubicBezTo>
                  <a:cubicBezTo>
                    <a:pt x="4125" y="8670"/>
                    <a:pt x="3789" y="8366"/>
                    <a:pt x="3589" y="7978"/>
                  </a:cubicBezTo>
                  <a:cubicBezTo>
                    <a:pt x="3534" y="7874"/>
                    <a:pt x="3490" y="7766"/>
                    <a:pt x="3457" y="76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0"/>
            <p:cNvSpPr/>
            <p:nvPr/>
          </p:nvSpPr>
          <p:spPr>
            <a:xfrm rot="9870325" flipH="1">
              <a:off x="8308052" y="236888"/>
              <a:ext cx="436865" cy="396104"/>
            </a:xfrm>
            <a:custGeom>
              <a:avLst/>
              <a:gdLst/>
              <a:ahLst/>
              <a:cxnLst/>
              <a:rect l="l" t="t" r="r" b="b"/>
              <a:pathLst>
                <a:path w="6951" h="6303" extrusionOk="0">
                  <a:moveTo>
                    <a:pt x="3457" y="1"/>
                  </a:moveTo>
                  <a:cubicBezTo>
                    <a:pt x="3551" y="1613"/>
                    <a:pt x="3374" y="2883"/>
                    <a:pt x="2068" y="3624"/>
                  </a:cubicBezTo>
                  <a:cubicBezTo>
                    <a:pt x="761" y="4366"/>
                    <a:pt x="230" y="4522"/>
                    <a:pt x="0" y="5150"/>
                  </a:cubicBezTo>
                  <a:cubicBezTo>
                    <a:pt x="2" y="5455"/>
                    <a:pt x="24" y="5758"/>
                    <a:pt x="65" y="6060"/>
                  </a:cubicBezTo>
                  <a:lnTo>
                    <a:pt x="3457" y="6302"/>
                  </a:lnTo>
                  <a:lnTo>
                    <a:pt x="6851" y="6060"/>
                  </a:lnTo>
                  <a:cubicBezTo>
                    <a:pt x="6889" y="5776"/>
                    <a:pt x="6950" y="5449"/>
                    <a:pt x="6913" y="5150"/>
                  </a:cubicBezTo>
                  <a:cubicBezTo>
                    <a:pt x="6894" y="4987"/>
                    <a:pt x="6844" y="4831"/>
                    <a:pt x="6748" y="4695"/>
                  </a:cubicBezTo>
                  <a:cubicBezTo>
                    <a:pt x="6616" y="4506"/>
                    <a:pt x="6433" y="4361"/>
                    <a:pt x="6254" y="4217"/>
                  </a:cubicBezTo>
                  <a:cubicBezTo>
                    <a:pt x="6135" y="4123"/>
                    <a:pt x="6015" y="4027"/>
                    <a:pt x="5882" y="3954"/>
                  </a:cubicBezTo>
                  <a:cubicBezTo>
                    <a:pt x="5311" y="3640"/>
                    <a:pt x="4716" y="3657"/>
                    <a:pt x="4210" y="3203"/>
                  </a:cubicBezTo>
                  <a:cubicBezTo>
                    <a:pt x="3933" y="2955"/>
                    <a:pt x="3768" y="2601"/>
                    <a:pt x="3688" y="2238"/>
                  </a:cubicBezTo>
                  <a:cubicBezTo>
                    <a:pt x="3550" y="1629"/>
                    <a:pt x="3534" y="945"/>
                    <a:pt x="3589" y="326"/>
                  </a:cubicBezTo>
                  <a:cubicBezTo>
                    <a:pt x="3608" y="123"/>
                    <a:pt x="3624" y="1"/>
                    <a:pt x="36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0"/>
            <p:cNvSpPr/>
            <p:nvPr/>
          </p:nvSpPr>
          <p:spPr>
            <a:xfrm rot="9870325" flipH="1">
              <a:off x="8433169" y="1073262"/>
              <a:ext cx="558729" cy="73841"/>
            </a:xfrm>
            <a:custGeom>
              <a:avLst/>
              <a:gdLst/>
              <a:ahLst/>
              <a:cxnLst/>
              <a:rect l="l" t="t" r="r" b="b"/>
              <a:pathLst>
                <a:path w="8890" h="1175" extrusionOk="0">
                  <a:moveTo>
                    <a:pt x="454" y="1"/>
                  </a:moveTo>
                  <a:cubicBezTo>
                    <a:pt x="203" y="1"/>
                    <a:pt x="0" y="203"/>
                    <a:pt x="0" y="453"/>
                  </a:cubicBezTo>
                  <a:lnTo>
                    <a:pt x="0" y="720"/>
                  </a:lnTo>
                  <a:cubicBezTo>
                    <a:pt x="0" y="972"/>
                    <a:pt x="203" y="1174"/>
                    <a:pt x="454" y="1174"/>
                  </a:cubicBezTo>
                  <a:lnTo>
                    <a:pt x="8437" y="1174"/>
                  </a:lnTo>
                  <a:cubicBezTo>
                    <a:pt x="8689" y="1174"/>
                    <a:pt x="8890" y="972"/>
                    <a:pt x="8890" y="720"/>
                  </a:cubicBezTo>
                  <a:lnTo>
                    <a:pt x="8890" y="453"/>
                  </a:lnTo>
                  <a:cubicBezTo>
                    <a:pt x="8890" y="203"/>
                    <a:pt x="8689" y="1"/>
                    <a:pt x="84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0"/>
            <p:cNvSpPr/>
            <p:nvPr/>
          </p:nvSpPr>
          <p:spPr>
            <a:xfrm rot="9870325" flipH="1">
              <a:off x="8187450" y="186890"/>
              <a:ext cx="558729" cy="73841"/>
            </a:xfrm>
            <a:custGeom>
              <a:avLst/>
              <a:gdLst/>
              <a:ahLst/>
              <a:cxnLst/>
              <a:rect l="l" t="t" r="r" b="b"/>
              <a:pathLst>
                <a:path w="8890" h="1175" extrusionOk="0">
                  <a:moveTo>
                    <a:pt x="454" y="0"/>
                  </a:moveTo>
                  <a:cubicBezTo>
                    <a:pt x="203" y="0"/>
                    <a:pt x="0" y="203"/>
                    <a:pt x="0" y="454"/>
                  </a:cubicBezTo>
                  <a:lnTo>
                    <a:pt x="0" y="722"/>
                  </a:lnTo>
                  <a:cubicBezTo>
                    <a:pt x="0" y="973"/>
                    <a:pt x="203" y="1174"/>
                    <a:pt x="454" y="1174"/>
                  </a:cubicBezTo>
                  <a:lnTo>
                    <a:pt x="8437" y="1174"/>
                  </a:lnTo>
                  <a:cubicBezTo>
                    <a:pt x="8689" y="1174"/>
                    <a:pt x="8890" y="973"/>
                    <a:pt x="8890" y="722"/>
                  </a:cubicBezTo>
                  <a:lnTo>
                    <a:pt x="8890" y="454"/>
                  </a:lnTo>
                  <a:cubicBezTo>
                    <a:pt x="8890" y="203"/>
                    <a:pt x="8689" y="0"/>
                    <a:pt x="84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0"/>
            <p:cNvSpPr/>
            <p:nvPr/>
          </p:nvSpPr>
          <p:spPr>
            <a:xfrm rot="9870325" flipH="1">
              <a:off x="8438851" y="702282"/>
              <a:ext cx="399030" cy="247102"/>
            </a:xfrm>
            <a:custGeom>
              <a:avLst/>
              <a:gdLst/>
              <a:ahLst/>
              <a:cxnLst/>
              <a:rect l="l" t="t" r="r" b="b"/>
              <a:pathLst>
                <a:path w="6349" h="3932" extrusionOk="0">
                  <a:moveTo>
                    <a:pt x="3825" y="0"/>
                  </a:moveTo>
                  <a:cubicBezTo>
                    <a:pt x="2595" y="0"/>
                    <a:pt x="1228" y="172"/>
                    <a:pt x="0" y="638"/>
                  </a:cubicBezTo>
                  <a:cubicBezTo>
                    <a:pt x="517" y="1865"/>
                    <a:pt x="1474" y="2456"/>
                    <a:pt x="1968" y="2692"/>
                  </a:cubicBezTo>
                  <a:cubicBezTo>
                    <a:pt x="2563" y="2975"/>
                    <a:pt x="2939" y="3383"/>
                    <a:pt x="3104" y="3932"/>
                  </a:cubicBezTo>
                  <a:cubicBezTo>
                    <a:pt x="3233" y="3512"/>
                    <a:pt x="3533" y="3028"/>
                    <a:pt x="4241" y="2692"/>
                  </a:cubicBezTo>
                  <a:cubicBezTo>
                    <a:pt x="4784" y="2433"/>
                    <a:pt x="5884" y="1744"/>
                    <a:pt x="6349" y="260"/>
                  </a:cubicBezTo>
                  <a:cubicBezTo>
                    <a:pt x="5682" y="107"/>
                    <a:pt x="4796" y="0"/>
                    <a:pt x="38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"/>
          <p:cNvSpPr/>
          <p:nvPr/>
        </p:nvSpPr>
        <p:spPr>
          <a:xfrm>
            <a:off x="8120213" y="870336"/>
            <a:ext cx="1277881" cy="1252215"/>
          </a:xfrm>
          <a:custGeom>
            <a:avLst/>
            <a:gdLst/>
            <a:ahLst/>
            <a:cxnLst/>
            <a:rect l="l" t="t" r="r" b="b"/>
            <a:pathLst>
              <a:path w="10655" h="10441" extrusionOk="0">
                <a:moveTo>
                  <a:pt x="5315" y="3576"/>
                </a:moveTo>
                <a:cubicBezTo>
                  <a:pt x="5345" y="3576"/>
                  <a:pt x="5375" y="3576"/>
                  <a:pt x="5405" y="3578"/>
                </a:cubicBezTo>
                <a:cubicBezTo>
                  <a:pt x="6025" y="3614"/>
                  <a:pt x="6564" y="4021"/>
                  <a:pt x="6769" y="4611"/>
                </a:cubicBezTo>
                <a:cubicBezTo>
                  <a:pt x="6973" y="5198"/>
                  <a:pt x="6803" y="5852"/>
                  <a:pt x="6337" y="6265"/>
                </a:cubicBezTo>
                <a:cubicBezTo>
                  <a:pt x="6043" y="6526"/>
                  <a:pt x="5678" y="6654"/>
                  <a:pt x="5315" y="6654"/>
                </a:cubicBezTo>
                <a:cubicBezTo>
                  <a:pt x="4890" y="6654"/>
                  <a:pt x="4468" y="6480"/>
                  <a:pt x="4163" y="6138"/>
                </a:cubicBezTo>
                <a:cubicBezTo>
                  <a:pt x="3750" y="5673"/>
                  <a:pt x="3657" y="5003"/>
                  <a:pt x="3929" y="4444"/>
                </a:cubicBezTo>
                <a:cubicBezTo>
                  <a:pt x="4186" y="3910"/>
                  <a:pt x="4727" y="3576"/>
                  <a:pt x="5315" y="3576"/>
                </a:cubicBezTo>
                <a:close/>
                <a:moveTo>
                  <a:pt x="4872" y="0"/>
                </a:moveTo>
                <a:lnTo>
                  <a:pt x="4792" y="1374"/>
                </a:lnTo>
                <a:cubicBezTo>
                  <a:pt x="4289" y="1444"/>
                  <a:pt x="3805" y="1614"/>
                  <a:pt x="3370" y="1876"/>
                </a:cubicBezTo>
                <a:lnTo>
                  <a:pt x="2396" y="780"/>
                </a:lnTo>
                <a:lnTo>
                  <a:pt x="1140" y="1895"/>
                </a:lnTo>
                <a:lnTo>
                  <a:pt x="2158" y="3041"/>
                </a:lnTo>
                <a:cubicBezTo>
                  <a:pt x="1971" y="3328"/>
                  <a:pt x="1822" y="3638"/>
                  <a:pt x="1720" y="3965"/>
                </a:cubicBezTo>
                <a:lnTo>
                  <a:pt x="100" y="3870"/>
                </a:lnTo>
                <a:lnTo>
                  <a:pt x="1" y="5547"/>
                </a:lnTo>
                <a:lnTo>
                  <a:pt x="1572" y="5638"/>
                </a:lnTo>
                <a:cubicBezTo>
                  <a:pt x="1643" y="6141"/>
                  <a:pt x="1813" y="6625"/>
                  <a:pt x="2075" y="7060"/>
                </a:cubicBezTo>
                <a:lnTo>
                  <a:pt x="978" y="8035"/>
                </a:lnTo>
                <a:lnTo>
                  <a:pt x="2094" y="9290"/>
                </a:lnTo>
                <a:lnTo>
                  <a:pt x="3241" y="8272"/>
                </a:lnTo>
                <a:cubicBezTo>
                  <a:pt x="3584" y="8498"/>
                  <a:pt x="3961" y="8666"/>
                  <a:pt x="4358" y="8772"/>
                </a:cubicBezTo>
                <a:lnTo>
                  <a:pt x="4266" y="10343"/>
                </a:lnTo>
                <a:lnTo>
                  <a:pt x="5942" y="10440"/>
                </a:lnTo>
                <a:lnTo>
                  <a:pt x="6038" y="8820"/>
                </a:lnTo>
                <a:cubicBezTo>
                  <a:pt x="6374" y="8754"/>
                  <a:pt x="6700" y="8644"/>
                  <a:pt x="7004" y="8490"/>
                </a:cubicBezTo>
                <a:lnTo>
                  <a:pt x="8024" y="9637"/>
                </a:lnTo>
                <a:lnTo>
                  <a:pt x="9280" y="8520"/>
                </a:lnTo>
                <a:lnTo>
                  <a:pt x="8304" y="7423"/>
                </a:lnTo>
                <a:cubicBezTo>
                  <a:pt x="8530" y="7131"/>
                  <a:pt x="8713" y="6807"/>
                  <a:pt x="8843" y="6462"/>
                </a:cubicBezTo>
                <a:lnTo>
                  <a:pt x="10557" y="6562"/>
                </a:lnTo>
                <a:lnTo>
                  <a:pt x="10655" y="4884"/>
                </a:lnTo>
                <a:lnTo>
                  <a:pt x="9074" y="4791"/>
                </a:lnTo>
                <a:cubicBezTo>
                  <a:pt x="9035" y="4315"/>
                  <a:pt x="8904" y="3852"/>
                  <a:pt x="8691" y="3424"/>
                </a:cubicBezTo>
                <a:lnTo>
                  <a:pt x="9836" y="2406"/>
                </a:lnTo>
                <a:lnTo>
                  <a:pt x="8720" y="1150"/>
                </a:lnTo>
                <a:lnTo>
                  <a:pt x="7624" y="2126"/>
                </a:lnTo>
                <a:cubicBezTo>
                  <a:pt x="7275" y="1858"/>
                  <a:pt x="6883" y="1653"/>
                  <a:pt x="6465" y="1520"/>
                </a:cubicBezTo>
                <a:lnTo>
                  <a:pt x="6549" y="98"/>
                </a:lnTo>
                <a:lnTo>
                  <a:pt x="4872" y="0"/>
                </a:lnTo>
                <a:close/>
              </a:path>
            </a:pathLst>
          </a:custGeom>
          <a:solidFill>
            <a:srgbClr val="DBBBA0">
              <a:alpha val="289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-347512" y="166649"/>
            <a:ext cx="1277881" cy="1252215"/>
          </a:xfrm>
          <a:custGeom>
            <a:avLst/>
            <a:gdLst/>
            <a:ahLst/>
            <a:cxnLst/>
            <a:rect l="l" t="t" r="r" b="b"/>
            <a:pathLst>
              <a:path w="10655" h="10441" extrusionOk="0">
                <a:moveTo>
                  <a:pt x="5315" y="3576"/>
                </a:moveTo>
                <a:cubicBezTo>
                  <a:pt x="5345" y="3576"/>
                  <a:pt x="5375" y="3576"/>
                  <a:pt x="5405" y="3578"/>
                </a:cubicBezTo>
                <a:cubicBezTo>
                  <a:pt x="6025" y="3614"/>
                  <a:pt x="6564" y="4021"/>
                  <a:pt x="6769" y="4611"/>
                </a:cubicBezTo>
                <a:cubicBezTo>
                  <a:pt x="6973" y="5198"/>
                  <a:pt x="6803" y="5852"/>
                  <a:pt x="6337" y="6265"/>
                </a:cubicBezTo>
                <a:cubicBezTo>
                  <a:pt x="6043" y="6526"/>
                  <a:pt x="5678" y="6654"/>
                  <a:pt x="5315" y="6654"/>
                </a:cubicBezTo>
                <a:cubicBezTo>
                  <a:pt x="4890" y="6654"/>
                  <a:pt x="4468" y="6480"/>
                  <a:pt x="4163" y="6138"/>
                </a:cubicBezTo>
                <a:cubicBezTo>
                  <a:pt x="3750" y="5673"/>
                  <a:pt x="3657" y="5003"/>
                  <a:pt x="3929" y="4444"/>
                </a:cubicBezTo>
                <a:cubicBezTo>
                  <a:pt x="4186" y="3910"/>
                  <a:pt x="4727" y="3576"/>
                  <a:pt x="5315" y="3576"/>
                </a:cubicBezTo>
                <a:close/>
                <a:moveTo>
                  <a:pt x="4872" y="0"/>
                </a:moveTo>
                <a:lnTo>
                  <a:pt x="4792" y="1374"/>
                </a:lnTo>
                <a:cubicBezTo>
                  <a:pt x="4289" y="1444"/>
                  <a:pt x="3805" y="1614"/>
                  <a:pt x="3370" y="1876"/>
                </a:cubicBezTo>
                <a:lnTo>
                  <a:pt x="2396" y="780"/>
                </a:lnTo>
                <a:lnTo>
                  <a:pt x="1140" y="1895"/>
                </a:lnTo>
                <a:lnTo>
                  <a:pt x="2158" y="3041"/>
                </a:lnTo>
                <a:cubicBezTo>
                  <a:pt x="1971" y="3328"/>
                  <a:pt x="1822" y="3638"/>
                  <a:pt x="1720" y="3965"/>
                </a:cubicBezTo>
                <a:lnTo>
                  <a:pt x="100" y="3870"/>
                </a:lnTo>
                <a:lnTo>
                  <a:pt x="1" y="5547"/>
                </a:lnTo>
                <a:lnTo>
                  <a:pt x="1572" y="5638"/>
                </a:lnTo>
                <a:cubicBezTo>
                  <a:pt x="1643" y="6141"/>
                  <a:pt x="1813" y="6625"/>
                  <a:pt x="2075" y="7060"/>
                </a:cubicBezTo>
                <a:lnTo>
                  <a:pt x="978" y="8035"/>
                </a:lnTo>
                <a:lnTo>
                  <a:pt x="2094" y="9290"/>
                </a:lnTo>
                <a:lnTo>
                  <a:pt x="3241" y="8272"/>
                </a:lnTo>
                <a:cubicBezTo>
                  <a:pt x="3584" y="8498"/>
                  <a:pt x="3961" y="8666"/>
                  <a:pt x="4358" y="8772"/>
                </a:cubicBezTo>
                <a:lnTo>
                  <a:pt x="4266" y="10343"/>
                </a:lnTo>
                <a:lnTo>
                  <a:pt x="5942" y="10440"/>
                </a:lnTo>
                <a:lnTo>
                  <a:pt x="6038" y="8820"/>
                </a:lnTo>
                <a:cubicBezTo>
                  <a:pt x="6374" y="8754"/>
                  <a:pt x="6700" y="8644"/>
                  <a:pt x="7004" y="8490"/>
                </a:cubicBezTo>
                <a:lnTo>
                  <a:pt x="8024" y="9637"/>
                </a:lnTo>
                <a:lnTo>
                  <a:pt x="9280" y="8520"/>
                </a:lnTo>
                <a:lnTo>
                  <a:pt x="8304" y="7423"/>
                </a:lnTo>
                <a:cubicBezTo>
                  <a:pt x="8530" y="7131"/>
                  <a:pt x="8713" y="6807"/>
                  <a:pt x="8843" y="6462"/>
                </a:cubicBezTo>
                <a:lnTo>
                  <a:pt x="10557" y="6562"/>
                </a:lnTo>
                <a:lnTo>
                  <a:pt x="10655" y="4884"/>
                </a:lnTo>
                <a:lnTo>
                  <a:pt x="9074" y="4791"/>
                </a:lnTo>
                <a:cubicBezTo>
                  <a:pt x="9035" y="4315"/>
                  <a:pt x="8904" y="3852"/>
                  <a:pt x="8691" y="3424"/>
                </a:cubicBezTo>
                <a:lnTo>
                  <a:pt x="9836" y="2406"/>
                </a:lnTo>
                <a:lnTo>
                  <a:pt x="8720" y="1150"/>
                </a:lnTo>
                <a:lnTo>
                  <a:pt x="7624" y="2126"/>
                </a:lnTo>
                <a:cubicBezTo>
                  <a:pt x="7275" y="1858"/>
                  <a:pt x="6883" y="1653"/>
                  <a:pt x="6465" y="1520"/>
                </a:cubicBezTo>
                <a:lnTo>
                  <a:pt x="6549" y="98"/>
                </a:lnTo>
                <a:lnTo>
                  <a:pt x="4872" y="0"/>
                </a:lnTo>
                <a:close/>
              </a:path>
            </a:pathLst>
          </a:custGeom>
          <a:solidFill>
            <a:srgbClr val="DBBBA0">
              <a:alpha val="289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" name="Google Shape;55;p3"/>
          <p:cNvGrpSpPr/>
          <p:nvPr/>
        </p:nvGrpSpPr>
        <p:grpSpPr>
          <a:xfrm>
            <a:off x="8584865" y="2013283"/>
            <a:ext cx="348588" cy="294865"/>
            <a:chOff x="5661875" y="2759775"/>
            <a:chExt cx="198875" cy="168225"/>
          </a:xfrm>
        </p:grpSpPr>
        <p:sp>
          <p:nvSpPr>
            <p:cNvPr id="56" name="Google Shape;56;p3"/>
            <p:cNvSpPr/>
            <p:nvPr/>
          </p:nvSpPr>
          <p:spPr>
            <a:xfrm>
              <a:off x="5661875" y="2759800"/>
              <a:ext cx="184650" cy="168200"/>
            </a:xfrm>
            <a:custGeom>
              <a:avLst/>
              <a:gdLst/>
              <a:ahLst/>
              <a:cxnLst/>
              <a:rect l="l" t="t" r="r" b="b"/>
              <a:pathLst>
                <a:path w="7386" h="6728" extrusionOk="0">
                  <a:moveTo>
                    <a:pt x="3693" y="1"/>
                  </a:moveTo>
                  <a:cubicBezTo>
                    <a:pt x="2832" y="1"/>
                    <a:pt x="1971" y="329"/>
                    <a:pt x="1314" y="986"/>
                  </a:cubicBezTo>
                  <a:cubicBezTo>
                    <a:pt x="0" y="2300"/>
                    <a:pt x="0" y="4429"/>
                    <a:pt x="1314" y="5743"/>
                  </a:cubicBezTo>
                  <a:cubicBezTo>
                    <a:pt x="1971" y="6399"/>
                    <a:pt x="2832" y="6728"/>
                    <a:pt x="3693" y="6728"/>
                  </a:cubicBezTo>
                  <a:cubicBezTo>
                    <a:pt x="4554" y="6728"/>
                    <a:pt x="5415" y="6399"/>
                    <a:pt x="6072" y="5743"/>
                  </a:cubicBezTo>
                  <a:cubicBezTo>
                    <a:pt x="7386" y="4429"/>
                    <a:pt x="7386" y="2300"/>
                    <a:pt x="6072" y="986"/>
                  </a:cubicBezTo>
                  <a:cubicBezTo>
                    <a:pt x="5415" y="329"/>
                    <a:pt x="4554" y="1"/>
                    <a:pt x="36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5676125" y="2759775"/>
              <a:ext cx="184625" cy="168225"/>
            </a:xfrm>
            <a:custGeom>
              <a:avLst/>
              <a:gdLst/>
              <a:ahLst/>
              <a:cxnLst/>
              <a:rect l="l" t="t" r="r" b="b"/>
              <a:pathLst>
                <a:path w="7385" h="6729" extrusionOk="0">
                  <a:moveTo>
                    <a:pt x="3692" y="0"/>
                  </a:moveTo>
                  <a:cubicBezTo>
                    <a:pt x="2832" y="0"/>
                    <a:pt x="1971" y="329"/>
                    <a:pt x="1314" y="985"/>
                  </a:cubicBezTo>
                  <a:cubicBezTo>
                    <a:pt x="0" y="2301"/>
                    <a:pt x="0" y="4430"/>
                    <a:pt x="1314" y="5744"/>
                  </a:cubicBezTo>
                  <a:cubicBezTo>
                    <a:pt x="1971" y="6400"/>
                    <a:pt x="2832" y="6729"/>
                    <a:pt x="3692" y="6729"/>
                  </a:cubicBezTo>
                  <a:cubicBezTo>
                    <a:pt x="4553" y="6729"/>
                    <a:pt x="5414" y="6400"/>
                    <a:pt x="6071" y="5744"/>
                  </a:cubicBezTo>
                  <a:cubicBezTo>
                    <a:pt x="7384" y="4430"/>
                    <a:pt x="7384" y="2301"/>
                    <a:pt x="6071" y="985"/>
                  </a:cubicBezTo>
                  <a:cubicBezTo>
                    <a:pt x="5414" y="329"/>
                    <a:pt x="4553" y="0"/>
                    <a:pt x="3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5704525" y="2780000"/>
              <a:ext cx="127825" cy="127825"/>
            </a:xfrm>
            <a:custGeom>
              <a:avLst/>
              <a:gdLst/>
              <a:ahLst/>
              <a:cxnLst/>
              <a:rect l="l" t="t" r="r" b="b"/>
              <a:pathLst>
                <a:path w="5113" h="5113" extrusionOk="0">
                  <a:moveTo>
                    <a:pt x="2557" y="0"/>
                  </a:moveTo>
                  <a:cubicBezTo>
                    <a:pt x="1145" y="0"/>
                    <a:pt x="1" y="1144"/>
                    <a:pt x="1" y="2556"/>
                  </a:cubicBezTo>
                  <a:cubicBezTo>
                    <a:pt x="1" y="3968"/>
                    <a:pt x="1145" y="5112"/>
                    <a:pt x="2557" y="5112"/>
                  </a:cubicBezTo>
                  <a:cubicBezTo>
                    <a:pt x="3968" y="5112"/>
                    <a:pt x="5112" y="3968"/>
                    <a:pt x="5112" y="2556"/>
                  </a:cubicBezTo>
                  <a:cubicBezTo>
                    <a:pt x="5112" y="1144"/>
                    <a:pt x="3968" y="0"/>
                    <a:pt x="2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5706650" y="2789425"/>
              <a:ext cx="123625" cy="108925"/>
            </a:xfrm>
            <a:custGeom>
              <a:avLst/>
              <a:gdLst/>
              <a:ahLst/>
              <a:cxnLst/>
              <a:rect l="l" t="t" r="r" b="b"/>
              <a:pathLst>
                <a:path w="4945" h="4357" extrusionOk="0">
                  <a:moveTo>
                    <a:pt x="2470" y="1"/>
                  </a:moveTo>
                  <a:cubicBezTo>
                    <a:pt x="2193" y="1"/>
                    <a:pt x="1910" y="54"/>
                    <a:pt x="1638" y="167"/>
                  </a:cubicBezTo>
                  <a:cubicBezTo>
                    <a:pt x="527" y="628"/>
                    <a:pt x="0" y="1902"/>
                    <a:pt x="459" y="3013"/>
                  </a:cubicBezTo>
                  <a:cubicBezTo>
                    <a:pt x="807" y="3851"/>
                    <a:pt x="1617" y="4357"/>
                    <a:pt x="2472" y="4357"/>
                  </a:cubicBezTo>
                  <a:cubicBezTo>
                    <a:pt x="2750" y="4357"/>
                    <a:pt x="3032" y="4303"/>
                    <a:pt x="3305" y="4190"/>
                  </a:cubicBezTo>
                  <a:cubicBezTo>
                    <a:pt x="4416" y="3731"/>
                    <a:pt x="4944" y="2457"/>
                    <a:pt x="4484" y="1346"/>
                  </a:cubicBezTo>
                  <a:cubicBezTo>
                    <a:pt x="4136" y="507"/>
                    <a:pt x="3325" y="1"/>
                    <a:pt x="24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5752100" y="2810175"/>
              <a:ext cx="41275" cy="68050"/>
            </a:xfrm>
            <a:custGeom>
              <a:avLst/>
              <a:gdLst/>
              <a:ahLst/>
              <a:cxnLst/>
              <a:rect l="l" t="t" r="r" b="b"/>
              <a:pathLst>
                <a:path w="1651" h="2722" extrusionOk="0">
                  <a:moveTo>
                    <a:pt x="694" y="673"/>
                  </a:moveTo>
                  <a:lnTo>
                    <a:pt x="694" y="1055"/>
                  </a:lnTo>
                  <a:cubicBezTo>
                    <a:pt x="617" y="1047"/>
                    <a:pt x="560" y="1026"/>
                    <a:pt x="522" y="993"/>
                  </a:cubicBezTo>
                  <a:cubicBezTo>
                    <a:pt x="485" y="960"/>
                    <a:pt x="464" y="915"/>
                    <a:pt x="464" y="857"/>
                  </a:cubicBezTo>
                  <a:cubicBezTo>
                    <a:pt x="464" y="805"/>
                    <a:pt x="485" y="762"/>
                    <a:pt x="527" y="729"/>
                  </a:cubicBezTo>
                  <a:cubicBezTo>
                    <a:pt x="568" y="695"/>
                    <a:pt x="624" y="676"/>
                    <a:pt x="694" y="673"/>
                  </a:cubicBezTo>
                  <a:close/>
                  <a:moveTo>
                    <a:pt x="931" y="1532"/>
                  </a:moveTo>
                  <a:cubicBezTo>
                    <a:pt x="1022" y="1543"/>
                    <a:pt x="1088" y="1564"/>
                    <a:pt x="1127" y="1597"/>
                  </a:cubicBezTo>
                  <a:cubicBezTo>
                    <a:pt x="1167" y="1630"/>
                    <a:pt x="1185" y="1679"/>
                    <a:pt x="1185" y="1746"/>
                  </a:cubicBezTo>
                  <a:cubicBezTo>
                    <a:pt x="1185" y="1811"/>
                    <a:pt x="1165" y="1858"/>
                    <a:pt x="1121" y="1891"/>
                  </a:cubicBezTo>
                  <a:cubicBezTo>
                    <a:pt x="1079" y="1922"/>
                    <a:pt x="1016" y="1939"/>
                    <a:pt x="931" y="1941"/>
                  </a:cubicBezTo>
                  <a:lnTo>
                    <a:pt x="931" y="1532"/>
                  </a:lnTo>
                  <a:close/>
                  <a:moveTo>
                    <a:pt x="694" y="0"/>
                  </a:moveTo>
                  <a:lnTo>
                    <a:pt x="692" y="338"/>
                  </a:lnTo>
                  <a:cubicBezTo>
                    <a:pt x="470" y="348"/>
                    <a:pt x="299" y="401"/>
                    <a:pt x="180" y="500"/>
                  </a:cubicBezTo>
                  <a:cubicBezTo>
                    <a:pt x="60" y="597"/>
                    <a:pt x="1" y="734"/>
                    <a:pt x="1" y="909"/>
                  </a:cubicBezTo>
                  <a:cubicBezTo>
                    <a:pt x="1" y="1074"/>
                    <a:pt x="49" y="1201"/>
                    <a:pt x="147" y="1289"/>
                  </a:cubicBezTo>
                  <a:cubicBezTo>
                    <a:pt x="246" y="1377"/>
                    <a:pt x="412" y="1441"/>
                    <a:pt x="645" y="1482"/>
                  </a:cubicBezTo>
                  <a:lnTo>
                    <a:pt x="694" y="1490"/>
                  </a:lnTo>
                  <a:lnTo>
                    <a:pt x="694" y="1946"/>
                  </a:lnTo>
                  <a:cubicBezTo>
                    <a:pt x="576" y="1943"/>
                    <a:pt x="458" y="1925"/>
                    <a:pt x="343" y="1895"/>
                  </a:cubicBezTo>
                  <a:cubicBezTo>
                    <a:pt x="228" y="1864"/>
                    <a:pt x="115" y="1820"/>
                    <a:pt x="4" y="1762"/>
                  </a:cubicBezTo>
                  <a:lnTo>
                    <a:pt x="4" y="2145"/>
                  </a:lnTo>
                  <a:cubicBezTo>
                    <a:pt x="112" y="2186"/>
                    <a:pt x="222" y="2217"/>
                    <a:pt x="337" y="2239"/>
                  </a:cubicBezTo>
                  <a:cubicBezTo>
                    <a:pt x="452" y="2261"/>
                    <a:pt x="569" y="2276"/>
                    <a:pt x="692" y="2280"/>
                  </a:cubicBezTo>
                  <a:lnTo>
                    <a:pt x="694" y="2722"/>
                  </a:lnTo>
                  <a:lnTo>
                    <a:pt x="931" y="2722"/>
                  </a:lnTo>
                  <a:lnTo>
                    <a:pt x="931" y="2277"/>
                  </a:lnTo>
                  <a:cubicBezTo>
                    <a:pt x="1173" y="2263"/>
                    <a:pt x="1352" y="2210"/>
                    <a:pt x="1471" y="2114"/>
                  </a:cubicBezTo>
                  <a:cubicBezTo>
                    <a:pt x="1591" y="2016"/>
                    <a:pt x="1651" y="1878"/>
                    <a:pt x="1651" y="1699"/>
                  </a:cubicBezTo>
                  <a:cubicBezTo>
                    <a:pt x="1651" y="1520"/>
                    <a:pt x="1600" y="1385"/>
                    <a:pt x="1500" y="1294"/>
                  </a:cubicBezTo>
                  <a:cubicBezTo>
                    <a:pt x="1399" y="1202"/>
                    <a:pt x="1226" y="1136"/>
                    <a:pt x="978" y="1097"/>
                  </a:cubicBezTo>
                  <a:lnTo>
                    <a:pt x="931" y="1089"/>
                  </a:lnTo>
                  <a:lnTo>
                    <a:pt x="931" y="668"/>
                  </a:lnTo>
                  <a:cubicBezTo>
                    <a:pt x="1030" y="673"/>
                    <a:pt x="1127" y="687"/>
                    <a:pt x="1225" y="711"/>
                  </a:cubicBezTo>
                  <a:cubicBezTo>
                    <a:pt x="1324" y="733"/>
                    <a:pt x="1421" y="766"/>
                    <a:pt x="1519" y="806"/>
                  </a:cubicBezTo>
                  <a:lnTo>
                    <a:pt x="1519" y="434"/>
                  </a:lnTo>
                  <a:cubicBezTo>
                    <a:pt x="1420" y="407"/>
                    <a:pt x="1322" y="385"/>
                    <a:pt x="1225" y="370"/>
                  </a:cubicBezTo>
                  <a:cubicBezTo>
                    <a:pt x="1126" y="352"/>
                    <a:pt x="1028" y="340"/>
                    <a:pt x="931" y="332"/>
                  </a:cubicBezTo>
                  <a:lnTo>
                    <a:pt x="9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1;p3"/>
          <p:cNvGrpSpPr/>
          <p:nvPr/>
        </p:nvGrpSpPr>
        <p:grpSpPr>
          <a:xfrm>
            <a:off x="7695168" y="166639"/>
            <a:ext cx="425054" cy="391838"/>
            <a:chOff x="5649525" y="2360125"/>
            <a:chExt cx="242500" cy="223550"/>
          </a:xfrm>
        </p:grpSpPr>
        <p:sp>
          <p:nvSpPr>
            <p:cNvPr id="62" name="Google Shape;62;p3"/>
            <p:cNvSpPr/>
            <p:nvPr/>
          </p:nvSpPr>
          <p:spPr>
            <a:xfrm>
              <a:off x="5649525" y="2360125"/>
              <a:ext cx="223550" cy="223550"/>
            </a:xfrm>
            <a:custGeom>
              <a:avLst/>
              <a:gdLst/>
              <a:ahLst/>
              <a:cxnLst/>
              <a:rect l="l" t="t" r="r" b="b"/>
              <a:pathLst>
                <a:path w="8942" h="8942" extrusionOk="0">
                  <a:moveTo>
                    <a:pt x="4471" y="1"/>
                  </a:moveTo>
                  <a:cubicBezTo>
                    <a:pt x="2003" y="1"/>
                    <a:pt x="1" y="2002"/>
                    <a:pt x="1" y="4471"/>
                  </a:cubicBezTo>
                  <a:cubicBezTo>
                    <a:pt x="1" y="6941"/>
                    <a:pt x="2003" y="8942"/>
                    <a:pt x="4471" y="8942"/>
                  </a:cubicBezTo>
                  <a:cubicBezTo>
                    <a:pt x="6941" y="8942"/>
                    <a:pt x="8942" y="6941"/>
                    <a:pt x="8942" y="4471"/>
                  </a:cubicBezTo>
                  <a:cubicBezTo>
                    <a:pt x="8942" y="2002"/>
                    <a:pt x="6941" y="1"/>
                    <a:pt x="44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5668475" y="2360125"/>
              <a:ext cx="223550" cy="223550"/>
            </a:xfrm>
            <a:custGeom>
              <a:avLst/>
              <a:gdLst/>
              <a:ahLst/>
              <a:cxnLst/>
              <a:rect l="l" t="t" r="r" b="b"/>
              <a:pathLst>
                <a:path w="8942" h="8942" extrusionOk="0">
                  <a:moveTo>
                    <a:pt x="4471" y="1"/>
                  </a:moveTo>
                  <a:cubicBezTo>
                    <a:pt x="2002" y="1"/>
                    <a:pt x="0" y="2002"/>
                    <a:pt x="0" y="4471"/>
                  </a:cubicBezTo>
                  <a:cubicBezTo>
                    <a:pt x="0" y="6941"/>
                    <a:pt x="2002" y="8942"/>
                    <a:pt x="4471" y="8942"/>
                  </a:cubicBezTo>
                  <a:cubicBezTo>
                    <a:pt x="6941" y="8942"/>
                    <a:pt x="8941" y="6941"/>
                    <a:pt x="8941" y="4471"/>
                  </a:cubicBezTo>
                  <a:cubicBezTo>
                    <a:pt x="8941" y="2002"/>
                    <a:pt x="6941" y="1"/>
                    <a:pt x="44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5687000" y="2386975"/>
              <a:ext cx="186475" cy="169875"/>
            </a:xfrm>
            <a:custGeom>
              <a:avLst/>
              <a:gdLst/>
              <a:ahLst/>
              <a:cxnLst/>
              <a:rect l="l" t="t" r="r" b="b"/>
              <a:pathLst>
                <a:path w="7459" h="6795" extrusionOk="0">
                  <a:moveTo>
                    <a:pt x="3730" y="0"/>
                  </a:moveTo>
                  <a:cubicBezTo>
                    <a:pt x="2861" y="0"/>
                    <a:pt x="1992" y="332"/>
                    <a:pt x="1329" y="996"/>
                  </a:cubicBezTo>
                  <a:cubicBezTo>
                    <a:pt x="1" y="2322"/>
                    <a:pt x="1" y="4474"/>
                    <a:pt x="1329" y="5800"/>
                  </a:cubicBezTo>
                  <a:cubicBezTo>
                    <a:pt x="1992" y="6463"/>
                    <a:pt x="2861" y="6794"/>
                    <a:pt x="3730" y="6794"/>
                  </a:cubicBezTo>
                  <a:cubicBezTo>
                    <a:pt x="4600" y="6794"/>
                    <a:pt x="5469" y="6463"/>
                    <a:pt x="6132" y="5800"/>
                  </a:cubicBezTo>
                  <a:cubicBezTo>
                    <a:pt x="7459" y="4474"/>
                    <a:pt x="7459" y="2322"/>
                    <a:pt x="6132" y="996"/>
                  </a:cubicBezTo>
                  <a:cubicBezTo>
                    <a:pt x="5469" y="332"/>
                    <a:pt x="4600" y="0"/>
                    <a:pt x="3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5707900" y="2399575"/>
              <a:ext cx="144725" cy="144700"/>
            </a:xfrm>
            <a:custGeom>
              <a:avLst/>
              <a:gdLst/>
              <a:ahLst/>
              <a:cxnLst/>
              <a:rect l="l" t="t" r="r" b="b"/>
              <a:pathLst>
                <a:path w="5789" h="5788" extrusionOk="0">
                  <a:moveTo>
                    <a:pt x="2894" y="0"/>
                  </a:moveTo>
                  <a:cubicBezTo>
                    <a:pt x="1296" y="0"/>
                    <a:pt x="1" y="1295"/>
                    <a:pt x="1" y="2893"/>
                  </a:cubicBezTo>
                  <a:cubicBezTo>
                    <a:pt x="1" y="4491"/>
                    <a:pt x="1296" y="5788"/>
                    <a:pt x="2894" y="5788"/>
                  </a:cubicBezTo>
                  <a:cubicBezTo>
                    <a:pt x="4492" y="5788"/>
                    <a:pt x="5788" y="4491"/>
                    <a:pt x="5788" y="2893"/>
                  </a:cubicBezTo>
                  <a:cubicBezTo>
                    <a:pt x="5788" y="1295"/>
                    <a:pt x="4492" y="0"/>
                    <a:pt x="28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5758550" y="2427075"/>
              <a:ext cx="54825" cy="90450"/>
            </a:xfrm>
            <a:custGeom>
              <a:avLst/>
              <a:gdLst/>
              <a:ahLst/>
              <a:cxnLst/>
              <a:rect l="l" t="t" r="r" b="b"/>
              <a:pathLst>
                <a:path w="2193" h="3618" extrusionOk="0">
                  <a:moveTo>
                    <a:pt x="921" y="894"/>
                  </a:moveTo>
                  <a:lnTo>
                    <a:pt x="921" y="1403"/>
                  </a:lnTo>
                  <a:cubicBezTo>
                    <a:pt x="821" y="1392"/>
                    <a:pt x="744" y="1364"/>
                    <a:pt x="693" y="1322"/>
                  </a:cubicBezTo>
                  <a:cubicBezTo>
                    <a:pt x="643" y="1278"/>
                    <a:pt x="618" y="1216"/>
                    <a:pt x="618" y="1141"/>
                  </a:cubicBezTo>
                  <a:cubicBezTo>
                    <a:pt x="618" y="1072"/>
                    <a:pt x="645" y="1015"/>
                    <a:pt x="700" y="971"/>
                  </a:cubicBezTo>
                  <a:cubicBezTo>
                    <a:pt x="755" y="926"/>
                    <a:pt x="828" y="901"/>
                    <a:pt x="921" y="894"/>
                  </a:cubicBezTo>
                  <a:close/>
                  <a:moveTo>
                    <a:pt x="1237" y="2038"/>
                  </a:moveTo>
                  <a:cubicBezTo>
                    <a:pt x="1360" y="2051"/>
                    <a:pt x="1446" y="2081"/>
                    <a:pt x="1498" y="2125"/>
                  </a:cubicBezTo>
                  <a:cubicBezTo>
                    <a:pt x="1550" y="2167"/>
                    <a:pt x="1576" y="2233"/>
                    <a:pt x="1576" y="2321"/>
                  </a:cubicBezTo>
                  <a:cubicBezTo>
                    <a:pt x="1576" y="2406"/>
                    <a:pt x="1546" y="2470"/>
                    <a:pt x="1490" y="2514"/>
                  </a:cubicBezTo>
                  <a:cubicBezTo>
                    <a:pt x="1433" y="2557"/>
                    <a:pt x="1350" y="2579"/>
                    <a:pt x="1237" y="2580"/>
                  </a:cubicBezTo>
                  <a:lnTo>
                    <a:pt x="1237" y="2038"/>
                  </a:lnTo>
                  <a:close/>
                  <a:moveTo>
                    <a:pt x="921" y="0"/>
                  </a:moveTo>
                  <a:lnTo>
                    <a:pt x="920" y="451"/>
                  </a:lnTo>
                  <a:cubicBezTo>
                    <a:pt x="624" y="462"/>
                    <a:pt x="398" y="534"/>
                    <a:pt x="238" y="665"/>
                  </a:cubicBezTo>
                  <a:cubicBezTo>
                    <a:pt x="79" y="795"/>
                    <a:pt x="0" y="976"/>
                    <a:pt x="0" y="1209"/>
                  </a:cubicBezTo>
                  <a:cubicBezTo>
                    <a:pt x="0" y="1429"/>
                    <a:pt x="65" y="1597"/>
                    <a:pt x="195" y="1713"/>
                  </a:cubicBezTo>
                  <a:cubicBezTo>
                    <a:pt x="326" y="1829"/>
                    <a:pt x="547" y="1916"/>
                    <a:pt x="857" y="1971"/>
                  </a:cubicBezTo>
                  <a:lnTo>
                    <a:pt x="921" y="1982"/>
                  </a:lnTo>
                  <a:lnTo>
                    <a:pt x="921" y="2588"/>
                  </a:lnTo>
                  <a:cubicBezTo>
                    <a:pt x="764" y="2582"/>
                    <a:pt x="608" y="2560"/>
                    <a:pt x="456" y="2519"/>
                  </a:cubicBezTo>
                  <a:cubicBezTo>
                    <a:pt x="304" y="2478"/>
                    <a:pt x="153" y="2419"/>
                    <a:pt x="3" y="2342"/>
                  </a:cubicBezTo>
                  <a:lnTo>
                    <a:pt x="3" y="2852"/>
                  </a:lnTo>
                  <a:cubicBezTo>
                    <a:pt x="148" y="2906"/>
                    <a:pt x="296" y="2948"/>
                    <a:pt x="448" y="2978"/>
                  </a:cubicBezTo>
                  <a:cubicBezTo>
                    <a:pt x="599" y="3008"/>
                    <a:pt x="756" y="3025"/>
                    <a:pt x="920" y="3031"/>
                  </a:cubicBezTo>
                  <a:lnTo>
                    <a:pt x="921" y="3617"/>
                  </a:lnTo>
                  <a:lnTo>
                    <a:pt x="1237" y="3617"/>
                  </a:lnTo>
                  <a:lnTo>
                    <a:pt x="1237" y="3028"/>
                  </a:lnTo>
                  <a:cubicBezTo>
                    <a:pt x="1557" y="3009"/>
                    <a:pt x="1796" y="2937"/>
                    <a:pt x="1955" y="2810"/>
                  </a:cubicBezTo>
                  <a:cubicBezTo>
                    <a:pt x="2114" y="2681"/>
                    <a:pt x="2192" y="2497"/>
                    <a:pt x="2192" y="2258"/>
                  </a:cubicBezTo>
                  <a:cubicBezTo>
                    <a:pt x="2192" y="2021"/>
                    <a:pt x="2126" y="1842"/>
                    <a:pt x="1993" y="1721"/>
                  </a:cubicBezTo>
                  <a:cubicBezTo>
                    <a:pt x="1859" y="1598"/>
                    <a:pt x="1628" y="1512"/>
                    <a:pt x="1298" y="1460"/>
                  </a:cubicBezTo>
                  <a:lnTo>
                    <a:pt x="1237" y="1447"/>
                  </a:lnTo>
                  <a:lnTo>
                    <a:pt x="1237" y="890"/>
                  </a:lnTo>
                  <a:cubicBezTo>
                    <a:pt x="1367" y="896"/>
                    <a:pt x="1498" y="915"/>
                    <a:pt x="1628" y="946"/>
                  </a:cubicBezTo>
                  <a:cubicBezTo>
                    <a:pt x="1759" y="976"/>
                    <a:pt x="1887" y="1018"/>
                    <a:pt x="2018" y="1072"/>
                  </a:cubicBezTo>
                  <a:lnTo>
                    <a:pt x="2018" y="577"/>
                  </a:lnTo>
                  <a:cubicBezTo>
                    <a:pt x="1886" y="542"/>
                    <a:pt x="1755" y="514"/>
                    <a:pt x="1627" y="492"/>
                  </a:cubicBezTo>
                  <a:cubicBezTo>
                    <a:pt x="1496" y="470"/>
                    <a:pt x="1366" y="453"/>
                    <a:pt x="1237" y="443"/>
                  </a:cubicBezTo>
                  <a:lnTo>
                    <a:pt x="12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67;p3"/>
          <p:cNvGrpSpPr/>
          <p:nvPr/>
        </p:nvGrpSpPr>
        <p:grpSpPr>
          <a:xfrm>
            <a:off x="8608551" y="3041372"/>
            <a:ext cx="182884" cy="182882"/>
            <a:chOff x="6622700" y="4387050"/>
            <a:chExt cx="89825" cy="89525"/>
          </a:xfrm>
        </p:grpSpPr>
        <p:sp>
          <p:nvSpPr>
            <p:cNvPr id="68" name="Google Shape;68;p3"/>
            <p:cNvSpPr/>
            <p:nvPr/>
          </p:nvSpPr>
          <p:spPr>
            <a:xfrm>
              <a:off x="6662325" y="4387050"/>
              <a:ext cx="10550" cy="89525"/>
            </a:xfrm>
            <a:custGeom>
              <a:avLst/>
              <a:gdLst/>
              <a:ahLst/>
              <a:cxnLst/>
              <a:rect l="l" t="t" r="r" b="b"/>
              <a:pathLst>
                <a:path w="422" h="3581" extrusionOk="0">
                  <a:moveTo>
                    <a:pt x="211" y="1"/>
                  </a:moveTo>
                  <a:cubicBezTo>
                    <a:pt x="95" y="1"/>
                    <a:pt x="1" y="95"/>
                    <a:pt x="1" y="211"/>
                  </a:cubicBezTo>
                  <a:lnTo>
                    <a:pt x="1" y="3370"/>
                  </a:lnTo>
                  <a:cubicBezTo>
                    <a:pt x="1" y="3486"/>
                    <a:pt x="95" y="3580"/>
                    <a:pt x="211" y="3580"/>
                  </a:cubicBezTo>
                  <a:cubicBezTo>
                    <a:pt x="327" y="3580"/>
                    <a:pt x="420" y="3487"/>
                    <a:pt x="422" y="3371"/>
                  </a:cubicBezTo>
                  <a:lnTo>
                    <a:pt x="422" y="211"/>
                  </a:lnTo>
                  <a:cubicBezTo>
                    <a:pt x="422" y="95"/>
                    <a:pt x="327" y="1"/>
                    <a:pt x="2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622700" y="4426575"/>
              <a:ext cx="89825" cy="10500"/>
            </a:xfrm>
            <a:custGeom>
              <a:avLst/>
              <a:gdLst/>
              <a:ahLst/>
              <a:cxnLst/>
              <a:rect l="l" t="t" r="r" b="b"/>
              <a:pathLst>
                <a:path w="3593" h="420" extrusionOk="0">
                  <a:moveTo>
                    <a:pt x="208" y="0"/>
                  </a:moveTo>
                  <a:cubicBezTo>
                    <a:pt x="93" y="0"/>
                    <a:pt x="0" y="94"/>
                    <a:pt x="0" y="209"/>
                  </a:cubicBezTo>
                  <a:cubicBezTo>
                    <a:pt x="0" y="327"/>
                    <a:pt x="94" y="420"/>
                    <a:pt x="211" y="420"/>
                  </a:cubicBezTo>
                  <a:cubicBezTo>
                    <a:pt x="213" y="420"/>
                    <a:pt x="215" y="420"/>
                    <a:pt x="217" y="420"/>
                  </a:cubicBezTo>
                  <a:lnTo>
                    <a:pt x="3375" y="420"/>
                  </a:lnTo>
                  <a:cubicBezTo>
                    <a:pt x="3377" y="420"/>
                    <a:pt x="3379" y="420"/>
                    <a:pt x="3381" y="420"/>
                  </a:cubicBezTo>
                  <a:cubicBezTo>
                    <a:pt x="3498" y="420"/>
                    <a:pt x="3592" y="327"/>
                    <a:pt x="3592" y="209"/>
                  </a:cubicBezTo>
                  <a:cubicBezTo>
                    <a:pt x="3592" y="94"/>
                    <a:pt x="3499" y="0"/>
                    <a:pt x="3384" y="0"/>
                  </a:cubicBezTo>
                  <a:cubicBezTo>
                    <a:pt x="3381" y="0"/>
                    <a:pt x="3378" y="0"/>
                    <a:pt x="3375" y="0"/>
                  </a:cubicBezTo>
                  <a:lnTo>
                    <a:pt x="217" y="0"/>
                  </a:lnTo>
                  <a:cubicBezTo>
                    <a:pt x="214" y="0"/>
                    <a:pt x="211" y="0"/>
                    <a:pt x="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3"/>
          <p:cNvSpPr/>
          <p:nvPr/>
        </p:nvSpPr>
        <p:spPr>
          <a:xfrm>
            <a:off x="5441800" y="4476761"/>
            <a:ext cx="1277881" cy="1252215"/>
          </a:xfrm>
          <a:custGeom>
            <a:avLst/>
            <a:gdLst/>
            <a:ahLst/>
            <a:cxnLst/>
            <a:rect l="l" t="t" r="r" b="b"/>
            <a:pathLst>
              <a:path w="10655" h="10441" extrusionOk="0">
                <a:moveTo>
                  <a:pt x="5315" y="3576"/>
                </a:moveTo>
                <a:cubicBezTo>
                  <a:pt x="5345" y="3576"/>
                  <a:pt x="5375" y="3576"/>
                  <a:pt x="5405" y="3578"/>
                </a:cubicBezTo>
                <a:cubicBezTo>
                  <a:pt x="6025" y="3614"/>
                  <a:pt x="6564" y="4021"/>
                  <a:pt x="6769" y="4611"/>
                </a:cubicBezTo>
                <a:cubicBezTo>
                  <a:pt x="6973" y="5198"/>
                  <a:pt x="6803" y="5852"/>
                  <a:pt x="6337" y="6265"/>
                </a:cubicBezTo>
                <a:cubicBezTo>
                  <a:pt x="6043" y="6526"/>
                  <a:pt x="5678" y="6654"/>
                  <a:pt x="5315" y="6654"/>
                </a:cubicBezTo>
                <a:cubicBezTo>
                  <a:pt x="4890" y="6654"/>
                  <a:pt x="4468" y="6480"/>
                  <a:pt x="4163" y="6138"/>
                </a:cubicBezTo>
                <a:cubicBezTo>
                  <a:pt x="3750" y="5673"/>
                  <a:pt x="3657" y="5003"/>
                  <a:pt x="3929" y="4444"/>
                </a:cubicBezTo>
                <a:cubicBezTo>
                  <a:pt x="4186" y="3910"/>
                  <a:pt x="4727" y="3576"/>
                  <a:pt x="5315" y="3576"/>
                </a:cubicBezTo>
                <a:close/>
                <a:moveTo>
                  <a:pt x="4872" y="0"/>
                </a:moveTo>
                <a:lnTo>
                  <a:pt x="4792" y="1374"/>
                </a:lnTo>
                <a:cubicBezTo>
                  <a:pt x="4289" y="1444"/>
                  <a:pt x="3805" y="1614"/>
                  <a:pt x="3370" y="1876"/>
                </a:cubicBezTo>
                <a:lnTo>
                  <a:pt x="2396" y="780"/>
                </a:lnTo>
                <a:lnTo>
                  <a:pt x="1140" y="1895"/>
                </a:lnTo>
                <a:lnTo>
                  <a:pt x="2158" y="3041"/>
                </a:lnTo>
                <a:cubicBezTo>
                  <a:pt x="1971" y="3328"/>
                  <a:pt x="1822" y="3638"/>
                  <a:pt x="1720" y="3965"/>
                </a:cubicBezTo>
                <a:lnTo>
                  <a:pt x="100" y="3870"/>
                </a:lnTo>
                <a:lnTo>
                  <a:pt x="1" y="5547"/>
                </a:lnTo>
                <a:lnTo>
                  <a:pt x="1572" y="5638"/>
                </a:lnTo>
                <a:cubicBezTo>
                  <a:pt x="1643" y="6141"/>
                  <a:pt x="1813" y="6625"/>
                  <a:pt x="2075" y="7060"/>
                </a:cubicBezTo>
                <a:lnTo>
                  <a:pt x="978" y="8035"/>
                </a:lnTo>
                <a:lnTo>
                  <a:pt x="2094" y="9290"/>
                </a:lnTo>
                <a:lnTo>
                  <a:pt x="3241" y="8272"/>
                </a:lnTo>
                <a:cubicBezTo>
                  <a:pt x="3584" y="8498"/>
                  <a:pt x="3961" y="8666"/>
                  <a:pt x="4358" y="8772"/>
                </a:cubicBezTo>
                <a:lnTo>
                  <a:pt x="4266" y="10343"/>
                </a:lnTo>
                <a:lnTo>
                  <a:pt x="5942" y="10440"/>
                </a:lnTo>
                <a:lnTo>
                  <a:pt x="6038" y="8820"/>
                </a:lnTo>
                <a:cubicBezTo>
                  <a:pt x="6374" y="8754"/>
                  <a:pt x="6700" y="8644"/>
                  <a:pt x="7004" y="8490"/>
                </a:cubicBezTo>
                <a:lnTo>
                  <a:pt x="8024" y="9637"/>
                </a:lnTo>
                <a:lnTo>
                  <a:pt x="9280" y="8520"/>
                </a:lnTo>
                <a:lnTo>
                  <a:pt x="8304" y="7423"/>
                </a:lnTo>
                <a:cubicBezTo>
                  <a:pt x="8530" y="7131"/>
                  <a:pt x="8713" y="6807"/>
                  <a:pt x="8843" y="6462"/>
                </a:cubicBezTo>
                <a:lnTo>
                  <a:pt x="10557" y="6562"/>
                </a:lnTo>
                <a:lnTo>
                  <a:pt x="10655" y="4884"/>
                </a:lnTo>
                <a:lnTo>
                  <a:pt x="9074" y="4791"/>
                </a:lnTo>
                <a:cubicBezTo>
                  <a:pt x="9035" y="4315"/>
                  <a:pt x="8904" y="3852"/>
                  <a:pt x="8691" y="3424"/>
                </a:cubicBezTo>
                <a:lnTo>
                  <a:pt x="9836" y="2406"/>
                </a:lnTo>
                <a:lnTo>
                  <a:pt x="8720" y="1150"/>
                </a:lnTo>
                <a:lnTo>
                  <a:pt x="7624" y="2126"/>
                </a:lnTo>
                <a:cubicBezTo>
                  <a:pt x="7275" y="1858"/>
                  <a:pt x="6883" y="1653"/>
                  <a:pt x="6465" y="1520"/>
                </a:cubicBezTo>
                <a:lnTo>
                  <a:pt x="6549" y="98"/>
                </a:lnTo>
                <a:lnTo>
                  <a:pt x="4872" y="0"/>
                </a:lnTo>
                <a:close/>
              </a:path>
            </a:pathLst>
          </a:custGeom>
          <a:solidFill>
            <a:srgbClr val="DBBBA0">
              <a:alpha val="289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" name="Google Shape;71;p3"/>
          <p:cNvGrpSpPr/>
          <p:nvPr/>
        </p:nvGrpSpPr>
        <p:grpSpPr>
          <a:xfrm>
            <a:off x="2699226" y="170097"/>
            <a:ext cx="182884" cy="182882"/>
            <a:chOff x="6622700" y="4387050"/>
            <a:chExt cx="89825" cy="89525"/>
          </a:xfrm>
        </p:grpSpPr>
        <p:sp>
          <p:nvSpPr>
            <p:cNvPr id="72" name="Google Shape;72;p3"/>
            <p:cNvSpPr/>
            <p:nvPr/>
          </p:nvSpPr>
          <p:spPr>
            <a:xfrm>
              <a:off x="6662325" y="4387050"/>
              <a:ext cx="10550" cy="89525"/>
            </a:xfrm>
            <a:custGeom>
              <a:avLst/>
              <a:gdLst/>
              <a:ahLst/>
              <a:cxnLst/>
              <a:rect l="l" t="t" r="r" b="b"/>
              <a:pathLst>
                <a:path w="422" h="3581" extrusionOk="0">
                  <a:moveTo>
                    <a:pt x="211" y="1"/>
                  </a:moveTo>
                  <a:cubicBezTo>
                    <a:pt x="95" y="1"/>
                    <a:pt x="1" y="95"/>
                    <a:pt x="1" y="211"/>
                  </a:cubicBezTo>
                  <a:lnTo>
                    <a:pt x="1" y="3370"/>
                  </a:lnTo>
                  <a:cubicBezTo>
                    <a:pt x="1" y="3486"/>
                    <a:pt x="95" y="3580"/>
                    <a:pt x="211" y="3580"/>
                  </a:cubicBezTo>
                  <a:cubicBezTo>
                    <a:pt x="327" y="3580"/>
                    <a:pt x="420" y="3487"/>
                    <a:pt x="422" y="3371"/>
                  </a:cubicBezTo>
                  <a:lnTo>
                    <a:pt x="422" y="211"/>
                  </a:lnTo>
                  <a:cubicBezTo>
                    <a:pt x="422" y="95"/>
                    <a:pt x="327" y="1"/>
                    <a:pt x="2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6622700" y="4426575"/>
              <a:ext cx="89825" cy="10500"/>
            </a:xfrm>
            <a:custGeom>
              <a:avLst/>
              <a:gdLst/>
              <a:ahLst/>
              <a:cxnLst/>
              <a:rect l="l" t="t" r="r" b="b"/>
              <a:pathLst>
                <a:path w="3593" h="420" extrusionOk="0">
                  <a:moveTo>
                    <a:pt x="208" y="0"/>
                  </a:moveTo>
                  <a:cubicBezTo>
                    <a:pt x="93" y="0"/>
                    <a:pt x="0" y="94"/>
                    <a:pt x="0" y="209"/>
                  </a:cubicBezTo>
                  <a:cubicBezTo>
                    <a:pt x="0" y="327"/>
                    <a:pt x="94" y="420"/>
                    <a:pt x="211" y="420"/>
                  </a:cubicBezTo>
                  <a:cubicBezTo>
                    <a:pt x="213" y="420"/>
                    <a:pt x="215" y="420"/>
                    <a:pt x="217" y="420"/>
                  </a:cubicBezTo>
                  <a:lnTo>
                    <a:pt x="3375" y="420"/>
                  </a:lnTo>
                  <a:cubicBezTo>
                    <a:pt x="3377" y="420"/>
                    <a:pt x="3379" y="420"/>
                    <a:pt x="3381" y="420"/>
                  </a:cubicBezTo>
                  <a:cubicBezTo>
                    <a:pt x="3498" y="420"/>
                    <a:pt x="3592" y="327"/>
                    <a:pt x="3592" y="209"/>
                  </a:cubicBezTo>
                  <a:cubicBezTo>
                    <a:pt x="3592" y="94"/>
                    <a:pt x="3499" y="0"/>
                    <a:pt x="3384" y="0"/>
                  </a:cubicBezTo>
                  <a:cubicBezTo>
                    <a:pt x="3381" y="0"/>
                    <a:pt x="3378" y="0"/>
                    <a:pt x="3375" y="0"/>
                  </a:cubicBezTo>
                  <a:lnTo>
                    <a:pt x="217" y="0"/>
                  </a:lnTo>
                  <a:cubicBezTo>
                    <a:pt x="214" y="0"/>
                    <a:pt x="211" y="0"/>
                    <a:pt x="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3"/>
          <p:cNvGrpSpPr/>
          <p:nvPr/>
        </p:nvGrpSpPr>
        <p:grpSpPr>
          <a:xfrm>
            <a:off x="1065393" y="210539"/>
            <a:ext cx="425054" cy="391838"/>
            <a:chOff x="5649525" y="2360125"/>
            <a:chExt cx="242500" cy="223550"/>
          </a:xfrm>
        </p:grpSpPr>
        <p:sp>
          <p:nvSpPr>
            <p:cNvPr id="75" name="Google Shape;75;p3"/>
            <p:cNvSpPr/>
            <p:nvPr/>
          </p:nvSpPr>
          <p:spPr>
            <a:xfrm>
              <a:off x="5649525" y="2360125"/>
              <a:ext cx="223550" cy="223550"/>
            </a:xfrm>
            <a:custGeom>
              <a:avLst/>
              <a:gdLst/>
              <a:ahLst/>
              <a:cxnLst/>
              <a:rect l="l" t="t" r="r" b="b"/>
              <a:pathLst>
                <a:path w="8942" h="8942" extrusionOk="0">
                  <a:moveTo>
                    <a:pt x="4471" y="1"/>
                  </a:moveTo>
                  <a:cubicBezTo>
                    <a:pt x="2003" y="1"/>
                    <a:pt x="1" y="2002"/>
                    <a:pt x="1" y="4471"/>
                  </a:cubicBezTo>
                  <a:cubicBezTo>
                    <a:pt x="1" y="6941"/>
                    <a:pt x="2003" y="8942"/>
                    <a:pt x="4471" y="8942"/>
                  </a:cubicBezTo>
                  <a:cubicBezTo>
                    <a:pt x="6941" y="8942"/>
                    <a:pt x="8942" y="6941"/>
                    <a:pt x="8942" y="4471"/>
                  </a:cubicBezTo>
                  <a:cubicBezTo>
                    <a:pt x="8942" y="2002"/>
                    <a:pt x="6941" y="1"/>
                    <a:pt x="44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5668475" y="2360125"/>
              <a:ext cx="223550" cy="223550"/>
            </a:xfrm>
            <a:custGeom>
              <a:avLst/>
              <a:gdLst/>
              <a:ahLst/>
              <a:cxnLst/>
              <a:rect l="l" t="t" r="r" b="b"/>
              <a:pathLst>
                <a:path w="8942" h="8942" extrusionOk="0">
                  <a:moveTo>
                    <a:pt x="4471" y="1"/>
                  </a:moveTo>
                  <a:cubicBezTo>
                    <a:pt x="2002" y="1"/>
                    <a:pt x="0" y="2002"/>
                    <a:pt x="0" y="4471"/>
                  </a:cubicBezTo>
                  <a:cubicBezTo>
                    <a:pt x="0" y="6941"/>
                    <a:pt x="2002" y="8942"/>
                    <a:pt x="4471" y="8942"/>
                  </a:cubicBezTo>
                  <a:cubicBezTo>
                    <a:pt x="6941" y="8942"/>
                    <a:pt x="8941" y="6941"/>
                    <a:pt x="8941" y="4471"/>
                  </a:cubicBezTo>
                  <a:cubicBezTo>
                    <a:pt x="8941" y="2002"/>
                    <a:pt x="6941" y="1"/>
                    <a:pt x="44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5687000" y="2386975"/>
              <a:ext cx="186475" cy="169875"/>
            </a:xfrm>
            <a:custGeom>
              <a:avLst/>
              <a:gdLst/>
              <a:ahLst/>
              <a:cxnLst/>
              <a:rect l="l" t="t" r="r" b="b"/>
              <a:pathLst>
                <a:path w="7459" h="6795" extrusionOk="0">
                  <a:moveTo>
                    <a:pt x="3730" y="0"/>
                  </a:moveTo>
                  <a:cubicBezTo>
                    <a:pt x="2861" y="0"/>
                    <a:pt x="1992" y="332"/>
                    <a:pt x="1329" y="996"/>
                  </a:cubicBezTo>
                  <a:cubicBezTo>
                    <a:pt x="1" y="2322"/>
                    <a:pt x="1" y="4474"/>
                    <a:pt x="1329" y="5800"/>
                  </a:cubicBezTo>
                  <a:cubicBezTo>
                    <a:pt x="1992" y="6463"/>
                    <a:pt x="2861" y="6794"/>
                    <a:pt x="3730" y="6794"/>
                  </a:cubicBezTo>
                  <a:cubicBezTo>
                    <a:pt x="4600" y="6794"/>
                    <a:pt x="5469" y="6463"/>
                    <a:pt x="6132" y="5800"/>
                  </a:cubicBezTo>
                  <a:cubicBezTo>
                    <a:pt x="7459" y="4474"/>
                    <a:pt x="7459" y="2322"/>
                    <a:pt x="6132" y="996"/>
                  </a:cubicBezTo>
                  <a:cubicBezTo>
                    <a:pt x="5469" y="332"/>
                    <a:pt x="4600" y="0"/>
                    <a:pt x="3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5707900" y="2399575"/>
              <a:ext cx="144725" cy="144700"/>
            </a:xfrm>
            <a:custGeom>
              <a:avLst/>
              <a:gdLst/>
              <a:ahLst/>
              <a:cxnLst/>
              <a:rect l="l" t="t" r="r" b="b"/>
              <a:pathLst>
                <a:path w="5789" h="5788" extrusionOk="0">
                  <a:moveTo>
                    <a:pt x="2894" y="0"/>
                  </a:moveTo>
                  <a:cubicBezTo>
                    <a:pt x="1296" y="0"/>
                    <a:pt x="1" y="1295"/>
                    <a:pt x="1" y="2893"/>
                  </a:cubicBezTo>
                  <a:cubicBezTo>
                    <a:pt x="1" y="4491"/>
                    <a:pt x="1296" y="5788"/>
                    <a:pt x="2894" y="5788"/>
                  </a:cubicBezTo>
                  <a:cubicBezTo>
                    <a:pt x="4492" y="5788"/>
                    <a:pt x="5788" y="4491"/>
                    <a:pt x="5788" y="2893"/>
                  </a:cubicBezTo>
                  <a:cubicBezTo>
                    <a:pt x="5788" y="1295"/>
                    <a:pt x="4492" y="0"/>
                    <a:pt x="28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5758550" y="2427075"/>
              <a:ext cx="54825" cy="90450"/>
            </a:xfrm>
            <a:custGeom>
              <a:avLst/>
              <a:gdLst/>
              <a:ahLst/>
              <a:cxnLst/>
              <a:rect l="l" t="t" r="r" b="b"/>
              <a:pathLst>
                <a:path w="2193" h="3618" extrusionOk="0">
                  <a:moveTo>
                    <a:pt x="921" y="894"/>
                  </a:moveTo>
                  <a:lnTo>
                    <a:pt x="921" y="1403"/>
                  </a:lnTo>
                  <a:cubicBezTo>
                    <a:pt x="821" y="1392"/>
                    <a:pt x="744" y="1364"/>
                    <a:pt x="693" y="1322"/>
                  </a:cubicBezTo>
                  <a:cubicBezTo>
                    <a:pt x="643" y="1278"/>
                    <a:pt x="618" y="1216"/>
                    <a:pt x="618" y="1141"/>
                  </a:cubicBezTo>
                  <a:cubicBezTo>
                    <a:pt x="618" y="1072"/>
                    <a:pt x="645" y="1015"/>
                    <a:pt x="700" y="971"/>
                  </a:cubicBezTo>
                  <a:cubicBezTo>
                    <a:pt x="755" y="926"/>
                    <a:pt x="828" y="901"/>
                    <a:pt x="921" y="894"/>
                  </a:cubicBezTo>
                  <a:close/>
                  <a:moveTo>
                    <a:pt x="1237" y="2038"/>
                  </a:moveTo>
                  <a:cubicBezTo>
                    <a:pt x="1360" y="2051"/>
                    <a:pt x="1446" y="2081"/>
                    <a:pt x="1498" y="2125"/>
                  </a:cubicBezTo>
                  <a:cubicBezTo>
                    <a:pt x="1550" y="2167"/>
                    <a:pt x="1576" y="2233"/>
                    <a:pt x="1576" y="2321"/>
                  </a:cubicBezTo>
                  <a:cubicBezTo>
                    <a:pt x="1576" y="2406"/>
                    <a:pt x="1546" y="2470"/>
                    <a:pt x="1490" y="2514"/>
                  </a:cubicBezTo>
                  <a:cubicBezTo>
                    <a:pt x="1433" y="2557"/>
                    <a:pt x="1350" y="2579"/>
                    <a:pt x="1237" y="2580"/>
                  </a:cubicBezTo>
                  <a:lnTo>
                    <a:pt x="1237" y="2038"/>
                  </a:lnTo>
                  <a:close/>
                  <a:moveTo>
                    <a:pt x="921" y="0"/>
                  </a:moveTo>
                  <a:lnTo>
                    <a:pt x="920" y="451"/>
                  </a:lnTo>
                  <a:cubicBezTo>
                    <a:pt x="624" y="462"/>
                    <a:pt x="398" y="534"/>
                    <a:pt x="238" y="665"/>
                  </a:cubicBezTo>
                  <a:cubicBezTo>
                    <a:pt x="79" y="795"/>
                    <a:pt x="0" y="976"/>
                    <a:pt x="0" y="1209"/>
                  </a:cubicBezTo>
                  <a:cubicBezTo>
                    <a:pt x="0" y="1429"/>
                    <a:pt x="65" y="1597"/>
                    <a:pt x="195" y="1713"/>
                  </a:cubicBezTo>
                  <a:cubicBezTo>
                    <a:pt x="326" y="1829"/>
                    <a:pt x="547" y="1916"/>
                    <a:pt x="857" y="1971"/>
                  </a:cubicBezTo>
                  <a:lnTo>
                    <a:pt x="921" y="1982"/>
                  </a:lnTo>
                  <a:lnTo>
                    <a:pt x="921" y="2588"/>
                  </a:lnTo>
                  <a:cubicBezTo>
                    <a:pt x="764" y="2582"/>
                    <a:pt x="608" y="2560"/>
                    <a:pt x="456" y="2519"/>
                  </a:cubicBezTo>
                  <a:cubicBezTo>
                    <a:pt x="304" y="2478"/>
                    <a:pt x="153" y="2419"/>
                    <a:pt x="3" y="2342"/>
                  </a:cubicBezTo>
                  <a:lnTo>
                    <a:pt x="3" y="2852"/>
                  </a:lnTo>
                  <a:cubicBezTo>
                    <a:pt x="148" y="2906"/>
                    <a:pt x="296" y="2948"/>
                    <a:pt x="448" y="2978"/>
                  </a:cubicBezTo>
                  <a:cubicBezTo>
                    <a:pt x="599" y="3008"/>
                    <a:pt x="756" y="3025"/>
                    <a:pt x="920" y="3031"/>
                  </a:cubicBezTo>
                  <a:lnTo>
                    <a:pt x="921" y="3617"/>
                  </a:lnTo>
                  <a:lnTo>
                    <a:pt x="1237" y="3617"/>
                  </a:lnTo>
                  <a:lnTo>
                    <a:pt x="1237" y="3028"/>
                  </a:lnTo>
                  <a:cubicBezTo>
                    <a:pt x="1557" y="3009"/>
                    <a:pt x="1796" y="2937"/>
                    <a:pt x="1955" y="2810"/>
                  </a:cubicBezTo>
                  <a:cubicBezTo>
                    <a:pt x="2114" y="2681"/>
                    <a:pt x="2192" y="2497"/>
                    <a:pt x="2192" y="2258"/>
                  </a:cubicBezTo>
                  <a:cubicBezTo>
                    <a:pt x="2192" y="2021"/>
                    <a:pt x="2126" y="1842"/>
                    <a:pt x="1993" y="1721"/>
                  </a:cubicBezTo>
                  <a:cubicBezTo>
                    <a:pt x="1859" y="1598"/>
                    <a:pt x="1628" y="1512"/>
                    <a:pt x="1298" y="1460"/>
                  </a:cubicBezTo>
                  <a:lnTo>
                    <a:pt x="1237" y="1447"/>
                  </a:lnTo>
                  <a:lnTo>
                    <a:pt x="1237" y="890"/>
                  </a:lnTo>
                  <a:cubicBezTo>
                    <a:pt x="1367" y="896"/>
                    <a:pt x="1498" y="915"/>
                    <a:pt x="1628" y="946"/>
                  </a:cubicBezTo>
                  <a:cubicBezTo>
                    <a:pt x="1759" y="976"/>
                    <a:pt x="1887" y="1018"/>
                    <a:pt x="2018" y="1072"/>
                  </a:cubicBezTo>
                  <a:lnTo>
                    <a:pt x="2018" y="577"/>
                  </a:lnTo>
                  <a:cubicBezTo>
                    <a:pt x="1886" y="542"/>
                    <a:pt x="1755" y="514"/>
                    <a:pt x="1627" y="492"/>
                  </a:cubicBezTo>
                  <a:cubicBezTo>
                    <a:pt x="1496" y="470"/>
                    <a:pt x="1366" y="453"/>
                    <a:pt x="1237" y="443"/>
                  </a:cubicBezTo>
                  <a:lnTo>
                    <a:pt x="12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80;p3"/>
          <p:cNvGrpSpPr/>
          <p:nvPr/>
        </p:nvGrpSpPr>
        <p:grpSpPr>
          <a:xfrm flipH="1">
            <a:off x="8095467" y="3868095"/>
            <a:ext cx="1209044" cy="1618478"/>
            <a:chOff x="-354605" y="3459888"/>
            <a:chExt cx="1550056" cy="2063069"/>
          </a:xfrm>
        </p:grpSpPr>
        <p:grpSp>
          <p:nvGrpSpPr>
            <p:cNvPr id="81" name="Google Shape;81;p3"/>
            <p:cNvGrpSpPr/>
            <p:nvPr/>
          </p:nvGrpSpPr>
          <p:grpSpPr>
            <a:xfrm rot="1071688" flipH="1">
              <a:off x="-103756" y="4442804"/>
              <a:ext cx="1186662" cy="920348"/>
              <a:chOff x="284150" y="1904875"/>
              <a:chExt cx="812975" cy="630525"/>
            </a:xfrm>
          </p:grpSpPr>
          <p:sp>
            <p:nvSpPr>
              <p:cNvPr id="82" name="Google Shape;82;p3"/>
              <p:cNvSpPr/>
              <p:nvPr/>
            </p:nvSpPr>
            <p:spPr>
              <a:xfrm>
                <a:off x="284150" y="1904875"/>
                <a:ext cx="812900" cy="630475"/>
              </a:xfrm>
              <a:custGeom>
                <a:avLst/>
                <a:gdLst/>
                <a:ahLst/>
                <a:cxnLst/>
                <a:rect l="l" t="t" r="r" b="b"/>
                <a:pathLst>
                  <a:path w="32516" h="25219" extrusionOk="0">
                    <a:moveTo>
                      <a:pt x="2997" y="0"/>
                    </a:moveTo>
                    <a:cubicBezTo>
                      <a:pt x="2064" y="0"/>
                      <a:pt x="1131" y="45"/>
                      <a:pt x="202" y="135"/>
                    </a:cubicBezTo>
                    <a:cubicBezTo>
                      <a:pt x="136" y="140"/>
                      <a:pt x="67" y="147"/>
                      <a:pt x="1" y="154"/>
                    </a:cubicBezTo>
                    <a:cubicBezTo>
                      <a:pt x="34" y="272"/>
                      <a:pt x="70" y="388"/>
                      <a:pt x="106" y="504"/>
                    </a:cubicBezTo>
                    <a:cubicBezTo>
                      <a:pt x="789" y="2693"/>
                      <a:pt x="1761" y="4781"/>
                      <a:pt x="2961" y="6739"/>
                    </a:cubicBezTo>
                    <a:cubicBezTo>
                      <a:pt x="3041" y="6870"/>
                      <a:pt x="3123" y="7003"/>
                      <a:pt x="3206" y="7132"/>
                    </a:cubicBezTo>
                    <a:cubicBezTo>
                      <a:pt x="4207" y="8712"/>
                      <a:pt x="5356" y="10203"/>
                      <a:pt x="6619" y="11590"/>
                    </a:cubicBezTo>
                    <a:cubicBezTo>
                      <a:pt x="6751" y="11736"/>
                      <a:pt x="6883" y="11879"/>
                      <a:pt x="7018" y="12021"/>
                    </a:cubicBezTo>
                    <a:cubicBezTo>
                      <a:pt x="8711" y="13815"/>
                      <a:pt x="10581" y="15432"/>
                      <a:pt x="12602" y="16848"/>
                    </a:cubicBezTo>
                    <a:cubicBezTo>
                      <a:pt x="12603" y="16850"/>
                      <a:pt x="12605" y="16850"/>
                      <a:pt x="12606" y="16851"/>
                    </a:cubicBezTo>
                    <a:cubicBezTo>
                      <a:pt x="12828" y="17007"/>
                      <a:pt x="13053" y="17161"/>
                      <a:pt x="13277" y="17309"/>
                    </a:cubicBezTo>
                    <a:cubicBezTo>
                      <a:pt x="18903" y="21072"/>
                      <a:pt x="25800" y="23413"/>
                      <a:pt x="32324" y="25169"/>
                    </a:cubicBezTo>
                    <a:cubicBezTo>
                      <a:pt x="32388" y="25184"/>
                      <a:pt x="32453" y="25203"/>
                      <a:pt x="32516" y="25219"/>
                    </a:cubicBezTo>
                    <a:cubicBezTo>
                      <a:pt x="32492" y="25062"/>
                      <a:pt x="32467" y="24905"/>
                      <a:pt x="32437" y="24747"/>
                    </a:cubicBezTo>
                    <a:cubicBezTo>
                      <a:pt x="31714" y="20531"/>
                      <a:pt x="30044" y="16487"/>
                      <a:pt x="27629" y="12956"/>
                    </a:cubicBezTo>
                    <a:cubicBezTo>
                      <a:pt x="27478" y="12733"/>
                      <a:pt x="27325" y="12513"/>
                      <a:pt x="27167" y="12296"/>
                    </a:cubicBezTo>
                    <a:cubicBezTo>
                      <a:pt x="25503" y="9992"/>
                      <a:pt x="23516" y="7924"/>
                      <a:pt x="21266" y="6189"/>
                    </a:cubicBezTo>
                    <a:cubicBezTo>
                      <a:pt x="20701" y="5754"/>
                      <a:pt x="20121" y="5339"/>
                      <a:pt x="19525" y="4950"/>
                    </a:cubicBezTo>
                    <a:cubicBezTo>
                      <a:pt x="19352" y="4833"/>
                      <a:pt x="19179" y="4723"/>
                      <a:pt x="19007" y="4615"/>
                    </a:cubicBezTo>
                    <a:cubicBezTo>
                      <a:pt x="17470" y="3649"/>
                      <a:pt x="15847" y="2825"/>
                      <a:pt x="14159" y="2156"/>
                    </a:cubicBezTo>
                    <a:cubicBezTo>
                      <a:pt x="14008" y="2096"/>
                      <a:pt x="13857" y="2035"/>
                      <a:pt x="13705" y="1978"/>
                    </a:cubicBezTo>
                    <a:cubicBezTo>
                      <a:pt x="11385" y="1097"/>
                      <a:pt x="8969" y="504"/>
                      <a:pt x="6506" y="212"/>
                    </a:cubicBezTo>
                    <a:cubicBezTo>
                      <a:pt x="6357" y="191"/>
                      <a:pt x="6211" y="174"/>
                      <a:pt x="6060" y="162"/>
                    </a:cubicBezTo>
                    <a:cubicBezTo>
                      <a:pt x="5042" y="54"/>
                      <a:pt x="4019" y="0"/>
                      <a:pt x="299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284150" y="1908225"/>
                <a:ext cx="812975" cy="627175"/>
              </a:xfrm>
              <a:custGeom>
                <a:avLst/>
                <a:gdLst/>
                <a:ahLst/>
                <a:cxnLst/>
                <a:rect l="l" t="t" r="r" b="b"/>
                <a:pathLst>
                  <a:path w="32519" h="25087" extrusionOk="0">
                    <a:moveTo>
                      <a:pt x="203" y="1"/>
                    </a:moveTo>
                    <a:cubicBezTo>
                      <a:pt x="136" y="4"/>
                      <a:pt x="68" y="12"/>
                      <a:pt x="1" y="18"/>
                    </a:cubicBezTo>
                    <a:cubicBezTo>
                      <a:pt x="35" y="136"/>
                      <a:pt x="71" y="252"/>
                      <a:pt x="108" y="370"/>
                    </a:cubicBezTo>
                    <a:cubicBezTo>
                      <a:pt x="2245" y="1231"/>
                      <a:pt x="4300" y="2298"/>
                      <a:pt x="6267" y="3502"/>
                    </a:cubicBezTo>
                    <a:cubicBezTo>
                      <a:pt x="8054" y="4594"/>
                      <a:pt x="9767" y="5790"/>
                      <a:pt x="11436" y="7045"/>
                    </a:cubicBezTo>
                    <a:cubicBezTo>
                      <a:pt x="8612" y="6901"/>
                      <a:pt x="5787" y="6753"/>
                      <a:pt x="2961" y="6605"/>
                    </a:cubicBezTo>
                    <a:lnTo>
                      <a:pt x="2961" y="6605"/>
                    </a:lnTo>
                    <a:cubicBezTo>
                      <a:pt x="3041" y="6736"/>
                      <a:pt x="3123" y="6869"/>
                      <a:pt x="3206" y="6998"/>
                    </a:cubicBezTo>
                    <a:lnTo>
                      <a:pt x="11786" y="7445"/>
                    </a:lnTo>
                    <a:cubicBezTo>
                      <a:pt x="11790" y="7445"/>
                      <a:pt x="11794" y="7445"/>
                      <a:pt x="11798" y="7445"/>
                    </a:cubicBezTo>
                    <a:cubicBezTo>
                      <a:pt x="11838" y="7445"/>
                      <a:pt x="11877" y="7431"/>
                      <a:pt x="11909" y="7405"/>
                    </a:cubicBezTo>
                    <a:cubicBezTo>
                      <a:pt x="13925" y="8945"/>
                      <a:pt x="15881" y="10570"/>
                      <a:pt x="17822" y="12206"/>
                    </a:cubicBezTo>
                    <a:cubicBezTo>
                      <a:pt x="16753" y="12196"/>
                      <a:pt x="15686" y="12171"/>
                      <a:pt x="14619" y="12129"/>
                    </a:cubicBezTo>
                    <a:cubicBezTo>
                      <a:pt x="11945" y="12016"/>
                      <a:pt x="9278" y="11793"/>
                      <a:pt x="6619" y="11456"/>
                    </a:cubicBezTo>
                    <a:lnTo>
                      <a:pt x="6619" y="11456"/>
                    </a:lnTo>
                    <a:cubicBezTo>
                      <a:pt x="6751" y="11602"/>
                      <a:pt x="6883" y="11745"/>
                      <a:pt x="7018" y="11887"/>
                    </a:cubicBezTo>
                    <a:cubicBezTo>
                      <a:pt x="10622" y="12325"/>
                      <a:pt x="14248" y="12559"/>
                      <a:pt x="17880" y="12586"/>
                    </a:cubicBezTo>
                    <a:cubicBezTo>
                      <a:pt x="17882" y="12586"/>
                      <a:pt x="17884" y="12586"/>
                      <a:pt x="17886" y="12586"/>
                    </a:cubicBezTo>
                    <a:cubicBezTo>
                      <a:pt x="17998" y="12586"/>
                      <a:pt x="18059" y="12503"/>
                      <a:pt x="18068" y="12415"/>
                    </a:cubicBezTo>
                    <a:cubicBezTo>
                      <a:pt x="18460" y="12745"/>
                      <a:pt x="18849" y="13073"/>
                      <a:pt x="19238" y="13402"/>
                    </a:cubicBezTo>
                    <a:cubicBezTo>
                      <a:pt x="20872" y="14784"/>
                      <a:pt x="22508" y="16172"/>
                      <a:pt x="24128" y="17572"/>
                    </a:cubicBezTo>
                    <a:cubicBezTo>
                      <a:pt x="22820" y="17534"/>
                      <a:pt x="21514" y="17478"/>
                      <a:pt x="20209" y="17402"/>
                    </a:cubicBezTo>
                    <a:cubicBezTo>
                      <a:pt x="17668" y="17250"/>
                      <a:pt x="15132" y="17022"/>
                      <a:pt x="12602" y="16716"/>
                    </a:cubicBezTo>
                    <a:lnTo>
                      <a:pt x="12602" y="16716"/>
                    </a:lnTo>
                    <a:cubicBezTo>
                      <a:pt x="12605" y="16717"/>
                      <a:pt x="12606" y="16717"/>
                      <a:pt x="12608" y="16719"/>
                    </a:cubicBezTo>
                    <a:cubicBezTo>
                      <a:pt x="12828" y="16874"/>
                      <a:pt x="13053" y="17028"/>
                      <a:pt x="13279" y="17176"/>
                    </a:cubicBezTo>
                    <a:cubicBezTo>
                      <a:pt x="16946" y="17600"/>
                      <a:pt x="20630" y="17863"/>
                      <a:pt x="24326" y="17960"/>
                    </a:cubicBezTo>
                    <a:cubicBezTo>
                      <a:pt x="24329" y="17960"/>
                      <a:pt x="24332" y="17960"/>
                      <a:pt x="24335" y="17960"/>
                    </a:cubicBezTo>
                    <a:cubicBezTo>
                      <a:pt x="24396" y="17960"/>
                      <a:pt x="24451" y="17930"/>
                      <a:pt x="24483" y="17879"/>
                    </a:cubicBezTo>
                    <a:cubicBezTo>
                      <a:pt x="27159" y="20196"/>
                      <a:pt x="29793" y="22561"/>
                      <a:pt x="32327" y="25035"/>
                    </a:cubicBezTo>
                    <a:cubicBezTo>
                      <a:pt x="32390" y="25052"/>
                      <a:pt x="32454" y="25071"/>
                      <a:pt x="32519" y="25086"/>
                    </a:cubicBezTo>
                    <a:cubicBezTo>
                      <a:pt x="32494" y="24929"/>
                      <a:pt x="32469" y="24772"/>
                      <a:pt x="32440" y="24615"/>
                    </a:cubicBezTo>
                    <a:cubicBezTo>
                      <a:pt x="31047" y="23262"/>
                      <a:pt x="29628" y="21939"/>
                      <a:pt x="28183" y="20644"/>
                    </a:cubicBezTo>
                    <a:cubicBezTo>
                      <a:pt x="28243" y="20619"/>
                      <a:pt x="28281" y="20556"/>
                      <a:pt x="28275" y="20490"/>
                    </a:cubicBezTo>
                    <a:cubicBezTo>
                      <a:pt x="28220" y="19409"/>
                      <a:pt x="28150" y="18328"/>
                      <a:pt x="28066" y="17248"/>
                    </a:cubicBezTo>
                    <a:cubicBezTo>
                      <a:pt x="27949" y="15770"/>
                      <a:pt x="27803" y="14294"/>
                      <a:pt x="27630" y="12820"/>
                    </a:cubicBezTo>
                    <a:cubicBezTo>
                      <a:pt x="27478" y="12599"/>
                      <a:pt x="27325" y="12379"/>
                      <a:pt x="27167" y="12160"/>
                    </a:cubicBezTo>
                    <a:lnTo>
                      <a:pt x="27167" y="12160"/>
                    </a:lnTo>
                    <a:cubicBezTo>
                      <a:pt x="27511" y="14891"/>
                      <a:pt x="27750" y="17630"/>
                      <a:pt x="27888" y="20379"/>
                    </a:cubicBezTo>
                    <a:cubicBezTo>
                      <a:pt x="27102" y="19671"/>
                      <a:pt x="26310" y="18969"/>
                      <a:pt x="25512" y="18271"/>
                    </a:cubicBezTo>
                    <a:cubicBezTo>
                      <a:pt x="24481" y="17373"/>
                      <a:pt x="23444" y="16480"/>
                      <a:pt x="22402" y="15592"/>
                    </a:cubicBezTo>
                    <a:cubicBezTo>
                      <a:pt x="22424" y="15556"/>
                      <a:pt x="22431" y="15512"/>
                      <a:pt x="22421" y="15470"/>
                    </a:cubicBezTo>
                    <a:cubicBezTo>
                      <a:pt x="22209" y="14398"/>
                      <a:pt x="21975" y="13331"/>
                      <a:pt x="21717" y="12269"/>
                    </a:cubicBezTo>
                    <a:cubicBezTo>
                      <a:pt x="21109" y="9748"/>
                      <a:pt x="20378" y="7264"/>
                      <a:pt x="19525" y="4814"/>
                    </a:cubicBezTo>
                    <a:cubicBezTo>
                      <a:pt x="19354" y="4699"/>
                      <a:pt x="19181" y="4588"/>
                      <a:pt x="19007" y="4481"/>
                    </a:cubicBezTo>
                    <a:lnTo>
                      <a:pt x="19007" y="4481"/>
                    </a:lnTo>
                    <a:cubicBezTo>
                      <a:pt x="19018" y="4506"/>
                      <a:pt x="19027" y="4533"/>
                      <a:pt x="19035" y="4558"/>
                    </a:cubicBezTo>
                    <a:cubicBezTo>
                      <a:pt x="20264" y="8045"/>
                      <a:pt x="21249" y="11613"/>
                      <a:pt x="21986" y="15237"/>
                    </a:cubicBezTo>
                    <a:cubicBezTo>
                      <a:pt x="20897" y="14308"/>
                      <a:pt x="19805" y="13384"/>
                      <a:pt x="18711" y="12462"/>
                    </a:cubicBezTo>
                    <a:cubicBezTo>
                      <a:pt x="17757" y="11657"/>
                      <a:pt x="16800" y="10856"/>
                      <a:pt x="15840" y="10059"/>
                    </a:cubicBezTo>
                    <a:cubicBezTo>
                      <a:pt x="15887" y="10018"/>
                      <a:pt x="15909" y="9957"/>
                      <a:pt x="15902" y="9894"/>
                    </a:cubicBezTo>
                    <a:cubicBezTo>
                      <a:pt x="15576" y="7220"/>
                      <a:pt x="14993" y="4585"/>
                      <a:pt x="14160" y="2022"/>
                    </a:cubicBezTo>
                    <a:cubicBezTo>
                      <a:pt x="14010" y="1962"/>
                      <a:pt x="13857" y="1901"/>
                      <a:pt x="13705" y="1844"/>
                    </a:cubicBezTo>
                    <a:lnTo>
                      <a:pt x="13705" y="1844"/>
                    </a:lnTo>
                    <a:cubicBezTo>
                      <a:pt x="14563" y="4424"/>
                      <a:pt x="15166" y="7083"/>
                      <a:pt x="15504" y="9783"/>
                    </a:cubicBezTo>
                    <a:cubicBezTo>
                      <a:pt x="14457" y="8922"/>
                      <a:pt x="13401" y="8075"/>
                      <a:pt x="12328" y="7248"/>
                    </a:cubicBezTo>
                    <a:cubicBezTo>
                      <a:pt x="11117" y="6318"/>
                      <a:pt x="9877" y="5417"/>
                      <a:pt x="8607" y="4561"/>
                    </a:cubicBezTo>
                    <a:cubicBezTo>
                      <a:pt x="8637" y="4509"/>
                      <a:pt x="8637" y="4448"/>
                      <a:pt x="8610" y="4394"/>
                    </a:cubicBezTo>
                    <a:cubicBezTo>
                      <a:pt x="7909" y="2955"/>
                      <a:pt x="7209" y="1516"/>
                      <a:pt x="6508" y="78"/>
                    </a:cubicBezTo>
                    <a:cubicBezTo>
                      <a:pt x="6358" y="57"/>
                      <a:pt x="6211" y="40"/>
                      <a:pt x="6061" y="28"/>
                    </a:cubicBezTo>
                    <a:lnTo>
                      <a:pt x="6061" y="28"/>
                    </a:lnTo>
                    <a:lnTo>
                      <a:pt x="8107" y="4225"/>
                    </a:lnTo>
                    <a:cubicBezTo>
                      <a:pt x="5606" y="2575"/>
                      <a:pt x="2982" y="1115"/>
                      <a:pt x="2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" name="Google Shape;84;p3"/>
            <p:cNvGrpSpPr/>
            <p:nvPr/>
          </p:nvGrpSpPr>
          <p:grpSpPr>
            <a:xfrm rot="-292155" flipH="1">
              <a:off x="-283727" y="3499334"/>
              <a:ext cx="1002245" cy="1712665"/>
              <a:chOff x="302625" y="556975"/>
              <a:chExt cx="686625" cy="1173325"/>
            </a:xfrm>
          </p:grpSpPr>
          <p:sp>
            <p:nvSpPr>
              <p:cNvPr id="85" name="Google Shape;85;p3"/>
              <p:cNvSpPr/>
              <p:nvPr/>
            </p:nvSpPr>
            <p:spPr>
              <a:xfrm>
                <a:off x="302625" y="556975"/>
                <a:ext cx="686625" cy="1173325"/>
              </a:xfrm>
              <a:custGeom>
                <a:avLst/>
                <a:gdLst/>
                <a:ahLst/>
                <a:cxnLst/>
                <a:rect l="l" t="t" r="r" b="b"/>
                <a:pathLst>
                  <a:path w="27465" h="46933" extrusionOk="0">
                    <a:moveTo>
                      <a:pt x="2037" y="1"/>
                    </a:moveTo>
                    <a:cubicBezTo>
                      <a:pt x="1996" y="1"/>
                      <a:pt x="1956" y="2"/>
                      <a:pt x="1916" y="5"/>
                    </a:cubicBezTo>
                    <a:cubicBezTo>
                      <a:pt x="1793" y="13"/>
                      <a:pt x="1671" y="35"/>
                      <a:pt x="1553" y="71"/>
                    </a:cubicBezTo>
                    <a:cubicBezTo>
                      <a:pt x="1548" y="71"/>
                      <a:pt x="1545" y="72"/>
                      <a:pt x="1542" y="74"/>
                    </a:cubicBezTo>
                    <a:cubicBezTo>
                      <a:pt x="913" y="266"/>
                      <a:pt x="445" y="828"/>
                      <a:pt x="225" y="1450"/>
                    </a:cubicBezTo>
                    <a:cubicBezTo>
                      <a:pt x="5" y="2076"/>
                      <a:pt x="0" y="2755"/>
                      <a:pt x="47" y="3416"/>
                    </a:cubicBezTo>
                    <a:cubicBezTo>
                      <a:pt x="225" y="5893"/>
                      <a:pt x="1083" y="8281"/>
                      <a:pt x="2236" y="10480"/>
                    </a:cubicBezTo>
                    <a:cubicBezTo>
                      <a:pt x="3220" y="12354"/>
                      <a:pt x="4369" y="14095"/>
                      <a:pt x="5582" y="15821"/>
                    </a:cubicBezTo>
                    <a:cubicBezTo>
                      <a:pt x="4890" y="14966"/>
                      <a:pt x="4037" y="14256"/>
                      <a:pt x="3074" y="13729"/>
                    </a:cubicBezTo>
                    <a:cubicBezTo>
                      <a:pt x="2736" y="13544"/>
                      <a:pt x="2348" y="13382"/>
                      <a:pt x="1973" y="13382"/>
                    </a:cubicBezTo>
                    <a:cubicBezTo>
                      <a:pt x="1827" y="13382"/>
                      <a:pt x="1683" y="13406"/>
                      <a:pt x="1545" y="13464"/>
                    </a:cubicBezTo>
                    <a:cubicBezTo>
                      <a:pt x="1542" y="13464"/>
                      <a:pt x="1540" y="13467"/>
                      <a:pt x="1537" y="13467"/>
                    </a:cubicBezTo>
                    <a:cubicBezTo>
                      <a:pt x="1422" y="13516"/>
                      <a:pt x="1319" y="13586"/>
                      <a:pt x="1231" y="13674"/>
                    </a:cubicBezTo>
                    <a:cubicBezTo>
                      <a:pt x="890" y="14003"/>
                      <a:pt x="770" y="14565"/>
                      <a:pt x="877" y="15046"/>
                    </a:cubicBezTo>
                    <a:cubicBezTo>
                      <a:pt x="1014" y="15651"/>
                      <a:pt x="1418" y="16155"/>
                      <a:pt x="1806" y="16635"/>
                    </a:cubicBezTo>
                    <a:cubicBezTo>
                      <a:pt x="4026" y="19363"/>
                      <a:pt x="6336" y="22252"/>
                      <a:pt x="8555" y="24980"/>
                    </a:cubicBezTo>
                    <a:cubicBezTo>
                      <a:pt x="7617" y="23860"/>
                      <a:pt x="6660" y="22724"/>
                      <a:pt x="5445" y="21911"/>
                    </a:cubicBezTo>
                    <a:cubicBezTo>
                      <a:pt x="5057" y="21655"/>
                      <a:pt x="4594" y="21428"/>
                      <a:pt x="4145" y="21428"/>
                    </a:cubicBezTo>
                    <a:cubicBezTo>
                      <a:pt x="3987" y="21428"/>
                      <a:pt x="3830" y="21457"/>
                      <a:pt x="3679" y="21522"/>
                    </a:cubicBezTo>
                    <a:cubicBezTo>
                      <a:pt x="3668" y="21526"/>
                      <a:pt x="3655" y="21531"/>
                      <a:pt x="3646" y="21539"/>
                    </a:cubicBezTo>
                    <a:cubicBezTo>
                      <a:pt x="3530" y="21591"/>
                      <a:pt x="3426" y="21665"/>
                      <a:pt x="3339" y="21757"/>
                    </a:cubicBezTo>
                    <a:cubicBezTo>
                      <a:pt x="2992" y="22105"/>
                      <a:pt x="2865" y="22680"/>
                      <a:pt x="2967" y="23176"/>
                    </a:cubicBezTo>
                    <a:cubicBezTo>
                      <a:pt x="3099" y="23813"/>
                      <a:pt x="3517" y="24350"/>
                      <a:pt x="3937" y="24847"/>
                    </a:cubicBezTo>
                    <a:cubicBezTo>
                      <a:pt x="5937" y="27194"/>
                      <a:pt x="8118" y="29383"/>
                      <a:pt x="10461" y="31390"/>
                    </a:cubicBezTo>
                    <a:cubicBezTo>
                      <a:pt x="9869" y="31014"/>
                      <a:pt x="9223" y="30732"/>
                      <a:pt x="8544" y="30554"/>
                    </a:cubicBezTo>
                    <a:cubicBezTo>
                      <a:pt x="8309" y="30492"/>
                      <a:pt x="8051" y="30452"/>
                      <a:pt x="7799" y="30452"/>
                    </a:cubicBezTo>
                    <a:cubicBezTo>
                      <a:pt x="7337" y="30452"/>
                      <a:pt x="6898" y="30587"/>
                      <a:pt x="6669" y="30969"/>
                    </a:cubicBezTo>
                    <a:cubicBezTo>
                      <a:pt x="6649" y="31003"/>
                      <a:pt x="6631" y="31040"/>
                      <a:pt x="6616" y="31077"/>
                    </a:cubicBezTo>
                    <a:cubicBezTo>
                      <a:pt x="6558" y="31206"/>
                      <a:pt x="6531" y="31346"/>
                      <a:pt x="6536" y="31487"/>
                    </a:cubicBezTo>
                    <a:cubicBezTo>
                      <a:pt x="6540" y="31948"/>
                      <a:pt x="6826" y="32437"/>
                      <a:pt x="7137" y="32809"/>
                    </a:cubicBezTo>
                    <a:cubicBezTo>
                      <a:pt x="9559" y="35722"/>
                      <a:pt x="13492" y="36788"/>
                      <a:pt x="16729" y="38755"/>
                    </a:cubicBezTo>
                    <a:cubicBezTo>
                      <a:pt x="19899" y="40683"/>
                      <a:pt x="22518" y="43560"/>
                      <a:pt x="24066" y="46933"/>
                    </a:cubicBezTo>
                    <a:cubicBezTo>
                      <a:pt x="24569" y="46744"/>
                      <a:pt x="25069" y="46554"/>
                      <a:pt x="25571" y="46365"/>
                    </a:cubicBezTo>
                    <a:cubicBezTo>
                      <a:pt x="25691" y="46321"/>
                      <a:pt x="25812" y="46277"/>
                      <a:pt x="25930" y="46232"/>
                    </a:cubicBezTo>
                    <a:cubicBezTo>
                      <a:pt x="26231" y="46119"/>
                      <a:pt x="26530" y="46005"/>
                      <a:pt x="26832" y="45894"/>
                    </a:cubicBezTo>
                    <a:cubicBezTo>
                      <a:pt x="26597" y="41723"/>
                      <a:pt x="27235" y="37605"/>
                      <a:pt x="27350" y="33428"/>
                    </a:cubicBezTo>
                    <a:cubicBezTo>
                      <a:pt x="27465" y="29250"/>
                      <a:pt x="27169" y="24960"/>
                      <a:pt x="25457" y="21151"/>
                    </a:cubicBezTo>
                    <a:cubicBezTo>
                      <a:pt x="25160" y="20489"/>
                      <a:pt x="24761" y="19792"/>
                      <a:pt x="24077" y="19547"/>
                    </a:cubicBezTo>
                    <a:cubicBezTo>
                      <a:pt x="23920" y="19491"/>
                      <a:pt x="23760" y="19465"/>
                      <a:pt x="23600" y="19465"/>
                    </a:cubicBezTo>
                    <a:cubicBezTo>
                      <a:pt x="23314" y="19465"/>
                      <a:pt x="23029" y="19548"/>
                      <a:pt x="22770" y="19693"/>
                    </a:cubicBezTo>
                    <a:cubicBezTo>
                      <a:pt x="22653" y="19757"/>
                      <a:pt x="22543" y="19831"/>
                      <a:pt x="22441" y="19914"/>
                    </a:cubicBezTo>
                    <a:cubicBezTo>
                      <a:pt x="22138" y="20162"/>
                      <a:pt x="21902" y="20483"/>
                      <a:pt x="21756" y="20848"/>
                    </a:cubicBezTo>
                    <a:cubicBezTo>
                      <a:pt x="21401" y="21762"/>
                      <a:pt x="21560" y="22791"/>
                      <a:pt x="21786" y="23747"/>
                    </a:cubicBezTo>
                    <a:cubicBezTo>
                      <a:pt x="22014" y="24702"/>
                      <a:pt x="22326" y="25868"/>
                      <a:pt x="22223" y="26846"/>
                    </a:cubicBezTo>
                    <a:cubicBezTo>
                      <a:pt x="21352" y="23582"/>
                      <a:pt x="20480" y="20316"/>
                      <a:pt x="19610" y="17051"/>
                    </a:cubicBezTo>
                    <a:cubicBezTo>
                      <a:pt x="19421" y="16341"/>
                      <a:pt x="19212" y="15598"/>
                      <a:pt x="18697" y="15073"/>
                    </a:cubicBezTo>
                    <a:cubicBezTo>
                      <a:pt x="18390" y="14763"/>
                      <a:pt x="17937" y="14568"/>
                      <a:pt x="17509" y="14568"/>
                    </a:cubicBezTo>
                    <a:cubicBezTo>
                      <a:pt x="17499" y="14568"/>
                      <a:pt x="17489" y="14568"/>
                      <a:pt x="17479" y="14568"/>
                    </a:cubicBezTo>
                    <a:cubicBezTo>
                      <a:pt x="17353" y="14568"/>
                      <a:pt x="17227" y="14590"/>
                      <a:pt x="17108" y="14630"/>
                    </a:cubicBezTo>
                    <a:cubicBezTo>
                      <a:pt x="16963" y="14678"/>
                      <a:pt x="16830" y="14757"/>
                      <a:pt x="16718" y="14862"/>
                    </a:cubicBezTo>
                    <a:cubicBezTo>
                      <a:pt x="16256" y="15302"/>
                      <a:pt x="16277" y="16034"/>
                      <a:pt x="16363" y="16666"/>
                    </a:cubicBezTo>
                    <a:cubicBezTo>
                      <a:pt x="16566" y="18129"/>
                      <a:pt x="16933" y="19506"/>
                      <a:pt x="17466" y="20882"/>
                    </a:cubicBezTo>
                    <a:cubicBezTo>
                      <a:pt x="16110" y="17617"/>
                      <a:pt x="14754" y="14353"/>
                      <a:pt x="13399" y="11088"/>
                    </a:cubicBezTo>
                    <a:cubicBezTo>
                      <a:pt x="13098" y="10360"/>
                      <a:pt x="12768" y="9600"/>
                      <a:pt x="12133" y="9133"/>
                    </a:cubicBezTo>
                    <a:cubicBezTo>
                      <a:pt x="11855" y="8933"/>
                      <a:pt x="11525" y="8819"/>
                      <a:pt x="11181" y="8803"/>
                    </a:cubicBezTo>
                    <a:cubicBezTo>
                      <a:pt x="11151" y="8801"/>
                      <a:pt x="11122" y="8800"/>
                      <a:pt x="11093" y="8800"/>
                    </a:cubicBezTo>
                    <a:cubicBezTo>
                      <a:pt x="10994" y="8800"/>
                      <a:pt x="10896" y="8810"/>
                      <a:pt x="10799" y="8830"/>
                    </a:cubicBezTo>
                    <a:cubicBezTo>
                      <a:pt x="10489" y="8888"/>
                      <a:pt x="10213" y="9047"/>
                      <a:pt x="10037" y="9318"/>
                    </a:cubicBezTo>
                    <a:cubicBezTo>
                      <a:pt x="9718" y="9815"/>
                      <a:pt x="9850" y="10467"/>
                      <a:pt x="10010" y="11036"/>
                    </a:cubicBezTo>
                    <a:cubicBezTo>
                      <a:pt x="10403" y="12419"/>
                      <a:pt x="10860" y="13811"/>
                      <a:pt x="11446" y="15121"/>
                    </a:cubicBezTo>
                    <a:cubicBezTo>
                      <a:pt x="9268" y="10935"/>
                      <a:pt x="7089" y="6748"/>
                      <a:pt x="4909" y="2561"/>
                    </a:cubicBezTo>
                    <a:cubicBezTo>
                      <a:pt x="4560" y="1887"/>
                      <a:pt x="4197" y="1199"/>
                      <a:pt x="3640" y="685"/>
                    </a:cubicBezTo>
                    <a:cubicBezTo>
                      <a:pt x="3206" y="281"/>
                      <a:pt x="2619" y="1"/>
                      <a:pt x="20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333350" y="557125"/>
                <a:ext cx="617575" cy="1159025"/>
              </a:xfrm>
              <a:custGeom>
                <a:avLst/>
                <a:gdLst/>
                <a:ahLst/>
                <a:cxnLst/>
                <a:rect l="l" t="t" r="r" b="b"/>
                <a:pathLst>
                  <a:path w="24703" h="46361" extrusionOk="0">
                    <a:moveTo>
                      <a:pt x="687" y="0"/>
                    </a:moveTo>
                    <a:cubicBezTo>
                      <a:pt x="563" y="8"/>
                      <a:pt x="442" y="30"/>
                      <a:pt x="322" y="65"/>
                    </a:cubicBezTo>
                    <a:cubicBezTo>
                      <a:pt x="319" y="65"/>
                      <a:pt x="316" y="68"/>
                      <a:pt x="313" y="68"/>
                    </a:cubicBezTo>
                    <a:cubicBezTo>
                      <a:pt x="1334" y="2900"/>
                      <a:pt x="2458" y="5692"/>
                      <a:pt x="3683" y="8447"/>
                    </a:cubicBezTo>
                    <a:cubicBezTo>
                      <a:pt x="5245" y="11963"/>
                      <a:pt x="6963" y="15405"/>
                      <a:pt x="8839" y="18769"/>
                    </a:cubicBezTo>
                    <a:cubicBezTo>
                      <a:pt x="9640" y="20210"/>
                      <a:pt x="10472" y="21634"/>
                      <a:pt x="11331" y="23040"/>
                    </a:cubicBezTo>
                    <a:cubicBezTo>
                      <a:pt x="10393" y="22498"/>
                      <a:pt x="9479" y="21918"/>
                      <a:pt x="8588" y="21297"/>
                    </a:cubicBezTo>
                    <a:cubicBezTo>
                      <a:pt x="5454" y="19110"/>
                      <a:pt x="2667" y="16468"/>
                      <a:pt x="316" y="13458"/>
                    </a:cubicBezTo>
                    <a:cubicBezTo>
                      <a:pt x="311" y="13458"/>
                      <a:pt x="310" y="13461"/>
                      <a:pt x="306" y="13461"/>
                    </a:cubicBezTo>
                    <a:cubicBezTo>
                      <a:pt x="192" y="13510"/>
                      <a:pt x="88" y="13580"/>
                      <a:pt x="0" y="13668"/>
                    </a:cubicBezTo>
                    <a:cubicBezTo>
                      <a:pt x="383" y="14162"/>
                      <a:pt x="781" y="14646"/>
                      <a:pt x="1191" y="15122"/>
                    </a:cubicBezTo>
                    <a:cubicBezTo>
                      <a:pt x="4158" y="18562"/>
                      <a:pt x="7706" y="21454"/>
                      <a:pt x="11674" y="23667"/>
                    </a:cubicBezTo>
                    <a:cubicBezTo>
                      <a:pt x="11690" y="23676"/>
                      <a:pt x="11707" y="23681"/>
                      <a:pt x="11726" y="23686"/>
                    </a:cubicBezTo>
                    <a:cubicBezTo>
                      <a:pt x="12736" y="25323"/>
                      <a:pt x="13784" y="26937"/>
                      <a:pt x="14867" y="28527"/>
                    </a:cubicBezTo>
                    <a:cubicBezTo>
                      <a:pt x="15437" y="29363"/>
                      <a:pt x="16014" y="30196"/>
                      <a:pt x="16591" y="31027"/>
                    </a:cubicBezTo>
                    <a:cubicBezTo>
                      <a:pt x="15354" y="30658"/>
                      <a:pt x="14144" y="30205"/>
                      <a:pt x="12967" y="29673"/>
                    </a:cubicBezTo>
                    <a:cubicBezTo>
                      <a:pt x="10698" y="28640"/>
                      <a:pt x="8569" y="27324"/>
                      <a:pt x="6634" y="25751"/>
                    </a:cubicBezTo>
                    <a:cubicBezTo>
                      <a:pt x="5087" y="24494"/>
                      <a:pt x="3672" y="23081"/>
                      <a:pt x="2417" y="21533"/>
                    </a:cubicBezTo>
                    <a:cubicBezTo>
                      <a:pt x="2301" y="21585"/>
                      <a:pt x="2197" y="21659"/>
                      <a:pt x="2110" y="21751"/>
                    </a:cubicBezTo>
                    <a:cubicBezTo>
                      <a:pt x="2697" y="22477"/>
                      <a:pt x="3319" y="23172"/>
                      <a:pt x="3974" y="23837"/>
                    </a:cubicBezTo>
                    <a:cubicBezTo>
                      <a:pt x="5737" y="25626"/>
                      <a:pt x="7722" y="27185"/>
                      <a:pt x="9878" y="28474"/>
                    </a:cubicBezTo>
                    <a:cubicBezTo>
                      <a:pt x="12032" y="29765"/>
                      <a:pt x="14345" y="30771"/>
                      <a:pt x="16759" y="31469"/>
                    </a:cubicBezTo>
                    <a:cubicBezTo>
                      <a:pt x="16776" y="31474"/>
                      <a:pt x="16795" y="31476"/>
                      <a:pt x="16813" y="31476"/>
                    </a:cubicBezTo>
                    <a:cubicBezTo>
                      <a:pt x="16840" y="31476"/>
                      <a:pt x="16866" y="31471"/>
                      <a:pt x="16891" y="31459"/>
                    </a:cubicBezTo>
                    <a:cubicBezTo>
                      <a:pt x="17999" y="33067"/>
                      <a:pt x="19096" y="34682"/>
                      <a:pt x="20112" y="36348"/>
                    </a:cubicBezTo>
                    <a:cubicBezTo>
                      <a:pt x="18905" y="36307"/>
                      <a:pt x="17702" y="36183"/>
                      <a:pt x="16514" y="35972"/>
                    </a:cubicBezTo>
                    <a:cubicBezTo>
                      <a:pt x="12467" y="35248"/>
                      <a:pt x="8652" y="33568"/>
                      <a:pt x="5387" y="31071"/>
                    </a:cubicBezTo>
                    <a:cubicBezTo>
                      <a:pt x="5330" y="31200"/>
                      <a:pt x="5302" y="31340"/>
                      <a:pt x="5308" y="31481"/>
                    </a:cubicBezTo>
                    <a:cubicBezTo>
                      <a:pt x="5901" y="31934"/>
                      <a:pt x="6515" y="32358"/>
                      <a:pt x="7148" y="32753"/>
                    </a:cubicBezTo>
                    <a:cubicBezTo>
                      <a:pt x="11075" y="35210"/>
                      <a:pt x="15649" y="36612"/>
                      <a:pt x="20282" y="36728"/>
                    </a:cubicBezTo>
                    <a:cubicBezTo>
                      <a:pt x="20299" y="36728"/>
                      <a:pt x="20318" y="36725"/>
                      <a:pt x="20335" y="36719"/>
                    </a:cubicBezTo>
                    <a:cubicBezTo>
                      <a:pt x="20558" y="37093"/>
                      <a:pt x="20778" y="37465"/>
                      <a:pt x="20992" y="37844"/>
                    </a:cubicBezTo>
                    <a:cubicBezTo>
                      <a:pt x="22499" y="40514"/>
                      <a:pt x="23741" y="43353"/>
                      <a:pt x="24344" y="46361"/>
                    </a:cubicBezTo>
                    <a:cubicBezTo>
                      <a:pt x="24462" y="46317"/>
                      <a:pt x="24583" y="46271"/>
                      <a:pt x="24702" y="46226"/>
                    </a:cubicBezTo>
                    <a:cubicBezTo>
                      <a:pt x="24364" y="44554"/>
                      <a:pt x="23829" y="42935"/>
                      <a:pt x="23162" y="41369"/>
                    </a:cubicBezTo>
                    <a:cubicBezTo>
                      <a:pt x="23200" y="41340"/>
                      <a:pt x="23224" y="41298"/>
                      <a:pt x="23228" y="41251"/>
                    </a:cubicBezTo>
                    <a:cubicBezTo>
                      <a:pt x="23411" y="39547"/>
                      <a:pt x="23519" y="37838"/>
                      <a:pt x="23554" y="36125"/>
                    </a:cubicBezTo>
                    <a:cubicBezTo>
                      <a:pt x="23610" y="33128"/>
                      <a:pt x="23439" y="30132"/>
                      <a:pt x="23043" y="27162"/>
                    </a:cubicBezTo>
                    <a:cubicBezTo>
                      <a:pt x="22703" y="24641"/>
                      <a:pt x="22202" y="22144"/>
                      <a:pt x="21541" y="19688"/>
                    </a:cubicBezTo>
                    <a:cubicBezTo>
                      <a:pt x="21424" y="19751"/>
                      <a:pt x="21314" y="19826"/>
                      <a:pt x="21212" y="19910"/>
                    </a:cubicBezTo>
                    <a:cubicBezTo>
                      <a:pt x="21520" y="21058"/>
                      <a:pt x="21792" y="22215"/>
                      <a:pt x="22028" y="23379"/>
                    </a:cubicBezTo>
                    <a:cubicBezTo>
                      <a:pt x="23183" y="29099"/>
                      <a:pt x="23477" y="34960"/>
                      <a:pt x="22898" y="40767"/>
                    </a:cubicBezTo>
                    <a:cubicBezTo>
                      <a:pt x="22262" y="39356"/>
                      <a:pt x="21523" y="37984"/>
                      <a:pt x="20731" y="36654"/>
                    </a:cubicBezTo>
                    <a:cubicBezTo>
                      <a:pt x="20404" y="36106"/>
                      <a:pt x="20068" y="35567"/>
                      <a:pt x="19724" y="35030"/>
                    </a:cubicBezTo>
                    <a:cubicBezTo>
                      <a:pt x="19732" y="35009"/>
                      <a:pt x="19735" y="34987"/>
                      <a:pt x="19735" y="34964"/>
                    </a:cubicBezTo>
                    <a:cubicBezTo>
                      <a:pt x="19669" y="33295"/>
                      <a:pt x="19551" y="31629"/>
                      <a:pt x="19381" y="29965"/>
                    </a:cubicBezTo>
                    <a:cubicBezTo>
                      <a:pt x="18843" y="24740"/>
                      <a:pt x="17794" y="19583"/>
                      <a:pt x="16250" y="14562"/>
                    </a:cubicBezTo>
                    <a:cubicBezTo>
                      <a:pt x="16124" y="14564"/>
                      <a:pt x="16000" y="14584"/>
                      <a:pt x="15880" y="14625"/>
                    </a:cubicBezTo>
                    <a:cubicBezTo>
                      <a:pt x="16182" y="15601"/>
                      <a:pt x="16463" y="16580"/>
                      <a:pt x="16724" y="17565"/>
                    </a:cubicBezTo>
                    <a:cubicBezTo>
                      <a:pt x="18192" y="23076"/>
                      <a:pt x="19066" y="28727"/>
                      <a:pt x="19334" y="34421"/>
                    </a:cubicBezTo>
                    <a:cubicBezTo>
                      <a:pt x="17790" y="32046"/>
                      <a:pt x="16126" y="29743"/>
                      <a:pt x="14548" y="27388"/>
                    </a:cubicBezTo>
                    <a:cubicBezTo>
                      <a:pt x="14496" y="27309"/>
                      <a:pt x="14446" y="27231"/>
                      <a:pt x="14394" y="27152"/>
                    </a:cubicBezTo>
                    <a:cubicBezTo>
                      <a:pt x="14417" y="27116"/>
                      <a:pt x="14425" y="27074"/>
                      <a:pt x="14417" y="27031"/>
                    </a:cubicBezTo>
                    <a:cubicBezTo>
                      <a:pt x="14128" y="25521"/>
                      <a:pt x="13820" y="24014"/>
                      <a:pt x="13494" y="22510"/>
                    </a:cubicBezTo>
                    <a:cubicBezTo>
                      <a:pt x="12491" y="17895"/>
                      <a:pt x="11311" y="13326"/>
                      <a:pt x="9953" y="8799"/>
                    </a:cubicBezTo>
                    <a:cubicBezTo>
                      <a:pt x="9924" y="8797"/>
                      <a:pt x="9895" y="8796"/>
                      <a:pt x="9865" y="8796"/>
                    </a:cubicBezTo>
                    <a:cubicBezTo>
                      <a:pt x="9767" y="8796"/>
                      <a:pt x="9668" y="8806"/>
                      <a:pt x="9571" y="8825"/>
                    </a:cubicBezTo>
                    <a:cubicBezTo>
                      <a:pt x="9818" y="9642"/>
                      <a:pt x="10058" y="10464"/>
                      <a:pt x="10293" y="11286"/>
                    </a:cubicBezTo>
                    <a:cubicBezTo>
                      <a:pt x="11718" y="16280"/>
                      <a:pt x="12926" y="21330"/>
                      <a:pt x="13919" y="26434"/>
                    </a:cubicBezTo>
                    <a:cubicBezTo>
                      <a:pt x="11998" y="23508"/>
                      <a:pt x="10200" y="20505"/>
                      <a:pt x="8526" y="17425"/>
                    </a:cubicBezTo>
                    <a:cubicBezTo>
                      <a:pt x="6680" y="14031"/>
                      <a:pt x="4991" y="10555"/>
                      <a:pt x="3460" y="7001"/>
                    </a:cubicBezTo>
                    <a:cubicBezTo>
                      <a:pt x="2467" y="4696"/>
                      <a:pt x="1542" y="2362"/>
                      <a:pt x="68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7" name="Google Shape;87;p3"/>
          <p:cNvGrpSpPr/>
          <p:nvPr/>
        </p:nvGrpSpPr>
        <p:grpSpPr>
          <a:xfrm>
            <a:off x="8761089" y="448059"/>
            <a:ext cx="182884" cy="182882"/>
            <a:chOff x="6622700" y="4387050"/>
            <a:chExt cx="89825" cy="89525"/>
          </a:xfrm>
        </p:grpSpPr>
        <p:sp>
          <p:nvSpPr>
            <p:cNvPr id="88" name="Google Shape;88;p3"/>
            <p:cNvSpPr/>
            <p:nvPr/>
          </p:nvSpPr>
          <p:spPr>
            <a:xfrm>
              <a:off x="6662325" y="4387050"/>
              <a:ext cx="10550" cy="89525"/>
            </a:xfrm>
            <a:custGeom>
              <a:avLst/>
              <a:gdLst/>
              <a:ahLst/>
              <a:cxnLst/>
              <a:rect l="l" t="t" r="r" b="b"/>
              <a:pathLst>
                <a:path w="422" h="3581" extrusionOk="0">
                  <a:moveTo>
                    <a:pt x="211" y="1"/>
                  </a:moveTo>
                  <a:cubicBezTo>
                    <a:pt x="95" y="1"/>
                    <a:pt x="1" y="95"/>
                    <a:pt x="1" y="211"/>
                  </a:cubicBezTo>
                  <a:lnTo>
                    <a:pt x="1" y="3370"/>
                  </a:lnTo>
                  <a:cubicBezTo>
                    <a:pt x="1" y="3486"/>
                    <a:pt x="95" y="3580"/>
                    <a:pt x="211" y="3580"/>
                  </a:cubicBezTo>
                  <a:cubicBezTo>
                    <a:pt x="327" y="3580"/>
                    <a:pt x="420" y="3487"/>
                    <a:pt x="422" y="3371"/>
                  </a:cubicBezTo>
                  <a:lnTo>
                    <a:pt x="422" y="211"/>
                  </a:lnTo>
                  <a:cubicBezTo>
                    <a:pt x="422" y="95"/>
                    <a:pt x="327" y="1"/>
                    <a:pt x="2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6622700" y="4426575"/>
              <a:ext cx="89825" cy="10500"/>
            </a:xfrm>
            <a:custGeom>
              <a:avLst/>
              <a:gdLst/>
              <a:ahLst/>
              <a:cxnLst/>
              <a:rect l="l" t="t" r="r" b="b"/>
              <a:pathLst>
                <a:path w="3593" h="420" extrusionOk="0">
                  <a:moveTo>
                    <a:pt x="208" y="0"/>
                  </a:moveTo>
                  <a:cubicBezTo>
                    <a:pt x="93" y="0"/>
                    <a:pt x="0" y="94"/>
                    <a:pt x="0" y="209"/>
                  </a:cubicBezTo>
                  <a:cubicBezTo>
                    <a:pt x="0" y="327"/>
                    <a:pt x="94" y="420"/>
                    <a:pt x="211" y="420"/>
                  </a:cubicBezTo>
                  <a:cubicBezTo>
                    <a:pt x="213" y="420"/>
                    <a:pt x="215" y="420"/>
                    <a:pt x="217" y="420"/>
                  </a:cubicBezTo>
                  <a:lnTo>
                    <a:pt x="3375" y="420"/>
                  </a:lnTo>
                  <a:cubicBezTo>
                    <a:pt x="3377" y="420"/>
                    <a:pt x="3379" y="420"/>
                    <a:pt x="3381" y="420"/>
                  </a:cubicBezTo>
                  <a:cubicBezTo>
                    <a:pt x="3498" y="420"/>
                    <a:pt x="3592" y="327"/>
                    <a:pt x="3592" y="209"/>
                  </a:cubicBezTo>
                  <a:cubicBezTo>
                    <a:pt x="3592" y="94"/>
                    <a:pt x="3499" y="0"/>
                    <a:pt x="3384" y="0"/>
                  </a:cubicBezTo>
                  <a:cubicBezTo>
                    <a:pt x="3381" y="0"/>
                    <a:pt x="3378" y="0"/>
                    <a:pt x="3375" y="0"/>
                  </a:cubicBezTo>
                  <a:lnTo>
                    <a:pt x="217" y="0"/>
                  </a:lnTo>
                  <a:cubicBezTo>
                    <a:pt x="214" y="0"/>
                    <a:pt x="211" y="0"/>
                    <a:pt x="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3"/>
          <p:cNvSpPr txBox="1">
            <a:spLocks noGrp="1"/>
          </p:cNvSpPr>
          <p:nvPr>
            <p:ph type="title"/>
          </p:nvPr>
        </p:nvSpPr>
        <p:spPr>
          <a:xfrm>
            <a:off x="4339413" y="2382438"/>
            <a:ext cx="4078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1" name="Google Shape;91;p3"/>
          <p:cNvSpPr txBox="1">
            <a:spLocks noGrp="1"/>
          </p:cNvSpPr>
          <p:nvPr>
            <p:ph type="title" idx="2" hasCustomPrompt="1"/>
          </p:nvPr>
        </p:nvSpPr>
        <p:spPr>
          <a:xfrm>
            <a:off x="4419513" y="1507663"/>
            <a:ext cx="1105500" cy="7338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2" name="Google Shape;92;p3"/>
          <p:cNvSpPr txBox="1">
            <a:spLocks noGrp="1"/>
          </p:cNvSpPr>
          <p:nvPr>
            <p:ph type="subTitle" idx="1"/>
          </p:nvPr>
        </p:nvSpPr>
        <p:spPr>
          <a:xfrm>
            <a:off x="4339413" y="3224238"/>
            <a:ext cx="40782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93" name="Google Shape;93;p3"/>
          <p:cNvGrpSpPr/>
          <p:nvPr/>
        </p:nvGrpSpPr>
        <p:grpSpPr>
          <a:xfrm>
            <a:off x="-605584" y="3899740"/>
            <a:ext cx="1562309" cy="1555178"/>
            <a:chOff x="-605605" y="3542226"/>
            <a:chExt cx="1921659" cy="1912888"/>
          </a:xfrm>
        </p:grpSpPr>
        <p:grpSp>
          <p:nvGrpSpPr>
            <p:cNvPr id="94" name="Google Shape;94;p3"/>
            <p:cNvGrpSpPr/>
            <p:nvPr/>
          </p:nvGrpSpPr>
          <p:grpSpPr>
            <a:xfrm rot="878934">
              <a:off x="71955" y="4139183"/>
              <a:ext cx="1111071" cy="1194859"/>
              <a:chOff x="3332850" y="2586125"/>
              <a:chExt cx="612300" cy="658475"/>
            </a:xfrm>
          </p:grpSpPr>
          <p:sp>
            <p:nvSpPr>
              <p:cNvPr id="95" name="Google Shape;95;p3"/>
              <p:cNvSpPr/>
              <p:nvPr/>
            </p:nvSpPr>
            <p:spPr>
              <a:xfrm>
                <a:off x="3360650" y="2586125"/>
                <a:ext cx="584500" cy="644325"/>
              </a:xfrm>
              <a:custGeom>
                <a:avLst/>
                <a:gdLst/>
                <a:ahLst/>
                <a:cxnLst/>
                <a:rect l="l" t="t" r="r" b="b"/>
                <a:pathLst>
                  <a:path w="23380" h="25773" extrusionOk="0">
                    <a:moveTo>
                      <a:pt x="16110" y="0"/>
                    </a:moveTo>
                    <a:cubicBezTo>
                      <a:pt x="16062" y="0"/>
                      <a:pt x="16015" y="1"/>
                      <a:pt x="15967" y="2"/>
                    </a:cubicBezTo>
                    <a:cubicBezTo>
                      <a:pt x="14302" y="31"/>
                      <a:pt x="12700" y="544"/>
                      <a:pt x="11270" y="1396"/>
                    </a:cubicBezTo>
                    <a:cubicBezTo>
                      <a:pt x="11165" y="1456"/>
                      <a:pt x="11061" y="1520"/>
                      <a:pt x="10958" y="1586"/>
                    </a:cubicBezTo>
                    <a:cubicBezTo>
                      <a:pt x="9437" y="2560"/>
                      <a:pt x="8128" y="3920"/>
                      <a:pt x="7179" y="5477"/>
                    </a:cubicBezTo>
                    <a:cubicBezTo>
                      <a:pt x="7161" y="5501"/>
                      <a:pt x="7149" y="5526"/>
                      <a:pt x="7133" y="5549"/>
                    </a:cubicBezTo>
                    <a:lnTo>
                      <a:pt x="6951" y="5857"/>
                    </a:lnTo>
                    <a:cubicBezTo>
                      <a:pt x="5714" y="7988"/>
                      <a:pt x="4823" y="10268"/>
                      <a:pt x="4061" y="12598"/>
                    </a:cubicBezTo>
                    <a:cubicBezTo>
                      <a:pt x="3998" y="12792"/>
                      <a:pt x="3935" y="12985"/>
                      <a:pt x="3874" y="13177"/>
                    </a:cubicBezTo>
                    <a:cubicBezTo>
                      <a:pt x="3124" y="15545"/>
                      <a:pt x="2490" y="17955"/>
                      <a:pt x="1748" y="20311"/>
                    </a:cubicBezTo>
                    <a:cubicBezTo>
                      <a:pt x="1349" y="21579"/>
                      <a:pt x="918" y="22839"/>
                      <a:pt x="420" y="24074"/>
                    </a:cubicBezTo>
                    <a:cubicBezTo>
                      <a:pt x="230" y="24543"/>
                      <a:pt x="68" y="24942"/>
                      <a:pt x="26" y="25234"/>
                    </a:cubicBezTo>
                    <a:cubicBezTo>
                      <a:pt x="1" y="25402"/>
                      <a:pt x="15" y="25532"/>
                      <a:pt x="82" y="25624"/>
                    </a:cubicBezTo>
                    <a:cubicBezTo>
                      <a:pt x="152" y="25720"/>
                      <a:pt x="282" y="25772"/>
                      <a:pt x="491" y="25772"/>
                    </a:cubicBezTo>
                    <a:cubicBezTo>
                      <a:pt x="675" y="25772"/>
                      <a:pt x="921" y="25732"/>
                      <a:pt x="1242" y="25646"/>
                    </a:cubicBezTo>
                    <a:cubicBezTo>
                      <a:pt x="3802" y="24957"/>
                      <a:pt x="6284" y="24016"/>
                      <a:pt x="8657" y="22834"/>
                    </a:cubicBezTo>
                    <a:lnTo>
                      <a:pt x="9108" y="22607"/>
                    </a:lnTo>
                    <a:cubicBezTo>
                      <a:pt x="9391" y="22460"/>
                      <a:pt x="9671" y="22313"/>
                      <a:pt x="9951" y="22159"/>
                    </a:cubicBezTo>
                    <a:cubicBezTo>
                      <a:pt x="11871" y="21115"/>
                      <a:pt x="13700" y="19915"/>
                      <a:pt x="15422" y="18568"/>
                    </a:cubicBezTo>
                    <a:cubicBezTo>
                      <a:pt x="15579" y="18444"/>
                      <a:pt x="15736" y="18320"/>
                      <a:pt x="15893" y="18194"/>
                    </a:cubicBezTo>
                    <a:cubicBezTo>
                      <a:pt x="16000" y="18108"/>
                      <a:pt x="16109" y="18020"/>
                      <a:pt x="16217" y="17930"/>
                    </a:cubicBezTo>
                    <a:cubicBezTo>
                      <a:pt x="17798" y="16624"/>
                      <a:pt x="19707" y="14737"/>
                      <a:pt x="21156" y="12600"/>
                    </a:cubicBezTo>
                    <a:cubicBezTo>
                      <a:pt x="21255" y="12457"/>
                      <a:pt x="21348" y="12312"/>
                      <a:pt x="21442" y="12168"/>
                    </a:cubicBezTo>
                    <a:cubicBezTo>
                      <a:pt x="22511" y="10491"/>
                      <a:pt x="23274" y="8681"/>
                      <a:pt x="23369" y="6888"/>
                    </a:cubicBezTo>
                    <a:cubicBezTo>
                      <a:pt x="23375" y="6764"/>
                      <a:pt x="23380" y="6638"/>
                      <a:pt x="23380" y="6514"/>
                    </a:cubicBezTo>
                    <a:cubicBezTo>
                      <a:pt x="23380" y="5650"/>
                      <a:pt x="23218" y="4793"/>
                      <a:pt x="22853" y="3961"/>
                    </a:cubicBezTo>
                    <a:cubicBezTo>
                      <a:pt x="22245" y="2571"/>
                      <a:pt x="21134" y="1512"/>
                      <a:pt x="19805" y="848"/>
                    </a:cubicBezTo>
                    <a:cubicBezTo>
                      <a:pt x="19704" y="799"/>
                      <a:pt x="19604" y="749"/>
                      <a:pt x="19498" y="705"/>
                    </a:cubicBezTo>
                    <a:cubicBezTo>
                      <a:pt x="19266" y="601"/>
                      <a:pt x="19027" y="508"/>
                      <a:pt x="18785" y="430"/>
                    </a:cubicBezTo>
                    <a:cubicBezTo>
                      <a:pt x="17983" y="164"/>
                      <a:pt x="17147" y="21"/>
                      <a:pt x="16304" y="2"/>
                    </a:cubicBezTo>
                    <a:cubicBezTo>
                      <a:pt x="16238" y="1"/>
                      <a:pt x="16174" y="0"/>
                      <a:pt x="161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3332850" y="2586125"/>
                <a:ext cx="612250" cy="658475"/>
              </a:xfrm>
              <a:custGeom>
                <a:avLst/>
                <a:gdLst/>
                <a:ahLst/>
                <a:cxnLst/>
                <a:rect l="l" t="t" r="r" b="b"/>
                <a:pathLst>
                  <a:path w="24490" h="26339" extrusionOk="0">
                    <a:moveTo>
                      <a:pt x="17220" y="0"/>
                    </a:moveTo>
                    <a:cubicBezTo>
                      <a:pt x="17173" y="0"/>
                      <a:pt x="17126" y="1"/>
                      <a:pt x="17078" y="2"/>
                    </a:cubicBezTo>
                    <a:cubicBezTo>
                      <a:pt x="17021" y="2314"/>
                      <a:pt x="16966" y="4624"/>
                      <a:pt x="16910" y="6932"/>
                    </a:cubicBezTo>
                    <a:cubicBezTo>
                      <a:pt x="16906" y="6993"/>
                      <a:pt x="16941" y="7051"/>
                      <a:pt x="16998" y="7077"/>
                    </a:cubicBezTo>
                    <a:cubicBezTo>
                      <a:pt x="15990" y="8676"/>
                      <a:pt x="14923" y="10237"/>
                      <a:pt x="13800" y="11759"/>
                    </a:cubicBezTo>
                    <a:cubicBezTo>
                      <a:pt x="13698" y="11013"/>
                      <a:pt x="13596" y="10267"/>
                      <a:pt x="13493" y="9520"/>
                    </a:cubicBezTo>
                    <a:cubicBezTo>
                      <a:pt x="13123" y="6811"/>
                      <a:pt x="12752" y="4104"/>
                      <a:pt x="12381" y="1396"/>
                    </a:cubicBezTo>
                    <a:cubicBezTo>
                      <a:pt x="12276" y="1457"/>
                      <a:pt x="12172" y="1520"/>
                      <a:pt x="12068" y="1586"/>
                    </a:cubicBezTo>
                    <a:cubicBezTo>
                      <a:pt x="12159" y="2241"/>
                      <a:pt x="12249" y="2897"/>
                      <a:pt x="12338" y="3550"/>
                    </a:cubicBezTo>
                    <a:lnTo>
                      <a:pt x="13504" y="12056"/>
                    </a:lnTo>
                    <a:cubicBezTo>
                      <a:pt x="13506" y="12081"/>
                      <a:pt x="13515" y="12107"/>
                      <a:pt x="13531" y="12127"/>
                    </a:cubicBezTo>
                    <a:cubicBezTo>
                      <a:pt x="12640" y="13321"/>
                      <a:pt x="11715" y="14489"/>
                      <a:pt x="10756" y="15631"/>
                    </a:cubicBezTo>
                    <a:cubicBezTo>
                      <a:pt x="10635" y="14853"/>
                      <a:pt x="10500" y="14079"/>
                      <a:pt x="10351" y="13306"/>
                    </a:cubicBezTo>
                    <a:cubicBezTo>
                      <a:pt x="9832" y="10655"/>
                      <a:pt x="9144" y="8040"/>
                      <a:pt x="8289" y="5477"/>
                    </a:cubicBezTo>
                    <a:cubicBezTo>
                      <a:pt x="8272" y="5501"/>
                      <a:pt x="8259" y="5526"/>
                      <a:pt x="8243" y="5549"/>
                    </a:cubicBezTo>
                    <a:lnTo>
                      <a:pt x="8061" y="5859"/>
                    </a:lnTo>
                    <a:cubicBezTo>
                      <a:pt x="8193" y="6264"/>
                      <a:pt x="8322" y="6671"/>
                      <a:pt x="8448" y="7080"/>
                    </a:cubicBezTo>
                    <a:cubicBezTo>
                      <a:pt x="9332" y="9977"/>
                      <a:pt x="10007" y="12935"/>
                      <a:pt x="10464" y="15930"/>
                    </a:cubicBezTo>
                    <a:cubicBezTo>
                      <a:pt x="10467" y="15939"/>
                      <a:pt x="10470" y="15950"/>
                      <a:pt x="10476" y="15958"/>
                    </a:cubicBezTo>
                    <a:cubicBezTo>
                      <a:pt x="10241" y="16238"/>
                      <a:pt x="10005" y="16516"/>
                      <a:pt x="9765" y="16789"/>
                    </a:cubicBezTo>
                    <a:cubicBezTo>
                      <a:pt x="8856" y="17828"/>
                      <a:pt x="7918" y="18840"/>
                      <a:pt x="6955" y="19828"/>
                    </a:cubicBezTo>
                    <a:cubicBezTo>
                      <a:pt x="6454" y="17396"/>
                      <a:pt x="5858" y="14987"/>
                      <a:pt x="5170" y="12600"/>
                    </a:cubicBezTo>
                    <a:cubicBezTo>
                      <a:pt x="5107" y="12792"/>
                      <a:pt x="5044" y="12985"/>
                      <a:pt x="4983" y="13178"/>
                    </a:cubicBezTo>
                    <a:cubicBezTo>
                      <a:pt x="5622" y="15436"/>
                      <a:pt x="6179" y="17716"/>
                      <a:pt x="6650" y="20019"/>
                    </a:cubicBezTo>
                    <a:cubicBezTo>
                      <a:pt x="6656" y="20048"/>
                      <a:pt x="6670" y="20075"/>
                      <a:pt x="6694" y="20096"/>
                    </a:cubicBezTo>
                    <a:cubicBezTo>
                      <a:pt x="5896" y="20908"/>
                      <a:pt x="5082" y="21703"/>
                      <a:pt x="4251" y="22479"/>
                    </a:cubicBezTo>
                    <a:cubicBezTo>
                      <a:pt x="4243" y="22484"/>
                      <a:pt x="4236" y="22490"/>
                      <a:pt x="4232" y="22498"/>
                    </a:cubicBezTo>
                    <a:cubicBezTo>
                      <a:pt x="3223" y="23438"/>
                      <a:pt x="2190" y="24351"/>
                      <a:pt x="1135" y="25236"/>
                    </a:cubicBezTo>
                    <a:cubicBezTo>
                      <a:pt x="805" y="25514"/>
                      <a:pt x="471" y="25789"/>
                      <a:pt x="135" y="26060"/>
                    </a:cubicBezTo>
                    <a:cubicBezTo>
                      <a:pt x="1" y="26168"/>
                      <a:pt x="125" y="26339"/>
                      <a:pt x="265" y="26339"/>
                    </a:cubicBezTo>
                    <a:cubicBezTo>
                      <a:pt x="302" y="26339"/>
                      <a:pt x="339" y="26327"/>
                      <a:pt x="374" y="26299"/>
                    </a:cubicBezTo>
                    <a:cubicBezTo>
                      <a:pt x="649" y="26076"/>
                      <a:pt x="922" y="25851"/>
                      <a:pt x="1194" y="25624"/>
                    </a:cubicBezTo>
                    <a:cubicBezTo>
                      <a:pt x="2294" y="24706"/>
                      <a:pt x="3371" y="23760"/>
                      <a:pt x="4420" y="22784"/>
                    </a:cubicBezTo>
                    <a:cubicBezTo>
                      <a:pt x="5042" y="22818"/>
                      <a:pt x="5664" y="22836"/>
                      <a:pt x="6286" y="22836"/>
                    </a:cubicBezTo>
                    <a:cubicBezTo>
                      <a:pt x="7600" y="22836"/>
                      <a:pt x="8914" y="22759"/>
                      <a:pt x="10220" y="22607"/>
                    </a:cubicBezTo>
                    <a:cubicBezTo>
                      <a:pt x="10503" y="22460"/>
                      <a:pt x="10783" y="22313"/>
                      <a:pt x="11063" y="22159"/>
                    </a:cubicBezTo>
                    <a:lnTo>
                      <a:pt x="11063" y="22159"/>
                    </a:lnTo>
                    <a:cubicBezTo>
                      <a:pt x="9483" y="22385"/>
                      <a:pt x="7889" y="22498"/>
                      <a:pt x="6294" y="22498"/>
                    </a:cubicBezTo>
                    <a:cubicBezTo>
                      <a:pt x="5784" y="22498"/>
                      <a:pt x="5274" y="22487"/>
                      <a:pt x="4764" y="22464"/>
                    </a:cubicBezTo>
                    <a:cubicBezTo>
                      <a:pt x="5170" y="22082"/>
                      <a:pt x="5574" y="21694"/>
                      <a:pt x="5973" y="21304"/>
                    </a:cubicBezTo>
                    <a:cubicBezTo>
                      <a:pt x="6823" y="20466"/>
                      <a:pt x="7653" y="19612"/>
                      <a:pt x="8462" y="18736"/>
                    </a:cubicBezTo>
                    <a:cubicBezTo>
                      <a:pt x="8471" y="18739"/>
                      <a:pt x="8481" y="18743"/>
                      <a:pt x="8492" y="18744"/>
                    </a:cubicBezTo>
                    <a:cubicBezTo>
                      <a:pt x="9290" y="18768"/>
                      <a:pt x="10090" y="18780"/>
                      <a:pt x="10889" y="18780"/>
                    </a:cubicBezTo>
                    <a:cubicBezTo>
                      <a:pt x="11029" y="18780"/>
                      <a:pt x="11169" y="18779"/>
                      <a:pt x="11309" y="18779"/>
                    </a:cubicBezTo>
                    <a:cubicBezTo>
                      <a:pt x="13050" y="18769"/>
                      <a:pt x="14791" y="18699"/>
                      <a:pt x="16533" y="18568"/>
                    </a:cubicBezTo>
                    <a:cubicBezTo>
                      <a:pt x="16691" y="18444"/>
                      <a:pt x="16848" y="18320"/>
                      <a:pt x="17004" y="18194"/>
                    </a:cubicBezTo>
                    <a:lnTo>
                      <a:pt x="17004" y="18194"/>
                    </a:lnTo>
                    <a:cubicBezTo>
                      <a:pt x="14961" y="18359"/>
                      <a:pt x="12913" y="18441"/>
                      <a:pt x="10865" y="18441"/>
                    </a:cubicBezTo>
                    <a:cubicBezTo>
                      <a:pt x="10164" y="18441"/>
                      <a:pt x="9463" y="18432"/>
                      <a:pt x="8762" y="18413"/>
                    </a:cubicBezTo>
                    <a:cubicBezTo>
                      <a:pt x="10087" y="16965"/>
                      <a:pt x="11358" y="15471"/>
                      <a:pt x="12573" y="13928"/>
                    </a:cubicBezTo>
                    <a:cubicBezTo>
                      <a:pt x="12590" y="13934"/>
                      <a:pt x="12607" y="13937"/>
                      <a:pt x="12624" y="13939"/>
                    </a:cubicBezTo>
                    <a:cubicBezTo>
                      <a:pt x="13451" y="13937"/>
                      <a:pt x="14279" y="13909"/>
                      <a:pt x="15104" y="13849"/>
                    </a:cubicBezTo>
                    <a:cubicBezTo>
                      <a:pt x="17527" y="13676"/>
                      <a:pt x="19928" y="13258"/>
                      <a:pt x="22266" y="12600"/>
                    </a:cubicBezTo>
                    <a:cubicBezTo>
                      <a:pt x="22364" y="12459"/>
                      <a:pt x="22458" y="12312"/>
                      <a:pt x="22551" y="12168"/>
                    </a:cubicBezTo>
                    <a:lnTo>
                      <a:pt x="22551" y="12168"/>
                    </a:lnTo>
                    <a:cubicBezTo>
                      <a:pt x="22095" y="12301"/>
                      <a:pt x="21638" y="12427"/>
                      <a:pt x="21179" y="12542"/>
                    </a:cubicBezTo>
                    <a:cubicBezTo>
                      <a:pt x="18448" y="13222"/>
                      <a:pt x="15645" y="13577"/>
                      <a:pt x="12830" y="13598"/>
                    </a:cubicBezTo>
                    <a:cubicBezTo>
                      <a:pt x="13451" y="12800"/>
                      <a:pt x="14058" y="11990"/>
                      <a:pt x="14650" y="11170"/>
                    </a:cubicBezTo>
                    <a:cubicBezTo>
                      <a:pt x="14988" y="10700"/>
                      <a:pt x="15321" y="10226"/>
                      <a:pt x="15649" y="9748"/>
                    </a:cubicBezTo>
                    <a:cubicBezTo>
                      <a:pt x="15677" y="9771"/>
                      <a:pt x="15713" y="9783"/>
                      <a:pt x="15749" y="9783"/>
                    </a:cubicBezTo>
                    <a:cubicBezTo>
                      <a:pt x="15762" y="9783"/>
                      <a:pt x="15776" y="9781"/>
                      <a:pt x="15789" y="9778"/>
                    </a:cubicBezTo>
                    <a:cubicBezTo>
                      <a:pt x="16564" y="9603"/>
                      <a:pt x="17335" y="9410"/>
                      <a:pt x="18102" y="9200"/>
                    </a:cubicBezTo>
                    <a:cubicBezTo>
                      <a:pt x="20283" y="8590"/>
                      <a:pt x="22414" y="7817"/>
                      <a:pt x="24479" y="6888"/>
                    </a:cubicBezTo>
                    <a:cubicBezTo>
                      <a:pt x="24485" y="6764"/>
                      <a:pt x="24490" y="6638"/>
                      <a:pt x="24490" y="6514"/>
                    </a:cubicBezTo>
                    <a:lnTo>
                      <a:pt x="24490" y="6514"/>
                    </a:lnTo>
                    <a:cubicBezTo>
                      <a:pt x="24174" y="6659"/>
                      <a:pt x="23857" y="6797"/>
                      <a:pt x="23539" y="6934"/>
                    </a:cubicBezTo>
                    <a:cubicBezTo>
                      <a:pt x="21064" y="7988"/>
                      <a:pt x="18498" y="8818"/>
                      <a:pt x="15873" y="9412"/>
                    </a:cubicBezTo>
                    <a:cubicBezTo>
                      <a:pt x="17735" y="6668"/>
                      <a:pt x="19419" y="3807"/>
                      <a:pt x="20915" y="848"/>
                    </a:cubicBezTo>
                    <a:cubicBezTo>
                      <a:pt x="20815" y="799"/>
                      <a:pt x="20714" y="749"/>
                      <a:pt x="20609" y="705"/>
                    </a:cubicBezTo>
                    <a:cubicBezTo>
                      <a:pt x="19693" y="2523"/>
                      <a:pt x="18704" y="4302"/>
                      <a:pt x="17643" y="6043"/>
                    </a:cubicBezTo>
                    <a:cubicBezTo>
                      <a:pt x="17516" y="6253"/>
                      <a:pt x="17384" y="6459"/>
                      <a:pt x="17254" y="6668"/>
                    </a:cubicBezTo>
                    <a:cubicBezTo>
                      <a:pt x="17309" y="4446"/>
                      <a:pt x="17362" y="2224"/>
                      <a:pt x="17414" y="2"/>
                    </a:cubicBezTo>
                    <a:cubicBezTo>
                      <a:pt x="17349" y="1"/>
                      <a:pt x="17284" y="0"/>
                      <a:pt x="172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" name="Google Shape;97;p3"/>
            <p:cNvGrpSpPr/>
            <p:nvPr/>
          </p:nvGrpSpPr>
          <p:grpSpPr>
            <a:xfrm rot="-2112953" flipH="1">
              <a:off x="-407731" y="3841938"/>
              <a:ext cx="1398105" cy="1129993"/>
              <a:chOff x="286573" y="1910711"/>
              <a:chExt cx="864867" cy="699014"/>
            </a:xfrm>
          </p:grpSpPr>
          <p:sp>
            <p:nvSpPr>
              <p:cNvPr id="98" name="Google Shape;98;p3"/>
              <p:cNvSpPr/>
              <p:nvPr/>
            </p:nvSpPr>
            <p:spPr>
              <a:xfrm rot="-300150">
                <a:off x="312514" y="1944953"/>
                <a:ext cx="812907" cy="630481"/>
              </a:xfrm>
              <a:custGeom>
                <a:avLst/>
                <a:gdLst/>
                <a:ahLst/>
                <a:cxnLst/>
                <a:rect l="l" t="t" r="r" b="b"/>
                <a:pathLst>
                  <a:path w="32516" h="25219" extrusionOk="0">
                    <a:moveTo>
                      <a:pt x="2997" y="0"/>
                    </a:moveTo>
                    <a:cubicBezTo>
                      <a:pt x="2064" y="0"/>
                      <a:pt x="1131" y="45"/>
                      <a:pt x="202" y="135"/>
                    </a:cubicBezTo>
                    <a:cubicBezTo>
                      <a:pt x="136" y="140"/>
                      <a:pt x="67" y="147"/>
                      <a:pt x="1" y="154"/>
                    </a:cubicBezTo>
                    <a:cubicBezTo>
                      <a:pt x="34" y="272"/>
                      <a:pt x="70" y="388"/>
                      <a:pt x="106" y="504"/>
                    </a:cubicBezTo>
                    <a:cubicBezTo>
                      <a:pt x="789" y="2693"/>
                      <a:pt x="1761" y="4781"/>
                      <a:pt x="2961" y="6739"/>
                    </a:cubicBezTo>
                    <a:cubicBezTo>
                      <a:pt x="3041" y="6870"/>
                      <a:pt x="3123" y="7003"/>
                      <a:pt x="3206" y="7132"/>
                    </a:cubicBezTo>
                    <a:cubicBezTo>
                      <a:pt x="4207" y="8712"/>
                      <a:pt x="5356" y="10203"/>
                      <a:pt x="6619" y="11590"/>
                    </a:cubicBezTo>
                    <a:cubicBezTo>
                      <a:pt x="6751" y="11736"/>
                      <a:pt x="6883" y="11879"/>
                      <a:pt x="7018" y="12021"/>
                    </a:cubicBezTo>
                    <a:cubicBezTo>
                      <a:pt x="8711" y="13815"/>
                      <a:pt x="10581" y="15432"/>
                      <a:pt x="12602" y="16848"/>
                    </a:cubicBezTo>
                    <a:cubicBezTo>
                      <a:pt x="12603" y="16850"/>
                      <a:pt x="12605" y="16850"/>
                      <a:pt x="12606" y="16851"/>
                    </a:cubicBezTo>
                    <a:cubicBezTo>
                      <a:pt x="12828" y="17007"/>
                      <a:pt x="13053" y="17161"/>
                      <a:pt x="13277" y="17309"/>
                    </a:cubicBezTo>
                    <a:cubicBezTo>
                      <a:pt x="18903" y="21072"/>
                      <a:pt x="25800" y="23413"/>
                      <a:pt x="32324" y="25169"/>
                    </a:cubicBezTo>
                    <a:cubicBezTo>
                      <a:pt x="32388" y="25184"/>
                      <a:pt x="32453" y="25203"/>
                      <a:pt x="32516" y="25219"/>
                    </a:cubicBezTo>
                    <a:cubicBezTo>
                      <a:pt x="32492" y="25062"/>
                      <a:pt x="32467" y="24905"/>
                      <a:pt x="32437" y="24747"/>
                    </a:cubicBezTo>
                    <a:cubicBezTo>
                      <a:pt x="31714" y="20531"/>
                      <a:pt x="30044" y="16487"/>
                      <a:pt x="27629" y="12956"/>
                    </a:cubicBezTo>
                    <a:cubicBezTo>
                      <a:pt x="27478" y="12733"/>
                      <a:pt x="27325" y="12513"/>
                      <a:pt x="27167" y="12296"/>
                    </a:cubicBezTo>
                    <a:cubicBezTo>
                      <a:pt x="25503" y="9992"/>
                      <a:pt x="23516" y="7924"/>
                      <a:pt x="21266" y="6189"/>
                    </a:cubicBezTo>
                    <a:cubicBezTo>
                      <a:pt x="20701" y="5754"/>
                      <a:pt x="20121" y="5339"/>
                      <a:pt x="19525" y="4950"/>
                    </a:cubicBezTo>
                    <a:cubicBezTo>
                      <a:pt x="19352" y="4833"/>
                      <a:pt x="19179" y="4723"/>
                      <a:pt x="19007" y="4615"/>
                    </a:cubicBezTo>
                    <a:cubicBezTo>
                      <a:pt x="17470" y="3649"/>
                      <a:pt x="15847" y="2825"/>
                      <a:pt x="14159" y="2156"/>
                    </a:cubicBezTo>
                    <a:cubicBezTo>
                      <a:pt x="14008" y="2096"/>
                      <a:pt x="13857" y="2035"/>
                      <a:pt x="13705" y="1978"/>
                    </a:cubicBezTo>
                    <a:cubicBezTo>
                      <a:pt x="11385" y="1097"/>
                      <a:pt x="8969" y="504"/>
                      <a:pt x="6506" y="212"/>
                    </a:cubicBezTo>
                    <a:cubicBezTo>
                      <a:pt x="6357" y="191"/>
                      <a:pt x="6211" y="174"/>
                      <a:pt x="6060" y="162"/>
                    </a:cubicBezTo>
                    <a:cubicBezTo>
                      <a:pt x="5042" y="54"/>
                      <a:pt x="4019" y="0"/>
                      <a:pt x="299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 rot="-300150">
                <a:off x="312662" y="1948293"/>
                <a:ext cx="812982" cy="627181"/>
              </a:xfrm>
              <a:custGeom>
                <a:avLst/>
                <a:gdLst/>
                <a:ahLst/>
                <a:cxnLst/>
                <a:rect l="l" t="t" r="r" b="b"/>
                <a:pathLst>
                  <a:path w="32519" h="25087" extrusionOk="0">
                    <a:moveTo>
                      <a:pt x="203" y="1"/>
                    </a:moveTo>
                    <a:cubicBezTo>
                      <a:pt x="136" y="4"/>
                      <a:pt x="68" y="12"/>
                      <a:pt x="1" y="18"/>
                    </a:cubicBezTo>
                    <a:cubicBezTo>
                      <a:pt x="35" y="136"/>
                      <a:pt x="71" y="252"/>
                      <a:pt x="108" y="370"/>
                    </a:cubicBezTo>
                    <a:cubicBezTo>
                      <a:pt x="2245" y="1231"/>
                      <a:pt x="4300" y="2298"/>
                      <a:pt x="6267" y="3502"/>
                    </a:cubicBezTo>
                    <a:cubicBezTo>
                      <a:pt x="8054" y="4594"/>
                      <a:pt x="9767" y="5790"/>
                      <a:pt x="11436" y="7045"/>
                    </a:cubicBezTo>
                    <a:cubicBezTo>
                      <a:pt x="8612" y="6901"/>
                      <a:pt x="5787" y="6753"/>
                      <a:pt x="2961" y="6605"/>
                    </a:cubicBezTo>
                    <a:lnTo>
                      <a:pt x="2961" y="6605"/>
                    </a:lnTo>
                    <a:cubicBezTo>
                      <a:pt x="3041" y="6736"/>
                      <a:pt x="3123" y="6869"/>
                      <a:pt x="3206" y="6998"/>
                    </a:cubicBezTo>
                    <a:lnTo>
                      <a:pt x="11786" y="7445"/>
                    </a:lnTo>
                    <a:cubicBezTo>
                      <a:pt x="11790" y="7445"/>
                      <a:pt x="11794" y="7445"/>
                      <a:pt x="11798" y="7445"/>
                    </a:cubicBezTo>
                    <a:cubicBezTo>
                      <a:pt x="11838" y="7445"/>
                      <a:pt x="11877" y="7431"/>
                      <a:pt x="11909" y="7405"/>
                    </a:cubicBezTo>
                    <a:cubicBezTo>
                      <a:pt x="13925" y="8945"/>
                      <a:pt x="15881" y="10570"/>
                      <a:pt x="17822" y="12206"/>
                    </a:cubicBezTo>
                    <a:cubicBezTo>
                      <a:pt x="16753" y="12196"/>
                      <a:pt x="15686" y="12171"/>
                      <a:pt x="14619" y="12129"/>
                    </a:cubicBezTo>
                    <a:cubicBezTo>
                      <a:pt x="11945" y="12016"/>
                      <a:pt x="9278" y="11793"/>
                      <a:pt x="6619" y="11456"/>
                    </a:cubicBezTo>
                    <a:lnTo>
                      <a:pt x="6619" y="11456"/>
                    </a:lnTo>
                    <a:cubicBezTo>
                      <a:pt x="6751" y="11602"/>
                      <a:pt x="6883" y="11745"/>
                      <a:pt x="7018" y="11887"/>
                    </a:cubicBezTo>
                    <a:cubicBezTo>
                      <a:pt x="10622" y="12325"/>
                      <a:pt x="14248" y="12559"/>
                      <a:pt x="17880" y="12586"/>
                    </a:cubicBezTo>
                    <a:cubicBezTo>
                      <a:pt x="17882" y="12586"/>
                      <a:pt x="17884" y="12586"/>
                      <a:pt x="17886" y="12586"/>
                    </a:cubicBezTo>
                    <a:cubicBezTo>
                      <a:pt x="17998" y="12586"/>
                      <a:pt x="18059" y="12503"/>
                      <a:pt x="18068" y="12415"/>
                    </a:cubicBezTo>
                    <a:cubicBezTo>
                      <a:pt x="18460" y="12745"/>
                      <a:pt x="18849" y="13073"/>
                      <a:pt x="19238" y="13402"/>
                    </a:cubicBezTo>
                    <a:cubicBezTo>
                      <a:pt x="20872" y="14784"/>
                      <a:pt x="22508" y="16172"/>
                      <a:pt x="24128" y="17572"/>
                    </a:cubicBezTo>
                    <a:cubicBezTo>
                      <a:pt x="22820" y="17534"/>
                      <a:pt x="21514" y="17478"/>
                      <a:pt x="20209" y="17402"/>
                    </a:cubicBezTo>
                    <a:cubicBezTo>
                      <a:pt x="17668" y="17250"/>
                      <a:pt x="15132" y="17022"/>
                      <a:pt x="12602" y="16716"/>
                    </a:cubicBezTo>
                    <a:lnTo>
                      <a:pt x="12602" y="16716"/>
                    </a:lnTo>
                    <a:cubicBezTo>
                      <a:pt x="12605" y="16717"/>
                      <a:pt x="12606" y="16717"/>
                      <a:pt x="12608" y="16719"/>
                    </a:cubicBezTo>
                    <a:cubicBezTo>
                      <a:pt x="12828" y="16874"/>
                      <a:pt x="13053" y="17028"/>
                      <a:pt x="13279" y="17176"/>
                    </a:cubicBezTo>
                    <a:cubicBezTo>
                      <a:pt x="16946" y="17600"/>
                      <a:pt x="20630" y="17863"/>
                      <a:pt x="24326" y="17960"/>
                    </a:cubicBezTo>
                    <a:cubicBezTo>
                      <a:pt x="24329" y="17960"/>
                      <a:pt x="24332" y="17960"/>
                      <a:pt x="24335" y="17960"/>
                    </a:cubicBezTo>
                    <a:cubicBezTo>
                      <a:pt x="24396" y="17960"/>
                      <a:pt x="24451" y="17930"/>
                      <a:pt x="24483" y="17879"/>
                    </a:cubicBezTo>
                    <a:cubicBezTo>
                      <a:pt x="27159" y="20196"/>
                      <a:pt x="29793" y="22561"/>
                      <a:pt x="32327" y="25035"/>
                    </a:cubicBezTo>
                    <a:cubicBezTo>
                      <a:pt x="32390" y="25052"/>
                      <a:pt x="32454" y="25071"/>
                      <a:pt x="32519" y="25086"/>
                    </a:cubicBezTo>
                    <a:cubicBezTo>
                      <a:pt x="32494" y="24929"/>
                      <a:pt x="32469" y="24772"/>
                      <a:pt x="32440" y="24615"/>
                    </a:cubicBezTo>
                    <a:cubicBezTo>
                      <a:pt x="31047" y="23262"/>
                      <a:pt x="29628" y="21939"/>
                      <a:pt x="28183" y="20644"/>
                    </a:cubicBezTo>
                    <a:cubicBezTo>
                      <a:pt x="28243" y="20619"/>
                      <a:pt x="28281" y="20556"/>
                      <a:pt x="28275" y="20490"/>
                    </a:cubicBezTo>
                    <a:cubicBezTo>
                      <a:pt x="28220" y="19409"/>
                      <a:pt x="28150" y="18328"/>
                      <a:pt x="28066" y="17248"/>
                    </a:cubicBezTo>
                    <a:cubicBezTo>
                      <a:pt x="27949" y="15770"/>
                      <a:pt x="27803" y="14294"/>
                      <a:pt x="27630" y="12820"/>
                    </a:cubicBezTo>
                    <a:cubicBezTo>
                      <a:pt x="27478" y="12599"/>
                      <a:pt x="27325" y="12379"/>
                      <a:pt x="27167" y="12160"/>
                    </a:cubicBezTo>
                    <a:lnTo>
                      <a:pt x="27167" y="12160"/>
                    </a:lnTo>
                    <a:cubicBezTo>
                      <a:pt x="27511" y="14891"/>
                      <a:pt x="27750" y="17630"/>
                      <a:pt x="27888" y="20379"/>
                    </a:cubicBezTo>
                    <a:cubicBezTo>
                      <a:pt x="27102" y="19671"/>
                      <a:pt x="26310" y="18969"/>
                      <a:pt x="25512" y="18271"/>
                    </a:cubicBezTo>
                    <a:cubicBezTo>
                      <a:pt x="24481" y="17373"/>
                      <a:pt x="23444" y="16480"/>
                      <a:pt x="22402" y="15592"/>
                    </a:cubicBezTo>
                    <a:cubicBezTo>
                      <a:pt x="22424" y="15556"/>
                      <a:pt x="22431" y="15512"/>
                      <a:pt x="22421" y="15470"/>
                    </a:cubicBezTo>
                    <a:cubicBezTo>
                      <a:pt x="22209" y="14398"/>
                      <a:pt x="21975" y="13331"/>
                      <a:pt x="21717" y="12269"/>
                    </a:cubicBezTo>
                    <a:cubicBezTo>
                      <a:pt x="21109" y="9748"/>
                      <a:pt x="20378" y="7264"/>
                      <a:pt x="19525" y="4814"/>
                    </a:cubicBezTo>
                    <a:cubicBezTo>
                      <a:pt x="19354" y="4699"/>
                      <a:pt x="19181" y="4588"/>
                      <a:pt x="19007" y="4481"/>
                    </a:cubicBezTo>
                    <a:lnTo>
                      <a:pt x="19007" y="4481"/>
                    </a:lnTo>
                    <a:cubicBezTo>
                      <a:pt x="19018" y="4506"/>
                      <a:pt x="19027" y="4533"/>
                      <a:pt x="19035" y="4558"/>
                    </a:cubicBezTo>
                    <a:cubicBezTo>
                      <a:pt x="20264" y="8045"/>
                      <a:pt x="21249" y="11613"/>
                      <a:pt x="21986" y="15237"/>
                    </a:cubicBezTo>
                    <a:cubicBezTo>
                      <a:pt x="20897" y="14308"/>
                      <a:pt x="19805" y="13384"/>
                      <a:pt x="18711" y="12462"/>
                    </a:cubicBezTo>
                    <a:cubicBezTo>
                      <a:pt x="17757" y="11657"/>
                      <a:pt x="16800" y="10856"/>
                      <a:pt x="15840" y="10059"/>
                    </a:cubicBezTo>
                    <a:cubicBezTo>
                      <a:pt x="15887" y="10018"/>
                      <a:pt x="15909" y="9957"/>
                      <a:pt x="15902" y="9894"/>
                    </a:cubicBezTo>
                    <a:cubicBezTo>
                      <a:pt x="15576" y="7220"/>
                      <a:pt x="14993" y="4585"/>
                      <a:pt x="14160" y="2022"/>
                    </a:cubicBezTo>
                    <a:cubicBezTo>
                      <a:pt x="14010" y="1962"/>
                      <a:pt x="13857" y="1901"/>
                      <a:pt x="13705" y="1844"/>
                    </a:cubicBezTo>
                    <a:lnTo>
                      <a:pt x="13705" y="1844"/>
                    </a:lnTo>
                    <a:cubicBezTo>
                      <a:pt x="14563" y="4424"/>
                      <a:pt x="15166" y="7083"/>
                      <a:pt x="15504" y="9783"/>
                    </a:cubicBezTo>
                    <a:cubicBezTo>
                      <a:pt x="14457" y="8922"/>
                      <a:pt x="13401" y="8075"/>
                      <a:pt x="12328" y="7248"/>
                    </a:cubicBezTo>
                    <a:cubicBezTo>
                      <a:pt x="11117" y="6318"/>
                      <a:pt x="9877" y="5417"/>
                      <a:pt x="8607" y="4561"/>
                    </a:cubicBezTo>
                    <a:cubicBezTo>
                      <a:pt x="8637" y="4509"/>
                      <a:pt x="8637" y="4448"/>
                      <a:pt x="8610" y="4394"/>
                    </a:cubicBezTo>
                    <a:cubicBezTo>
                      <a:pt x="7909" y="2955"/>
                      <a:pt x="7209" y="1516"/>
                      <a:pt x="6508" y="78"/>
                    </a:cubicBezTo>
                    <a:cubicBezTo>
                      <a:pt x="6358" y="57"/>
                      <a:pt x="6211" y="40"/>
                      <a:pt x="6061" y="28"/>
                    </a:cubicBezTo>
                    <a:lnTo>
                      <a:pt x="6061" y="28"/>
                    </a:lnTo>
                    <a:lnTo>
                      <a:pt x="8107" y="4225"/>
                    </a:lnTo>
                    <a:cubicBezTo>
                      <a:pt x="5606" y="2575"/>
                      <a:pt x="2982" y="1115"/>
                      <a:pt x="2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9"/>
          <p:cNvSpPr txBox="1">
            <a:spLocks noGrp="1"/>
          </p:cNvSpPr>
          <p:nvPr>
            <p:ph type="title"/>
          </p:nvPr>
        </p:nvSpPr>
        <p:spPr>
          <a:xfrm>
            <a:off x="1960200" y="1572300"/>
            <a:ext cx="5223600" cy="9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9"/>
          <p:cNvSpPr txBox="1">
            <a:spLocks noGrp="1"/>
          </p:cNvSpPr>
          <p:nvPr>
            <p:ph type="subTitle" idx="1"/>
          </p:nvPr>
        </p:nvSpPr>
        <p:spPr>
          <a:xfrm>
            <a:off x="1960200" y="2566500"/>
            <a:ext cx="52236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19191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9"/>
          <p:cNvSpPr/>
          <p:nvPr/>
        </p:nvSpPr>
        <p:spPr>
          <a:xfrm>
            <a:off x="8584863" y="2517361"/>
            <a:ext cx="1277881" cy="1252215"/>
          </a:xfrm>
          <a:custGeom>
            <a:avLst/>
            <a:gdLst/>
            <a:ahLst/>
            <a:cxnLst/>
            <a:rect l="l" t="t" r="r" b="b"/>
            <a:pathLst>
              <a:path w="10655" h="10441" extrusionOk="0">
                <a:moveTo>
                  <a:pt x="5315" y="3576"/>
                </a:moveTo>
                <a:cubicBezTo>
                  <a:pt x="5345" y="3576"/>
                  <a:pt x="5375" y="3576"/>
                  <a:pt x="5405" y="3578"/>
                </a:cubicBezTo>
                <a:cubicBezTo>
                  <a:pt x="6025" y="3614"/>
                  <a:pt x="6564" y="4021"/>
                  <a:pt x="6769" y="4611"/>
                </a:cubicBezTo>
                <a:cubicBezTo>
                  <a:pt x="6973" y="5198"/>
                  <a:pt x="6803" y="5852"/>
                  <a:pt x="6337" y="6265"/>
                </a:cubicBezTo>
                <a:cubicBezTo>
                  <a:pt x="6043" y="6526"/>
                  <a:pt x="5678" y="6654"/>
                  <a:pt x="5315" y="6654"/>
                </a:cubicBezTo>
                <a:cubicBezTo>
                  <a:pt x="4890" y="6654"/>
                  <a:pt x="4468" y="6480"/>
                  <a:pt x="4163" y="6138"/>
                </a:cubicBezTo>
                <a:cubicBezTo>
                  <a:pt x="3750" y="5673"/>
                  <a:pt x="3657" y="5003"/>
                  <a:pt x="3929" y="4444"/>
                </a:cubicBezTo>
                <a:cubicBezTo>
                  <a:pt x="4186" y="3910"/>
                  <a:pt x="4727" y="3576"/>
                  <a:pt x="5315" y="3576"/>
                </a:cubicBezTo>
                <a:close/>
                <a:moveTo>
                  <a:pt x="4872" y="0"/>
                </a:moveTo>
                <a:lnTo>
                  <a:pt x="4792" y="1374"/>
                </a:lnTo>
                <a:cubicBezTo>
                  <a:pt x="4289" y="1444"/>
                  <a:pt x="3805" y="1614"/>
                  <a:pt x="3370" y="1876"/>
                </a:cubicBezTo>
                <a:lnTo>
                  <a:pt x="2396" y="780"/>
                </a:lnTo>
                <a:lnTo>
                  <a:pt x="1140" y="1895"/>
                </a:lnTo>
                <a:lnTo>
                  <a:pt x="2158" y="3041"/>
                </a:lnTo>
                <a:cubicBezTo>
                  <a:pt x="1971" y="3328"/>
                  <a:pt x="1822" y="3638"/>
                  <a:pt x="1720" y="3965"/>
                </a:cubicBezTo>
                <a:lnTo>
                  <a:pt x="100" y="3870"/>
                </a:lnTo>
                <a:lnTo>
                  <a:pt x="1" y="5547"/>
                </a:lnTo>
                <a:lnTo>
                  <a:pt x="1572" y="5638"/>
                </a:lnTo>
                <a:cubicBezTo>
                  <a:pt x="1643" y="6141"/>
                  <a:pt x="1813" y="6625"/>
                  <a:pt x="2075" y="7060"/>
                </a:cubicBezTo>
                <a:lnTo>
                  <a:pt x="978" y="8035"/>
                </a:lnTo>
                <a:lnTo>
                  <a:pt x="2094" y="9290"/>
                </a:lnTo>
                <a:lnTo>
                  <a:pt x="3241" y="8272"/>
                </a:lnTo>
                <a:cubicBezTo>
                  <a:pt x="3584" y="8498"/>
                  <a:pt x="3961" y="8666"/>
                  <a:pt x="4358" y="8772"/>
                </a:cubicBezTo>
                <a:lnTo>
                  <a:pt x="4266" y="10343"/>
                </a:lnTo>
                <a:lnTo>
                  <a:pt x="5942" y="10440"/>
                </a:lnTo>
                <a:lnTo>
                  <a:pt x="6038" y="8820"/>
                </a:lnTo>
                <a:cubicBezTo>
                  <a:pt x="6374" y="8754"/>
                  <a:pt x="6700" y="8644"/>
                  <a:pt x="7004" y="8490"/>
                </a:cubicBezTo>
                <a:lnTo>
                  <a:pt x="8024" y="9637"/>
                </a:lnTo>
                <a:lnTo>
                  <a:pt x="9280" y="8520"/>
                </a:lnTo>
                <a:lnTo>
                  <a:pt x="8304" y="7423"/>
                </a:lnTo>
                <a:cubicBezTo>
                  <a:pt x="8530" y="7131"/>
                  <a:pt x="8713" y="6807"/>
                  <a:pt x="8843" y="6462"/>
                </a:cubicBezTo>
                <a:lnTo>
                  <a:pt x="10557" y="6562"/>
                </a:lnTo>
                <a:lnTo>
                  <a:pt x="10655" y="4884"/>
                </a:lnTo>
                <a:lnTo>
                  <a:pt x="9074" y="4791"/>
                </a:lnTo>
                <a:cubicBezTo>
                  <a:pt x="9035" y="4315"/>
                  <a:pt x="8904" y="3852"/>
                  <a:pt x="8691" y="3424"/>
                </a:cubicBezTo>
                <a:lnTo>
                  <a:pt x="9836" y="2406"/>
                </a:lnTo>
                <a:lnTo>
                  <a:pt x="8720" y="1150"/>
                </a:lnTo>
                <a:lnTo>
                  <a:pt x="7624" y="2126"/>
                </a:lnTo>
                <a:cubicBezTo>
                  <a:pt x="7275" y="1858"/>
                  <a:pt x="6883" y="1653"/>
                  <a:pt x="6465" y="1520"/>
                </a:cubicBezTo>
                <a:lnTo>
                  <a:pt x="6549" y="98"/>
                </a:lnTo>
                <a:lnTo>
                  <a:pt x="4872" y="0"/>
                </a:lnTo>
                <a:close/>
              </a:path>
            </a:pathLst>
          </a:custGeom>
          <a:solidFill>
            <a:srgbClr val="DBBBA0">
              <a:alpha val="289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" name="Google Shape;316;p9"/>
          <p:cNvGrpSpPr/>
          <p:nvPr/>
        </p:nvGrpSpPr>
        <p:grpSpPr>
          <a:xfrm>
            <a:off x="8584865" y="2499908"/>
            <a:ext cx="348588" cy="294865"/>
            <a:chOff x="5661875" y="2759775"/>
            <a:chExt cx="198875" cy="168225"/>
          </a:xfrm>
        </p:grpSpPr>
        <p:sp>
          <p:nvSpPr>
            <p:cNvPr id="317" name="Google Shape;317;p9"/>
            <p:cNvSpPr/>
            <p:nvPr/>
          </p:nvSpPr>
          <p:spPr>
            <a:xfrm>
              <a:off x="5661875" y="2759800"/>
              <a:ext cx="184650" cy="168200"/>
            </a:xfrm>
            <a:custGeom>
              <a:avLst/>
              <a:gdLst/>
              <a:ahLst/>
              <a:cxnLst/>
              <a:rect l="l" t="t" r="r" b="b"/>
              <a:pathLst>
                <a:path w="7386" h="6728" extrusionOk="0">
                  <a:moveTo>
                    <a:pt x="3693" y="1"/>
                  </a:moveTo>
                  <a:cubicBezTo>
                    <a:pt x="2832" y="1"/>
                    <a:pt x="1971" y="329"/>
                    <a:pt x="1314" y="986"/>
                  </a:cubicBezTo>
                  <a:cubicBezTo>
                    <a:pt x="0" y="2300"/>
                    <a:pt x="0" y="4429"/>
                    <a:pt x="1314" y="5743"/>
                  </a:cubicBezTo>
                  <a:cubicBezTo>
                    <a:pt x="1971" y="6399"/>
                    <a:pt x="2832" y="6728"/>
                    <a:pt x="3693" y="6728"/>
                  </a:cubicBezTo>
                  <a:cubicBezTo>
                    <a:pt x="4554" y="6728"/>
                    <a:pt x="5415" y="6399"/>
                    <a:pt x="6072" y="5743"/>
                  </a:cubicBezTo>
                  <a:cubicBezTo>
                    <a:pt x="7386" y="4429"/>
                    <a:pt x="7386" y="2300"/>
                    <a:pt x="6072" y="986"/>
                  </a:cubicBezTo>
                  <a:cubicBezTo>
                    <a:pt x="5415" y="329"/>
                    <a:pt x="4554" y="1"/>
                    <a:pt x="36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5676125" y="2759775"/>
              <a:ext cx="184625" cy="168225"/>
            </a:xfrm>
            <a:custGeom>
              <a:avLst/>
              <a:gdLst/>
              <a:ahLst/>
              <a:cxnLst/>
              <a:rect l="l" t="t" r="r" b="b"/>
              <a:pathLst>
                <a:path w="7385" h="6729" extrusionOk="0">
                  <a:moveTo>
                    <a:pt x="3692" y="0"/>
                  </a:moveTo>
                  <a:cubicBezTo>
                    <a:pt x="2832" y="0"/>
                    <a:pt x="1971" y="329"/>
                    <a:pt x="1314" y="985"/>
                  </a:cubicBezTo>
                  <a:cubicBezTo>
                    <a:pt x="0" y="2301"/>
                    <a:pt x="0" y="4430"/>
                    <a:pt x="1314" y="5744"/>
                  </a:cubicBezTo>
                  <a:cubicBezTo>
                    <a:pt x="1971" y="6400"/>
                    <a:pt x="2832" y="6729"/>
                    <a:pt x="3692" y="6729"/>
                  </a:cubicBezTo>
                  <a:cubicBezTo>
                    <a:pt x="4553" y="6729"/>
                    <a:pt x="5414" y="6400"/>
                    <a:pt x="6071" y="5744"/>
                  </a:cubicBezTo>
                  <a:cubicBezTo>
                    <a:pt x="7384" y="4430"/>
                    <a:pt x="7384" y="2301"/>
                    <a:pt x="6071" y="985"/>
                  </a:cubicBezTo>
                  <a:cubicBezTo>
                    <a:pt x="5414" y="329"/>
                    <a:pt x="4553" y="0"/>
                    <a:pt x="3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9"/>
            <p:cNvSpPr/>
            <p:nvPr/>
          </p:nvSpPr>
          <p:spPr>
            <a:xfrm>
              <a:off x="5704525" y="2780000"/>
              <a:ext cx="127825" cy="127825"/>
            </a:xfrm>
            <a:custGeom>
              <a:avLst/>
              <a:gdLst/>
              <a:ahLst/>
              <a:cxnLst/>
              <a:rect l="l" t="t" r="r" b="b"/>
              <a:pathLst>
                <a:path w="5113" h="5113" extrusionOk="0">
                  <a:moveTo>
                    <a:pt x="2557" y="0"/>
                  </a:moveTo>
                  <a:cubicBezTo>
                    <a:pt x="1145" y="0"/>
                    <a:pt x="1" y="1144"/>
                    <a:pt x="1" y="2556"/>
                  </a:cubicBezTo>
                  <a:cubicBezTo>
                    <a:pt x="1" y="3968"/>
                    <a:pt x="1145" y="5112"/>
                    <a:pt x="2557" y="5112"/>
                  </a:cubicBezTo>
                  <a:cubicBezTo>
                    <a:pt x="3968" y="5112"/>
                    <a:pt x="5112" y="3968"/>
                    <a:pt x="5112" y="2556"/>
                  </a:cubicBezTo>
                  <a:cubicBezTo>
                    <a:pt x="5112" y="1144"/>
                    <a:pt x="3968" y="0"/>
                    <a:pt x="2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9"/>
            <p:cNvSpPr/>
            <p:nvPr/>
          </p:nvSpPr>
          <p:spPr>
            <a:xfrm>
              <a:off x="5706650" y="2789425"/>
              <a:ext cx="123625" cy="108925"/>
            </a:xfrm>
            <a:custGeom>
              <a:avLst/>
              <a:gdLst/>
              <a:ahLst/>
              <a:cxnLst/>
              <a:rect l="l" t="t" r="r" b="b"/>
              <a:pathLst>
                <a:path w="4945" h="4357" extrusionOk="0">
                  <a:moveTo>
                    <a:pt x="2470" y="1"/>
                  </a:moveTo>
                  <a:cubicBezTo>
                    <a:pt x="2193" y="1"/>
                    <a:pt x="1910" y="54"/>
                    <a:pt x="1638" y="167"/>
                  </a:cubicBezTo>
                  <a:cubicBezTo>
                    <a:pt x="527" y="628"/>
                    <a:pt x="0" y="1902"/>
                    <a:pt x="459" y="3013"/>
                  </a:cubicBezTo>
                  <a:cubicBezTo>
                    <a:pt x="807" y="3851"/>
                    <a:pt x="1617" y="4357"/>
                    <a:pt x="2472" y="4357"/>
                  </a:cubicBezTo>
                  <a:cubicBezTo>
                    <a:pt x="2750" y="4357"/>
                    <a:pt x="3032" y="4303"/>
                    <a:pt x="3305" y="4190"/>
                  </a:cubicBezTo>
                  <a:cubicBezTo>
                    <a:pt x="4416" y="3731"/>
                    <a:pt x="4944" y="2457"/>
                    <a:pt x="4484" y="1346"/>
                  </a:cubicBezTo>
                  <a:cubicBezTo>
                    <a:pt x="4136" y="507"/>
                    <a:pt x="3325" y="1"/>
                    <a:pt x="24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5752100" y="2810175"/>
              <a:ext cx="41275" cy="68050"/>
            </a:xfrm>
            <a:custGeom>
              <a:avLst/>
              <a:gdLst/>
              <a:ahLst/>
              <a:cxnLst/>
              <a:rect l="l" t="t" r="r" b="b"/>
              <a:pathLst>
                <a:path w="1651" h="2722" extrusionOk="0">
                  <a:moveTo>
                    <a:pt x="694" y="673"/>
                  </a:moveTo>
                  <a:lnTo>
                    <a:pt x="694" y="1055"/>
                  </a:lnTo>
                  <a:cubicBezTo>
                    <a:pt x="617" y="1047"/>
                    <a:pt x="560" y="1026"/>
                    <a:pt x="522" y="993"/>
                  </a:cubicBezTo>
                  <a:cubicBezTo>
                    <a:pt x="485" y="960"/>
                    <a:pt x="464" y="915"/>
                    <a:pt x="464" y="857"/>
                  </a:cubicBezTo>
                  <a:cubicBezTo>
                    <a:pt x="464" y="805"/>
                    <a:pt x="485" y="762"/>
                    <a:pt x="527" y="729"/>
                  </a:cubicBezTo>
                  <a:cubicBezTo>
                    <a:pt x="568" y="695"/>
                    <a:pt x="624" y="676"/>
                    <a:pt x="694" y="673"/>
                  </a:cubicBezTo>
                  <a:close/>
                  <a:moveTo>
                    <a:pt x="931" y="1532"/>
                  </a:moveTo>
                  <a:cubicBezTo>
                    <a:pt x="1022" y="1543"/>
                    <a:pt x="1088" y="1564"/>
                    <a:pt x="1127" y="1597"/>
                  </a:cubicBezTo>
                  <a:cubicBezTo>
                    <a:pt x="1167" y="1630"/>
                    <a:pt x="1185" y="1679"/>
                    <a:pt x="1185" y="1746"/>
                  </a:cubicBezTo>
                  <a:cubicBezTo>
                    <a:pt x="1185" y="1811"/>
                    <a:pt x="1165" y="1858"/>
                    <a:pt x="1121" y="1891"/>
                  </a:cubicBezTo>
                  <a:cubicBezTo>
                    <a:pt x="1079" y="1922"/>
                    <a:pt x="1016" y="1939"/>
                    <a:pt x="931" y="1941"/>
                  </a:cubicBezTo>
                  <a:lnTo>
                    <a:pt x="931" y="1532"/>
                  </a:lnTo>
                  <a:close/>
                  <a:moveTo>
                    <a:pt x="694" y="0"/>
                  </a:moveTo>
                  <a:lnTo>
                    <a:pt x="692" y="338"/>
                  </a:lnTo>
                  <a:cubicBezTo>
                    <a:pt x="470" y="348"/>
                    <a:pt x="299" y="401"/>
                    <a:pt x="180" y="500"/>
                  </a:cubicBezTo>
                  <a:cubicBezTo>
                    <a:pt x="60" y="597"/>
                    <a:pt x="1" y="734"/>
                    <a:pt x="1" y="909"/>
                  </a:cubicBezTo>
                  <a:cubicBezTo>
                    <a:pt x="1" y="1074"/>
                    <a:pt x="49" y="1201"/>
                    <a:pt x="147" y="1289"/>
                  </a:cubicBezTo>
                  <a:cubicBezTo>
                    <a:pt x="246" y="1377"/>
                    <a:pt x="412" y="1441"/>
                    <a:pt x="645" y="1482"/>
                  </a:cubicBezTo>
                  <a:lnTo>
                    <a:pt x="694" y="1490"/>
                  </a:lnTo>
                  <a:lnTo>
                    <a:pt x="694" y="1946"/>
                  </a:lnTo>
                  <a:cubicBezTo>
                    <a:pt x="576" y="1943"/>
                    <a:pt x="458" y="1925"/>
                    <a:pt x="343" y="1895"/>
                  </a:cubicBezTo>
                  <a:cubicBezTo>
                    <a:pt x="228" y="1864"/>
                    <a:pt x="115" y="1820"/>
                    <a:pt x="4" y="1762"/>
                  </a:cubicBezTo>
                  <a:lnTo>
                    <a:pt x="4" y="2145"/>
                  </a:lnTo>
                  <a:cubicBezTo>
                    <a:pt x="112" y="2186"/>
                    <a:pt x="222" y="2217"/>
                    <a:pt x="337" y="2239"/>
                  </a:cubicBezTo>
                  <a:cubicBezTo>
                    <a:pt x="452" y="2261"/>
                    <a:pt x="569" y="2276"/>
                    <a:pt x="692" y="2280"/>
                  </a:cubicBezTo>
                  <a:lnTo>
                    <a:pt x="694" y="2722"/>
                  </a:lnTo>
                  <a:lnTo>
                    <a:pt x="931" y="2722"/>
                  </a:lnTo>
                  <a:lnTo>
                    <a:pt x="931" y="2277"/>
                  </a:lnTo>
                  <a:cubicBezTo>
                    <a:pt x="1173" y="2263"/>
                    <a:pt x="1352" y="2210"/>
                    <a:pt x="1471" y="2114"/>
                  </a:cubicBezTo>
                  <a:cubicBezTo>
                    <a:pt x="1591" y="2016"/>
                    <a:pt x="1651" y="1878"/>
                    <a:pt x="1651" y="1699"/>
                  </a:cubicBezTo>
                  <a:cubicBezTo>
                    <a:pt x="1651" y="1520"/>
                    <a:pt x="1600" y="1385"/>
                    <a:pt x="1500" y="1294"/>
                  </a:cubicBezTo>
                  <a:cubicBezTo>
                    <a:pt x="1399" y="1202"/>
                    <a:pt x="1226" y="1136"/>
                    <a:pt x="978" y="1097"/>
                  </a:cubicBezTo>
                  <a:lnTo>
                    <a:pt x="931" y="1089"/>
                  </a:lnTo>
                  <a:lnTo>
                    <a:pt x="931" y="668"/>
                  </a:lnTo>
                  <a:cubicBezTo>
                    <a:pt x="1030" y="673"/>
                    <a:pt x="1127" y="687"/>
                    <a:pt x="1225" y="711"/>
                  </a:cubicBezTo>
                  <a:cubicBezTo>
                    <a:pt x="1324" y="733"/>
                    <a:pt x="1421" y="766"/>
                    <a:pt x="1519" y="806"/>
                  </a:cubicBezTo>
                  <a:lnTo>
                    <a:pt x="1519" y="434"/>
                  </a:lnTo>
                  <a:cubicBezTo>
                    <a:pt x="1420" y="407"/>
                    <a:pt x="1322" y="385"/>
                    <a:pt x="1225" y="370"/>
                  </a:cubicBezTo>
                  <a:cubicBezTo>
                    <a:pt x="1126" y="352"/>
                    <a:pt x="1028" y="340"/>
                    <a:pt x="931" y="332"/>
                  </a:cubicBezTo>
                  <a:lnTo>
                    <a:pt x="9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" name="Google Shape;322;p9"/>
          <p:cNvGrpSpPr/>
          <p:nvPr/>
        </p:nvGrpSpPr>
        <p:grpSpPr>
          <a:xfrm rot="10800000" flipH="1">
            <a:off x="-162708" y="-313380"/>
            <a:ext cx="1209044" cy="1618478"/>
            <a:chOff x="-354605" y="3459888"/>
            <a:chExt cx="1550056" cy="2063069"/>
          </a:xfrm>
        </p:grpSpPr>
        <p:grpSp>
          <p:nvGrpSpPr>
            <p:cNvPr id="323" name="Google Shape;323;p9"/>
            <p:cNvGrpSpPr/>
            <p:nvPr/>
          </p:nvGrpSpPr>
          <p:grpSpPr>
            <a:xfrm rot="1071688" flipH="1">
              <a:off x="-103756" y="4442804"/>
              <a:ext cx="1186662" cy="920348"/>
              <a:chOff x="284150" y="1904875"/>
              <a:chExt cx="812975" cy="630525"/>
            </a:xfrm>
          </p:grpSpPr>
          <p:sp>
            <p:nvSpPr>
              <p:cNvPr id="324" name="Google Shape;324;p9"/>
              <p:cNvSpPr/>
              <p:nvPr/>
            </p:nvSpPr>
            <p:spPr>
              <a:xfrm>
                <a:off x="284150" y="1904875"/>
                <a:ext cx="812900" cy="630475"/>
              </a:xfrm>
              <a:custGeom>
                <a:avLst/>
                <a:gdLst/>
                <a:ahLst/>
                <a:cxnLst/>
                <a:rect l="l" t="t" r="r" b="b"/>
                <a:pathLst>
                  <a:path w="32516" h="25219" extrusionOk="0">
                    <a:moveTo>
                      <a:pt x="2997" y="0"/>
                    </a:moveTo>
                    <a:cubicBezTo>
                      <a:pt x="2064" y="0"/>
                      <a:pt x="1131" y="45"/>
                      <a:pt x="202" y="135"/>
                    </a:cubicBezTo>
                    <a:cubicBezTo>
                      <a:pt x="136" y="140"/>
                      <a:pt x="67" y="147"/>
                      <a:pt x="1" y="154"/>
                    </a:cubicBezTo>
                    <a:cubicBezTo>
                      <a:pt x="34" y="272"/>
                      <a:pt x="70" y="388"/>
                      <a:pt x="106" y="504"/>
                    </a:cubicBezTo>
                    <a:cubicBezTo>
                      <a:pt x="789" y="2693"/>
                      <a:pt x="1761" y="4781"/>
                      <a:pt x="2961" y="6739"/>
                    </a:cubicBezTo>
                    <a:cubicBezTo>
                      <a:pt x="3041" y="6870"/>
                      <a:pt x="3123" y="7003"/>
                      <a:pt x="3206" y="7132"/>
                    </a:cubicBezTo>
                    <a:cubicBezTo>
                      <a:pt x="4207" y="8712"/>
                      <a:pt x="5356" y="10203"/>
                      <a:pt x="6619" y="11590"/>
                    </a:cubicBezTo>
                    <a:cubicBezTo>
                      <a:pt x="6751" y="11736"/>
                      <a:pt x="6883" y="11879"/>
                      <a:pt x="7018" y="12021"/>
                    </a:cubicBezTo>
                    <a:cubicBezTo>
                      <a:pt x="8711" y="13815"/>
                      <a:pt x="10581" y="15432"/>
                      <a:pt x="12602" y="16848"/>
                    </a:cubicBezTo>
                    <a:cubicBezTo>
                      <a:pt x="12603" y="16850"/>
                      <a:pt x="12605" y="16850"/>
                      <a:pt x="12606" y="16851"/>
                    </a:cubicBezTo>
                    <a:cubicBezTo>
                      <a:pt x="12828" y="17007"/>
                      <a:pt x="13053" y="17161"/>
                      <a:pt x="13277" y="17309"/>
                    </a:cubicBezTo>
                    <a:cubicBezTo>
                      <a:pt x="18903" y="21072"/>
                      <a:pt x="25800" y="23413"/>
                      <a:pt x="32324" y="25169"/>
                    </a:cubicBezTo>
                    <a:cubicBezTo>
                      <a:pt x="32388" y="25184"/>
                      <a:pt x="32453" y="25203"/>
                      <a:pt x="32516" y="25219"/>
                    </a:cubicBezTo>
                    <a:cubicBezTo>
                      <a:pt x="32492" y="25062"/>
                      <a:pt x="32467" y="24905"/>
                      <a:pt x="32437" y="24747"/>
                    </a:cubicBezTo>
                    <a:cubicBezTo>
                      <a:pt x="31714" y="20531"/>
                      <a:pt x="30044" y="16487"/>
                      <a:pt x="27629" y="12956"/>
                    </a:cubicBezTo>
                    <a:cubicBezTo>
                      <a:pt x="27478" y="12733"/>
                      <a:pt x="27325" y="12513"/>
                      <a:pt x="27167" y="12296"/>
                    </a:cubicBezTo>
                    <a:cubicBezTo>
                      <a:pt x="25503" y="9992"/>
                      <a:pt x="23516" y="7924"/>
                      <a:pt x="21266" y="6189"/>
                    </a:cubicBezTo>
                    <a:cubicBezTo>
                      <a:pt x="20701" y="5754"/>
                      <a:pt x="20121" y="5339"/>
                      <a:pt x="19525" y="4950"/>
                    </a:cubicBezTo>
                    <a:cubicBezTo>
                      <a:pt x="19352" y="4833"/>
                      <a:pt x="19179" y="4723"/>
                      <a:pt x="19007" y="4615"/>
                    </a:cubicBezTo>
                    <a:cubicBezTo>
                      <a:pt x="17470" y="3649"/>
                      <a:pt x="15847" y="2825"/>
                      <a:pt x="14159" y="2156"/>
                    </a:cubicBezTo>
                    <a:cubicBezTo>
                      <a:pt x="14008" y="2096"/>
                      <a:pt x="13857" y="2035"/>
                      <a:pt x="13705" y="1978"/>
                    </a:cubicBezTo>
                    <a:cubicBezTo>
                      <a:pt x="11385" y="1097"/>
                      <a:pt x="8969" y="504"/>
                      <a:pt x="6506" y="212"/>
                    </a:cubicBezTo>
                    <a:cubicBezTo>
                      <a:pt x="6357" y="191"/>
                      <a:pt x="6211" y="174"/>
                      <a:pt x="6060" y="162"/>
                    </a:cubicBezTo>
                    <a:cubicBezTo>
                      <a:pt x="5042" y="54"/>
                      <a:pt x="4019" y="0"/>
                      <a:pt x="299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9"/>
              <p:cNvSpPr/>
              <p:nvPr/>
            </p:nvSpPr>
            <p:spPr>
              <a:xfrm>
                <a:off x="284150" y="1908225"/>
                <a:ext cx="812975" cy="627175"/>
              </a:xfrm>
              <a:custGeom>
                <a:avLst/>
                <a:gdLst/>
                <a:ahLst/>
                <a:cxnLst/>
                <a:rect l="l" t="t" r="r" b="b"/>
                <a:pathLst>
                  <a:path w="32519" h="25087" extrusionOk="0">
                    <a:moveTo>
                      <a:pt x="203" y="1"/>
                    </a:moveTo>
                    <a:cubicBezTo>
                      <a:pt x="136" y="4"/>
                      <a:pt x="68" y="12"/>
                      <a:pt x="1" y="18"/>
                    </a:cubicBezTo>
                    <a:cubicBezTo>
                      <a:pt x="35" y="136"/>
                      <a:pt x="71" y="252"/>
                      <a:pt x="108" y="370"/>
                    </a:cubicBezTo>
                    <a:cubicBezTo>
                      <a:pt x="2245" y="1231"/>
                      <a:pt x="4300" y="2298"/>
                      <a:pt x="6267" y="3502"/>
                    </a:cubicBezTo>
                    <a:cubicBezTo>
                      <a:pt x="8054" y="4594"/>
                      <a:pt x="9767" y="5790"/>
                      <a:pt x="11436" y="7045"/>
                    </a:cubicBezTo>
                    <a:cubicBezTo>
                      <a:pt x="8612" y="6901"/>
                      <a:pt x="5787" y="6753"/>
                      <a:pt x="2961" y="6605"/>
                    </a:cubicBezTo>
                    <a:lnTo>
                      <a:pt x="2961" y="6605"/>
                    </a:lnTo>
                    <a:cubicBezTo>
                      <a:pt x="3041" y="6736"/>
                      <a:pt x="3123" y="6869"/>
                      <a:pt x="3206" y="6998"/>
                    </a:cubicBezTo>
                    <a:lnTo>
                      <a:pt x="11786" y="7445"/>
                    </a:lnTo>
                    <a:cubicBezTo>
                      <a:pt x="11790" y="7445"/>
                      <a:pt x="11794" y="7445"/>
                      <a:pt x="11798" y="7445"/>
                    </a:cubicBezTo>
                    <a:cubicBezTo>
                      <a:pt x="11838" y="7445"/>
                      <a:pt x="11877" y="7431"/>
                      <a:pt x="11909" y="7405"/>
                    </a:cubicBezTo>
                    <a:cubicBezTo>
                      <a:pt x="13925" y="8945"/>
                      <a:pt x="15881" y="10570"/>
                      <a:pt x="17822" y="12206"/>
                    </a:cubicBezTo>
                    <a:cubicBezTo>
                      <a:pt x="16753" y="12196"/>
                      <a:pt x="15686" y="12171"/>
                      <a:pt x="14619" y="12129"/>
                    </a:cubicBezTo>
                    <a:cubicBezTo>
                      <a:pt x="11945" y="12016"/>
                      <a:pt x="9278" y="11793"/>
                      <a:pt x="6619" y="11456"/>
                    </a:cubicBezTo>
                    <a:lnTo>
                      <a:pt x="6619" y="11456"/>
                    </a:lnTo>
                    <a:cubicBezTo>
                      <a:pt x="6751" y="11602"/>
                      <a:pt x="6883" y="11745"/>
                      <a:pt x="7018" y="11887"/>
                    </a:cubicBezTo>
                    <a:cubicBezTo>
                      <a:pt x="10622" y="12325"/>
                      <a:pt x="14248" y="12559"/>
                      <a:pt x="17880" y="12586"/>
                    </a:cubicBezTo>
                    <a:cubicBezTo>
                      <a:pt x="17882" y="12586"/>
                      <a:pt x="17884" y="12586"/>
                      <a:pt x="17886" y="12586"/>
                    </a:cubicBezTo>
                    <a:cubicBezTo>
                      <a:pt x="17998" y="12586"/>
                      <a:pt x="18059" y="12503"/>
                      <a:pt x="18068" y="12415"/>
                    </a:cubicBezTo>
                    <a:cubicBezTo>
                      <a:pt x="18460" y="12745"/>
                      <a:pt x="18849" y="13073"/>
                      <a:pt x="19238" y="13402"/>
                    </a:cubicBezTo>
                    <a:cubicBezTo>
                      <a:pt x="20872" y="14784"/>
                      <a:pt x="22508" y="16172"/>
                      <a:pt x="24128" y="17572"/>
                    </a:cubicBezTo>
                    <a:cubicBezTo>
                      <a:pt x="22820" y="17534"/>
                      <a:pt x="21514" y="17478"/>
                      <a:pt x="20209" y="17402"/>
                    </a:cubicBezTo>
                    <a:cubicBezTo>
                      <a:pt x="17668" y="17250"/>
                      <a:pt x="15132" y="17022"/>
                      <a:pt x="12602" y="16716"/>
                    </a:cubicBezTo>
                    <a:lnTo>
                      <a:pt x="12602" y="16716"/>
                    </a:lnTo>
                    <a:cubicBezTo>
                      <a:pt x="12605" y="16717"/>
                      <a:pt x="12606" y="16717"/>
                      <a:pt x="12608" y="16719"/>
                    </a:cubicBezTo>
                    <a:cubicBezTo>
                      <a:pt x="12828" y="16874"/>
                      <a:pt x="13053" y="17028"/>
                      <a:pt x="13279" y="17176"/>
                    </a:cubicBezTo>
                    <a:cubicBezTo>
                      <a:pt x="16946" y="17600"/>
                      <a:pt x="20630" y="17863"/>
                      <a:pt x="24326" y="17960"/>
                    </a:cubicBezTo>
                    <a:cubicBezTo>
                      <a:pt x="24329" y="17960"/>
                      <a:pt x="24332" y="17960"/>
                      <a:pt x="24335" y="17960"/>
                    </a:cubicBezTo>
                    <a:cubicBezTo>
                      <a:pt x="24396" y="17960"/>
                      <a:pt x="24451" y="17930"/>
                      <a:pt x="24483" y="17879"/>
                    </a:cubicBezTo>
                    <a:cubicBezTo>
                      <a:pt x="27159" y="20196"/>
                      <a:pt x="29793" y="22561"/>
                      <a:pt x="32327" y="25035"/>
                    </a:cubicBezTo>
                    <a:cubicBezTo>
                      <a:pt x="32390" y="25052"/>
                      <a:pt x="32454" y="25071"/>
                      <a:pt x="32519" y="25086"/>
                    </a:cubicBezTo>
                    <a:cubicBezTo>
                      <a:pt x="32494" y="24929"/>
                      <a:pt x="32469" y="24772"/>
                      <a:pt x="32440" y="24615"/>
                    </a:cubicBezTo>
                    <a:cubicBezTo>
                      <a:pt x="31047" y="23262"/>
                      <a:pt x="29628" y="21939"/>
                      <a:pt x="28183" y="20644"/>
                    </a:cubicBezTo>
                    <a:cubicBezTo>
                      <a:pt x="28243" y="20619"/>
                      <a:pt x="28281" y="20556"/>
                      <a:pt x="28275" y="20490"/>
                    </a:cubicBezTo>
                    <a:cubicBezTo>
                      <a:pt x="28220" y="19409"/>
                      <a:pt x="28150" y="18328"/>
                      <a:pt x="28066" y="17248"/>
                    </a:cubicBezTo>
                    <a:cubicBezTo>
                      <a:pt x="27949" y="15770"/>
                      <a:pt x="27803" y="14294"/>
                      <a:pt x="27630" y="12820"/>
                    </a:cubicBezTo>
                    <a:cubicBezTo>
                      <a:pt x="27478" y="12599"/>
                      <a:pt x="27325" y="12379"/>
                      <a:pt x="27167" y="12160"/>
                    </a:cubicBezTo>
                    <a:lnTo>
                      <a:pt x="27167" y="12160"/>
                    </a:lnTo>
                    <a:cubicBezTo>
                      <a:pt x="27511" y="14891"/>
                      <a:pt x="27750" y="17630"/>
                      <a:pt x="27888" y="20379"/>
                    </a:cubicBezTo>
                    <a:cubicBezTo>
                      <a:pt x="27102" y="19671"/>
                      <a:pt x="26310" y="18969"/>
                      <a:pt x="25512" y="18271"/>
                    </a:cubicBezTo>
                    <a:cubicBezTo>
                      <a:pt x="24481" y="17373"/>
                      <a:pt x="23444" y="16480"/>
                      <a:pt x="22402" y="15592"/>
                    </a:cubicBezTo>
                    <a:cubicBezTo>
                      <a:pt x="22424" y="15556"/>
                      <a:pt x="22431" y="15512"/>
                      <a:pt x="22421" y="15470"/>
                    </a:cubicBezTo>
                    <a:cubicBezTo>
                      <a:pt x="22209" y="14398"/>
                      <a:pt x="21975" y="13331"/>
                      <a:pt x="21717" y="12269"/>
                    </a:cubicBezTo>
                    <a:cubicBezTo>
                      <a:pt x="21109" y="9748"/>
                      <a:pt x="20378" y="7264"/>
                      <a:pt x="19525" y="4814"/>
                    </a:cubicBezTo>
                    <a:cubicBezTo>
                      <a:pt x="19354" y="4699"/>
                      <a:pt x="19181" y="4588"/>
                      <a:pt x="19007" y="4481"/>
                    </a:cubicBezTo>
                    <a:lnTo>
                      <a:pt x="19007" y="4481"/>
                    </a:lnTo>
                    <a:cubicBezTo>
                      <a:pt x="19018" y="4506"/>
                      <a:pt x="19027" y="4533"/>
                      <a:pt x="19035" y="4558"/>
                    </a:cubicBezTo>
                    <a:cubicBezTo>
                      <a:pt x="20264" y="8045"/>
                      <a:pt x="21249" y="11613"/>
                      <a:pt x="21986" y="15237"/>
                    </a:cubicBezTo>
                    <a:cubicBezTo>
                      <a:pt x="20897" y="14308"/>
                      <a:pt x="19805" y="13384"/>
                      <a:pt x="18711" y="12462"/>
                    </a:cubicBezTo>
                    <a:cubicBezTo>
                      <a:pt x="17757" y="11657"/>
                      <a:pt x="16800" y="10856"/>
                      <a:pt x="15840" y="10059"/>
                    </a:cubicBezTo>
                    <a:cubicBezTo>
                      <a:pt x="15887" y="10018"/>
                      <a:pt x="15909" y="9957"/>
                      <a:pt x="15902" y="9894"/>
                    </a:cubicBezTo>
                    <a:cubicBezTo>
                      <a:pt x="15576" y="7220"/>
                      <a:pt x="14993" y="4585"/>
                      <a:pt x="14160" y="2022"/>
                    </a:cubicBezTo>
                    <a:cubicBezTo>
                      <a:pt x="14010" y="1962"/>
                      <a:pt x="13857" y="1901"/>
                      <a:pt x="13705" y="1844"/>
                    </a:cubicBezTo>
                    <a:lnTo>
                      <a:pt x="13705" y="1844"/>
                    </a:lnTo>
                    <a:cubicBezTo>
                      <a:pt x="14563" y="4424"/>
                      <a:pt x="15166" y="7083"/>
                      <a:pt x="15504" y="9783"/>
                    </a:cubicBezTo>
                    <a:cubicBezTo>
                      <a:pt x="14457" y="8922"/>
                      <a:pt x="13401" y="8075"/>
                      <a:pt x="12328" y="7248"/>
                    </a:cubicBezTo>
                    <a:cubicBezTo>
                      <a:pt x="11117" y="6318"/>
                      <a:pt x="9877" y="5417"/>
                      <a:pt x="8607" y="4561"/>
                    </a:cubicBezTo>
                    <a:cubicBezTo>
                      <a:pt x="8637" y="4509"/>
                      <a:pt x="8637" y="4448"/>
                      <a:pt x="8610" y="4394"/>
                    </a:cubicBezTo>
                    <a:cubicBezTo>
                      <a:pt x="7909" y="2955"/>
                      <a:pt x="7209" y="1516"/>
                      <a:pt x="6508" y="78"/>
                    </a:cubicBezTo>
                    <a:cubicBezTo>
                      <a:pt x="6358" y="57"/>
                      <a:pt x="6211" y="40"/>
                      <a:pt x="6061" y="28"/>
                    </a:cubicBezTo>
                    <a:lnTo>
                      <a:pt x="6061" y="28"/>
                    </a:lnTo>
                    <a:lnTo>
                      <a:pt x="8107" y="4225"/>
                    </a:lnTo>
                    <a:cubicBezTo>
                      <a:pt x="5606" y="2575"/>
                      <a:pt x="2982" y="1115"/>
                      <a:pt x="2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6" name="Google Shape;326;p9"/>
            <p:cNvGrpSpPr/>
            <p:nvPr/>
          </p:nvGrpSpPr>
          <p:grpSpPr>
            <a:xfrm rot="-292155" flipH="1">
              <a:off x="-283727" y="3499334"/>
              <a:ext cx="1002245" cy="1712665"/>
              <a:chOff x="302625" y="556975"/>
              <a:chExt cx="686625" cy="1173325"/>
            </a:xfrm>
          </p:grpSpPr>
          <p:sp>
            <p:nvSpPr>
              <p:cNvPr id="327" name="Google Shape;327;p9"/>
              <p:cNvSpPr/>
              <p:nvPr/>
            </p:nvSpPr>
            <p:spPr>
              <a:xfrm>
                <a:off x="302625" y="556975"/>
                <a:ext cx="686625" cy="1173325"/>
              </a:xfrm>
              <a:custGeom>
                <a:avLst/>
                <a:gdLst/>
                <a:ahLst/>
                <a:cxnLst/>
                <a:rect l="l" t="t" r="r" b="b"/>
                <a:pathLst>
                  <a:path w="27465" h="46933" extrusionOk="0">
                    <a:moveTo>
                      <a:pt x="2037" y="1"/>
                    </a:moveTo>
                    <a:cubicBezTo>
                      <a:pt x="1996" y="1"/>
                      <a:pt x="1956" y="2"/>
                      <a:pt x="1916" y="5"/>
                    </a:cubicBezTo>
                    <a:cubicBezTo>
                      <a:pt x="1793" y="13"/>
                      <a:pt x="1671" y="35"/>
                      <a:pt x="1553" y="71"/>
                    </a:cubicBezTo>
                    <a:cubicBezTo>
                      <a:pt x="1548" y="71"/>
                      <a:pt x="1545" y="72"/>
                      <a:pt x="1542" y="74"/>
                    </a:cubicBezTo>
                    <a:cubicBezTo>
                      <a:pt x="913" y="266"/>
                      <a:pt x="445" y="828"/>
                      <a:pt x="225" y="1450"/>
                    </a:cubicBezTo>
                    <a:cubicBezTo>
                      <a:pt x="5" y="2076"/>
                      <a:pt x="0" y="2755"/>
                      <a:pt x="47" y="3416"/>
                    </a:cubicBezTo>
                    <a:cubicBezTo>
                      <a:pt x="225" y="5893"/>
                      <a:pt x="1083" y="8281"/>
                      <a:pt x="2236" y="10480"/>
                    </a:cubicBezTo>
                    <a:cubicBezTo>
                      <a:pt x="3220" y="12354"/>
                      <a:pt x="4369" y="14095"/>
                      <a:pt x="5582" y="15821"/>
                    </a:cubicBezTo>
                    <a:cubicBezTo>
                      <a:pt x="4890" y="14966"/>
                      <a:pt x="4037" y="14256"/>
                      <a:pt x="3074" y="13729"/>
                    </a:cubicBezTo>
                    <a:cubicBezTo>
                      <a:pt x="2736" y="13544"/>
                      <a:pt x="2348" y="13382"/>
                      <a:pt x="1973" y="13382"/>
                    </a:cubicBezTo>
                    <a:cubicBezTo>
                      <a:pt x="1827" y="13382"/>
                      <a:pt x="1683" y="13406"/>
                      <a:pt x="1545" y="13464"/>
                    </a:cubicBezTo>
                    <a:cubicBezTo>
                      <a:pt x="1542" y="13464"/>
                      <a:pt x="1540" y="13467"/>
                      <a:pt x="1537" y="13467"/>
                    </a:cubicBezTo>
                    <a:cubicBezTo>
                      <a:pt x="1422" y="13516"/>
                      <a:pt x="1319" y="13586"/>
                      <a:pt x="1231" y="13674"/>
                    </a:cubicBezTo>
                    <a:cubicBezTo>
                      <a:pt x="890" y="14003"/>
                      <a:pt x="770" y="14565"/>
                      <a:pt x="877" y="15046"/>
                    </a:cubicBezTo>
                    <a:cubicBezTo>
                      <a:pt x="1014" y="15651"/>
                      <a:pt x="1418" y="16155"/>
                      <a:pt x="1806" y="16635"/>
                    </a:cubicBezTo>
                    <a:cubicBezTo>
                      <a:pt x="4026" y="19363"/>
                      <a:pt x="6336" y="22252"/>
                      <a:pt x="8555" y="24980"/>
                    </a:cubicBezTo>
                    <a:cubicBezTo>
                      <a:pt x="7617" y="23860"/>
                      <a:pt x="6660" y="22724"/>
                      <a:pt x="5445" y="21911"/>
                    </a:cubicBezTo>
                    <a:cubicBezTo>
                      <a:pt x="5057" y="21655"/>
                      <a:pt x="4594" y="21428"/>
                      <a:pt x="4145" y="21428"/>
                    </a:cubicBezTo>
                    <a:cubicBezTo>
                      <a:pt x="3987" y="21428"/>
                      <a:pt x="3830" y="21457"/>
                      <a:pt x="3679" y="21522"/>
                    </a:cubicBezTo>
                    <a:cubicBezTo>
                      <a:pt x="3668" y="21526"/>
                      <a:pt x="3655" y="21531"/>
                      <a:pt x="3646" y="21539"/>
                    </a:cubicBezTo>
                    <a:cubicBezTo>
                      <a:pt x="3530" y="21591"/>
                      <a:pt x="3426" y="21665"/>
                      <a:pt x="3339" y="21757"/>
                    </a:cubicBezTo>
                    <a:cubicBezTo>
                      <a:pt x="2992" y="22105"/>
                      <a:pt x="2865" y="22680"/>
                      <a:pt x="2967" y="23176"/>
                    </a:cubicBezTo>
                    <a:cubicBezTo>
                      <a:pt x="3099" y="23813"/>
                      <a:pt x="3517" y="24350"/>
                      <a:pt x="3937" y="24847"/>
                    </a:cubicBezTo>
                    <a:cubicBezTo>
                      <a:pt x="5937" y="27194"/>
                      <a:pt x="8118" y="29383"/>
                      <a:pt x="10461" y="31390"/>
                    </a:cubicBezTo>
                    <a:cubicBezTo>
                      <a:pt x="9869" y="31014"/>
                      <a:pt x="9223" y="30732"/>
                      <a:pt x="8544" y="30554"/>
                    </a:cubicBezTo>
                    <a:cubicBezTo>
                      <a:pt x="8309" y="30492"/>
                      <a:pt x="8051" y="30452"/>
                      <a:pt x="7799" y="30452"/>
                    </a:cubicBezTo>
                    <a:cubicBezTo>
                      <a:pt x="7337" y="30452"/>
                      <a:pt x="6898" y="30587"/>
                      <a:pt x="6669" y="30969"/>
                    </a:cubicBezTo>
                    <a:cubicBezTo>
                      <a:pt x="6649" y="31003"/>
                      <a:pt x="6631" y="31040"/>
                      <a:pt x="6616" y="31077"/>
                    </a:cubicBezTo>
                    <a:cubicBezTo>
                      <a:pt x="6558" y="31206"/>
                      <a:pt x="6531" y="31346"/>
                      <a:pt x="6536" y="31487"/>
                    </a:cubicBezTo>
                    <a:cubicBezTo>
                      <a:pt x="6540" y="31948"/>
                      <a:pt x="6826" y="32437"/>
                      <a:pt x="7137" y="32809"/>
                    </a:cubicBezTo>
                    <a:cubicBezTo>
                      <a:pt x="9559" y="35722"/>
                      <a:pt x="13492" y="36788"/>
                      <a:pt x="16729" y="38755"/>
                    </a:cubicBezTo>
                    <a:cubicBezTo>
                      <a:pt x="19899" y="40683"/>
                      <a:pt x="22518" y="43560"/>
                      <a:pt x="24066" y="46933"/>
                    </a:cubicBezTo>
                    <a:cubicBezTo>
                      <a:pt x="24569" y="46744"/>
                      <a:pt x="25069" y="46554"/>
                      <a:pt x="25571" y="46365"/>
                    </a:cubicBezTo>
                    <a:cubicBezTo>
                      <a:pt x="25691" y="46321"/>
                      <a:pt x="25812" y="46277"/>
                      <a:pt x="25930" y="46232"/>
                    </a:cubicBezTo>
                    <a:cubicBezTo>
                      <a:pt x="26231" y="46119"/>
                      <a:pt x="26530" y="46005"/>
                      <a:pt x="26832" y="45894"/>
                    </a:cubicBezTo>
                    <a:cubicBezTo>
                      <a:pt x="26597" y="41723"/>
                      <a:pt x="27235" y="37605"/>
                      <a:pt x="27350" y="33428"/>
                    </a:cubicBezTo>
                    <a:cubicBezTo>
                      <a:pt x="27465" y="29250"/>
                      <a:pt x="27169" y="24960"/>
                      <a:pt x="25457" y="21151"/>
                    </a:cubicBezTo>
                    <a:cubicBezTo>
                      <a:pt x="25160" y="20489"/>
                      <a:pt x="24761" y="19792"/>
                      <a:pt x="24077" y="19547"/>
                    </a:cubicBezTo>
                    <a:cubicBezTo>
                      <a:pt x="23920" y="19491"/>
                      <a:pt x="23760" y="19465"/>
                      <a:pt x="23600" y="19465"/>
                    </a:cubicBezTo>
                    <a:cubicBezTo>
                      <a:pt x="23314" y="19465"/>
                      <a:pt x="23029" y="19548"/>
                      <a:pt x="22770" y="19693"/>
                    </a:cubicBezTo>
                    <a:cubicBezTo>
                      <a:pt x="22653" y="19757"/>
                      <a:pt x="22543" y="19831"/>
                      <a:pt x="22441" y="19914"/>
                    </a:cubicBezTo>
                    <a:cubicBezTo>
                      <a:pt x="22138" y="20162"/>
                      <a:pt x="21902" y="20483"/>
                      <a:pt x="21756" y="20848"/>
                    </a:cubicBezTo>
                    <a:cubicBezTo>
                      <a:pt x="21401" y="21762"/>
                      <a:pt x="21560" y="22791"/>
                      <a:pt x="21786" y="23747"/>
                    </a:cubicBezTo>
                    <a:cubicBezTo>
                      <a:pt x="22014" y="24702"/>
                      <a:pt x="22326" y="25868"/>
                      <a:pt x="22223" y="26846"/>
                    </a:cubicBezTo>
                    <a:cubicBezTo>
                      <a:pt x="21352" y="23582"/>
                      <a:pt x="20480" y="20316"/>
                      <a:pt x="19610" y="17051"/>
                    </a:cubicBezTo>
                    <a:cubicBezTo>
                      <a:pt x="19421" y="16341"/>
                      <a:pt x="19212" y="15598"/>
                      <a:pt x="18697" y="15073"/>
                    </a:cubicBezTo>
                    <a:cubicBezTo>
                      <a:pt x="18390" y="14763"/>
                      <a:pt x="17937" y="14568"/>
                      <a:pt x="17509" y="14568"/>
                    </a:cubicBezTo>
                    <a:cubicBezTo>
                      <a:pt x="17499" y="14568"/>
                      <a:pt x="17489" y="14568"/>
                      <a:pt x="17479" y="14568"/>
                    </a:cubicBezTo>
                    <a:cubicBezTo>
                      <a:pt x="17353" y="14568"/>
                      <a:pt x="17227" y="14590"/>
                      <a:pt x="17108" y="14630"/>
                    </a:cubicBezTo>
                    <a:cubicBezTo>
                      <a:pt x="16963" y="14678"/>
                      <a:pt x="16830" y="14757"/>
                      <a:pt x="16718" y="14862"/>
                    </a:cubicBezTo>
                    <a:cubicBezTo>
                      <a:pt x="16256" y="15302"/>
                      <a:pt x="16277" y="16034"/>
                      <a:pt x="16363" y="16666"/>
                    </a:cubicBezTo>
                    <a:cubicBezTo>
                      <a:pt x="16566" y="18129"/>
                      <a:pt x="16933" y="19506"/>
                      <a:pt x="17466" y="20882"/>
                    </a:cubicBezTo>
                    <a:cubicBezTo>
                      <a:pt x="16110" y="17617"/>
                      <a:pt x="14754" y="14353"/>
                      <a:pt x="13399" y="11088"/>
                    </a:cubicBezTo>
                    <a:cubicBezTo>
                      <a:pt x="13098" y="10360"/>
                      <a:pt x="12768" y="9600"/>
                      <a:pt x="12133" y="9133"/>
                    </a:cubicBezTo>
                    <a:cubicBezTo>
                      <a:pt x="11855" y="8933"/>
                      <a:pt x="11525" y="8819"/>
                      <a:pt x="11181" y="8803"/>
                    </a:cubicBezTo>
                    <a:cubicBezTo>
                      <a:pt x="11151" y="8801"/>
                      <a:pt x="11122" y="8800"/>
                      <a:pt x="11093" y="8800"/>
                    </a:cubicBezTo>
                    <a:cubicBezTo>
                      <a:pt x="10994" y="8800"/>
                      <a:pt x="10896" y="8810"/>
                      <a:pt x="10799" y="8830"/>
                    </a:cubicBezTo>
                    <a:cubicBezTo>
                      <a:pt x="10489" y="8888"/>
                      <a:pt x="10213" y="9047"/>
                      <a:pt x="10037" y="9318"/>
                    </a:cubicBezTo>
                    <a:cubicBezTo>
                      <a:pt x="9718" y="9815"/>
                      <a:pt x="9850" y="10467"/>
                      <a:pt x="10010" y="11036"/>
                    </a:cubicBezTo>
                    <a:cubicBezTo>
                      <a:pt x="10403" y="12419"/>
                      <a:pt x="10860" y="13811"/>
                      <a:pt x="11446" y="15121"/>
                    </a:cubicBezTo>
                    <a:cubicBezTo>
                      <a:pt x="9268" y="10935"/>
                      <a:pt x="7089" y="6748"/>
                      <a:pt x="4909" y="2561"/>
                    </a:cubicBezTo>
                    <a:cubicBezTo>
                      <a:pt x="4560" y="1887"/>
                      <a:pt x="4197" y="1199"/>
                      <a:pt x="3640" y="685"/>
                    </a:cubicBezTo>
                    <a:cubicBezTo>
                      <a:pt x="3206" y="281"/>
                      <a:pt x="2619" y="1"/>
                      <a:pt x="20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9"/>
              <p:cNvSpPr/>
              <p:nvPr/>
            </p:nvSpPr>
            <p:spPr>
              <a:xfrm>
                <a:off x="333350" y="557125"/>
                <a:ext cx="617575" cy="1159025"/>
              </a:xfrm>
              <a:custGeom>
                <a:avLst/>
                <a:gdLst/>
                <a:ahLst/>
                <a:cxnLst/>
                <a:rect l="l" t="t" r="r" b="b"/>
                <a:pathLst>
                  <a:path w="24703" h="46361" extrusionOk="0">
                    <a:moveTo>
                      <a:pt x="687" y="0"/>
                    </a:moveTo>
                    <a:cubicBezTo>
                      <a:pt x="563" y="8"/>
                      <a:pt x="442" y="30"/>
                      <a:pt x="322" y="65"/>
                    </a:cubicBezTo>
                    <a:cubicBezTo>
                      <a:pt x="319" y="65"/>
                      <a:pt x="316" y="68"/>
                      <a:pt x="313" y="68"/>
                    </a:cubicBezTo>
                    <a:cubicBezTo>
                      <a:pt x="1334" y="2900"/>
                      <a:pt x="2458" y="5692"/>
                      <a:pt x="3683" y="8447"/>
                    </a:cubicBezTo>
                    <a:cubicBezTo>
                      <a:pt x="5245" y="11963"/>
                      <a:pt x="6963" y="15405"/>
                      <a:pt x="8839" y="18769"/>
                    </a:cubicBezTo>
                    <a:cubicBezTo>
                      <a:pt x="9640" y="20210"/>
                      <a:pt x="10472" y="21634"/>
                      <a:pt x="11331" y="23040"/>
                    </a:cubicBezTo>
                    <a:cubicBezTo>
                      <a:pt x="10393" y="22498"/>
                      <a:pt x="9479" y="21918"/>
                      <a:pt x="8588" y="21297"/>
                    </a:cubicBezTo>
                    <a:cubicBezTo>
                      <a:pt x="5454" y="19110"/>
                      <a:pt x="2667" y="16468"/>
                      <a:pt x="316" y="13458"/>
                    </a:cubicBezTo>
                    <a:cubicBezTo>
                      <a:pt x="311" y="13458"/>
                      <a:pt x="310" y="13461"/>
                      <a:pt x="306" y="13461"/>
                    </a:cubicBezTo>
                    <a:cubicBezTo>
                      <a:pt x="192" y="13510"/>
                      <a:pt x="88" y="13580"/>
                      <a:pt x="0" y="13668"/>
                    </a:cubicBezTo>
                    <a:cubicBezTo>
                      <a:pt x="383" y="14162"/>
                      <a:pt x="781" y="14646"/>
                      <a:pt x="1191" y="15122"/>
                    </a:cubicBezTo>
                    <a:cubicBezTo>
                      <a:pt x="4158" y="18562"/>
                      <a:pt x="7706" y="21454"/>
                      <a:pt x="11674" y="23667"/>
                    </a:cubicBezTo>
                    <a:cubicBezTo>
                      <a:pt x="11690" y="23676"/>
                      <a:pt x="11707" y="23681"/>
                      <a:pt x="11726" y="23686"/>
                    </a:cubicBezTo>
                    <a:cubicBezTo>
                      <a:pt x="12736" y="25323"/>
                      <a:pt x="13784" y="26937"/>
                      <a:pt x="14867" y="28527"/>
                    </a:cubicBezTo>
                    <a:cubicBezTo>
                      <a:pt x="15437" y="29363"/>
                      <a:pt x="16014" y="30196"/>
                      <a:pt x="16591" y="31027"/>
                    </a:cubicBezTo>
                    <a:cubicBezTo>
                      <a:pt x="15354" y="30658"/>
                      <a:pt x="14144" y="30205"/>
                      <a:pt x="12967" y="29673"/>
                    </a:cubicBezTo>
                    <a:cubicBezTo>
                      <a:pt x="10698" y="28640"/>
                      <a:pt x="8569" y="27324"/>
                      <a:pt x="6634" y="25751"/>
                    </a:cubicBezTo>
                    <a:cubicBezTo>
                      <a:pt x="5087" y="24494"/>
                      <a:pt x="3672" y="23081"/>
                      <a:pt x="2417" y="21533"/>
                    </a:cubicBezTo>
                    <a:cubicBezTo>
                      <a:pt x="2301" y="21585"/>
                      <a:pt x="2197" y="21659"/>
                      <a:pt x="2110" y="21751"/>
                    </a:cubicBezTo>
                    <a:cubicBezTo>
                      <a:pt x="2697" y="22477"/>
                      <a:pt x="3319" y="23172"/>
                      <a:pt x="3974" y="23837"/>
                    </a:cubicBezTo>
                    <a:cubicBezTo>
                      <a:pt x="5737" y="25626"/>
                      <a:pt x="7722" y="27185"/>
                      <a:pt x="9878" y="28474"/>
                    </a:cubicBezTo>
                    <a:cubicBezTo>
                      <a:pt x="12032" y="29765"/>
                      <a:pt x="14345" y="30771"/>
                      <a:pt x="16759" y="31469"/>
                    </a:cubicBezTo>
                    <a:cubicBezTo>
                      <a:pt x="16776" y="31474"/>
                      <a:pt x="16795" y="31476"/>
                      <a:pt x="16813" y="31476"/>
                    </a:cubicBezTo>
                    <a:cubicBezTo>
                      <a:pt x="16840" y="31476"/>
                      <a:pt x="16866" y="31471"/>
                      <a:pt x="16891" y="31459"/>
                    </a:cubicBezTo>
                    <a:cubicBezTo>
                      <a:pt x="17999" y="33067"/>
                      <a:pt x="19096" y="34682"/>
                      <a:pt x="20112" y="36348"/>
                    </a:cubicBezTo>
                    <a:cubicBezTo>
                      <a:pt x="18905" y="36307"/>
                      <a:pt x="17702" y="36183"/>
                      <a:pt x="16514" y="35972"/>
                    </a:cubicBezTo>
                    <a:cubicBezTo>
                      <a:pt x="12467" y="35248"/>
                      <a:pt x="8652" y="33568"/>
                      <a:pt x="5387" y="31071"/>
                    </a:cubicBezTo>
                    <a:cubicBezTo>
                      <a:pt x="5330" y="31200"/>
                      <a:pt x="5302" y="31340"/>
                      <a:pt x="5308" y="31481"/>
                    </a:cubicBezTo>
                    <a:cubicBezTo>
                      <a:pt x="5901" y="31934"/>
                      <a:pt x="6515" y="32358"/>
                      <a:pt x="7148" y="32753"/>
                    </a:cubicBezTo>
                    <a:cubicBezTo>
                      <a:pt x="11075" y="35210"/>
                      <a:pt x="15649" y="36612"/>
                      <a:pt x="20282" y="36728"/>
                    </a:cubicBezTo>
                    <a:cubicBezTo>
                      <a:pt x="20299" y="36728"/>
                      <a:pt x="20318" y="36725"/>
                      <a:pt x="20335" y="36719"/>
                    </a:cubicBezTo>
                    <a:cubicBezTo>
                      <a:pt x="20558" y="37093"/>
                      <a:pt x="20778" y="37465"/>
                      <a:pt x="20992" y="37844"/>
                    </a:cubicBezTo>
                    <a:cubicBezTo>
                      <a:pt x="22499" y="40514"/>
                      <a:pt x="23741" y="43353"/>
                      <a:pt x="24344" y="46361"/>
                    </a:cubicBezTo>
                    <a:cubicBezTo>
                      <a:pt x="24462" y="46317"/>
                      <a:pt x="24583" y="46271"/>
                      <a:pt x="24702" y="46226"/>
                    </a:cubicBezTo>
                    <a:cubicBezTo>
                      <a:pt x="24364" y="44554"/>
                      <a:pt x="23829" y="42935"/>
                      <a:pt x="23162" y="41369"/>
                    </a:cubicBezTo>
                    <a:cubicBezTo>
                      <a:pt x="23200" y="41340"/>
                      <a:pt x="23224" y="41298"/>
                      <a:pt x="23228" y="41251"/>
                    </a:cubicBezTo>
                    <a:cubicBezTo>
                      <a:pt x="23411" y="39547"/>
                      <a:pt x="23519" y="37838"/>
                      <a:pt x="23554" y="36125"/>
                    </a:cubicBezTo>
                    <a:cubicBezTo>
                      <a:pt x="23610" y="33128"/>
                      <a:pt x="23439" y="30132"/>
                      <a:pt x="23043" y="27162"/>
                    </a:cubicBezTo>
                    <a:cubicBezTo>
                      <a:pt x="22703" y="24641"/>
                      <a:pt x="22202" y="22144"/>
                      <a:pt x="21541" y="19688"/>
                    </a:cubicBezTo>
                    <a:cubicBezTo>
                      <a:pt x="21424" y="19751"/>
                      <a:pt x="21314" y="19826"/>
                      <a:pt x="21212" y="19910"/>
                    </a:cubicBezTo>
                    <a:cubicBezTo>
                      <a:pt x="21520" y="21058"/>
                      <a:pt x="21792" y="22215"/>
                      <a:pt x="22028" y="23379"/>
                    </a:cubicBezTo>
                    <a:cubicBezTo>
                      <a:pt x="23183" y="29099"/>
                      <a:pt x="23477" y="34960"/>
                      <a:pt x="22898" y="40767"/>
                    </a:cubicBezTo>
                    <a:cubicBezTo>
                      <a:pt x="22262" y="39356"/>
                      <a:pt x="21523" y="37984"/>
                      <a:pt x="20731" y="36654"/>
                    </a:cubicBezTo>
                    <a:cubicBezTo>
                      <a:pt x="20404" y="36106"/>
                      <a:pt x="20068" y="35567"/>
                      <a:pt x="19724" y="35030"/>
                    </a:cubicBezTo>
                    <a:cubicBezTo>
                      <a:pt x="19732" y="35009"/>
                      <a:pt x="19735" y="34987"/>
                      <a:pt x="19735" y="34964"/>
                    </a:cubicBezTo>
                    <a:cubicBezTo>
                      <a:pt x="19669" y="33295"/>
                      <a:pt x="19551" y="31629"/>
                      <a:pt x="19381" y="29965"/>
                    </a:cubicBezTo>
                    <a:cubicBezTo>
                      <a:pt x="18843" y="24740"/>
                      <a:pt x="17794" y="19583"/>
                      <a:pt x="16250" y="14562"/>
                    </a:cubicBezTo>
                    <a:cubicBezTo>
                      <a:pt x="16124" y="14564"/>
                      <a:pt x="16000" y="14584"/>
                      <a:pt x="15880" y="14625"/>
                    </a:cubicBezTo>
                    <a:cubicBezTo>
                      <a:pt x="16182" y="15601"/>
                      <a:pt x="16463" y="16580"/>
                      <a:pt x="16724" y="17565"/>
                    </a:cubicBezTo>
                    <a:cubicBezTo>
                      <a:pt x="18192" y="23076"/>
                      <a:pt x="19066" y="28727"/>
                      <a:pt x="19334" y="34421"/>
                    </a:cubicBezTo>
                    <a:cubicBezTo>
                      <a:pt x="17790" y="32046"/>
                      <a:pt x="16126" y="29743"/>
                      <a:pt x="14548" y="27388"/>
                    </a:cubicBezTo>
                    <a:cubicBezTo>
                      <a:pt x="14496" y="27309"/>
                      <a:pt x="14446" y="27231"/>
                      <a:pt x="14394" y="27152"/>
                    </a:cubicBezTo>
                    <a:cubicBezTo>
                      <a:pt x="14417" y="27116"/>
                      <a:pt x="14425" y="27074"/>
                      <a:pt x="14417" y="27031"/>
                    </a:cubicBezTo>
                    <a:cubicBezTo>
                      <a:pt x="14128" y="25521"/>
                      <a:pt x="13820" y="24014"/>
                      <a:pt x="13494" y="22510"/>
                    </a:cubicBezTo>
                    <a:cubicBezTo>
                      <a:pt x="12491" y="17895"/>
                      <a:pt x="11311" y="13326"/>
                      <a:pt x="9953" y="8799"/>
                    </a:cubicBezTo>
                    <a:cubicBezTo>
                      <a:pt x="9924" y="8797"/>
                      <a:pt x="9895" y="8796"/>
                      <a:pt x="9865" y="8796"/>
                    </a:cubicBezTo>
                    <a:cubicBezTo>
                      <a:pt x="9767" y="8796"/>
                      <a:pt x="9668" y="8806"/>
                      <a:pt x="9571" y="8825"/>
                    </a:cubicBezTo>
                    <a:cubicBezTo>
                      <a:pt x="9818" y="9642"/>
                      <a:pt x="10058" y="10464"/>
                      <a:pt x="10293" y="11286"/>
                    </a:cubicBezTo>
                    <a:cubicBezTo>
                      <a:pt x="11718" y="16280"/>
                      <a:pt x="12926" y="21330"/>
                      <a:pt x="13919" y="26434"/>
                    </a:cubicBezTo>
                    <a:cubicBezTo>
                      <a:pt x="11998" y="23508"/>
                      <a:pt x="10200" y="20505"/>
                      <a:pt x="8526" y="17425"/>
                    </a:cubicBezTo>
                    <a:cubicBezTo>
                      <a:pt x="6680" y="14031"/>
                      <a:pt x="4991" y="10555"/>
                      <a:pt x="3460" y="7001"/>
                    </a:cubicBezTo>
                    <a:cubicBezTo>
                      <a:pt x="2467" y="4696"/>
                      <a:pt x="1542" y="2362"/>
                      <a:pt x="68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9" name="Google Shape;329;p9"/>
          <p:cNvGrpSpPr/>
          <p:nvPr/>
        </p:nvGrpSpPr>
        <p:grpSpPr>
          <a:xfrm>
            <a:off x="8787001" y="1711384"/>
            <a:ext cx="182884" cy="182882"/>
            <a:chOff x="6622700" y="4387050"/>
            <a:chExt cx="89825" cy="89525"/>
          </a:xfrm>
        </p:grpSpPr>
        <p:sp>
          <p:nvSpPr>
            <p:cNvPr id="330" name="Google Shape;330;p9"/>
            <p:cNvSpPr/>
            <p:nvPr/>
          </p:nvSpPr>
          <p:spPr>
            <a:xfrm>
              <a:off x="6662325" y="4387050"/>
              <a:ext cx="10550" cy="89525"/>
            </a:xfrm>
            <a:custGeom>
              <a:avLst/>
              <a:gdLst/>
              <a:ahLst/>
              <a:cxnLst/>
              <a:rect l="l" t="t" r="r" b="b"/>
              <a:pathLst>
                <a:path w="422" h="3581" extrusionOk="0">
                  <a:moveTo>
                    <a:pt x="211" y="1"/>
                  </a:moveTo>
                  <a:cubicBezTo>
                    <a:pt x="95" y="1"/>
                    <a:pt x="1" y="95"/>
                    <a:pt x="1" y="211"/>
                  </a:cubicBezTo>
                  <a:lnTo>
                    <a:pt x="1" y="3370"/>
                  </a:lnTo>
                  <a:cubicBezTo>
                    <a:pt x="1" y="3486"/>
                    <a:pt x="95" y="3580"/>
                    <a:pt x="211" y="3580"/>
                  </a:cubicBezTo>
                  <a:cubicBezTo>
                    <a:pt x="327" y="3580"/>
                    <a:pt x="420" y="3487"/>
                    <a:pt x="422" y="3371"/>
                  </a:cubicBezTo>
                  <a:lnTo>
                    <a:pt x="422" y="211"/>
                  </a:lnTo>
                  <a:cubicBezTo>
                    <a:pt x="422" y="95"/>
                    <a:pt x="327" y="1"/>
                    <a:pt x="2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6622700" y="4426575"/>
              <a:ext cx="89825" cy="10500"/>
            </a:xfrm>
            <a:custGeom>
              <a:avLst/>
              <a:gdLst/>
              <a:ahLst/>
              <a:cxnLst/>
              <a:rect l="l" t="t" r="r" b="b"/>
              <a:pathLst>
                <a:path w="3593" h="420" extrusionOk="0">
                  <a:moveTo>
                    <a:pt x="208" y="0"/>
                  </a:moveTo>
                  <a:cubicBezTo>
                    <a:pt x="93" y="0"/>
                    <a:pt x="0" y="94"/>
                    <a:pt x="0" y="209"/>
                  </a:cubicBezTo>
                  <a:cubicBezTo>
                    <a:pt x="0" y="327"/>
                    <a:pt x="94" y="420"/>
                    <a:pt x="211" y="420"/>
                  </a:cubicBezTo>
                  <a:cubicBezTo>
                    <a:pt x="213" y="420"/>
                    <a:pt x="215" y="420"/>
                    <a:pt x="217" y="420"/>
                  </a:cubicBezTo>
                  <a:lnTo>
                    <a:pt x="3375" y="420"/>
                  </a:lnTo>
                  <a:cubicBezTo>
                    <a:pt x="3377" y="420"/>
                    <a:pt x="3379" y="420"/>
                    <a:pt x="3381" y="420"/>
                  </a:cubicBezTo>
                  <a:cubicBezTo>
                    <a:pt x="3498" y="420"/>
                    <a:pt x="3592" y="327"/>
                    <a:pt x="3592" y="209"/>
                  </a:cubicBezTo>
                  <a:cubicBezTo>
                    <a:pt x="3592" y="94"/>
                    <a:pt x="3499" y="0"/>
                    <a:pt x="3384" y="0"/>
                  </a:cubicBezTo>
                  <a:cubicBezTo>
                    <a:pt x="3381" y="0"/>
                    <a:pt x="3378" y="0"/>
                    <a:pt x="3375" y="0"/>
                  </a:cubicBezTo>
                  <a:lnTo>
                    <a:pt x="217" y="0"/>
                  </a:lnTo>
                  <a:cubicBezTo>
                    <a:pt x="214" y="0"/>
                    <a:pt x="211" y="0"/>
                    <a:pt x="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2" name="Google Shape;332;p9"/>
          <p:cNvGrpSpPr/>
          <p:nvPr/>
        </p:nvGrpSpPr>
        <p:grpSpPr>
          <a:xfrm flipH="1">
            <a:off x="8189109" y="3899740"/>
            <a:ext cx="1562309" cy="1555178"/>
            <a:chOff x="-605605" y="3542226"/>
            <a:chExt cx="1921659" cy="1912888"/>
          </a:xfrm>
        </p:grpSpPr>
        <p:grpSp>
          <p:nvGrpSpPr>
            <p:cNvPr id="333" name="Google Shape;333;p9"/>
            <p:cNvGrpSpPr/>
            <p:nvPr/>
          </p:nvGrpSpPr>
          <p:grpSpPr>
            <a:xfrm rot="878934">
              <a:off x="71955" y="4139183"/>
              <a:ext cx="1111071" cy="1194859"/>
              <a:chOff x="3332850" y="2586125"/>
              <a:chExt cx="612300" cy="658475"/>
            </a:xfrm>
          </p:grpSpPr>
          <p:sp>
            <p:nvSpPr>
              <p:cNvPr id="334" name="Google Shape;334;p9"/>
              <p:cNvSpPr/>
              <p:nvPr/>
            </p:nvSpPr>
            <p:spPr>
              <a:xfrm>
                <a:off x="3360650" y="2586125"/>
                <a:ext cx="584500" cy="644325"/>
              </a:xfrm>
              <a:custGeom>
                <a:avLst/>
                <a:gdLst/>
                <a:ahLst/>
                <a:cxnLst/>
                <a:rect l="l" t="t" r="r" b="b"/>
                <a:pathLst>
                  <a:path w="23380" h="25773" extrusionOk="0">
                    <a:moveTo>
                      <a:pt x="16110" y="0"/>
                    </a:moveTo>
                    <a:cubicBezTo>
                      <a:pt x="16062" y="0"/>
                      <a:pt x="16015" y="1"/>
                      <a:pt x="15967" y="2"/>
                    </a:cubicBezTo>
                    <a:cubicBezTo>
                      <a:pt x="14302" y="31"/>
                      <a:pt x="12700" y="544"/>
                      <a:pt x="11270" y="1396"/>
                    </a:cubicBezTo>
                    <a:cubicBezTo>
                      <a:pt x="11165" y="1456"/>
                      <a:pt x="11061" y="1520"/>
                      <a:pt x="10958" y="1586"/>
                    </a:cubicBezTo>
                    <a:cubicBezTo>
                      <a:pt x="9437" y="2560"/>
                      <a:pt x="8128" y="3920"/>
                      <a:pt x="7179" y="5477"/>
                    </a:cubicBezTo>
                    <a:cubicBezTo>
                      <a:pt x="7161" y="5501"/>
                      <a:pt x="7149" y="5526"/>
                      <a:pt x="7133" y="5549"/>
                    </a:cubicBezTo>
                    <a:lnTo>
                      <a:pt x="6951" y="5857"/>
                    </a:lnTo>
                    <a:cubicBezTo>
                      <a:pt x="5714" y="7988"/>
                      <a:pt x="4823" y="10268"/>
                      <a:pt x="4061" y="12598"/>
                    </a:cubicBezTo>
                    <a:cubicBezTo>
                      <a:pt x="3998" y="12792"/>
                      <a:pt x="3935" y="12985"/>
                      <a:pt x="3874" y="13177"/>
                    </a:cubicBezTo>
                    <a:cubicBezTo>
                      <a:pt x="3124" y="15545"/>
                      <a:pt x="2490" y="17955"/>
                      <a:pt x="1748" y="20311"/>
                    </a:cubicBezTo>
                    <a:cubicBezTo>
                      <a:pt x="1349" y="21579"/>
                      <a:pt x="918" y="22839"/>
                      <a:pt x="420" y="24074"/>
                    </a:cubicBezTo>
                    <a:cubicBezTo>
                      <a:pt x="230" y="24543"/>
                      <a:pt x="68" y="24942"/>
                      <a:pt x="26" y="25234"/>
                    </a:cubicBezTo>
                    <a:cubicBezTo>
                      <a:pt x="1" y="25402"/>
                      <a:pt x="15" y="25532"/>
                      <a:pt x="82" y="25624"/>
                    </a:cubicBezTo>
                    <a:cubicBezTo>
                      <a:pt x="152" y="25720"/>
                      <a:pt x="282" y="25772"/>
                      <a:pt x="491" y="25772"/>
                    </a:cubicBezTo>
                    <a:cubicBezTo>
                      <a:pt x="675" y="25772"/>
                      <a:pt x="921" y="25732"/>
                      <a:pt x="1242" y="25646"/>
                    </a:cubicBezTo>
                    <a:cubicBezTo>
                      <a:pt x="3802" y="24957"/>
                      <a:pt x="6284" y="24016"/>
                      <a:pt x="8657" y="22834"/>
                    </a:cubicBezTo>
                    <a:lnTo>
                      <a:pt x="9108" y="22607"/>
                    </a:lnTo>
                    <a:cubicBezTo>
                      <a:pt x="9391" y="22460"/>
                      <a:pt x="9671" y="22313"/>
                      <a:pt x="9951" y="22159"/>
                    </a:cubicBezTo>
                    <a:cubicBezTo>
                      <a:pt x="11871" y="21115"/>
                      <a:pt x="13700" y="19915"/>
                      <a:pt x="15422" y="18568"/>
                    </a:cubicBezTo>
                    <a:cubicBezTo>
                      <a:pt x="15579" y="18444"/>
                      <a:pt x="15736" y="18320"/>
                      <a:pt x="15893" y="18194"/>
                    </a:cubicBezTo>
                    <a:cubicBezTo>
                      <a:pt x="16000" y="18108"/>
                      <a:pt x="16109" y="18020"/>
                      <a:pt x="16217" y="17930"/>
                    </a:cubicBezTo>
                    <a:cubicBezTo>
                      <a:pt x="17798" y="16624"/>
                      <a:pt x="19707" y="14737"/>
                      <a:pt x="21156" y="12600"/>
                    </a:cubicBezTo>
                    <a:cubicBezTo>
                      <a:pt x="21255" y="12457"/>
                      <a:pt x="21348" y="12312"/>
                      <a:pt x="21442" y="12168"/>
                    </a:cubicBezTo>
                    <a:cubicBezTo>
                      <a:pt x="22511" y="10491"/>
                      <a:pt x="23274" y="8681"/>
                      <a:pt x="23369" y="6888"/>
                    </a:cubicBezTo>
                    <a:cubicBezTo>
                      <a:pt x="23375" y="6764"/>
                      <a:pt x="23380" y="6638"/>
                      <a:pt x="23380" y="6514"/>
                    </a:cubicBezTo>
                    <a:cubicBezTo>
                      <a:pt x="23380" y="5650"/>
                      <a:pt x="23218" y="4793"/>
                      <a:pt x="22853" y="3961"/>
                    </a:cubicBezTo>
                    <a:cubicBezTo>
                      <a:pt x="22245" y="2571"/>
                      <a:pt x="21134" y="1512"/>
                      <a:pt x="19805" y="848"/>
                    </a:cubicBezTo>
                    <a:cubicBezTo>
                      <a:pt x="19704" y="799"/>
                      <a:pt x="19604" y="749"/>
                      <a:pt x="19498" y="705"/>
                    </a:cubicBezTo>
                    <a:cubicBezTo>
                      <a:pt x="19266" y="601"/>
                      <a:pt x="19027" y="508"/>
                      <a:pt x="18785" y="430"/>
                    </a:cubicBezTo>
                    <a:cubicBezTo>
                      <a:pt x="17983" y="164"/>
                      <a:pt x="17147" y="21"/>
                      <a:pt x="16304" y="2"/>
                    </a:cubicBezTo>
                    <a:cubicBezTo>
                      <a:pt x="16238" y="1"/>
                      <a:pt x="16174" y="0"/>
                      <a:pt x="161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9"/>
              <p:cNvSpPr/>
              <p:nvPr/>
            </p:nvSpPr>
            <p:spPr>
              <a:xfrm>
                <a:off x="3332850" y="2586125"/>
                <a:ext cx="612250" cy="658475"/>
              </a:xfrm>
              <a:custGeom>
                <a:avLst/>
                <a:gdLst/>
                <a:ahLst/>
                <a:cxnLst/>
                <a:rect l="l" t="t" r="r" b="b"/>
                <a:pathLst>
                  <a:path w="24490" h="26339" extrusionOk="0">
                    <a:moveTo>
                      <a:pt x="17220" y="0"/>
                    </a:moveTo>
                    <a:cubicBezTo>
                      <a:pt x="17173" y="0"/>
                      <a:pt x="17126" y="1"/>
                      <a:pt x="17078" y="2"/>
                    </a:cubicBezTo>
                    <a:cubicBezTo>
                      <a:pt x="17021" y="2314"/>
                      <a:pt x="16966" y="4624"/>
                      <a:pt x="16910" y="6932"/>
                    </a:cubicBezTo>
                    <a:cubicBezTo>
                      <a:pt x="16906" y="6993"/>
                      <a:pt x="16941" y="7051"/>
                      <a:pt x="16998" y="7077"/>
                    </a:cubicBezTo>
                    <a:cubicBezTo>
                      <a:pt x="15990" y="8676"/>
                      <a:pt x="14923" y="10237"/>
                      <a:pt x="13800" y="11759"/>
                    </a:cubicBezTo>
                    <a:cubicBezTo>
                      <a:pt x="13698" y="11013"/>
                      <a:pt x="13596" y="10267"/>
                      <a:pt x="13493" y="9520"/>
                    </a:cubicBezTo>
                    <a:cubicBezTo>
                      <a:pt x="13123" y="6811"/>
                      <a:pt x="12752" y="4104"/>
                      <a:pt x="12381" y="1396"/>
                    </a:cubicBezTo>
                    <a:cubicBezTo>
                      <a:pt x="12276" y="1457"/>
                      <a:pt x="12172" y="1520"/>
                      <a:pt x="12068" y="1586"/>
                    </a:cubicBezTo>
                    <a:cubicBezTo>
                      <a:pt x="12159" y="2241"/>
                      <a:pt x="12249" y="2897"/>
                      <a:pt x="12338" y="3550"/>
                    </a:cubicBezTo>
                    <a:lnTo>
                      <a:pt x="13504" y="12056"/>
                    </a:lnTo>
                    <a:cubicBezTo>
                      <a:pt x="13506" y="12081"/>
                      <a:pt x="13515" y="12107"/>
                      <a:pt x="13531" y="12127"/>
                    </a:cubicBezTo>
                    <a:cubicBezTo>
                      <a:pt x="12640" y="13321"/>
                      <a:pt x="11715" y="14489"/>
                      <a:pt x="10756" y="15631"/>
                    </a:cubicBezTo>
                    <a:cubicBezTo>
                      <a:pt x="10635" y="14853"/>
                      <a:pt x="10500" y="14079"/>
                      <a:pt x="10351" y="13306"/>
                    </a:cubicBezTo>
                    <a:cubicBezTo>
                      <a:pt x="9832" y="10655"/>
                      <a:pt x="9144" y="8040"/>
                      <a:pt x="8289" y="5477"/>
                    </a:cubicBezTo>
                    <a:cubicBezTo>
                      <a:pt x="8272" y="5501"/>
                      <a:pt x="8259" y="5526"/>
                      <a:pt x="8243" y="5549"/>
                    </a:cubicBezTo>
                    <a:lnTo>
                      <a:pt x="8061" y="5859"/>
                    </a:lnTo>
                    <a:cubicBezTo>
                      <a:pt x="8193" y="6264"/>
                      <a:pt x="8322" y="6671"/>
                      <a:pt x="8448" y="7080"/>
                    </a:cubicBezTo>
                    <a:cubicBezTo>
                      <a:pt x="9332" y="9977"/>
                      <a:pt x="10007" y="12935"/>
                      <a:pt x="10464" y="15930"/>
                    </a:cubicBezTo>
                    <a:cubicBezTo>
                      <a:pt x="10467" y="15939"/>
                      <a:pt x="10470" y="15950"/>
                      <a:pt x="10476" y="15958"/>
                    </a:cubicBezTo>
                    <a:cubicBezTo>
                      <a:pt x="10241" y="16238"/>
                      <a:pt x="10005" y="16516"/>
                      <a:pt x="9765" y="16789"/>
                    </a:cubicBezTo>
                    <a:cubicBezTo>
                      <a:pt x="8856" y="17828"/>
                      <a:pt x="7918" y="18840"/>
                      <a:pt x="6955" y="19828"/>
                    </a:cubicBezTo>
                    <a:cubicBezTo>
                      <a:pt x="6454" y="17396"/>
                      <a:pt x="5858" y="14987"/>
                      <a:pt x="5170" y="12600"/>
                    </a:cubicBezTo>
                    <a:cubicBezTo>
                      <a:pt x="5107" y="12792"/>
                      <a:pt x="5044" y="12985"/>
                      <a:pt x="4983" y="13178"/>
                    </a:cubicBezTo>
                    <a:cubicBezTo>
                      <a:pt x="5622" y="15436"/>
                      <a:pt x="6179" y="17716"/>
                      <a:pt x="6650" y="20019"/>
                    </a:cubicBezTo>
                    <a:cubicBezTo>
                      <a:pt x="6656" y="20048"/>
                      <a:pt x="6670" y="20075"/>
                      <a:pt x="6694" y="20096"/>
                    </a:cubicBezTo>
                    <a:cubicBezTo>
                      <a:pt x="5896" y="20908"/>
                      <a:pt x="5082" y="21703"/>
                      <a:pt x="4251" y="22479"/>
                    </a:cubicBezTo>
                    <a:cubicBezTo>
                      <a:pt x="4243" y="22484"/>
                      <a:pt x="4236" y="22490"/>
                      <a:pt x="4232" y="22498"/>
                    </a:cubicBezTo>
                    <a:cubicBezTo>
                      <a:pt x="3223" y="23438"/>
                      <a:pt x="2190" y="24351"/>
                      <a:pt x="1135" y="25236"/>
                    </a:cubicBezTo>
                    <a:cubicBezTo>
                      <a:pt x="805" y="25514"/>
                      <a:pt x="471" y="25789"/>
                      <a:pt x="135" y="26060"/>
                    </a:cubicBezTo>
                    <a:cubicBezTo>
                      <a:pt x="1" y="26168"/>
                      <a:pt x="125" y="26339"/>
                      <a:pt x="265" y="26339"/>
                    </a:cubicBezTo>
                    <a:cubicBezTo>
                      <a:pt x="302" y="26339"/>
                      <a:pt x="339" y="26327"/>
                      <a:pt x="374" y="26299"/>
                    </a:cubicBezTo>
                    <a:cubicBezTo>
                      <a:pt x="649" y="26076"/>
                      <a:pt x="922" y="25851"/>
                      <a:pt x="1194" y="25624"/>
                    </a:cubicBezTo>
                    <a:cubicBezTo>
                      <a:pt x="2294" y="24706"/>
                      <a:pt x="3371" y="23760"/>
                      <a:pt x="4420" y="22784"/>
                    </a:cubicBezTo>
                    <a:cubicBezTo>
                      <a:pt x="5042" y="22818"/>
                      <a:pt x="5664" y="22836"/>
                      <a:pt x="6286" y="22836"/>
                    </a:cubicBezTo>
                    <a:cubicBezTo>
                      <a:pt x="7600" y="22836"/>
                      <a:pt x="8914" y="22759"/>
                      <a:pt x="10220" y="22607"/>
                    </a:cubicBezTo>
                    <a:cubicBezTo>
                      <a:pt x="10503" y="22460"/>
                      <a:pt x="10783" y="22313"/>
                      <a:pt x="11063" y="22159"/>
                    </a:cubicBezTo>
                    <a:lnTo>
                      <a:pt x="11063" y="22159"/>
                    </a:lnTo>
                    <a:cubicBezTo>
                      <a:pt x="9483" y="22385"/>
                      <a:pt x="7889" y="22498"/>
                      <a:pt x="6294" y="22498"/>
                    </a:cubicBezTo>
                    <a:cubicBezTo>
                      <a:pt x="5784" y="22498"/>
                      <a:pt x="5274" y="22487"/>
                      <a:pt x="4764" y="22464"/>
                    </a:cubicBezTo>
                    <a:cubicBezTo>
                      <a:pt x="5170" y="22082"/>
                      <a:pt x="5574" y="21694"/>
                      <a:pt x="5973" y="21304"/>
                    </a:cubicBezTo>
                    <a:cubicBezTo>
                      <a:pt x="6823" y="20466"/>
                      <a:pt x="7653" y="19612"/>
                      <a:pt x="8462" y="18736"/>
                    </a:cubicBezTo>
                    <a:cubicBezTo>
                      <a:pt x="8471" y="18739"/>
                      <a:pt x="8481" y="18743"/>
                      <a:pt x="8492" y="18744"/>
                    </a:cubicBezTo>
                    <a:cubicBezTo>
                      <a:pt x="9290" y="18768"/>
                      <a:pt x="10090" y="18780"/>
                      <a:pt x="10889" y="18780"/>
                    </a:cubicBezTo>
                    <a:cubicBezTo>
                      <a:pt x="11029" y="18780"/>
                      <a:pt x="11169" y="18779"/>
                      <a:pt x="11309" y="18779"/>
                    </a:cubicBezTo>
                    <a:cubicBezTo>
                      <a:pt x="13050" y="18769"/>
                      <a:pt x="14791" y="18699"/>
                      <a:pt x="16533" y="18568"/>
                    </a:cubicBezTo>
                    <a:cubicBezTo>
                      <a:pt x="16691" y="18444"/>
                      <a:pt x="16848" y="18320"/>
                      <a:pt x="17004" y="18194"/>
                    </a:cubicBezTo>
                    <a:lnTo>
                      <a:pt x="17004" y="18194"/>
                    </a:lnTo>
                    <a:cubicBezTo>
                      <a:pt x="14961" y="18359"/>
                      <a:pt x="12913" y="18441"/>
                      <a:pt x="10865" y="18441"/>
                    </a:cubicBezTo>
                    <a:cubicBezTo>
                      <a:pt x="10164" y="18441"/>
                      <a:pt x="9463" y="18432"/>
                      <a:pt x="8762" y="18413"/>
                    </a:cubicBezTo>
                    <a:cubicBezTo>
                      <a:pt x="10087" y="16965"/>
                      <a:pt x="11358" y="15471"/>
                      <a:pt x="12573" y="13928"/>
                    </a:cubicBezTo>
                    <a:cubicBezTo>
                      <a:pt x="12590" y="13934"/>
                      <a:pt x="12607" y="13937"/>
                      <a:pt x="12624" y="13939"/>
                    </a:cubicBezTo>
                    <a:cubicBezTo>
                      <a:pt x="13451" y="13937"/>
                      <a:pt x="14279" y="13909"/>
                      <a:pt x="15104" y="13849"/>
                    </a:cubicBezTo>
                    <a:cubicBezTo>
                      <a:pt x="17527" y="13676"/>
                      <a:pt x="19928" y="13258"/>
                      <a:pt x="22266" y="12600"/>
                    </a:cubicBezTo>
                    <a:cubicBezTo>
                      <a:pt x="22364" y="12459"/>
                      <a:pt x="22458" y="12312"/>
                      <a:pt x="22551" y="12168"/>
                    </a:cubicBezTo>
                    <a:lnTo>
                      <a:pt x="22551" y="12168"/>
                    </a:lnTo>
                    <a:cubicBezTo>
                      <a:pt x="22095" y="12301"/>
                      <a:pt x="21638" y="12427"/>
                      <a:pt x="21179" y="12542"/>
                    </a:cubicBezTo>
                    <a:cubicBezTo>
                      <a:pt x="18448" y="13222"/>
                      <a:pt x="15645" y="13577"/>
                      <a:pt x="12830" y="13598"/>
                    </a:cubicBezTo>
                    <a:cubicBezTo>
                      <a:pt x="13451" y="12800"/>
                      <a:pt x="14058" y="11990"/>
                      <a:pt x="14650" y="11170"/>
                    </a:cubicBezTo>
                    <a:cubicBezTo>
                      <a:pt x="14988" y="10700"/>
                      <a:pt x="15321" y="10226"/>
                      <a:pt x="15649" y="9748"/>
                    </a:cubicBezTo>
                    <a:cubicBezTo>
                      <a:pt x="15677" y="9771"/>
                      <a:pt x="15713" y="9783"/>
                      <a:pt x="15749" y="9783"/>
                    </a:cubicBezTo>
                    <a:cubicBezTo>
                      <a:pt x="15762" y="9783"/>
                      <a:pt x="15776" y="9781"/>
                      <a:pt x="15789" y="9778"/>
                    </a:cubicBezTo>
                    <a:cubicBezTo>
                      <a:pt x="16564" y="9603"/>
                      <a:pt x="17335" y="9410"/>
                      <a:pt x="18102" y="9200"/>
                    </a:cubicBezTo>
                    <a:cubicBezTo>
                      <a:pt x="20283" y="8590"/>
                      <a:pt x="22414" y="7817"/>
                      <a:pt x="24479" y="6888"/>
                    </a:cubicBezTo>
                    <a:cubicBezTo>
                      <a:pt x="24485" y="6764"/>
                      <a:pt x="24490" y="6638"/>
                      <a:pt x="24490" y="6514"/>
                    </a:cubicBezTo>
                    <a:lnTo>
                      <a:pt x="24490" y="6514"/>
                    </a:lnTo>
                    <a:cubicBezTo>
                      <a:pt x="24174" y="6659"/>
                      <a:pt x="23857" y="6797"/>
                      <a:pt x="23539" y="6934"/>
                    </a:cubicBezTo>
                    <a:cubicBezTo>
                      <a:pt x="21064" y="7988"/>
                      <a:pt x="18498" y="8818"/>
                      <a:pt x="15873" y="9412"/>
                    </a:cubicBezTo>
                    <a:cubicBezTo>
                      <a:pt x="17735" y="6668"/>
                      <a:pt x="19419" y="3807"/>
                      <a:pt x="20915" y="848"/>
                    </a:cubicBezTo>
                    <a:cubicBezTo>
                      <a:pt x="20815" y="799"/>
                      <a:pt x="20714" y="749"/>
                      <a:pt x="20609" y="705"/>
                    </a:cubicBezTo>
                    <a:cubicBezTo>
                      <a:pt x="19693" y="2523"/>
                      <a:pt x="18704" y="4302"/>
                      <a:pt x="17643" y="6043"/>
                    </a:cubicBezTo>
                    <a:cubicBezTo>
                      <a:pt x="17516" y="6253"/>
                      <a:pt x="17384" y="6459"/>
                      <a:pt x="17254" y="6668"/>
                    </a:cubicBezTo>
                    <a:cubicBezTo>
                      <a:pt x="17309" y="4446"/>
                      <a:pt x="17362" y="2224"/>
                      <a:pt x="17414" y="2"/>
                    </a:cubicBezTo>
                    <a:cubicBezTo>
                      <a:pt x="17349" y="1"/>
                      <a:pt x="17284" y="0"/>
                      <a:pt x="172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6" name="Google Shape;336;p9"/>
            <p:cNvGrpSpPr/>
            <p:nvPr/>
          </p:nvGrpSpPr>
          <p:grpSpPr>
            <a:xfrm rot="-2112953" flipH="1">
              <a:off x="-407731" y="3841938"/>
              <a:ext cx="1398105" cy="1129993"/>
              <a:chOff x="286573" y="1910711"/>
              <a:chExt cx="864867" cy="699014"/>
            </a:xfrm>
          </p:grpSpPr>
          <p:sp>
            <p:nvSpPr>
              <p:cNvPr id="337" name="Google Shape;337;p9"/>
              <p:cNvSpPr/>
              <p:nvPr/>
            </p:nvSpPr>
            <p:spPr>
              <a:xfrm rot="-300150">
                <a:off x="312514" y="1944953"/>
                <a:ext cx="812907" cy="630481"/>
              </a:xfrm>
              <a:custGeom>
                <a:avLst/>
                <a:gdLst/>
                <a:ahLst/>
                <a:cxnLst/>
                <a:rect l="l" t="t" r="r" b="b"/>
                <a:pathLst>
                  <a:path w="32516" h="25219" extrusionOk="0">
                    <a:moveTo>
                      <a:pt x="2997" y="0"/>
                    </a:moveTo>
                    <a:cubicBezTo>
                      <a:pt x="2064" y="0"/>
                      <a:pt x="1131" y="45"/>
                      <a:pt x="202" y="135"/>
                    </a:cubicBezTo>
                    <a:cubicBezTo>
                      <a:pt x="136" y="140"/>
                      <a:pt x="67" y="147"/>
                      <a:pt x="1" y="154"/>
                    </a:cubicBezTo>
                    <a:cubicBezTo>
                      <a:pt x="34" y="272"/>
                      <a:pt x="70" y="388"/>
                      <a:pt x="106" y="504"/>
                    </a:cubicBezTo>
                    <a:cubicBezTo>
                      <a:pt x="789" y="2693"/>
                      <a:pt x="1761" y="4781"/>
                      <a:pt x="2961" y="6739"/>
                    </a:cubicBezTo>
                    <a:cubicBezTo>
                      <a:pt x="3041" y="6870"/>
                      <a:pt x="3123" y="7003"/>
                      <a:pt x="3206" y="7132"/>
                    </a:cubicBezTo>
                    <a:cubicBezTo>
                      <a:pt x="4207" y="8712"/>
                      <a:pt x="5356" y="10203"/>
                      <a:pt x="6619" y="11590"/>
                    </a:cubicBezTo>
                    <a:cubicBezTo>
                      <a:pt x="6751" y="11736"/>
                      <a:pt x="6883" y="11879"/>
                      <a:pt x="7018" y="12021"/>
                    </a:cubicBezTo>
                    <a:cubicBezTo>
                      <a:pt x="8711" y="13815"/>
                      <a:pt x="10581" y="15432"/>
                      <a:pt x="12602" y="16848"/>
                    </a:cubicBezTo>
                    <a:cubicBezTo>
                      <a:pt x="12603" y="16850"/>
                      <a:pt x="12605" y="16850"/>
                      <a:pt x="12606" y="16851"/>
                    </a:cubicBezTo>
                    <a:cubicBezTo>
                      <a:pt x="12828" y="17007"/>
                      <a:pt x="13053" y="17161"/>
                      <a:pt x="13277" y="17309"/>
                    </a:cubicBezTo>
                    <a:cubicBezTo>
                      <a:pt x="18903" y="21072"/>
                      <a:pt x="25800" y="23413"/>
                      <a:pt x="32324" y="25169"/>
                    </a:cubicBezTo>
                    <a:cubicBezTo>
                      <a:pt x="32388" y="25184"/>
                      <a:pt x="32453" y="25203"/>
                      <a:pt x="32516" y="25219"/>
                    </a:cubicBezTo>
                    <a:cubicBezTo>
                      <a:pt x="32492" y="25062"/>
                      <a:pt x="32467" y="24905"/>
                      <a:pt x="32437" y="24747"/>
                    </a:cubicBezTo>
                    <a:cubicBezTo>
                      <a:pt x="31714" y="20531"/>
                      <a:pt x="30044" y="16487"/>
                      <a:pt x="27629" y="12956"/>
                    </a:cubicBezTo>
                    <a:cubicBezTo>
                      <a:pt x="27478" y="12733"/>
                      <a:pt x="27325" y="12513"/>
                      <a:pt x="27167" y="12296"/>
                    </a:cubicBezTo>
                    <a:cubicBezTo>
                      <a:pt x="25503" y="9992"/>
                      <a:pt x="23516" y="7924"/>
                      <a:pt x="21266" y="6189"/>
                    </a:cubicBezTo>
                    <a:cubicBezTo>
                      <a:pt x="20701" y="5754"/>
                      <a:pt x="20121" y="5339"/>
                      <a:pt x="19525" y="4950"/>
                    </a:cubicBezTo>
                    <a:cubicBezTo>
                      <a:pt x="19352" y="4833"/>
                      <a:pt x="19179" y="4723"/>
                      <a:pt x="19007" y="4615"/>
                    </a:cubicBezTo>
                    <a:cubicBezTo>
                      <a:pt x="17470" y="3649"/>
                      <a:pt x="15847" y="2825"/>
                      <a:pt x="14159" y="2156"/>
                    </a:cubicBezTo>
                    <a:cubicBezTo>
                      <a:pt x="14008" y="2096"/>
                      <a:pt x="13857" y="2035"/>
                      <a:pt x="13705" y="1978"/>
                    </a:cubicBezTo>
                    <a:cubicBezTo>
                      <a:pt x="11385" y="1097"/>
                      <a:pt x="8969" y="504"/>
                      <a:pt x="6506" y="212"/>
                    </a:cubicBezTo>
                    <a:cubicBezTo>
                      <a:pt x="6357" y="191"/>
                      <a:pt x="6211" y="174"/>
                      <a:pt x="6060" y="162"/>
                    </a:cubicBezTo>
                    <a:cubicBezTo>
                      <a:pt x="5042" y="54"/>
                      <a:pt x="4019" y="0"/>
                      <a:pt x="299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9"/>
              <p:cNvSpPr/>
              <p:nvPr/>
            </p:nvSpPr>
            <p:spPr>
              <a:xfrm rot="-300150">
                <a:off x="312662" y="1948293"/>
                <a:ext cx="812982" cy="627181"/>
              </a:xfrm>
              <a:custGeom>
                <a:avLst/>
                <a:gdLst/>
                <a:ahLst/>
                <a:cxnLst/>
                <a:rect l="l" t="t" r="r" b="b"/>
                <a:pathLst>
                  <a:path w="32519" h="25087" extrusionOk="0">
                    <a:moveTo>
                      <a:pt x="203" y="1"/>
                    </a:moveTo>
                    <a:cubicBezTo>
                      <a:pt x="136" y="4"/>
                      <a:pt x="68" y="12"/>
                      <a:pt x="1" y="18"/>
                    </a:cubicBezTo>
                    <a:cubicBezTo>
                      <a:pt x="35" y="136"/>
                      <a:pt x="71" y="252"/>
                      <a:pt x="108" y="370"/>
                    </a:cubicBezTo>
                    <a:cubicBezTo>
                      <a:pt x="2245" y="1231"/>
                      <a:pt x="4300" y="2298"/>
                      <a:pt x="6267" y="3502"/>
                    </a:cubicBezTo>
                    <a:cubicBezTo>
                      <a:pt x="8054" y="4594"/>
                      <a:pt x="9767" y="5790"/>
                      <a:pt x="11436" y="7045"/>
                    </a:cubicBezTo>
                    <a:cubicBezTo>
                      <a:pt x="8612" y="6901"/>
                      <a:pt x="5787" y="6753"/>
                      <a:pt x="2961" y="6605"/>
                    </a:cubicBezTo>
                    <a:lnTo>
                      <a:pt x="2961" y="6605"/>
                    </a:lnTo>
                    <a:cubicBezTo>
                      <a:pt x="3041" y="6736"/>
                      <a:pt x="3123" y="6869"/>
                      <a:pt x="3206" y="6998"/>
                    </a:cubicBezTo>
                    <a:lnTo>
                      <a:pt x="11786" y="7445"/>
                    </a:lnTo>
                    <a:cubicBezTo>
                      <a:pt x="11790" y="7445"/>
                      <a:pt x="11794" y="7445"/>
                      <a:pt x="11798" y="7445"/>
                    </a:cubicBezTo>
                    <a:cubicBezTo>
                      <a:pt x="11838" y="7445"/>
                      <a:pt x="11877" y="7431"/>
                      <a:pt x="11909" y="7405"/>
                    </a:cubicBezTo>
                    <a:cubicBezTo>
                      <a:pt x="13925" y="8945"/>
                      <a:pt x="15881" y="10570"/>
                      <a:pt x="17822" y="12206"/>
                    </a:cubicBezTo>
                    <a:cubicBezTo>
                      <a:pt x="16753" y="12196"/>
                      <a:pt x="15686" y="12171"/>
                      <a:pt x="14619" y="12129"/>
                    </a:cubicBezTo>
                    <a:cubicBezTo>
                      <a:pt x="11945" y="12016"/>
                      <a:pt x="9278" y="11793"/>
                      <a:pt x="6619" y="11456"/>
                    </a:cubicBezTo>
                    <a:lnTo>
                      <a:pt x="6619" y="11456"/>
                    </a:lnTo>
                    <a:cubicBezTo>
                      <a:pt x="6751" y="11602"/>
                      <a:pt x="6883" y="11745"/>
                      <a:pt x="7018" y="11887"/>
                    </a:cubicBezTo>
                    <a:cubicBezTo>
                      <a:pt x="10622" y="12325"/>
                      <a:pt x="14248" y="12559"/>
                      <a:pt x="17880" y="12586"/>
                    </a:cubicBezTo>
                    <a:cubicBezTo>
                      <a:pt x="17882" y="12586"/>
                      <a:pt x="17884" y="12586"/>
                      <a:pt x="17886" y="12586"/>
                    </a:cubicBezTo>
                    <a:cubicBezTo>
                      <a:pt x="17998" y="12586"/>
                      <a:pt x="18059" y="12503"/>
                      <a:pt x="18068" y="12415"/>
                    </a:cubicBezTo>
                    <a:cubicBezTo>
                      <a:pt x="18460" y="12745"/>
                      <a:pt x="18849" y="13073"/>
                      <a:pt x="19238" y="13402"/>
                    </a:cubicBezTo>
                    <a:cubicBezTo>
                      <a:pt x="20872" y="14784"/>
                      <a:pt x="22508" y="16172"/>
                      <a:pt x="24128" y="17572"/>
                    </a:cubicBezTo>
                    <a:cubicBezTo>
                      <a:pt x="22820" y="17534"/>
                      <a:pt x="21514" y="17478"/>
                      <a:pt x="20209" y="17402"/>
                    </a:cubicBezTo>
                    <a:cubicBezTo>
                      <a:pt x="17668" y="17250"/>
                      <a:pt x="15132" y="17022"/>
                      <a:pt x="12602" y="16716"/>
                    </a:cubicBezTo>
                    <a:lnTo>
                      <a:pt x="12602" y="16716"/>
                    </a:lnTo>
                    <a:cubicBezTo>
                      <a:pt x="12605" y="16717"/>
                      <a:pt x="12606" y="16717"/>
                      <a:pt x="12608" y="16719"/>
                    </a:cubicBezTo>
                    <a:cubicBezTo>
                      <a:pt x="12828" y="16874"/>
                      <a:pt x="13053" y="17028"/>
                      <a:pt x="13279" y="17176"/>
                    </a:cubicBezTo>
                    <a:cubicBezTo>
                      <a:pt x="16946" y="17600"/>
                      <a:pt x="20630" y="17863"/>
                      <a:pt x="24326" y="17960"/>
                    </a:cubicBezTo>
                    <a:cubicBezTo>
                      <a:pt x="24329" y="17960"/>
                      <a:pt x="24332" y="17960"/>
                      <a:pt x="24335" y="17960"/>
                    </a:cubicBezTo>
                    <a:cubicBezTo>
                      <a:pt x="24396" y="17960"/>
                      <a:pt x="24451" y="17930"/>
                      <a:pt x="24483" y="17879"/>
                    </a:cubicBezTo>
                    <a:cubicBezTo>
                      <a:pt x="27159" y="20196"/>
                      <a:pt x="29793" y="22561"/>
                      <a:pt x="32327" y="25035"/>
                    </a:cubicBezTo>
                    <a:cubicBezTo>
                      <a:pt x="32390" y="25052"/>
                      <a:pt x="32454" y="25071"/>
                      <a:pt x="32519" y="25086"/>
                    </a:cubicBezTo>
                    <a:cubicBezTo>
                      <a:pt x="32494" y="24929"/>
                      <a:pt x="32469" y="24772"/>
                      <a:pt x="32440" y="24615"/>
                    </a:cubicBezTo>
                    <a:cubicBezTo>
                      <a:pt x="31047" y="23262"/>
                      <a:pt x="29628" y="21939"/>
                      <a:pt x="28183" y="20644"/>
                    </a:cubicBezTo>
                    <a:cubicBezTo>
                      <a:pt x="28243" y="20619"/>
                      <a:pt x="28281" y="20556"/>
                      <a:pt x="28275" y="20490"/>
                    </a:cubicBezTo>
                    <a:cubicBezTo>
                      <a:pt x="28220" y="19409"/>
                      <a:pt x="28150" y="18328"/>
                      <a:pt x="28066" y="17248"/>
                    </a:cubicBezTo>
                    <a:cubicBezTo>
                      <a:pt x="27949" y="15770"/>
                      <a:pt x="27803" y="14294"/>
                      <a:pt x="27630" y="12820"/>
                    </a:cubicBezTo>
                    <a:cubicBezTo>
                      <a:pt x="27478" y="12599"/>
                      <a:pt x="27325" y="12379"/>
                      <a:pt x="27167" y="12160"/>
                    </a:cubicBezTo>
                    <a:lnTo>
                      <a:pt x="27167" y="12160"/>
                    </a:lnTo>
                    <a:cubicBezTo>
                      <a:pt x="27511" y="14891"/>
                      <a:pt x="27750" y="17630"/>
                      <a:pt x="27888" y="20379"/>
                    </a:cubicBezTo>
                    <a:cubicBezTo>
                      <a:pt x="27102" y="19671"/>
                      <a:pt x="26310" y="18969"/>
                      <a:pt x="25512" y="18271"/>
                    </a:cubicBezTo>
                    <a:cubicBezTo>
                      <a:pt x="24481" y="17373"/>
                      <a:pt x="23444" y="16480"/>
                      <a:pt x="22402" y="15592"/>
                    </a:cubicBezTo>
                    <a:cubicBezTo>
                      <a:pt x="22424" y="15556"/>
                      <a:pt x="22431" y="15512"/>
                      <a:pt x="22421" y="15470"/>
                    </a:cubicBezTo>
                    <a:cubicBezTo>
                      <a:pt x="22209" y="14398"/>
                      <a:pt x="21975" y="13331"/>
                      <a:pt x="21717" y="12269"/>
                    </a:cubicBezTo>
                    <a:cubicBezTo>
                      <a:pt x="21109" y="9748"/>
                      <a:pt x="20378" y="7264"/>
                      <a:pt x="19525" y="4814"/>
                    </a:cubicBezTo>
                    <a:cubicBezTo>
                      <a:pt x="19354" y="4699"/>
                      <a:pt x="19181" y="4588"/>
                      <a:pt x="19007" y="4481"/>
                    </a:cubicBezTo>
                    <a:lnTo>
                      <a:pt x="19007" y="4481"/>
                    </a:lnTo>
                    <a:cubicBezTo>
                      <a:pt x="19018" y="4506"/>
                      <a:pt x="19027" y="4533"/>
                      <a:pt x="19035" y="4558"/>
                    </a:cubicBezTo>
                    <a:cubicBezTo>
                      <a:pt x="20264" y="8045"/>
                      <a:pt x="21249" y="11613"/>
                      <a:pt x="21986" y="15237"/>
                    </a:cubicBezTo>
                    <a:cubicBezTo>
                      <a:pt x="20897" y="14308"/>
                      <a:pt x="19805" y="13384"/>
                      <a:pt x="18711" y="12462"/>
                    </a:cubicBezTo>
                    <a:cubicBezTo>
                      <a:pt x="17757" y="11657"/>
                      <a:pt x="16800" y="10856"/>
                      <a:pt x="15840" y="10059"/>
                    </a:cubicBezTo>
                    <a:cubicBezTo>
                      <a:pt x="15887" y="10018"/>
                      <a:pt x="15909" y="9957"/>
                      <a:pt x="15902" y="9894"/>
                    </a:cubicBezTo>
                    <a:cubicBezTo>
                      <a:pt x="15576" y="7220"/>
                      <a:pt x="14993" y="4585"/>
                      <a:pt x="14160" y="2022"/>
                    </a:cubicBezTo>
                    <a:cubicBezTo>
                      <a:pt x="14010" y="1962"/>
                      <a:pt x="13857" y="1901"/>
                      <a:pt x="13705" y="1844"/>
                    </a:cubicBezTo>
                    <a:lnTo>
                      <a:pt x="13705" y="1844"/>
                    </a:lnTo>
                    <a:cubicBezTo>
                      <a:pt x="14563" y="4424"/>
                      <a:pt x="15166" y="7083"/>
                      <a:pt x="15504" y="9783"/>
                    </a:cubicBezTo>
                    <a:cubicBezTo>
                      <a:pt x="14457" y="8922"/>
                      <a:pt x="13401" y="8075"/>
                      <a:pt x="12328" y="7248"/>
                    </a:cubicBezTo>
                    <a:cubicBezTo>
                      <a:pt x="11117" y="6318"/>
                      <a:pt x="9877" y="5417"/>
                      <a:pt x="8607" y="4561"/>
                    </a:cubicBezTo>
                    <a:cubicBezTo>
                      <a:pt x="8637" y="4509"/>
                      <a:pt x="8637" y="4448"/>
                      <a:pt x="8610" y="4394"/>
                    </a:cubicBezTo>
                    <a:cubicBezTo>
                      <a:pt x="7909" y="2955"/>
                      <a:pt x="7209" y="1516"/>
                      <a:pt x="6508" y="78"/>
                    </a:cubicBezTo>
                    <a:cubicBezTo>
                      <a:pt x="6358" y="57"/>
                      <a:pt x="6211" y="40"/>
                      <a:pt x="6061" y="28"/>
                    </a:cubicBezTo>
                    <a:lnTo>
                      <a:pt x="6061" y="28"/>
                    </a:lnTo>
                    <a:lnTo>
                      <a:pt x="8107" y="4225"/>
                    </a:lnTo>
                    <a:cubicBezTo>
                      <a:pt x="5606" y="2575"/>
                      <a:pt x="2982" y="1115"/>
                      <a:pt x="2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9" name="Google Shape;339;p9"/>
          <p:cNvGrpSpPr/>
          <p:nvPr/>
        </p:nvGrpSpPr>
        <p:grpSpPr>
          <a:xfrm>
            <a:off x="8933456" y="375576"/>
            <a:ext cx="425054" cy="391838"/>
            <a:chOff x="5649525" y="2360125"/>
            <a:chExt cx="242500" cy="223550"/>
          </a:xfrm>
        </p:grpSpPr>
        <p:sp>
          <p:nvSpPr>
            <p:cNvPr id="340" name="Google Shape;340;p9"/>
            <p:cNvSpPr/>
            <p:nvPr/>
          </p:nvSpPr>
          <p:spPr>
            <a:xfrm>
              <a:off x="5649525" y="2360125"/>
              <a:ext cx="223550" cy="223550"/>
            </a:xfrm>
            <a:custGeom>
              <a:avLst/>
              <a:gdLst/>
              <a:ahLst/>
              <a:cxnLst/>
              <a:rect l="l" t="t" r="r" b="b"/>
              <a:pathLst>
                <a:path w="8942" h="8942" extrusionOk="0">
                  <a:moveTo>
                    <a:pt x="4471" y="1"/>
                  </a:moveTo>
                  <a:cubicBezTo>
                    <a:pt x="2003" y="1"/>
                    <a:pt x="1" y="2002"/>
                    <a:pt x="1" y="4471"/>
                  </a:cubicBezTo>
                  <a:cubicBezTo>
                    <a:pt x="1" y="6941"/>
                    <a:pt x="2003" y="8942"/>
                    <a:pt x="4471" y="8942"/>
                  </a:cubicBezTo>
                  <a:cubicBezTo>
                    <a:pt x="6941" y="8942"/>
                    <a:pt x="8942" y="6941"/>
                    <a:pt x="8942" y="4471"/>
                  </a:cubicBezTo>
                  <a:cubicBezTo>
                    <a:pt x="8942" y="2002"/>
                    <a:pt x="6941" y="1"/>
                    <a:pt x="44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9"/>
            <p:cNvSpPr/>
            <p:nvPr/>
          </p:nvSpPr>
          <p:spPr>
            <a:xfrm>
              <a:off x="5668475" y="2360125"/>
              <a:ext cx="223550" cy="223550"/>
            </a:xfrm>
            <a:custGeom>
              <a:avLst/>
              <a:gdLst/>
              <a:ahLst/>
              <a:cxnLst/>
              <a:rect l="l" t="t" r="r" b="b"/>
              <a:pathLst>
                <a:path w="8942" h="8942" extrusionOk="0">
                  <a:moveTo>
                    <a:pt x="4471" y="1"/>
                  </a:moveTo>
                  <a:cubicBezTo>
                    <a:pt x="2002" y="1"/>
                    <a:pt x="0" y="2002"/>
                    <a:pt x="0" y="4471"/>
                  </a:cubicBezTo>
                  <a:cubicBezTo>
                    <a:pt x="0" y="6941"/>
                    <a:pt x="2002" y="8942"/>
                    <a:pt x="4471" y="8942"/>
                  </a:cubicBezTo>
                  <a:cubicBezTo>
                    <a:pt x="6941" y="8942"/>
                    <a:pt x="8941" y="6941"/>
                    <a:pt x="8941" y="4471"/>
                  </a:cubicBezTo>
                  <a:cubicBezTo>
                    <a:pt x="8941" y="2002"/>
                    <a:pt x="6941" y="1"/>
                    <a:pt x="44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9"/>
            <p:cNvSpPr/>
            <p:nvPr/>
          </p:nvSpPr>
          <p:spPr>
            <a:xfrm>
              <a:off x="5687000" y="2386975"/>
              <a:ext cx="186475" cy="169875"/>
            </a:xfrm>
            <a:custGeom>
              <a:avLst/>
              <a:gdLst/>
              <a:ahLst/>
              <a:cxnLst/>
              <a:rect l="l" t="t" r="r" b="b"/>
              <a:pathLst>
                <a:path w="7459" h="6795" extrusionOk="0">
                  <a:moveTo>
                    <a:pt x="3730" y="0"/>
                  </a:moveTo>
                  <a:cubicBezTo>
                    <a:pt x="2861" y="0"/>
                    <a:pt x="1992" y="332"/>
                    <a:pt x="1329" y="996"/>
                  </a:cubicBezTo>
                  <a:cubicBezTo>
                    <a:pt x="1" y="2322"/>
                    <a:pt x="1" y="4474"/>
                    <a:pt x="1329" y="5800"/>
                  </a:cubicBezTo>
                  <a:cubicBezTo>
                    <a:pt x="1992" y="6463"/>
                    <a:pt x="2861" y="6794"/>
                    <a:pt x="3730" y="6794"/>
                  </a:cubicBezTo>
                  <a:cubicBezTo>
                    <a:pt x="4600" y="6794"/>
                    <a:pt x="5469" y="6463"/>
                    <a:pt x="6132" y="5800"/>
                  </a:cubicBezTo>
                  <a:cubicBezTo>
                    <a:pt x="7459" y="4474"/>
                    <a:pt x="7459" y="2322"/>
                    <a:pt x="6132" y="996"/>
                  </a:cubicBezTo>
                  <a:cubicBezTo>
                    <a:pt x="5469" y="332"/>
                    <a:pt x="4600" y="0"/>
                    <a:pt x="3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9"/>
            <p:cNvSpPr/>
            <p:nvPr/>
          </p:nvSpPr>
          <p:spPr>
            <a:xfrm>
              <a:off x="5707900" y="2399575"/>
              <a:ext cx="144725" cy="144700"/>
            </a:xfrm>
            <a:custGeom>
              <a:avLst/>
              <a:gdLst/>
              <a:ahLst/>
              <a:cxnLst/>
              <a:rect l="l" t="t" r="r" b="b"/>
              <a:pathLst>
                <a:path w="5789" h="5788" extrusionOk="0">
                  <a:moveTo>
                    <a:pt x="2894" y="0"/>
                  </a:moveTo>
                  <a:cubicBezTo>
                    <a:pt x="1296" y="0"/>
                    <a:pt x="1" y="1295"/>
                    <a:pt x="1" y="2893"/>
                  </a:cubicBezTo>
                  <a:cubicBezTo>
                    <a:pt x="1" y="4491"/>
                    <a:pt x="1296" y="5788"/>
                    <a:pt x="2894" y="5788"/>
                  </a:cubicBezTo>
                  <a:cubicBezTo>
                    <a:pt x="4492" y="5788"/>
                    <a:pt x="5788" y="4491"/>
                    <a:pt x="5788" y="2893"/>
                  </a:cubicBezTo>
                  <a:cubicBezTo>
                    <a:pt x="5788" y="1295"/>
                    <a:pt x="4492" y="0"/>
                    <a:pt x="28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>
              <a:off x="5758550" y="2427075"/>
              <a:ext cx="54825" cy="90450"/>
            </a:xfrm>
            <a:custGeom>
              <a:avLst/>
              <a:gdLst/>
              <a:ahLst/>
              <a:cxnLst/>
              <a:rect l="l" t="t" r="r" b="b"/>
              <a:pathLst>
                <a:path w="2193" h="3618" extrusionOk="0">
                  <a:moveTo>
                    <a:pt x="921" y="894"/>
                  </a:moveTo>
                  <a:lnTo>
                    <a:pt x="921" y="1403"/>
                  </a:lnTo>
                  <a:cubicBezTo>
                    <a:pt x="821" y="1392"/>
                    <a:pt x="744" y="1364"/>
                    <a:pt x="693" y="1322"/>
                  </a:cubicBezTo>
                  <a:cubicBezTo>
                    <a:pt x="643" y="1278"/>
                    <a:pt x="618" y="1216"/>
                    <a:pt x="618" y="1141"/>
                  </a:cubicBezTo>
                  <a:cubicBezTo>
                    <a:pt x="618" y="1072"/>
                    <a:pt x="645" y="1015"/>
                    <a:pt x="700" y="971"/>
                  </a:cubicBezTo>
                  <a:cubicBezTo>
                    <a:pt x="755" y="926"/>
                    <a:pt x="828" y="901"/>
                    <a:pt x="921" y="894"/>
                  </a:cubicBezTo>
                  <a:close/>
                  <a:moveTo>
                    <a:pt x="1237" y="2038"/>
                  </a:moveTo>
                  <a:cubicBezTo>
                    <a:pt x="1360" y="2051"/>
                    <a:pt x="1446" y="2081"/>
                    <a:pt x="1498" y="2125"/>
                  </a:cubicBezTo>
                  <a:cubicBezTo>
                    <a:pt x="1550" y="2167"/>
                    <a:pt x="1576" y="2233"/>
                    <a:pt x="1576" y="2321"/>
                  </a:cubicBezTo>
                  <a:cubicBezTo>
                    <a:pt x="1576" y="2406"/>
                    <a:pt x="1546" y="2470"/>
                    <a:pt x="1490" y="2514"/>
                  </a:cubicBezTo>
                  <a:cubicBezTo>
                    <a:pt x="1433" y="2557"/>
                    <a:pt x="1350" y="2579"/>
                    <a:pt x="1237" y="2580"/>
                  </a:cubicBezTo>
                  <a:lnTo>
                    <a:pt x="1237" y="2038"/>
                  </a:lnTo>
                  <a:close/>
                  <a:moveTo>
                    <a:pt x="921" y="0"/>
                  </a:moveTo>
                  <a:lnTo>
                    <a:pt x="920" y="451"/>
                  </a:lnTo>
                  <a:cubicBezTo>
                    <a:pt x="624" y="462"/>
                    <a:pt x="398" y="534"/>
                    <a:pt x="238" y="665"/>
                  </a:cubicBezTo>
                  <a:cubicBezTo>
                    <a:pt x="79" y="795"/>
                    <a:pt x="0" y="976"/>
                    <a:pt x="0" y="1209"/>
                  </a:cubicBezTo>
                  <a:cubicBezTo>
                    <a:pt x="0" y="1429"/>
                    <a:pt x="65" y="1597"/>
                    <a:pt x="195" y="1713"/>
                  </a:cubicBezTo>
                  <a:cubicBezTo>
                    <a:pt x="326" y="1829"/>
                    <a:pt x="547" y="1916"/>
                    <a:pt x="857" y="1971"/>
                  </a:cubicBezTo>
                  <a:lnTo>
                    <a:pt x="921" y="1982"/>
                  </a:lnTo>
                  <a:lnTo>
                    <a:pt x="921" y="2588"/>
                  </a:lnTo>
                  <a:cubicBezTo>
                    <a:pt x="764" y="2582"/>
                    <a:pt x="608" y="2560"/>
                    <a:pt x="456" y="2519"/>
                  </a:cubicBezTo>
                  <a:cubicBezTo>
                    <a:pt x="304" y="2478"/>
                    <a:pt x="153" y="2419"/>
                    <a:pt x="3" y="2342"/>
                  </a:cubicBezTo>
                  <a:lnTo>
                    <a:pt x="3" y="2852"/>
                  </a:lnTo>
                  <a:cubicBezTo>
                    <a:pt x="148" y="2906"/>
                    <a:pt x="296" y="2948"/>
                    <a:pt x="448" y="2978"/>
                  </a:cubicBezTo>
                  <a:cubicBezTo>
                    <a:pt x="599" y="3008"/>
                    <a:pt x="756" y="3025"/>
                    <a:pt x="920" y="3031"/>
                  </a:cubicBezTo>
                  <a:lnTo>
                    <a:pt x="921" y="3617"/>
                  </a:lnTo>
                  <a:lnTo>
                    <a:pt x="1237" y="3617"/>
                  </a:lnTo>
                  <a:lnTo>
                    <a:pt x="1237" y="3028"/>
                  </a:lnTo>
                  <a:cubicBezTo>
                    <a:pt x="1557" y="3009"/>
                    <a:pt x="1796" y="2937"/>
                    <a:pt x="1955" y="2810"/>
                  </a:cubicBezTo>
                  <a:cubicBezTo>
                    <a:pt x="2114" y="2681"/>
                    <a:pt x="2192" y="2497"/>
                    <a:pt x="2192" y="2258"/>
                  </a:cubicBezTo>
                  <a:cubicBezTo>
                    <a:pt x="2192" y="2021"/>
                    <a:pt x="2126" y="1842"/>
                    <a:pt x="1993" y="1721"/>
                  </a:cubicBezTo>
                  <a:cubicBezTo>
                    <a:pt x="1859" y="1598"/>
                    <a:pt x="1628" y="1512"/>
                    <a:pt x="1298" y="1460"/>
                  </a:cubicBezTo>
                  <a:lnTo>
                    <a:pt x="1237" y="1447"/>
                  </a:lnTo>
                  <a:lnTo>
                    <a:pt x="1237" y="890"/>
                  </a:lnTo>
                  <a:cubicBezTo>
                    <a:pt x="1367" y="896"/>
                    <a:pt x="1498" y="915"/>
                    <a:pt x="1628" y="946"/>
                  </a:cubicBezTo>
                  <a:cubicBezTo>
                    <a:pt x="1759" y="976"/>
                    <a:pt x="1887" y="1018"/>
                    <a:pt x="2018" y="1072"/>
                  </a:cubicBezTo>
                  <a:lnTo>
                    <a:pt x="2018" y="577"/>
                  </a:lnTo>
                  <a:cubicBezTo>
                    <a:pt x="1886" y="542"/>
                    <a:pt x="1755" y="514"/>
                    <a:pt x="1627" y="492"/>
                  </a:cubicBezTo>
                  <a:cubicBezTo>
                    <a:pt x="1496" y="470"/>
                    <a:pt x="1366" y="453"/>
                    <a:pt x="1237" y="443"/>
                  </a:cubicBezTo>
                  <a:lnTo>
                    <a:pt x="12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9"/>
          <p:cNvGrpSpPr/>
          <p:nvPr/>
        </p:nvGrpSpPr>
        <p:grpSpPr>
          <a:xfrm flipH="1">
            <a:off x="379020" y="1733433"/>
            <a:ext cx="182884" cy="182882"/>
            <a:chOff x="6622700" y="4387050"/>
            <a:chExt cx="89825" cy="89525"/>
          </a:xfrm>
        </p:grpSpPr>
        <p:sp>
          <p:nvSpPr>
            <p:cNvPr id="346" name="Google Shape;346;p9"/>
            <p:cNvSpPr/>
            <p:nvPr/>
          </p:nvSpPr>
          <p:spPr>
            <a:xfrm>
              <a:off x="6662325" y="4387050"/>
              <a:ext cx="10550" cy="89525"/>
            </a:xfrm>
            <a:custGeom>
              <a:avLst/>
              <a:gdLst/>
              <a:ahLst/>
              <a:cxnLst/>
              <a:rect l="l" t="t" r="r" b="b"/>
              <a:pathLst>
                <a:path w="422" h="3581" extrusionOk="0">
                  <a:moveTo>
                    <a:pt x="211" y="1"/>
                  </a:moveTo>
                  <a:cubicBezTo>
                    <a:pt x="95" y="1"/>
                    <a:pt x="1" y="95"/>
                    <a:pt x="1" y="211"/>
                  </a:cubicBezTo>
                  <a:lnTo>
                    <a:pt x="1" y="3370"/>
                  </a:lnTo>
                  <a:cubicBezTo>
                    <a:pt x="1" y="3486"/>
                    <a:pt x="95" y="3580"/>
                    <a:pt x="211" y="3580"/>
                  </a:cubicBezTo>
                  <a:cubicBezTo>
                    <a:pt x="327" y="3580"/>
                    <a:pt x="420" y="3487"/>
                    <a:pt x="422" y="3371"/>
                  </a:cubicBezTo>
                  <a:lnTo>
                    <a:pt x="422" y="211"/>
                  </a:lnTo>
                  <a:cubicBezTo>
                    <a:pt x="422" y="95"/>
                    <a:pt x="327" y="1"/>
                    <a:pt x="2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6622700" y="4426575"/>
              <a:ext cx="89825" cy="10500"/>
            </a:xfrm>
            <a:custGeom>
              <a:avLst/>
              <a:gdLst/>
              <a:ahLst/>
              <a:cxnLst/>
              <a:rect l="l" t="t" r="r" b="b"/>
              <a:pathLst>
                <a:path w="3593" h="420" extrusionOk="0">
                  <a:moveTo>
                    <a:pt x="208" y="0"/>
                  </a:moveTo>
                  <a:cubicBezTo>
                    <a:pt x="93" y="0"/>
                    <a:pt x="0" y="94"/>
                    <a:pt x="0" y="209"/>
                  </a:cubicBezTo>
                  <a:cubicBezTo>
                    <a:pt x="0" y="327"/>
                    <a:pt x="94" y="420"/>
                    <a:pt x="211" y="420"/>
                  </a:cubicBezTo>
                  <a:cubicBezTo>
                    <a:pt x="213" y="420"/>
                    <a:pt x="215" y="420"/>
                    <a:pt x="217" y="420"/>
                  </a:cubicBezTo>
                  <a:lnTo>
                    <a:pt x="3375" y="420"/>
                  </a:lnTo>
                  <a:cubicBezTo>
                    <a:pt x="3377" y="420"/>
                    <a:pt x="3379" y="420"/>
                    <a:pt x="3381" y="420"/>
                  </a:cubicBezTo>
                  <a:cubicBezTo>
                    <a:pt x="3498" y="420"/>
                    <a:pt x="3592" y="327"/>
                    <a:pt x="3592" y="209"/>
                  </a:cubicBezTo>
                  <a:cubicBezTo>
                    <a:pt x="3592" y="94"/>
                    <a:pt x="3499" y="0"/>
                    <a:pt x="3384" y="0"/>
                  </a:cubicBezTo>
                  <a:cubicBezTo>
                    <a:pt x="3381" y="0"/>
                    <a:pt x="3378" y="0"/>
                    <a:pt x="3375" y="0"/>
                  </a:cubicBezTo>
                  <a:lnTo>
                    <a:pt x="217" y="0"/>
                  </a:lnTo>
                  <a:cubicBezTo>
                    <a:pt x="214" y="0"/>
                    <a:pt x="211" y="0"/>
                    <a:pt x="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9"/>
          <p:cNvGrpSpPr/>
          <p:nvPr/>
        </p:nvGrpSpPr>
        <p:grpSpPr>
          <a:xfrm>
            <a:off x="75061" y="2794775"/>
            <a:ext cx="425054" cy="391838"/>
            <a:chOff x="5649525" y="2360125"/>
            <a:chExt cx="242500" cy="223550"/>
          </a:xfrm>
        </p:grpSpPr>
        <p:sp>
          <p:nvSpPr>
            <p:cNvPr id="349" name="Google Shape;349;p9"/>
            <p:cNvSpPr/>
            <p:nvPr/>
          </p:nvSpPr>
          <p:spPr>
            <a:xfrm>
              <a:off x="5649525" y="2360125"/>
              <a:ext cx="223550" cy="223550"/>
            </a:xfrm>
            <a:custGeom>
              <a:avLst/>
              <a:gdLst/>
              <a:ahLst/>
              <a:cxnLst/>
              <a:rect l="l" t="t" r="r" b="b"/>
              <a:pathLst>
                <a:path w="8942" h="8942" extrusionOk="0">
                  <a:moveTo>
                    <a:pt x="4471" y="1"/>
                  </a:moveTo>
                  <a:cubicBezTo>
                    <a:pt x="2003" y="1"/>
                    <a:pt x="1" y="2002"/>
                    <a:pt x="1" y="4471"/>
                  </a:cubicBezTo>
                  <a:cubicBezTo>
                    <a:pt x="1" y="6941"/>
                    <a:pt x="2003" y="8942"/>
                    <a:pt x="4471" y="8942"/>
                  </a:cubicBezTo>
                  <a:cubicBezTo>
                    <a:pt x="6941" y="8942"/>
                    <a:pt x="8942" y="6941"/>
                    <a:pt x="8942" y="4471"/>
                  </a:cubicBezTo>
                  <a:cubicBezTo>
                    <a:pt x="8942" y="2002"/>
                    <a:pt x="6941" y="1"/>
                    <a:pt x="44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5668475" y="2360125"/>
              <a:ext cx="223550" cy="223550"/>
            </a:xfrm>
            <a:custGeom>
              <a:avLst/>
              <a:gdLst/>
              <a:ahLst/>
              <a:cxnLst/>
              <a:rect l="l" t="t" r="r" b="b"/>
              <a:pathLst>
                <a:path w="8942" h="8942" extrusionOk="0">
                  <a:moveTo>
                    <a:pt x="4471" y="1"/>
                  </a:moveTo>
                  <a:cubicBezTo>
                    <a:pt x="2002" y="1"/>
                    <a:pt x="0" y="2002"/>
                    <a:pt x="0" y="4471"/>
                  </a:cubicBezTo>
                  <a:cubicBezTo>
                    <a:pt x="0" y="6941"/>
                    <a:pt x="2002" y="8942"/>
                    <a:pt x="4471" y="8942"/>
                  </a:cubicBezTo>
                  <a:cubicBezTo>
                    <a:pt x="6941" y="8942"/>
                    <a:pt x="8941" y="6941"/>
                    <a:pt x="8941" y="4471"/>
                  </a:cubicBezTo>
                  <a:cubicBezTo>
                    <a:pt x="8941" y="2002"/>
                    <a:pt x="6941" y="1"/>
                    <a:pt x="44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5687000" y="2386975"/>
              <a:ext cx="186475" cy="169875"/>
            </a:xfrm>
            <a:custGeom>
              <a:avLst/>
              <a:gdLst/>
              <a:ahLst/>
              <a:cxnLst/>
              <a:rect l="l" t="t" r="r" b="b"/>
              <a:pathLst>
                <a:path w="7459" h="6795" extrusionOk="0">
                  <a:moveTo>
                    <a:pt x="3730" y="0"/>
                  </a:moveTo>
                  <a:cubicBezTo>
                    <a:pt x="2861" y="0"/>
                    <a:pt x="1992" y="332"/>
                    <a:pt x="1329" y="996"/>
                  </a:cubicBezTo>
                  <a:cubicBezTo>
                    <a:pt x="1" y="2322"/>
                    <a:pt x="1" y="4474"/>
                    <a:pt x="1329" y="5800"/>
                  </a:cubicBezTo>
                  <a:cubicBezTo>
                    <a:pt x="1992" y="6463"/>
                    <a:pt x="2861" y="6794"/>
                    <a:pt x="3730" y="6794"/>
                  </a:cubicBezTo>
                  <a:cubicBezTo>
                    <a:pt x="4600" y="6794"/>
                    <a:pt x="5469" y="6463"/>
                    <a:pt x="6132" y="5800"/>
                  </a:cubicBezTo>
                  <a:cubicBezTo>
                    <a:pt x="7459" y="4474"/>
                    <a:pt x="7459" y="2322"/>
                    <a:pt x="6132" y="996"/>
                  </a:cubicBezTo>
                  <a:cubicBezTo>
                    <a:pt x="5469" y="332"/>
                    <a:pt x="4600" y="0"/>
                    <a:pt x="3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5707900" y="2399575"/>
              <a:ext cx="144725" cy="144700"/>
            </a:xfrm>
            <a:custGeom>
              <a:avLst/>
              <a:gdLst/>
              <a:ahLst/>
              <a:cxnLst/>
              <a:rect l="l" t="t" r="r" b="b"/>
              <a:pathLst>
                <a:path w="5789" h="5788" extrusionOk="0">
                  <a:moveTo>
                    <a:pt x="2894" y="0"/>
                  </a:moveTo>
                  <a:cubicBezTo>
                    <a:pt x="1296" y="0"/>
                    <a:pt x="1" y="1295"/>
                    <a:pt x="1" y="2893"/>
                  </a:cubicBezTo>
                  <a:cubicBezTo>
                    <a:pt x="1" y="4491"/>
                    <a:pt x="1296" y="5788"/>
                    <a:pt x="2894" y="5788"/>
                  </a:cubicBezTo>
                  <a:cubicBezTo>
                    <a:pt x="4492" y="5788"/>
                    <a:pt x="5788" y="4491"/>
                    <a:pt x="5788" y="2893"/>
                  </a:cubicBezTo>
                  <a:cubicBezTo>
                    <a:pt x="5788" y="1295"/>
                    <a:pt x="4492" y="0"/>
                    <a:pt x="28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5758550" y="2427075"/>
              <a:ext cx="54825" cy="90450"/>
            </a:xfrm>
            <a:custGeom>
              <a:avLst/>
              <a:gdLst/>
              <a:ahLst/>
              <a:cxnLst/>
              <a:rect l="l" t="t" r="r" b="b"/>
              <a:pathLst>
                <a:path w="2193" h="3618" extrusionOk="0">
                  <a:moveTo>
                    <a:pt x="921" y="894"/>
                  </a:moveTo>
                  <a:lnTo>
                    <a:pt x="921" y="1403"/>
                  </a:lnTo>
                  <a:cubicBezTo>
                    <a:pt x="821" y="1392"/>
                    <a:pt x="744" y="1364"/>
                    <a:pt x="693" y="1322"/>
                  </a:cubicBezTo>
                  <a:cubicBezTo>
                    <a:pt x="643" y="1278"/>
                    <a:pt x="618" y="1216"/>
                    <a:pt x="618" y="1141"/>
                  </a:cubicBezTo>
                  <a:cubicBezTo>
                    <a:pt x="618" y="1072"/>
                    <a:pt x="645" y="1015"/>
                    <a:pt x="700" y="971"/>
                  </a:cubicBezTo>
                  <a:cubicBezTo>
                    <a:pt x="755" y="926"/>
                    <a:pt x="828" y="901"/>
                    <a:pt x="921" y="894"/>
                  </a:cubicBezTo>
                  <a:close/>
                  <a:moveTo>
                    <a:pt x="1237" y="2038"/>
                  </a:moveTo>
                  <a:cubicBezTo>
                    <a:pt x="1360" y="2051"/>
                    <a:pt x="1446" y="2081"/>
                    <a:pt x="1498" y="2125"/>
                  </a:cubicBezTo>
                  <a:cubicBezTo>
                    <a:pt x="1550" y="2167"/>
                    <a:pt x="1576" y="2233"/>
                    <a:pt x="1576" y="2321"/>
                  </a:cubicBezTo>
                  <a:cubicBezTo>
                    <a:pt x="1576" y="2406"/>
                    <a:pt x="1546" y="2470"/>
                    <a:pt x="1490" y="2514"/>
                  </a:cubicBezTo>
                  <a:cubicBezTo>
                    <a:pt x="1433" y="2557"/>
                    <a:pt x="1350" y="2579"/>
                    <a:pt x="1237" y="2580"/>
                  </a:cubicBezTo>
                  <a:lnTo>
                    <a:pt x="1237" y="2038"/>
                  </a:lnTo>
                  <a:close/>
                  <a:moveTo>
                    <a:pt x="921" y="0"/>
                  </a:moveTo>
                  <a:lnTo>
                    <a:pt x="920" y="451"/>
                  </a:lnTo>
                  <a:cubicBezTo>
                    <a:pt x="624" y="462"/>
                    <a:pt x="398" y="534"/>
                    <a:pt x="238" y="665"/>
                  </a:cubicBezTo>
                  <a:cubicBezTo>
                    <a:pt x="79" y="795"/>
                    <a:pt x="0" y="976"/>
                    <a:pt x="0" y="1209"/>
                  </a:cubicBezTo>
                  <a:cubicBezTo>
                    <a:pt x="0" y="1429"/>
                    <a:pt x="65" y="1597"/>
                    <a:pt x="195" y="1713"/>
                  </a:cubicBezTo>
                  <a:cubicBezTo>
                    <a:pt x="326" y="1829"/>
                    <a:pt x="547" y="1916"/>
                    <a:pt x="857" y="1971"/>
                  </a:cubicBezTo>
                  <a:lnTo>
                    <a:pt x="921" y="1982"/>
                  </a:lnTo>
                  <a:lnTo>
                    <a:pt x="921" y="2588"/>
                  </a:lnTo>
                  <a:cubicBezTo>
                    <a:pt x="764" y="2582"/>
                    <a:pt x="608" y="2560"/>
                    <a:pt x="456" y="2519"/>
                  </a:cubicBezTo>
                  <a:cubicBezTo>
                    <a:pt x="304" y="2478"/>
                    <a:pt x="153" y="2419"/>
                    <a:pt x="3" y="2342"/>
                  </a:cubicBezTo>
                  <a:lnTo>
                    <a:pt x="3" y="2852"/>
                  </a:lnTo>
                  <a:cubicBezTo>
                    <a:pt x="148" y="2906"/>
                    <a:pt x="296" y="2948"/>
                    <a:pt x="448" y="2978"/>
                  </a:cubicBezTo>
                  <a:cubicBezTo>
                    <a:pt x="599" y="3008"/>
                    <a:pt x="756" y="3025"/>
                    <a:pt x="920" y="3031"/>
                  </a:cubicBezTo>
                  <a:lnTo>
                    <a:pt x="921" y="3617"/>
                  </a:lnTo>
                  <a:lnTo>
                    <a:pt x="1237" y="3617"/>
                  </a:lnTo>
                  <a:lnTo>
                    <a:pt x="1237" y="3028"/>
                  </a:lnTo>
                  <a:cubicBezTo>
                    <a:pt x="1557" y="3009"/>
                    <a:pt x="1796" y="2937"/>
                    <a:pt x="1955" y="2810"/>
                  </a:cubicBezTo>
                  <a:cubicBezTo>
                    <a:pt x="2114" y="2681"/>
                    <a:pt x="2192" y="2497"/>
                    <a:pt x="2192" y="2258"/>
                  </a:cubicBezTo>
                  <a:cubicBezTo>
                    <a:pt x="2192" y="2021"/>
                    <a:pt x="2126" y="1842"/>
                    <a:pt x="1993" y="1721"/>
                  </a:cubicBezTo>
                  <a:cubicBezTo>
                    <a:pt x="1859" y="1598"/>
                    <a:pt x="1628" y="1512"/>
                    <a:pt x="1298" y="1460"/>
                  </a:cubicBezTo>
                  <a:lnTo>
                    <a:pt x="1237" y="1447"/>
                  </a:lnTo>
                  <a:lnTo>
                    <a:pt x="1237" y="890"/>
                  </a:lnTo>
                  <a:cubicBezTo>
                    <a:pt x="1367" y="896"/>
                    <a:pt x="1498" y="915"/>
                    <a:pt x="1628" y="946"/>
                  </a:cubicBezTo>
                  <a:cubicBezTo>
                    <a:pt x="1759" y="976"/>
                    <a:pt x="1887" y="1018"/>
                    <a:pt x="2018" y="1072"/>
                  </a:cubicBezTo>
                  <a:lnTo>
                    <a:pt x="2018" y="577"/>
                  </a:lnTo>
                  <a:cubicBezTo>
                    <a:pt x="1886" y="542"/>
                    <a:pt x="1755" y="514"/>
                    <a:pt x="1627" y="492"/>
                  </a:cubicBezTo>
                  <a:cubicBezTo>
                    <a:pt x="1496" y="470"/>
                    <a:pt x="1366" y="453"/>
                    <a:pt x="1237" y="443"/>
                  </a:cubicBezTo>
                  <a:lnTo>
                    <a:pt x="12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9"/>
          <p:cNvGrpSpPr/>
          <p:nvPr/>
        </p:nvGrpSpPr>
        <p:grpSpPr>
          <a:xfrm flipH="1">
            <a:off x="148520" y="4290058"/>
            <a:ext cx="182884" cy="182882"/>
            <a:chOff x="6622700" y="4387050"/>
            <a:chExt cx="89825" cy="89525"/>
          </a:xfrm>
        </p:grpSpPr>
        <p:sp>
          <p:nvSpPr>
            <p:cNvPr id="355" name="Google Shape;355;p9"/>
            <p:cNvSpPr/>
            <p:nvPr/>
          </p:nvSpPr>
          <p:spPr>
            <a:xfrm>
              <a:off x="6662325" y="4387050"/>
              <a:ext cx="10550" cy="89525"/>
            </a:xfrm>
            <a:custGeom>
              <a:avLst/>
              <a:gdLst/>
              <a:ahLst/>
              <a:cxnLst/>
              <a:rect l="l" t="t" r="r" b="b"/>
              <a:pathLst>
                <a:path w="422" h="3581" extrusionOk="0">
                  <a:moveTo>
                    <a:pt x="211" y="1"/>
                  </a:moveTo>
                  <a:cubicBezTo>
                    <a:pt x="95" y="1"/>
                    <a:pt x="1" y="95"/>
                    <a:pt x="1" y="211"/>
                  </a:cubicBezTo>
                  <a:lnTo>
                    <a:pt x="1" y="3370"/>
                  </a:lnTo>
                  <a:cubicBezTo>
                    <a:pt x="1" y="3486"/>
                    <a:pt x="95" y="3580"/>
                    <a:pt x="211" y="3580"/>
                  </a:cubicBezTo>
                  <a:cubicBezTo>
                    <a:pt x="327" y="3580"/>
                    <a:pt x="420" y="3487"/>
                    <a:pt x="422" y="3371"/>
                  </a:cubicBezTo>
                  <a:lnTo>
                    <a:pt x="422" y="211"/>
                  </a:lnTo>
                  <a:cubicBezTo>
                    <a:pt x="422" y="95"/>
                    <a:pt x="327" y="1"/>
                    <a:pt x="2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6622700" y="4426575"/>
              <a:ext cx="89825" cy="10500"/>
            </a:xfrm>
            <a:custGeom>
              <a:avLst/>
              <a:gdLst/>
              <a:ahLst/>
              <a:cxnLst/>
              <a:rect l="l" t="t" r="r" b="b"/>
              <a:pathLst>
                <a:path w="3593" h="420" extrusionOk="0">
                  <a:moveTo>
                    <a:pt x="208" y="0"/>
                  </a:moveTo>
                  <a:cubicBezTo>
                    <a:pt x="93" y="0"/>
                    <a:pt x="0" y="94"/>
                    <a:pt x="0" y="209"/>
                  </a:cubicBezTo>
                  <a:cubicBezTo>
                    <a:pt x="0" y="327"/>
                    <a:pt x="94" y="420"/>
                    <a:pt x="211" y="420"/>
                  </a:cubicBezTo>
                  <a:cubicBezTo>
                    <a:pt x="213" y="420"/>
                    <a:pt x="215" y="420"/>
                    <a:pt x="217" y="420"/>
                  </a:cubicBezTo>
                  <a:lnTo>
                    <a:pt x="3375" y="420"/>
                  </a:lnTo>
                  <a:cubicBezTo>
                    <a:pt x="3377" y="420"/>
                    <a:pt x="3379" y="420"/>
                    <a:pt x="3381" y="420"/>
                  </a:cubicBezTo>
                  <a:cubicBezTo>
                    <a:pt x="3498" y="420"/>
                    <a:pt x="3592" y="327"/>
                    <a:pt x="3592" y="209"/>
                  </a:cubicBezTo>
                  <a:cubicBezTo>
                    <a:pt x="3592" y="94"/>
                    <a:pt x="3499" y="0"/>
                    <a:pt x="3384" y="0"/>
                  </a:cubicBezTo>
                  <a:cubicBezTo>
                    <a:pt x="3381" y="0"/>
                    <a:pt x="3378" y="0"/>
                    <a:pt x="3375" y="0"/>
                  </a:cubicBezTo>
                  <a:lnTo>
                    <a:pt x="217" y="0"/>
                  </a:lnTo>
                  <a:cubicBezTo>
                    <a:pt x="214" y="0"/>
                    <a:pt x="211" y="0"/>
                    <a:pt x="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" name="Google Shape;357;p9"/>
          <p:cNvGrpSpPr/>
          <p:nvPr/>
        </p:nvGrpSpPr>
        <p:grpSpPr>
          <a:xfrm>
            <a:off x="379031" y="4938051"/>
            <a:ext cx="425054" cy="391838"/>
            <a:chOff x="5649525" y="2360125"/>
            <a:chExt cx="242500" cy="223550"/>
          </a:xfrm>
        </p:grpSpPr>
        <p:sp>
          <p:nvSpPr>
            <p:cNvPr id="358" name="Google Shape;358;p9"/>
            <p:cNvSpPr/>
            <p:nvPr/>
          </p:nvSpPr>
          <p:spPr>
            <a:xfrm>
              <a:off x="5649525" y="2360125"/>
              <a:ext cx="223550" cy="223550"/>
            </a:xfrm>
            <a:custGeom>
              <a:avLst/>
              <a:gdLst/>
              <a:ahLst/>
              <a:cxnLst/>
              <a:rect l="l" t="t" r="r" b="b"/>
              <a:pathLst>
                <a:path w="8942" h="8942" extrusionOk="0">
                  <a:moveTo>
                    <a:pt x="4471" y="1"/>
                  </a:moveTo>
                  <a:cubicBezTo>
                    <a:pt x="2003" y="1"/>
                    <a:pt x="1" y="2002"/>
                    <a:pt x="1" y="4471"/>
                  </a:cubicBezTo>
                  <a:cubicBezTo>
                    <a:pt x="1" y="6941"/>
                    <a:pt x="2003" y="8942"/>
                    <a:pt x="4471" y="8942"/>
                  </a:cubicBezTo>
                  <a:cubicBezTo>
                    <a:pt x="6941" y="8942"/>
                    <a:pt x="8942" y="6941"/>
                    <a:pt x="8942" y="4471"/>
                  </a:cubicBezTo>
                  <a:cubicBezTo>
                    <a:pt x="8942" y="2002"/>
                    <a:pt x="6941" y="1"/>
                    <a:pt x="44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5668475" y="2360125"/>
              <a:ext cx="223550" cy="223550"/>
            </a:xfrm>
            <a:custGeom>
              <a:avLst/>
              <a:gdLst/>
              <a:ahLst/>
              <a:cxnLst/>
              <a:rect l="l" t="t" r="r" b="b"/>
              <a:pathLst>
                <a:path w="8942" h="8942" extrusionOk="0">
                  <a:moveTo>
                    <a:pt x="4471" y="1"/>
                  </a:moveTo>
                  <a:cubicBezTo>
                    <a:pt x="2002" y="1"/>
                    <a:pt x="0" y="2002"/>
                    <a:pt x="0" y="4471"/>
                  </a:cubicBezTo>
                  <a:cubicBezTo>
                    <a:pt x="0" y="6941"/>
                    <a:pt x="2002" y="8942"/>
                    <a:pt x="4471" y="8942"/>
                  </a:cubicBezTo>
                  <a:cubicBezTo>
                    <a:pt x="6941" y="8942"/>
                    <a:pt x="8941" y="6941"/>
                    <a:pt x="8941" y="4471"/>
                  </a:cubicBezTo>
                  <a:cubicBezTo>
                    <a:pt x="8941" y="2002"/>
                    <a:pt x="6941" y="1"/>
                    <a:pt x="44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687000" y="2386975"/>
              <a:ext cx="186475" cy="169875"/>
            </a:xfrm>
            <a:custGeom>
              <a:avLst/>
              <a:gdLst/>
              <a:ahLst/>
              <a:cxnLst/>
              <a:rect l="l" t="t" r="r" b="b"/>
              <a:pathLst>
                <a:path w="7459" h="6795" extrusionOk="0">
                  <a:moveTo>
                    <a:pt x="3730" y="0"/>
                  </a:moveTo>
                  <a:cubicBezTo>
                    <a:pt x="2861" y="0"/>
                    <a:pt x="1992" y="332"/>
                    <a:pt x="1329" y="996"/>
                  </a:cubicBezTo>
                  <a:cubicBezTo>
                    <a:pt x="1" y="2322"/>
                    <a:pt x="1" y="4474"/>
                    <a:pt x="1329" y="5800"/>
                  </a:cubicBezTo>
                  <a:cubicBezTo>
                    <a:pt x="1992" y="6463"/>
                    <a:pt x="2861" y="6794"/>
                    <a:pt x="3730" y="6794"/>
                  </a:cubicBezTo>
                  <a:cubicBezTo>
                    <a:pt x="4600" y="6794"/>
                    <a:pt x="5469" y="6463"/>
                    <a:pt x="6132" y="5800"/>
                  </a:cubicBezTo>
                  <a:cubicBezTo>
                    <a:pt x="7459" y="4474"/>
                    <a:pt x="7459" y="2322"/>
                    <a:pt x="6132" y="996"/>
                  </a:cubicBezTo>
                  <a:cubicBezTo>
                    <a:pt x="5469" y="332"/>
                    <a:pt x="4600" y="0"/>
                    <a:pt x="3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5707900" y="2399575"/>
              <a:ext cx="144725" cy="144700"/>
            </a:xfrm>
            <a:custGeom>
              <a:avLst/>
              <a:gdLst/>
              <a:ahLst/>
              <a:cxnLst/>
              <a:rect l="l" t="t" r="r" b="b"/>
              <a:pathLst>
                <a:path w="5789" h="5788" extrusionOk="0">
                  <a:moveTo>
                    <a:pt x="2894" y="0"/>
                  </a:moveTo>
                  <a:cubicBezTo>
                    <a:pt x="1296" y="0"/>
                    <a:pt x="1" y="1295"/>
                    <a:pt x="1" y="2893"/>
                  </a:cubicBezTo>
                  <a:cubicBezTo>
                    <a:pt x="1" y="4491"/>
                    <a:pt x="1296" y="5788"/>
                    <a:pt x="2894" y="5788"/>
                  </a:cubicBezTo>
                  <a:cubicBezTo>
                    <a:pt x="4492" y="5788"/>
                    <a:pt x="5788" y="4491"/>
                    <a:pt x="5788" y="2893"/>
                  </a:cubicBezTo>
                  <a:cubicBezTo>
                    <a:pt x="5788" y="1295"/>
                    <a:pt x="4492" y="0"/>
                    <a:pt x="28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5758550" y="2427075"/>
              <a:ext cx="54825" cy="90450"/>
            </a:xfrm>
            <a:custGeom>
              <a:avLst/>
              <a:gdLst/>
              <a:ahLst/>
              <a:cxnLst/>
              <a:rect l="l" t="t" r="r" b="b"/>
              <a:pathLst>
                <a:path w="2193" h="3618" extrusionOk="0">
                  <a:moveTo>
                    <a:pt x="921" y="894"/>
                  </a:moveTo>
                  <a:lnTo>
                    <a:pt x="921" y="1403"/>
                  </a:lnTo>
                  <a:cubicBezTo>
                    <a:pt x="821" y="1392"/>
                    <a:pt x="744" y="1364"/>
                    <a:pt x="693" y="1322"/>
                  </a:cubicBezTo>
                  <a:cubicBezTo>
                    <a:pt x="643" y="1278"/>
                    <a:pt x="618" y="1216"/>
                    <a:pt x="618" y="1141"/>
                  </a:cubicBezTo>
                  <a:cubicBezTo>
                    <a:pt x="618" y="1072"/>
                    <a:pt x="645" y="1015"/>
                    <a:pt x="700" y="971"/>
                  </a:cubicBezTo>
                  <a:cubicBezTo>
                    <a:pt x="755" y="926"/>
                    <a:pt x="828" y="901"/>
                    <a:pt x="921" y="894"/>
                  </a:cubicBezTo>
                  <a:close/>
                  <a:moveTo>
                    <a:pt x="1237" y="2038"/>
                  </a:moveTo>
                  <a:cubicBezTo>
                    <a:pt x="1360" y="2051"/>
                    <a:pt x="1446" y="2081"/>
                    <a:pt x="1498" y="2125"/>
                  </a:cubicBezTo>
                  <a:cubicBezTo>
                    <a:pt x="1550" y="2167"/>
                    <a:pt x="1576" y="2233"/>
                    <a:pt x="1576" y="2321"/>
                  </a:cubicBezTo>
                  <a:cubicBezTo>
                    <a:pt x="1576" y="2406"/>
                    <a:pt x="1546" y="2470"/>
                    <a:pt x="1490" y="2514"/>
                  </a:cubicBezTo>
                  <a:cubicBezTo>
                    <a:pt x="1433" y="2557"/>
                    <a:pt x="1350" y="2579"/>
                    <a:pt x="1237" y="2580"/>
                  </a:cubicBezTo>
                  <a:lnTo>
                    <a:pt x="1237" y="2038"/>
                  </a:lnTo>
                  <a:close/>
                  <a:moveTo>
                    <a:pt x="921" y="0"/>
                  </a:moveTo>
                  <a:lnTo>
                    <a:pt x="920" y="451"/>
                  </a:lnTo>
                  <a:cubicBezTo>
                    <a:pt x="624" y="462"/>
                    <a:pt x="398" y="534"/>
                    <a:pt x="238" y="665"/>
                  </a:cubicBezTo>
                  <a:cubicBezTo>
                    <a:pt x="79" y="795"/>
                    <a:pt x="0" y="976"/>
                    <a:pt x="0" y="1209"/>
                  </a:cubicBezTo>
                  <a:cubicBezTo>
                    <a:pt x="0" y="1429"/>
                    <a:pt x="65" y="1597"/>
                    <a:pt x="195" y="1713"/>
                  </a:cubicBezTo>
                  <a:cubicBezTo>
                    <a:pt x="326" y="1829"/>
                    <a:pt x="547" y="1916"/>
                    <a:pt x="857" y="1971"/>
                  </a:cubicBezTo>
                  <a:lnTo>
                    <a:pt x="921" y="1982"/>
                  </a:lnTo>
                  <a:lnTo>
                    <a:pt x="921" y="2588"/>
                  </a:lnTo>
                  <a:cubicBezTo>
                    <a:pt x="764" y="2582"/>
                    <a:pt x="608" y="2560"/>
                    <a:pt x="456" y="2519"/>
                  </a:cubicBezTo>
                  <a:cubicBezTo>
                    <a:pt x="304" y="2478"/>
                    <a:pt x="153" y="2419"/>
                    <a:pt x="3" y="2342"/>
                  </a:cubicBezTo>
                  <a:lnTo>
                    <a:pt x="3" y="2852"/>
                  </a:lnTo>
                  <a:cubicBezTo>
                    <a:pt x="148" y="2906"/>
                    <a:pt x="296" y="2948"/>
                    <a:pt x="448" y="2978"/>
                  </a:cubicBezTo>
                  <a:cubicBezTo>
                    <a:pt x="599" y="3008"/>
                    <a:pt x="756" y="3025"/>
                    <a:pt x="920" y="3031"/>
                  </a:cubicBezTo>
                  <a:lnTo>
                    <a:pt x="921" y="3617"/>
                  </a:lnTo>
                  <a:lnTo>
                    <a:pt x="1237" y="3617"/>
                  </a:lnTo>
                  <a:lnTo>
                    <a:pt x="1237" y="3028"/>
                  </a:lnTo>
                  <a:cubicBezTo>
                    <a:pt x="1557" y="3009"/>
                    <a:pt x="1796" y="2937"/>
                    <a:pt x="1955" y="2810"/>
                  </a:cubicBezTo>
                  <a:cubicBezTo>
                    <a:pt x="2114" y="2681"/>
                    <a:pt x="2192" y="2497"/>
                    <a:pt x="2192" y="2258"/>
                  </a:cubicBezTo>
                  <a:cubicBezTo>
                    <a:pt x="2192" y="2021"/>
                    <a:pt x="2126" y="1842"/>
                    <a:pt x="1993" y="1721"/>
                  </a:cubicBezTo>
                  <a:cubicBezTo>
                    <a:pt x="1859" y="1598"/>
                    <a:pt x="1628" y="1512"/>
                    <a:pt x="1298" y="1460"/>
                  </a:cubicBezTo>
                  <a:lnTo>
                    <a:pt x="1237" y="1447"/>
                  </a:lnTo>
                  <a:lnTo>
                    <a:pt x="1237" y="890"/>
                  </a:lnTo>
                  <a:cubicBezTo>
                    <a:pt x="1367" y="896"/>
                    <a:pt x="1498" y="915"/>
                    <a:pt x="1628" y="946"/>
                  </a:cubicBezTo>
                  <a:cubicBezTo>
                    <a:pt x="1759" y="976"/>
                    <a:pt x="1887" y="1018"/>
                    <a:pt x="2018" y="1072"/>
                  </a:cubicBezTo>
                  <a:lnTo>
                    <a:pt x="2018" y="577"/>
                  </a:lnTo>
                  <a:cubicBezTo>
                    <a:pt x="1886" y="542"/>
                    <a:pt x="1755" y="514"/>
                    <a:pt x="1627" y="492"/>
                  </a:cubicBezTo>
                  <a:cubicBezTo>
                    <a:pt x="1496" y="470"/>
                    <a:pt x="1366" y="453"/>
                    <a:pt x="1237" y="443"/>
                  </a:cubicBezTo>
                  <a:lnTo>
                    <a:pt x="12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13"/>
          <p:cNvSpPr txBox="1">
            <a:spLocks noGrp="1"/>
          </p:cNvSpPr>
          <p:nvPr>
            <p:ph type="subTitle" idx="1"/>
          </p:nvPr>
        </p:nvSpPr>
        <p:spPr>
          <a:xfrm>
            <a:off x="713225" y="2226226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13"/>
          <p:cNvSpPr txBox="1">
            <a:spLocks noGrp="1"/>
          </p:cNvSpPr>
          <p:nvPr>
            <p:ph type="subTitle" idx="2"/>
          </p:nvPr>
        </p:nvSpPr>
        <p:spPr>
          <a:xfrm>
            <a:off x="713225" y="387211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6" name="Google Shape;406;p13"/>
          <p:cNvSpPr txBox="1">
            <a:spLocks noGrp="1"/>
          </p:cNvSpPr>
          <p:nvPr>
            <p:ph type="subTitle" idx="3"/>
          </p:nvPr>
        </p:nvSpPr>
        <p:spPr>
          <a:xfrm>
            <a:off x="3419250" y="387211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7" name="Google Shape;407;p13"/>
          <p:cNvSpPr txBox="1">
            <a:spLocks noGrp="1"/>
          </p:cNvSpPr>
          <p:nvPr>
            <p:ph type="subTitle" idx="4"/>
          </p:nvPr>
        </p:nvSpPr>
        <p:spPr>
          <a:xfrm>
            <a:off x="3419250" y="2226226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13"/>
          <p:cNvSpPr txBox="1">
            <a:spLocks noGrp="1"/>
          </p:cNvSpPr>
          <p:nvPr>
            <p:ph type="title" idx="5" hasCustomPrompt="1"/>
          </p:nvPr>
        </p:nvSpPr>
        <p:spPr>
          <a:xfrm>
            <a:off x="1496075" y="1335226"/>
            <a:ext cx="739800" cy="4572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9" name="Google Shape;409;p13"/>
          <p:cNvSpPr txBox="1">
            <a:spLocks noGrp="1"/>
          </p:cNvSpPr>
          <p:nvPr>
            <p:ph type="title" idx="6" hasCustomPrompt="1"/>
          </p:nvPr>
        </p:nvSpPr>
        <p:spPr>
          <a:xfrm>
            <a:off x="4202100" y="2981126"/>
            <a:ext cx="739800" cy="4572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0" name="Google Shape;410;p13"/>
          <p:cNvSpPr txBox="1">
            <a:spLocks noGrp="1"/>
          </p:cNvSpPr>
          <p:nvPr>
            <p:ph type="title" idx="7" hasCustomPrompt="1"/>
          </p:nvPr>
        </p:nvSpPr>
        <p:spPr>
          <a:xfrm>
            <a:off x="1496075" y="2981126"/>
            <a:ext cx="739800" cy="4572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1" name="Google Shape;411;p13"/>
          <p:cNvSpPr txBox="1">
            <a:spLocks noGrp="1"/>
          </p:cNvSpPr>
          <p:nvPr>
            <p:ph type="title" idx="8" hasCustomPrompt="1"/>
          </p:nvPr>
        </p:nvSpPr>
        <p:spPr>
          <a:xfrm>
            <a:off x="4202100" y="1335226"/>
            <a:ext cx="739800" cy="4572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2" name="Google Shape;412;p13"/>
          <p:cNvSpPr txBox="1">
            <a:spLocks noGrp="1"/>
          </p:cNvSpPr>
          <p:nvPr>
            <p:ph type="subTitle" idx="9"/>
          </p:nvPr>
        </p:nvSpPr>
        <p:spPr>
          <a:xfrm>
            <a:off x="6125275" y="387211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3" name="Google Shape;413;p13"/>
          <p:cNvSpPr txBox="1">
            <a:spLocks noGrp="1"/>
          </p:cNvSpPr>
          <p:nvPr>
            <p:ph type="subTitle" idx="13"/>
          </p:nvPr>
        </p:nvSpPr>
        <p:spPr>
          <a:xfrm>
            <a:off x="6125275" y="2226226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13"/>
          <p:cNvSpPr txBox="1">
            <a:spLocks noGrp="1"/>
          </p:cNvSpPr>
          <p:nvPr>
            <p:ph type="title" idx="14" hasCustomPrompt="1"/>
          </p:nvPr>
        </p:nvSpPr>
        <p:spPr>
          <a:xfrm>
            <a:off x="6908125" y="2981126"/>
            <a:ext cx="739800" cy="4572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5" name="Google Shape;415;p13"/>
          <p:cNvSpPr txBox="1">
            <a:spLocks noGrp="1"/>
          </p:cNvSpPr>
          <p:nvPr>
            <p:ph type="title" idx="15" hasCustomPrompt="1"/>
          </p:nvPr>
        </p:nvSpPr>
        <p:spPr>
          <a:xfrm>
            <a:off x="6908125" y="1335226"/>
            <a:ext cx="739800" cy="4572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6" name="Google Shape;416;p13"/>
          <p:cNvSpPr txBox="1">
            <a:spLocks noGrp="1"/>
          </p:cNvSpPr>
          <p:nvPr>
            <p:ph type="subTitle" idx="16"/>
          </p:nvPr>
        </p:nvSpPr>
        <p:spPr>
          <a:xfrm>
            <a:off x="713225" y="1944826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Noto Serif Lao"/>
                <a:ea typeface="Noto Serif Lao"/>
                <a:cs typeface="Noto Serif Lao"/>
                <a:sym typeface="Noto Serif La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7" name="Google Shape;417;p13"/>
          <p:cNvSpPr txBox="1">
            <a:spLocks noGrp="1"/>
          </p:cNvSpPr>
          <p:nvPr>
            <p:ph type="subTitle" idx="17"/>
          </p:nvPr>
        </p:nvSpPr>
        <p:spPr>
          <a:xfrm>
            <a:off x="713225" y="3590724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Noto Serif Lao"/>
                <a:ea typeface="Noto Serif Lao"/>
                <a:cs typeface="Noto Serif Lao"/>
                <a:sym typeface="Noto Serif La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8" name="Google Shape;418;p13"/>
          <p:cNvSpPr txBox="1">
            <a:spLocks noGrp="1"/>
          </p:cNvSpPr>
          <p:nvPr>
            <p:ph type="subTitle" idx="18"/>
          </p:nvPr>
        </p:nvSpPr>
        <p:spPr>
          <a:xfrm>
            <a:off x="3419250" y="3590724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Noto Serif Lao"/>
                <a:ea typeface="Noto Serif Lao"/>
                <a:cs typeface="Noto Serif Lao"/>
                <a:sym typeface="Noto Serif La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9" name="Google Shape;419;p13"/>
          <p:cNvSpPr txBox="1">
            <a:spLocks noGrp="1"/>
          </p:cNvSpPr>
          <p:nvPr>
            <p:ph type="subTitle" idx="19"/>
          </p:nvPr>
        </p:nvSpPr>
        <p:spPr>
          <a:xfrm>
            <a:off x="3419250" y="1944826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Noto Serif Lao"/>
                <a:ea typeface="Noto Serif Lao"/>
                <a:cs typeface="Noto Serif Lao"/>
                <a:sym typeface="Noto Serif La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20" name="Google Shape;420;p13"/>
          <p:cNvSpPr txBox="1">
            <a:spLocks noGrp="1"/>
          </p:cNvSpPr>
          <p:nvPr>
            <p:ph type="subTitle" idx="20"/>
          </p:nvPr>
        </p:nvSpPr>
        <p:spPr>
          <a:xfrm>
            <a:off x="6125275" y="3590724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Noto Serif Lao"/>
                <a:ea typeface="Noto Serif Lao"/>
                <a:cs typeface="Noto Serif Lao"/>
                <a:sym typeface="Noto Serif La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21" name="Google Shape;421;p13"/>
          <p:cNvSpPr txBox="1">
            <a:spLocks noGrp="1"/>
          </p:cNvSpPr>
          <p:nvPr>
            <p:ph type="subTitle" idx="21"/>
          </p:nvPr>
        </p:nvSpPr>
        <p:spPr>
          <a:xfrm>
            <a:off x="6125275" y="1944826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Noto Serif Lao"/>
                <a:ea typeface="Noto Serif Lao"/>
                <a:cs typeface="Noto Serif Lao"/>
                <a:sym typeface="Noto Serif La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22" name="Google Shape;422;p13"/>
          <p:cNvSpPr/>
          <p:nvPr/>
        </p:nvSpPr>
        <p:spPr>
          <a:xfrm flipH="1">
            <a:off x="6639075" y="4555836"/>
            <a:ext cx="1277881" cy="1252215"/>
          </a:xfrm>
          <a:custGeom>
            <a:avLst/>
            <a:gdLst/>
            <a:ahLst/>
            <a:cxnLst/>
            <a:rect l="l" t="t" r="r" b="b"/>
            <a:pathLst>
              <a:path w="10655" h="10441" extrusionOk="0">
                <a:moveTo>
                  <a:pt x="5315" y="3576"/>
                </a:moveTo>
                <a:cubicBezTo>
                  <a:pt x="5345" y="3576"/>
                  <a:pt x="5375" y="3576"/>
                  <a:pt x="5405" y="3578"/>
                </a:cubicBezTo>
                <a:cubicBezTo>
                  <a:pt x="6025" y="3614"/>
                  <a:pt x="6564" y="4021"/>
                  <a:pt x="6769" y="4611"/>
                </a:cubicBezTo>
                <a:cubicBezTo>
                  <a:pt x="6973" y="5198"/>
                  <a:pt x="6803" y="5852"/>
                  <a:pt x="6337" y="6265"/>
                </a:cubicBezTo>
                <a:cubicBezTo>
                  <a:pt x="6043" y="6526"/>
                  <a:pt x="5678" y="6654"/>
                  <a:pt x="5315" y="6654"/>
                </a:cubicBezTo>
                <a:cubicBezTo>
                  <a:pt x="4890" y="6654"/>
                  <a:pt x="4468" y="6480"/>
                  <a:pt x="4163" y="6138"/>
                </a:cubicBezTo>
                <a:cubicBezTo>
                  <a:pt x="3750" y="5673"/>
                  <a:pt x="3657" y="5003"/>
                  <a:pt x="3929" y="4444"/>
                </a:cubicBezTo>
                <a:cubicBezTo>
                  <a:pt x="4186" y="3910"/>
                  <a:pt x="4727" y="3576"/>
                  <a:pt x="5315" y="3576"/>
                </a:cubicBezTo>
                <a:close/>
                <a:moveTo>
                  <a:pt x="4872" y="0"/>
                </a:moveTo>
                <a:lnTo>
                  <a:pt x="4792" y="1374"/>
                </a:lnTo>
                <a:cubicBezTo>
                  <a:pt x="4289" y="1444"/>
                  <a:pt x="3805" y="1614"/>
                  <a:pt x="3370" y="1876"/>
                </a:cubicBezTo>
                <a:lnTo>
                  <a:pt x="2396" y="780"/>
                </a:lnTo>
                <a:lnTo>
                  <a:pt x="1140" y="1895"/>
                </a:lnTo>
                <a:lnTo>
                  <a:pt x="2158" y="3041"/>
                </a:lnTo>
                <a:cubicBezTo>
                  <a:pt x="1971" y="3328"/>
                  <a:pt x="1822" y="3638"/>
                  <a:pt x="1720" y="3965"/>
                </a:cubicBezTo>
                <a:lnTo>
                  <a:pt x="100" y="3870"/>
                </a:lnTo>
                <a:lnTo>
                  <a:pt x="1" y="5547"/>
                </a:lnTo>
                <a:lnTo>
                  <a:pt x="1572" y="5638"/>
                </a:lnTo>
                <a:cubicBezTo>
                  <a:pt x="1643" y="6141"/>
                  <a:pt x="1813" y="6625"/>
                  <a:pt x="2075" y="7060"/>
                </a:cubicBezTo>
                <a:lnTo>
                  <a:pt x="978" y="8035"/>
                </a:lnTo>
                <a:lnTo>
                  <a:pt x="2094" y="9290"/>
                </a:lnTo>
                <a:lnTo>
                  <a:pt x="3241" y="8272"/>
                </a:lnTo>
                <a:cubicBezTo>
                  <a:pt x="3584" y="8498"/>
                  <a:pt x="3961" y="8666"/>
                  <a:pt x="4358" y="8772"/>
                </a:cubicBezTo>
                <a:lnTo>
                  <a:pt x="4266" y="10343"/>
                </a:lnTo>
                <a:lnTo>
                  <a:pt x="5942" y="10440"/>
                </a:lnTo>
                <a:lnTo>
                  <a:pt x="6038" y="8820"/>
                </a:lnTo>
                <a:cubicBezTo>
                  <a:pt x="6374" y="8754"/>
                  <a:pt x="6700" y="8644"/>
                  <a:pt x="7004" y="8490"/>
                </a:cubicBezTo>
                <a:lnTo>
                  <a:pt x="8024" y="9637"/>
                </a:lnTo>
                <a:lnTo>
                  <a:pt x="9280" y="8520"/>
                </a:lnTo>
                <a:lnTo>
                  <a:pt x="8304" y="7423"/>
                </a:lnTo>
                <a:cubicBezTo>
                  <a:pt x="8530" y="7131"/>
                  <a:pt x="8713" y="6807"/>
                  <a:pt x="8843" y="6462"/>
                </a:cubicBezTo>
                <a:lnTo>
                  <a:pt x="10557" y="6562"/>
                </a:lnTo>
                <a:lnTo>
                  <a:pt x="10655" y="4884"/>
                </a:lnTo>
                <a:lnTo>
                  <a:pt x="9074" y="4791"/>
                </a:lnTo>
                <a:cubicBezTo>
                  <a:pt x="9035" y="4315"/>
                  <a:pt x="8904" y="3852"/>
                  <a:pt x="8691" y="3424"/>
                </a:cubicBezTo>
                <a:lnTo>
                  <a:pt x="9836" y="2406"/>
                </a:lnTo>
                <a:lnTo>
                  <a:pt x="8720" y="1150"/>
                </a:lnTo>
                <a:lnTo>
                  <a:pt x="7624" y="2126"/>
                </a:lnTo>
                <a:cubicBezTo>
                  <a:pt x="7275" y="1858"/>
                  <a:pt x="6883" y="1653"/>
                  <a:pt x="6465" y="1520"/>
                </a:cubicBezTo>
                <a:lnTo>
                  <a:pt x="6549" y="98"/>
                </a:lnTo>
                <a:lnTo>
                  <a:pt x="4872" y="0"/>
                </a:lnTo>
                <a:close/>
              </a:path>
            </a:pathLst>
          </a:custGeom>
          <a:solidFill>
            <a:srgbClr val="DBBBA0">
              <a:alpha val="289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13"/>
          <p:cNvSpPr/>
          <p:nvPr/>
        </p:nvSpPr>
        <p:spPr>
          <a:xfrm flipH="1">
            <a:off x="-564650" y="1367424"/>
            <a:ext cx="1277881" cy="1252215"/>
          </a:xfrm>
          <a:custGeom>
            <a:avLst/>
            <a:gdLst/>
            <a:ahLst/>
            <a:cxnLst/>
            <a:rect l="l" t="t" r="r" b="b"/>
            <a:pathLst>
              <a:path w="10655" h="10441" extrusionOk="0">
                <a:moveTo>
                  <a:pt x="5315" y="3576"/>
                </a:moveTo>
                <a:cubicBezTo>
                  <a:pt x="5345" y="3576"/>
                  <a:pt x="5375" y="3576"/>
                  <a:pt x="5405" y="3578"/>
                </a:cubicBezTo>
                <a:cubicBezTo>
                  <a:pt x="6025" y="3614"/>
                  <a:pt x="6564" y="4021"/>
                  <a:pt x="6769" y="4611"/>
                </a:cubicBezTo>
                <a:cubicBezTo>
                  <a:pt x="6973" y="5198"/>
                  <a:pt x="6803" y="5852"/>
                  <a:pt x="6337" y="6265"/>
                </a:cubicBezTo>
                <a:cubicBezTo>
                  <a:pt x="6043" y="6526"/>
                  <a:pt x="5678" y="6654"/>
                  <a:pt x="5315" y="6654"/>
                </a:cubicBezTo>
                <a:cubicBezTo>
                  <a:pt x="4890" y="6654"/>
                  <a:pt x="4468" y="6480"/>
                  <a:pt x="4163" y="6138"/>
                </a:cubicBezTo>
                <a:cubicBezTo>
                  <a:pt x="3750" y="5673"/>
                  <a:pt x="3657" y="5003"/>
                  <a:pt x="3929" y="4444"/>
                </a:cubicBezTo>
                <a:cubicBezTo>
                  <a:pt x="4186" y="3910"/>
                  <a:pt x="4727" y="3576"/>
                  <a:pt x="5315" y="3576"/>
                </a:cubicBezTo>
                <a:close/>
                <a:moveTo>
                  <a:pt x="4872" y="0"/>
                </a:moveTo>
                <a:lnTo>
                  <a:pt x="4792" y="1374"/>
                </a:lnTo>
                <a:cubicBezTo>
                  <a:pt x="4289" y="1444"/>
                  <a:pt x="3805" y="1614"/>
                  <a:pt x="3370" y="1876"/>
                </a:cubicBezTo>
                <a:lnTo>
                  <a:pt x="2396" y="780"/>
                </a:lnTo>
                <a:lnTo>
                  <a:pt x="1140" y="1895"/>
                </a:lnTo>
                <a:lnTo>
                  <a:pt x="2158" y="3041"/>
                </a:lnTo>
                <a:cubicBezTo>
                  <a:pt x="1971" y="3328"/>
                  <a:pt x="1822" y="3638"/>
                  <a:pt x="1720" y="3965"/>
                </a:cubicBezTo>
                <a:lnTo>
                  <a:pt x="100" y="3870"/>
                </a:lnTo>
                <a:lnTo>
                  <a:pt x="1" y="5547"/>
                </a:lnTo>
                <a:lnTo>
                  <a:pt x="1572" y="5638"/>
                </a:lnTo>
                <a:cubicBezTo>
                  <a:pt x="1643" y="6141"/>
                  <a:pt x="1813" y="6625"/>
                  <a:pt x="2075" y="7060"/>
                </a:cubicBezTo>
                <a:lnTo>
                  <a:pt x="978" y="8035"/>
                </a:lnTo>
                <a:lnTo>
                  <a:pt x="2094" y="9290"/>
                </a:lnTo>
                <a:lnTo>
                  <a:pt x="3241" y="8272"/>
                </a:lnTo>
                <a:cubicBezTo>
                  <a:pt x="3584" y="8498"/>
                  <a:pt x="3961" y="8666"/>
                  <a:pt x="4358" y="8772"/>
                </a:cubicBezTo>
                <a:lnTo>
                  <a:pt x="4266" y="10343"/>
                </a:lnTo>
                <a:lnTo>
                  <a:pt x="5942" y="10440"/>
                </a:lnTo>
                <a:lnTo>
                  <a:pt x="6038" y="8820"/>
                </a:lnTo>
                <a:cubicBezTo>
                  <a:pt x="6374" y="8754"/>
                  <a:pt x="6700" y="8644"/>
                  <a:pt x="7004" y="8490"/>
                </a:cubicBezTo>
                <a:lnTo>
                  <a:pt x="8024" y="9637"/>
                </a:lnTo>
                <a:lnTo>
                  <a:pt x="9280" y="8520"/>
                </a:lnTo>
                <a:lnTo>
                  <a:pt x="8304" y="7423"/>
                </a:lnTo>
                <a:cubicBezTo>
                  <a:pt x="8530" y="7131"/>
                  <a:pt x="8713" y="6807"/>
                  <a:pt x="8843" y="6462"/>
                </a:cubicBezTo>
                <a:lnTo>
                  <a:pt x="10557" y="6562"/>
                </a:lnTo>
                <a:lnTo>
                  <a:pt x="10655" y="4884"/>
                </a:lnTo>
                <a:lnTo>
                  <a:pt x="9074" y="4791"/>
                </a:lnTo>
                <a:cubicBezTo>
                  <a:pt x="9035" y="4315"/>
                  <a:pt x="8904" y="3852"/>
                  <a:pt x="8691" y="3424"/>
                </a:cubicBezTo>
                <a:lnTo>
                  <a:pt x="9836" y="2406"/>
                </a:lnTo>
                <a:lnTo>
                  <a:pt x="8720" y="1150"/>
                </a:lnTo>
                <a:lnTo>
                  <a:pt x="7624" y="2126"/>
                </a:lnTo>
                <a:cubicBezTo>
                  <a:pt x="7275" y="1858"/>
                  <a:pt x="6883" y="1653"/>
                  <a:pt x="6465" y="1520"/>
                </a:cubicBezTo>
                <a:lnTo>
                  <a:pt x="6549" y="98"/>
                </a:lnTo>
                <a:lnTo>
                  <a:pt x="4872" y="0"/>
                </a:lnTo>
                <a:close/>
              </a:path>
            </a:pathLst>
          </a:custGeom>
          <a:solidFill>
            <a:srgbClr val="DBBBA0">
              <a:alpha val="289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13"/>
          <p:cNvSpPr/>
          <p:nvPr/>
        </p:nvSpPr>
        <p:spPr>
          <a:xfrm flipH="1">
            <a:off x="7334413" y="-568089"/>
            <a:ext cx="1277881" cy="1252215"/>
          </a:xfrm>
          <a:custGeom>
            <a:avLst/>
            <a:gdLst/>
            <a:ahLst/>
            <a:cxnLst/>
            <a:rect l="l" t="t" r="r" b="b"/>
            <a:pathLst>
              <a:path w="10655" h="10441" extrusionOk="0">
                <a:moveTo>
                  <a:pt x="5315" y="3576"/>
                </a:moveTo>
                <a:cubicBezTo>
                  <a:pt x="5345" y="3576"/>
                  <a:pt x="5375" y="3576"/>
                  <a:pt x="5405" y="3578"/>
                </a:cubicBezTo>
                <a:cubicBezTo>
                  <a:pt x="6025" y="3614"/>
                  <a:pt x="6564" y="4021"/>
                  <a:pt x="6769" y="4611"/>
                </a:cubicBezTo>
                <a:cubicBezTo>
                  <a:pt x="6973" y="5198"/>
                  <a:pt x="6803" y="5852"/>
                  <a:pt x="6337" y="6265"/>
                </a:cubicBezTo>
                <a:cubicBezTo>
                  <a:pt x="6043" y="6526"/>
                  <a:pt x="5678" y="6654"/>
                  <a:pt x="5315" y="6654"/>
                </a:cubicBezTo>
                <a:cubicBezTo>
                  <a:pt x="4890" y="6654"/>
                  <a:pt x="4468" y="6480"/>
                  <a:pt x="4163" y="6138"/>
                </a:cubicBezTo>
                <a:cubicBezTo>
                  <a:pt x="3750" y="5673"/>
                  <a:pt x="3657" y="5003"/>
                  <a:pt x="3929" y="4444"/>
                </a:cubicBezTo>
                <a:cubicBezTo>
                  <a:pt x="4186" y="3910"/>
                  <a:pt x="4727" y="3576"/>
                  <a:pt x="5315" y="3576"/>
                </a:cubicBezTo>
                <a:close/>
                <a:moveTo>
                  <a:pt x="4872" y="0"/>
                </a:moveTo>
                <a:lnTo>
                  <a:pt x="4792" y="1374"/>
                </a:lnTo>
                <a:cubicBezTo>
                  <a:pt x="4289" y="1444"/>
                  <a:pt x="3805" y="1614"/>
                  <a:pt x="3370" y="1876"/>
                </a:cubicBezTo>
                <a:lnTo>
                  <a:pt x="2396" y="780"/>
                </a:lnTo>
                <a:lnTo>
                  <a:pt x="1140" y="1895"/>
                </a:lnTo>
                <a:lnTo>
                  <a:pt x="2158" y="3041"/>
                </a:lnTo>
                <a:cubicBezTo>
                  <a:pt x="1971" y="3328"/>
                  <a:pt x="1822" y="3638"/>
                  <a:pt x="1720" y="3965"/>
                </a:cubicBezTo>
                <a:lnTo>
                  <a:pt x="100" y="3870"/>
                </a:lnTo>
                <a:lnTo>
                  <a:pt x="1" y="5547"/>
                </a:lnTo>
                <a:lnTo>
                  <a:pt x="1572" y="5638"/>
                </a:lnTo>
                <a:cubicBezTo>
                  <a:pt x="1643" y="6141"/>
                  <a:pt x="1813" y="6625"/>
                  <a:pt x="2075" y="7060"/>
                </a:cubicBezTo>
                <a:lnTo>
                  <a:pt x="978" y="8035"/>
                </a:lnTo>
                <a:lnTo>
                  <a:pt x="2094" y="9290"/>
                </a:lnTo>
                <a:lnTo>
                  <a:pt x="3241" y="8272"/>
                </a:lnTo>
                <a:cubicBezTo>
                  <a:pt x="3584" y="8498"/>
                  <a:pt x="3961" y="8666"/>
                  <a:pt x="4358" y="8772"/>
                </a:cubicBezTo>
                <a:lnTo>
                  <a:pt x="4266" y="10343"/>
                </a:lnTo>
                <a:lnTo>
                  <a:pt x="5942" y="10440"/>
                </a:lnTo>
                <a:lnTo>
                  <a:pt x="6038" y="8820"/>
                </a:lnTo>
                <a:cubicBezTo>
                  <a:pt x="6374" y="8754"/>
                  <a:pt x="6700" y="8644"/>
                  <a:pt x="7004" y="8490"/>
                </a:cubicBezTo>
                <a:lnTo>
                  <a:pt x="8024" y="9637"/>
                </a:lnTo>
                <a:lnTo>
                  <a:pt x="9280" y="8520"/>
                </a:lnTo>
                <a:lnTo>
                  <a:pt x="8304" y="7423"/>
                </a:lnTo>
                <a:cubicBezTo>
                  <a:pt x="8530" y="7131"/>
                  <a:pt x="8713" y="6807"/>
                  <a:pt x="8843" y="6462"/>
                </a:cubicBezTo>
                <a:lnTo>
                  <a:pt x="10557" y="6562"/>
                </a:lnTo>
                <a:lnTo>
                  <a:pt x="10655" y="4884"/>
                </a:lnTo>
                <a:lnTo>
                  <a:pt x="9074" y="4791"/>
                </a:lnTo>
                <a:cubicBezTo>
                  <a:pt x="9035" y="4315"/>
                  <a:pt x="8904" y="3852"/>
                  <a:pt x="8691" y="3424"/>
                </a:cubicBezTo>
                <a:lnTo>
                  <a:pt x="9836" y="2406"/>
                </a:lnTo>
                <a:lnTo>
                  <a:pt x="8720" y="1150"/>
                </a:lnTo>
                <a:lnTo>
                  <a:pt x="7624" y="2126"/>
                </a:lnTo>
                <a:cubicBezTo>
                  <a:pt x="7275" y="1858"/>
                  <a:pt x="6883" y="1653"/>
                  <a:pt x="6465" y="1520"/>
                </a:cubicBezTo>
                <a:lnTo>
                  <a:pt x="6549" y="98"/>
                </a:lnTo>
                <a:lnTo>
                  <a:pt x="4872" y="0"/>
                </a:lnTo>
                <a:close/>
              </a:path>
            </a:pathLst>
          </a:custGeom>
          <a:solidFill>
            <a:srgbClr val="DBBBA0">
              <a:alpha val="289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5" name="Google Shape;425;p13"/>
          <p:cNvGrpSpPr/>
          <p:nvPr/>
        </p:nvGrpSpPr>
        <p:grpSpPr>
          <a:xfrm>
            <a:off x="35878" y="3919532"/>
            <a:ext cx="919131" cy="1106795"/>
            <a:chOff x="4437825" y="3557000"/>
            <a:chExt cx="686175" cy="826275"/>
          </a:xfrm>
        </p:grpSpPr>
        <p:sp>
          <p:nvSpPr>
            <p:cNvPr id="426" name="Google Shape;426;p13"/>
            <p:cNvSpPr/>
            <p:nvPr/>
          </p:nvSpPr>
          <p:spPr>
            <a:xfrm>
              <a:off x="4437825" y="3557000"/>
              <a:ext cx="430275" cy="545725"/>
            </a:xfrm>
            <a:custGeom>
              <a:avLst/>
              <a:gdLst/>
              <a:ahLst/>
              <a:cxnLst/>
              <a:rect l="l" t="t" r="r" b="b"/>
              <a:pathLst>
                <a:path w="17211" h="21829" extrusionOk="0">
                  <a:moveTo>
                    <a:pt x="3346" y="1"/>
                  </a:moveTo>
                  <a:cubicBezTo>
                    <a:pt x="3210" y="1"/>
                    <a:pt x="3081" y="30"/>
                    <a:pt x="2958" y="92"/>
                  </a:cubicBezTo>
                  <a:cubicBezTo>
                    <a:pt x="1" y="1563"/>
                    <a:pt x="11208" y="16205"/>
                    <a:pt x="11208" y="16205"/>
                  </a:cubicBezTo>
                  <a:cubicBezTo>
                    <a:pt x="10301" y="17580"/>
                    <a:pt x="12002" y="17998"/>
                    <a:pt x="12002" y="17998"/>
                  </a:cubicBezTo>
                  <a:cubicBezTo>
                    <a:pt x="11794" y="18570"/>
                    <a:pt x="11703" y="19059"/>
                    <a:pt x="11700" y="19473"/>
                  </a:cubicBezTo>
                  <a:cubicBezTo>
                    <a:pt x="11694" y="20239"/>
                    <a:pt x="11981" y="20759"/>
                    <a:pt x="12361" y="21106"/>
                  </a:cubicBezTo>
                  <a:cubicBezTo>
                    <a:pt x="13084" y="21774"/>
                    <a:pt x="14145" y="21829"/>
                    <a:pt x="14145" y="21829"/>
                  </a:cubicBezTo>
                  <a:lnTo>
                    <a:pt x="16185" y="21331"/>
                  </a:lnTo>
                  <a:cubicBezTo>
                    <a:pt x="16210" y="21258"/>
                    <a:pt x="16229" y="21188"/>
                    <a:pt x="16249" y="21120"/>
                  </a:cubicBezTo>
                  <a:cubicBezTo>
                    <a:pt x="17211" y="17713"/>
                    <a:pt x="13843" y="17229"/>
                    <a:pt x="13843" y="17229"/>
                  </a:cubicBezTo>
                  <a:cubicBezTo>
                    <a:pt x="14755" y="15779"/>
                    <a:pt x="12833" y="15446"/>
                    <a:pt x="12833" y="15446"/>
                  </a:cubicBezTo>
                  <a:cubicBezTo>
                    <a:pt x="12833" y="15446"/>
                    <a:pt x="6902" y="1024"/>
                    <a:pt x="3676" y="54"/>
                  </a:cubicBezTo>
                  <a:cubicBezTo>
                    <a:pt x="3563" y="19"/>
                    <a:pt x="3453" y="1"/>
                    <a:pt x="33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3"/>
            <p:cNvSpPr/>
            <p:nvPr/>
          </p:nvSpPr>
          <p:spPr>
            <a:xfrm>
              <a:off x="4529675" y="3558350"/>
              <a:ext cx="338425" cy="526675"/>
            </a:xfrm>
            <a:custGeom>
              <a:avLst/>
              <a:gdLst/>
              <a:ahLst/>
              <a:cxnLst/>
              <a:rect l="l" t="t" r="r" b="b"/>
              <a:pathLst>
                <a:path w="13537" h="21067" extrusionOk="0">
                  <a:moveTo>
                    <a:pt x="1" y="0"/>
                  </a:moveTo>
                  <a:lnTo>
                    <a:pt x="1" y="0"/>
                  </a:lnTo>
                  <a:cubicBezTo>
                    <a:pt x="3631" y="4801"/>
                    <a:pt x="6531" y="10114"/>
                    <a:pt x="8604" y="15764"/>
                  </a:cubicBezTo>
                  <a:cubicBezTo>
                    <a:pt x="8962" y="15826"/>
                    <a:pt x="9349" y="16083"/>
                    <a:pt x="9468" y="16427"/>
                  </a:cubicBezTo>
                  <a:cubicBezTo>
                    <a:pt x="9583" y="16781"/>
                    <a:pt x="9501" y="17169"/>
                    <a:pt x="9252" y="17447"/>
                  </a:cubicBezTo>
                  <a:cubicBezTo>
                    <a:pt x="9773" y="17615"/>
                    <a:pt x="10221" y="18022"/>
                    <a:pt x="10447" y="18524"/>
                  </a:cubicBezTo>
                  <a:cubicBezTo>
                    <a:pt x="9583" y="18634"/>
                    <a:pt x="8755" y="18940"/>
                    <a:pt x="8026" y="19419"/>
                  </a:cubicBezTo>
                  <a:cubicBezTo>
                    <a:pt x="8020" y="20185"/>
                    <a:pt x="8307" y="20705"/>
                    <a:pt x="8687" y="21052"/>
                  </a:cubicBezTo>
                  <a:cubicBezTo>
                    <a:pt x="9984" y="21052"/>
                    <a:pt x="11280" y="21061"/>
                    <a:pt x="12575" y="21066"/>
                  </a:cubicBezTo>
                  <a:cubicBezTo>
                    <a:pt x="13537" y="17659"/>
                    <a:pt x="10169" y="17175"/>
                    <a:pt x="10168" y="17175"/>
                  </a:cubicBezTo>
                  <a:cubicBezTo>
                    <a:pt x="11079" y="15725"/>
                    <a:pt x="9156" y="15392"/>
                    <a:pt x="9156" y="15392"/>
                  </a:cubicBezTo>
                  <a:cubicBezTo>
                    <a:pt x="9156" y="15392"/>
                    <a:pt x="3227" y="970"/>
                    <a:pt x="1" y="0"/>
                  </a:cubicBezTo>
                  <a:close/>
                </a:path>
              </a:pathLst>
            </a:custGeom>
            <a:solidFill>
              <a:srgbClr val="001B33">
                <a:alpha val="47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3"/>
            <p:cNvSpPr/>
            <p:nvPr/>
          </p:nvSpPr>
          <p:spPr>
            <a:xfrm>
              <a:off x="4887800" y="4044800"/>
              <a:ext cx="236200" cy="323450"/>
            </a:xfrm>
            <a:custGeom>
              <a:avLst/>
              <a:gdLst/>
              <a:ahLst/>
              <a:cxnLst/>
              <a:rect l="l" t="t" r="r" b="b"/>
              <a:pathLst>
                <a:path w="9448" h="12938" extrusionOk="0">
                  <a:moveTo>
                    <a:pt x="4079" y="1"/>
                  </a:moveTo>
                  <a:cubicBezTo>
                    <a:pt x="3336" y="1"/>
                    <a:pt x="2868" y="207"/>
                    <a:pt x="2868" y="207"/>
                  </a:cubicBezTo>
                  <a:lnTo>
                    <a:pt x="3010" y="491"/>
                  </a:lnTo>
                  <a:cubicBezTo>
                    <a:pt x="1214" y="1402"/>
                    <a:pt x="1" y="3847"/>
                    <a:pt x="137" y="6657"/>
                  </a:cubicBezTo>
                  <a:cubicBezTo>
                    <a:pt x="280" y="9622"/>
                    <a:pt x="1880" y="12036"/>
                    <a:pt x="3907" y="12624"/>
                  </a:cubicBezTo>
                  <a:lnTo>
                    <a:pt x="3601" y="12825"/>
                  </a:lnTo>
                  <a:cubicBezTo>
                    <a:pt x="3601" y="12825"/>
                    <a:pt x="3903" y="12937"/>
                    <a:pt x="4378" y="12937"/>
                  </a:cubicBezTo>
                  <a:cubicBezTo>
                    <a:pt x="4727" y="12937"/>
                    <a:pt x="5169" y="12876"/>
                    <a:pt x="5651" y="12664"/>
                  </a:cubicBezTo>
                  <a:lnTo>
                    <a:pt x="5657" y="12663"/>
                  </a:lnTo>
                  <a:cubicBezTo>
                    <a:pt x="7862" y="12125"/>
                    <a:pt x="9448" y="9404"/>
                    <a:pt x="9292" y="6214"/>
                  </a:cubicBezTo>
                  <a:cubicBezTo>
                    <a:pt x="9146" y="3197"/>
                    <a:pt x="7493" y="750"/>
                    <a:pt x="5416" y="219"/>
                  </a:cubicBezTo>
                  <a:lnTo>
                    <a:pt x="5400" y="214"/>
                  </a:lnTo>
                  <a:cubicBezTo>
                    <a:pt x="4905" y="54"/>
                    <a:pt x="4456" y="1"/>
                    <a:pt x="40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3"/>
            <p:cNvSpPr/>
            <p:nvPr/>
          </p:nvSpPr>
          <p:spPr>
            <a:xfrm>
              <a:off x="4856450" y="4049450"/>
              <a:ext cx="237375" cy="316275"/>
            </a:xfrm>
            <a:custGeom>
              <a:avLst/>
              <a:gdLst/>
              <a:ahLst/>
              <a:cxnLst/>
              <a:rect l="l" t="t" r="r" b="b"/>
              <a:pathLst>
                <a:path w="9495" h="12651" extrusionOk="0">
                  <a:moveTo>
                    <a:pt x="4605" y="1"/>
                  </a:moveTo>
                  <a:cubicBezTo>
                    <a:pt x="4551" y="1"/>
                    <a:pt x="4496" y="2"/>
                    <a:pt x="4441" y="5"/>
                  </a:cubicBezTo>
                  <a:cubicBezTo>
                    <a:pt x="1913" y="127"/>
                    <a:pt x="1" y="3056"/>
                    <a:pt x="169" y="6546"/>
                  </a:cubicBezTo>
                  <a:cubicBezTo>
                    <a:pt x="335" y="9963"/>
                    <a:pt x="2432" y="12650"/>
                    <a:pt x="4891" y="12650"/>
                  </a:cubicBezTo>
                  <a:cubicBezTo>
                    <a:pt x="4945" y="12650"/>
                    <a:pt x="4998" y="12649"/>
                    <a:pt x="5053" y="12647"/>
                  </a:cubicBezTo>
                  <a:cubicBezTo>
                    <a:pt x="7581" y="12524"/>
                    <a:pt x="9495" y="9595"/>
                    <a:pt x="9325" y="6103"/>
                  </a:cubicBezTo>
                  <a:cubicBezTo>
                    <a:pt x="9161" y="2689"/>
                    <a:pt x="7063" y="1"/>
                    <a:pt x="46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3"/>
            <p:cNvSpPr/>
            <p:nvPr/>
          </p:nvSpPr>
          <p:spPr>
            <a:xfrm>
              <a:off x="4650325" y="4049075"/>
              <a:ext cx="407300" cy="328775"/>
            </a:xfrm>
            <a:custGeom>
              <a:avLst/>
              <a:gdLst/>
              <a:ahLst/>
              <a:cxnLst/>
              <a:rect l="l" t="t" r="r" b="b"/>
              <a:pathLst>
                <a:path w="16292" h="13151" extrusionOk="0">
                  <a:moveTo>
                    <a:pt x="7415" y="0"/>
                  </a:moveTo>
                  <a:cubicBezTo>
                    <a:pt x="3064" y="0"/>
                    <a:pt x="0" y="1297"/>
                    <a:pt x="0" y="1297"/>
                  </a:cubicBezTo>
                  <a:lnTo>
                    <a:pt x="543" y="12489"/>
                  </a:lnTo>
                  <a:cubicBezTo>
                    <a:pt x="1663" y="12717"/>
                    <a:pt x="2794" y="12888"/>
                    <a:pt x="3932" y="13003"/>
                  </a:cubicBezTo>
                  <a:cubicBezTo>
                    <a:pt x="4975" y="13107"/>
                    <a:pt x="5945" y="13151"/>
                    <a:pt x="6841" y="13151"/>
                  </a:cubicBezTo>
                  <a:cubicBezTo>
                    <a:pt x="8641" y="13151"/>
                    <a:pt x="10144" y="12972"/>
                    <a:pt x="11340" y="12737"/>
                  </a:cubicBezTo>
                  <a:cubicBezTo>
                    <a:pt x="13873" y="12239"/>
                    <a:pt x="15849" y="10209"/>
                    <a:pt x="16190" y="7650"/>
                  </a:cubicBezTo>
                  <a:cubicBezTo>
                    <a:pt x="16275" y="7020"/>
                    <a:pt x="16291" y="6384"/>
                    <a:pt x="16236" y="5752"/>
                  </a:cubicBezTo>
                  <a:cubicBezTo>
                    <a:pt x="16018" y="3238"/>
                    <a:pt x="14234" y="1154"/>
                    <a:pt x="11838" y="482"/>
                  </a:cubicBezTo>
                  <a:cubicBezTo>
                    <a:pt x="11666" y="433"/>
                    <a:pt x="11489" y="392"/>
                    <a:pt x="11310" y="358"/>
                  </a:cubicBezTo>
                  <a:cubicBezTo>
                    <a:pt x="9937" y="101"/>
                    <a:pt x="8626" y="0"/>
                    <a:pt x="74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3"/>
            <p:cNvSpPr/>
            <p:nvPr/>
          </p:nvSpPr>
          <p:spPr>
            <a:xfrm>
              <a:off x="4748625" y="4061100"/>
              <a:ext cx="309000" cy="316750"/>
            </a:xfrm>
            <a:custGeom>
              <a:avLst/>
              <a:gdLst/>
              <a:ahLst/>
              <a:cxnLst/>
              <a:rect l="l" t="t" r="r" b="b"/>
              <a:pathLst>
                <a:path w="12360" h="12670" extrusionOk="0">
                  <a:moveTo>
                    <a:pt x="7906" y="1"/>
                  </a:moveTo>
                  <a:cubicBezTo>
                    <a:pt x="8346" y="372"/>
                    <a:pt x="8702" y="829"/>
                    <a:pt x="8957" y="1344"/>
                  </a:cubicBezTo>
                  <a:cubicBezTo>
                    <a:pt x="9490" y="2432"/>
                    <a:pt x="9557" y="3712"/>
                    <a:pt x="9279" y="4891"/>
                  </a:cubicBezTo>
                  <a:cubicBezTo>
                    <a:pt x="8999" y="6069"/>
                    <a:pt x="8393" y="7151"/>
                    <a:pt x="7643" y="8103"/>
                  </a:cubicBezTo>
                  <a:cubicBezTo>
                    <a:pt x="5781" y="10474"/>
                    <a:pt x="2981" y="12082"/>
                    <a:pt x="0" y="12522"/>
                  </a:cubicBezTo>
                  <a:cubicBezTo>
                    <a:pt x="1043" y="12626"/>
                    <a:pt x="2013" y="12670"/>
                    <a:pt x="2909" y="12670"/>
                  </a:cubicBezTo>
                  <a:cubicBezTo>
                    <a:pt x="4709" y="12670"/>
                    <a:pt x="6212" y="12491"/>
                    <a:pt x="7408" y="12256"/>
                  </a:cubicBezTo>
                  <a:cubicBezTo>
                    <a:pt x="9941" y="11758"/>
                    <a:pt x="11917" y="9728"/>
                    <a:pt x="12258" y="7169"/>
                  </a:cubicBezTo>
                  <a:cubicBezTo>
                    <a:pt x="12343" y="6539"/>
                    <a:pt x="12359" y="5903"/>
                    <a:pt x="12304" y="5271"/>
                  </a:cubicBezTo>
                  <a:cubicBezTo>
                    <a:pt x="12086" y="2757"/>
                    <a:pt x="10302" y="673"/>
                    <a:pt x="7906" y="1"/>
                  </a:cubicBezTo>
                  <a:close/>
                </a:path>
              </a:pathLst>
            </a:custGeom>
            <a:solidFill>
              <a:srgbClr val="001B33">
                <a:alpha val="47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3"/>
            <p:cNvSpPr/>
            <p:nvPr/>
          </p:nvSpPr>
          <p:spPr>
            <a:xfrm>
              <a:off x="4577800" y="4059825"/>
              <a:ext cx="236200" cy="323450"/>
            </a:xfrm>
            <a:custGeom>
              <a:avLst/>
              <a:gdLst/>
              <a:ahLst/>
              <a:cxnLst/>
              <a:rect l="l" t="t" r="r" b="b"/>
              <a:pathLst>
                <a:path w="9448" h="12938" extrusionOk="0">
                  <a:moveTo>
                    <a:pt x="4079" y="1"/>
                  </a:moveTo>
                  <a:cubicBezTo>
                    <a:pt x="3337" y="1"/>
                    <a:pt x="2870" y="206"/>
                    <a:pt x="2870" y="206"/>
                  </a:cubicBezTo>
                  <a:lnTo>
                    <a:pt x="3011" y="492"/>
                  </a:lnTo>
                  <a:cubicBezTo>
                    <a:pt x="1214" y="1403"/>
                    <a:pt x="1" y="3847"/>
                    <a:pt x="137" y="6656"/>
                  </a:cubicBezTo>
                  <a:cubicBezTo>
                    <a:pt x="280" y="9622"/>
                    <a:pt x="1880" y="12037"/>
                    <a:pt x="3907" y="12623"/>
                  </a:cubicBezTo>
                  <a:lnTo>
                    <a:pt x="3601" y="12826"/>
                  </a:lnTo>
                  <a:cubicBezTo>
                    <a:pt x="3601" y="12826"/>
                    <a:pt x="3903" y="12938"/>
                    <a:pt x="4377" y="12938"/>
                  </a:cubicBezTo>
                  <a:cubicBezTo>
                    <a:pt x="4726" y="12938"/>
                    <a:pt x="5169" y="12877"/>
                    <a:pt x="5651" y="12665"/>
                  </a:cubicBezTo>
                  <a:lnTo>
                    <a:pt x="5658" y="12662"/>
                  </a:lnTo>
                  <a:cubicBezTo>
                    <a:pt x="7862" y="12125"/>
                    <a:pt x="9448" y="9405"/>
                    <a:pt x="9294" y="6213"/>
                  </a:cubicBezTo>
                  <a:cubicBezTo>
                    <a:pt x="9148" y="3196"/>
                    <a:pt x="7493" y="749"/>
                    <a:pt x="5416" y="218"/>
                  </a:cubicBezTo>
                  <a:lnTo>
                    <a:pt x="5400" y="214"/>
                  </a:lnTo>
                  <a:cubicBezTo>
                    <a:pt x="4905" y="54"/>
                    <a:pt x="4457" y="1"/>
                    <a:pt x="40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3"/>
            <p:cNvSpPr/>
            <p:nvPr/>
          </p:nvSpPr>
          <p:spPr>
            <a:xfrm>
              <a:off x="4546775" y="4064000"/>
              <a:ext cx="237350" cy="316300"/>
            </a:xfrm>
            <a:custGeom>
              <a:avLst/>
              <a:gdLst/>
              <a:ahLst/>
              <a:cxnLst/>
              <a:rect l="l" t="t" r="r" b="b"/>
              <a:pathLst>
                <a:path w="9494" h="12652" extrusionOk="0">
                  <a:moveTo>
                    <a:pt x="4602" y="0"/>
                  </a:moveTo>
                  <a:cubicBezTo>
                    <a:pt x="4548" y="0"/>
                    <a:pt x="4495" y="2"/>
                    <a:pt x="4441" y="4"/>
                  </a:cubicBezTo>
                  <a:cubicBezTo>
                    <a:pt x="1911" y="128"/>
                    <a:pt x="0" y="3057"/>
                    <a:pt x="168" y="6549"/>
                  </a:cubicBezTo>
                  <a:cubicBezTo>
                    <a:pt x="181" y="6785"/>
                    <a:pt x="201" y="7019"/>
                    <a:pt x="231" y="7248"/>
                  </a:cubicBezTo>
                  <a:cubicBezTo>
                    <a:pt x="368" y="8304"/>
                    <a:pt x="689" y="9272"/>
                    <a:pt x="1147" y="10088"/>
                  </a:cubicBezTo>
                  <a:cubicBezTo>
                    <a:pt x="1309" y="10380"/>
                    <a:pt x="1496" y="10661"/>
                    <a:pt x="1705" y="10924"/>
                  </a:cubicBezTo>
                  <a:cubicBezTo>
                    <a:pt x="1924" y="11203"/>
                    <a:pt x="2169" y="11460"/>
                    <a:pt x="2438" y="11691"/>
                  </a:cubicBezTo>
                  <a:cubicBezTo>
                    <a:pt x="3159" y="12301"/>
                    <a:pt x="4002" y="12651"/>
                    <a:pt x="4891" y="12651"/>
                  </a:cubicBezTo>
                  <a:cubicBezTo>
                    <a:pt x="4945" y="12651"/>
                    <a:pt x="5000" y="12650"/>
                    <a:pt x="5054" y="12648"/>
                  </a:cubicBezTo>
                  <a:cubicBezTo>
                    <a:pt x="7582" y="12525"/>
                    <a:pt x="9493" y="9596"/>
                    <a:pt x="9325" y="6106"/>
                  </a:cubicBezTo>
                  <a:cubicBezTo>
                    <a:pt x="9267" y="4912"/>
                    <a:pt x="8975" y="3809"/>
                    <a:pt x="8514" y="2878"/>
                  </a:cubicBezTo>
                  <a:cubicBezTo>
                    <a:pt x="8346" y="2537"/>
                    <a:pt x="8148" y="2212"/>
                    <a:pt x="7925" y="1904"/>
                  </a:cubicBezTo>
                  <a:cubicBezTo>
                    <a:pt x="7735" y="1645"/>
                    <a:pt x="7523" y="1401"/>
                    <a:pt x="7290" y="1176"/>
                  </a:cubicBezTo>
                  <a:cubicBezTo>
                    <a:pt x="6677" y="584"/>
                    <a:pt x="5959" y="188"/>
                    <a:pt x="5192" y="53"/>
                  </a:cubicBezTo>
                  <a:cubicBezTo>
                    <a:pt x="4997" y="18"/>
                    <a:pt x="4799" y="0"/>
                    <a:pt x="4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3"/>
            <p:cNvSpPr/>
            <p:nvPr/>
          </p:nvSpPr>
          <p:spPr>
            <a:xfrm>
              <a:off x="4556200" y="4087675"/>
              <a:ext cx="201825" cy="269800"/>
            </a:xfrm>
            <a:custGeom>
              <a:avLst/>
              <a:gdLst/>
              <a:ahLst/>
              <a:cxnLst/>
              <a:rect l="l" t="t" r="r" b="b"/>
              <a:pathLst>
                <a:path w="8073" h="10792" extrusionOk="0">
                  <a:moveTo>
                    <a:pt x="3941" y="1"/>
                  </a:moveTo>
                  <a:cubicBezTo>
                    <a:pt x="3887" y="1"/>
                    <a:pt x="3833" y="2"/>
                    <a:pt x="3778" y="5"/>
                  </a:cubicBezTo>
                  <a:cubicBezTo>
                    <a:pt x="1621" y="108"/>
                    <a:pt x="0" y="2808"/>
                    <a:pt x="143" y="5786"/>
                  </a:cubicBezTo>
                  <a:cubicBezTo>
                    <a:pt x="285" y="8694"/>
                    <a:pt x="2058" y="10791"/>
                    <a:pt x="4149" y="10791"/>
                  </a:cubicBezTo>
                  <a:cubicBezTo>
                    <a:pt x="4199" y="10791"/>
                    <a:pt x="4249" y="10790"/>
                    <a:pt x="4300" y="10788"/>
                  </a:cubicBezTo>
                  <a:cubicBezTo>
                    <a:pt x="6457" y="10684"/>
                    <a:pt x="8073" y="7846"/>
                    <a:pt x="7928" y="4870"/>
                  </a:cubicBezTo>
                  <a:cubicBezTo>
                    <a:pt x="7787" y="1967"/>
                    <a:pt x="6026" y="1"/>
                    <a:pt x="39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3"/>
            <p:cNvSpPr/>
            <p:nvPr/>
          </p:nvSpPr>
          <p:spPr>
            <a:xfrm>
              <a:off x="4552550" y="4065275"/>
              <a:ext cx="176475" cy="250900"/>
            </a:xfrm>
            <a:custGeom>
              <a:avLst/>
              <a:gdLst/>
              <a:ahLst/>
              <a:cxnLst/>
              <a:rect l="l" t="t" r="r" b="b"/>
              <a:pathLst>
                <a:path w="7059" h="10036" extrusionOk="0">
                  <a:moveTo>
                    <a:pt x="4961" y="0"/>
                  </a:moveTo>
                  <a:lnTo>
                    <a:pt x="0" y="7197"/>
                  </a:lnTo>
                  <a:cubicBezTo>
                    <a:pt x="137" y="8253"/>
                    <a:pt x="458" y="9220"/>
                    <a:pt x="916" y="10035"/>
                  </a:cubicBezTo>
                  <a:lnTo>
                    <a:pt x="7059" y="1125"/>
                  </a:lnTo>
                  <a:cubicBezTo>
                    <a:pt x="6446" y="533"/>
                    <a:pt x="5728" y="137"/>
                    <a:pt x="4961" y="0"/>
                  </a:cubicBezTo>
                  <a:close/>
                </a:path>
              </a:pathLst>
            </a:custGeom>
            <a:solidFill>
              <a:srgbClr val="FFFFFF">
                <a:alpha val="36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3"/>
            <p:cNvSpPr/>
            <p:nvPr/>
          </p:nvSpPr>
          <p:spPr>
            <a:xfrm>
              <a:off x="4589400" y="4111600"/>
              <a:ext cx="170200" cy="244650"/>
            </a:xfrm>
            <a:custGeom>
              <a:avLst/>
              <a:gdLst/>
              <a:ahLst/>
              <a:cxnLst/>
              <a:rect l="l" t="t" r="r" b="b"/>
              <a:pathLst>
                <a:path w="6808" h="9786" extrusionOk="0">
                  <a:moveTo>
                    <a:pt x="6220" y="0"/>
                  </a:moveTo>
                  <a:lnTo>
                    <a:pt x="0" y="9020"/>
                  </a:lnTo>
                  <a:cubicBezTo>
                    <a:pt x="219" y="9298"/>
                    <a:pt x="464" y="9556"/>
                    <a:pt x="733" y="9785"/>
                  </a:cubicBezTo>
                  <a:lnTo>
                    <a:pt x="6808" y="974"/>
                  </a:lnTo>
                  <a:cubicBezTo>
                    <a:pt x="6639" y="633"/>
                    <a:pt x="6443" y="306"/>
                    <a:pt x="6220" y="0"/>
                  </a:cubicBezTo>
                  <a:close/>
                </a:path>
              </a:pathLst>
            </a:custGeom>
            <a:solidFill>
              <a:srgbClr val="FFFFFF">
                <a:alpha val="36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7" name="Google Shape;437;p13"/>
          <p:cNvGrpSpPr/>
          <p:nvPr/>
        </p:nvGrpSpPr>
        <p:grpSpPr>
          <a:xfrm rot="10800000">
            <a:off x="8187741" y="113600"/>
            <a:ext cx="803867" cy="1106794"/>
            <a:chOff x="8187741" y="113600"/>
            <a:chExt cx="803867" cy="1106794"/>
          </a:xfrm>
        </p:grpSpPr>
        <p:sp>
          <p:nvSpPr>
            <p:cNvPr id="438" name="Google Shape;438;p13"/>
            <p:cNvSpPr/>
            <p:nvPr/>
          </p:nvSpPr>
          <p:spPr>
            <a:xfrm rot="9870325" flipH="1">
              <a:off x="8330419" y="186526"/>
              <a:ext cx="518569" cy="960881"/>
            </a:xfrm>
            <a:custGeom>
              <a:avLst/>
              <a:gdLst/>
              <a:ahLst/>
              <a:cxnLst/>
              <a:rect l="l" t="t" r="r" b="b"/>
              <a:pathLst>
                <a:path w="8251" h="15290" extrusionOk="0">
                  <a:moveTo>
                    <a:pt x="4126" y="0"/>
                  </a:moveTo>
                  <a:lnTo>
                    <a:pt x="4080" y="3"/>
                  </a:lnTo>
                  <a:lnTo>
                    <a:pt x="163" y="282"/>
                  </a:lnTo>
                  <a:cubicBezTo>
                    <a:pt x="59" y="788"/>
                    <a:pt x="6" y="1303"/>
                    <a:pt x="2" y="1820"/>
                  </a:cubicBezTo>
                  <a:cubicBezTo>
                    <a:pt x="6" y="4719"/>
                    <a:pt x="1915" y="5956"/>
                    <a:pt x="2704" y="6330"/>
                  </a:cubicBezTo>
                  <a:cubicBezTo>
                    <a:pt x="3405" y="6663"/>
                    <a:pt x="3533" y="7141"/>
                    <a:pt x="3555" y="7568"/>
                  </a:cubicBezTo>
                  <a:lnTo>
                    <a:pt x="3555" y="7574"/>
                  </a:lnTo>
                  <a:cubicBezTo>
                    <a:pt x="3552" y="8035"/>
                    <a:pt x="3485" y="8586"/>
                    <a:pt x="2702" y="8960"/>
                  </a:cubicBezTo>
                  <a:cubicBezTo>
                    <a:pt x="1913" y="9334"/>
                    <a:pt x="4" y="10571"/>
                    <a:pt x="1" y="13470"/>
                  </a:cubicBezTo>
                  <a:cubicBezTo>
                    <a:pt x="4" y="13987"/>
                    <a:pt x="57" y="14503"/>
                    <a:pt x="161" y="15009"/>
                  </a:cubicBezTo>
                  <a:lnTo>
                    <a:pt x="4079" y="15287"/>
                  </a:lnTo>
                  <a:lnTo>
                    <a:pt x="4124" y="15290"/>
                  </a:lnTo>
                  <a:lnTo>
                    <a:pt x="4171" y="15287"/>
                  </a:lnTo>
                  <a:lnTo>
                    <a:pt x="8089" y="15009"/>
                  </a:lnTo>
                  <a:cubicBezTo>
                    <a:pt x="8193" y="14503"/>
                    <a:pt x="8246" y="13987"/>
                    <a:pt x="8249" y="13470"/>
                  </a:cubicBezTo>
                  <a:cubicBezTo>
                    <a:pt x="8246" y="10571"/>
                    <a:pt x="6337" y="9334"/>
                    <a:pt x="5548" y="8960"/>
                  </a:cubicBezTo>
                  <a:cubicBezTo>
                    <a:pt x="4847" y="8627"/>
                    <a:pt x="4718" y="8150"/>
                    <a:pt x="4696" y="7722"/>
                  </a:cubicBezTo>
                  <a:lnTo>
                    <a:pt x="4696" y="7716"/>
                  </a:lnTo>
                  <a:cubicBezTo>
                    <a:pt x="4699" y="7255"/>
                    <a:pt x="4767" y="6704"/>
                    <a:pt x="5549" y="6330"/>
                  </a:cubicBezTo>
                  <a:cubicBezTo>
                    <a:pt x="6338" y="5956"/>
                    <a:pt x="8248" y="4719"/>
                    <a:pt x="8251" y="1820"/>
                  </a:cubicBezTo>
                  <a:cubicBezTo>
                    <a:pt x="8248" y="1303"/>
                    <a:pt x="8194" y="788"/>
                    <a:pt x="8090" y="282"/>
                  </a:cubicBezTo>
                  <a:lnTo>
                    <a:pt x="4173" y="3"/>
                  </a:lnTo>
                  <a:lnTo>
                    <a:pt x="41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3"/>
            <p:cNvSpPr/>
            <p:nvPr/>
          </p:nvSpPr>
          <p:spPr>
            <a:xfrm rot="9870325" flipH="1">
              <a:off x="8372327" y="228436"/>
              <a:ext cx="434791" cy="876984"/>
            </a:xfrm>
            <a:custGeom>
              <a:avLst/>
              <a:gdLst/>
              <a:ahLst/>
              <a:cxnLst/>
              <a:rect l="l" t="t" r="r" b="b"/>
              <a:pathLst>
                <a:path w="6918" h="13955" extrusionOk="0">
                  <a:moveTo>
                    <a:pt x="3459" y="0"/>
                  </a:moveTo>
                  <a:lnTo>
                    <a:pt x="66" y="241"/>
                  </a:lnTo>
                  <a:cubicBezTo>
                    <a:pt x="25" y="542"/>
                    <a:pt x="3" y="847"/>
                    <a:pt x="3" y="1150"/>
                  </a:cubicBezTo>
                  <a:cubicBezTo>
                    <a:pt x="3" y="1889"/>
                    <a:pt x="140" y="2503"/>
                    <a:pt x="357" y="3006"/>
                  </a:cubicBezTo>
                  <a:cubicBezTo>
                    <a:pt x="872" y="4233"/>
                    <a:pt x="1829" y="4824"/>
                    <a:pt x="2323" y="5060"/>
                  </a:cubicBezTo>
                  <a:cubicBezTo>
                    <a:pt x="2918" y="5343"/>
                    <a:pt x="3294" y="5751"/>
                    <a:pt x="3460" y="6300"/>
                  </a:cubicBezTo>
                  <a:cubicBezTo>
                    <a:pt x="3588" y="5880"/>
                    <a:pt x="3888" y="5396"/>
                    <a:pt x="4596" y="5060"/>
                  </a:cubicBezTo>
                  <a:cubicBezTo>
                    <a:pt x="5139" y="4801"/>
                    <a:pt x="6239" y="4112"/>
                    <a:pt x="6704" y="2628"/>
                  </a:cubicBezTo>
                  <a:cubicBezTo>
                    <a:pt x="6836" y="2205"/>
                    <a:pt x="6917" y="1715"/>
                    <a:pt x="6917" y="1150"/>
                  </a:cubicBezTo>
                  <a:cubicBezTo>
                    <a:pt x="6916" y="847"/>
                    <a:pt x="6894" y="542"/>
                    <a:pt x="6853" y="241"/>
                  </a:cubicBezTo>
                  <a:lnTo>
                    <a:pt x="3459" y="0"/>
                  </a:lnTo>
                  <a:close/>
                  <a:moveTo>
                    <a:pt x="3457" y="7653"/>
                  </a:moveTo>
                  <a:cubicBezTo>
                    <a:pt x="3330" y="8074"/>
                    <a:pt x="3030" y="8556"/>
                    <a:pt x="2321" y="8894"/>
                  </a:cubicBezTo>
                  <a:cubicBezTo>
                    <a:pt x="1623" y="9226"/>
                    <a:pt x="3" y="10271"/>
                    <a:pt x="0" y="12802"/>
                  </a:cubicBezTo>
                  <a:cubicBezTo>
                    <a:pt x="2" y="13107"/>
                    <a:pt x="24" y="13410"/>
                    <a:pt x="65" y="13712"/>
                  </a:cubicBezTo>
                  <a:lnTo>
                    <a:pt x="3457" y="13954"/>
                  </a:lnTo>
                  <a:lnTo>
                    <a:pt x="6851" y="13712"/>
                  </a:lnTo>
                  <a:cubicBezTo>
                    <a:pt x="6892" y="13410"/>
                    <a:pt x="6914" y="13107"/>
                    <a:pt x="6914" y="12802"/>
                  </a:cubicBezTo>
                  <a:cubicBezTo>
                    <a:pt x="6914" y="12526"/>
                    <a:pt x="6894" y="12249"/>
                    <a:pt x="6851" y="11976"/>
                  </a:cubicBezTo>
                  <a:cubicBezTo>
                    <a:pt x="6547" y="10035"/>
                    <a:pt x="5209" y="9186"/>
                    <a:pt x="4595" y="8894"/>
                  </a:cubicBezTo>
                  <a:cubicBezTo>
                    <a:pt x="4125" y="8670"/>
                    <a:pt x="3789" y="8366"/>
                    <a:pt x="3589" y="7978"/>
                  </a:cubicBezTo>
                  <a:cubicBezTo>
                    <a:pt x="3534" y="7874"/>
                    <a:pt x="3490" y="7766"/>
                    <a:pt x="3457" y="76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3"/>
            <p:cNvSpPr/>
            <p:nvPr/>
          </p:nvSpPr>
          <p:spPr>
            <a:xfrm rot="9870325" flipH="1">
              <a:off x="8308052" y="236888"/>
              <a:ext cx="436865" cy="396104"/>
            </a:xfrm>
            <a:custGeom>
              <a:avLst/>
              <a:gdLst/>
              <a:ahLst/>
              <a:cxnLst/>
              <a:rect l="l" t="t" r="r" b="b"/>
              <a:pathLst>
                <a:path w="6951" h="6303" extrusionOk="0">
                  <a:moveTo>
                    <a:pt x="3457" y="1"/>
                  </a:moveTo>
                  <a:cubicBezTo>
                    <a:pt x="3551" y="1613"/>
                    <a:pt x="3374" y="2883"/>
                    <a:pt x="2068" y="3624"/>
                  </a:cubicBezTo>
                  <a:cubicBezTo>
                    <a:pt x="761" y="4366"/>
                    <a:pt x="230" y="4522"/>
                    <a:pt x="0" y="5150"/>
                  </a:cubicBezTo>
                  <a:cubicBezTo>
                    <a:pt x="2" y="5455"/>
                    <a:pt x="24" y="5758"/>
                    <a:pt x="65" y="6060"/>
                  </a:cubicBezTo>
                  <a:lnTo>
                    <a:pt x="3457" y="6302"/>
                  </a:lnTo>
                  <a:lnTo>
                    <a:pt x="6851" y="6060"/>
                  </a:lnTo>
                  <a:cubicBezTo>
                    <a:pt x="6889" y="5776"/>
                    <a:pt x="6950" y="5449"/>
                    <a:pt x="6913" y="5150"/>
                  </a:cubicBezTo>
                  <a:cubicBezTo>
                    <a:pt x="6894" y="4987"/>
                    <a:pt x="6844" y="4831"/>
                    <a:pt x="6748" y="4695"/>
                  </a:cubicBezTo>
                  <a:cubicBezTo>
                    <a:pt x="6616" y="4506"/>
                    <a:pt x="6433" y="4361"/>
                    <a:pt x="6254" y="4217"/>
                  </a:cubicBezTo>
                  <a:cubicBezTo>
                    <a:pt x="6135" y="4123"/>
                    <a:pt x="6015" y="4027"/>
                    <a:pt x="5882" y="3954"/>
                  </a:cubicBezTo>
                  <a:cubicBezTo>
                    <a:pt x="5311" y="3640"/>
                    <a:pt x="4716" y="3657"/>
                    <a:pt x="4210" y="3203"/>
                  </a:cubicBezTo>
                  <a:cubicBezTo>
                    <a:pt x="3933" y="2955"/>
                    <a:pt x="3768" y="2601"/>
                    <a:pt x="3688" y="2238"/>
                  </a:cubicBezTo>
                  <a:cubicBezTo>
                    <a:pt x="3550" y="1629"/>
                    <a:pt x="3534" y="945"/>
                    <a:pt x="3589" y="326"/>
                  </a:cubicBezTo>
                  <a:cubicBezTo>
                    <a:pt x="3608" y="123"/>
                    <a:pt x="3624" y="1"/>
                    <a:pt x="36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3"/>
            <p:cNvSpPr/>
            <p:nvPr/>
          </p:nvSpPr>
          <p:spPr>
            <a:xfrm rot="9870325" flipH="1">
              <a:off x="8433169" y="1073262"/>
              <a:ext cx="558729" cy="73841"/>
            </a:xfrm>
            <a:custGeom>
              <a:avLst/>
              <a:gdLst/>
              <a:ahLst/>
              <a:cxnLst/>
              <a:rect l="l" t="t" r="r" b="b"/>
              <a:pathLst>
                <a:path w="8890" h="1175" extrusionOk="0">
                  <a:moveTo>
                    <a:pt x="454" y="1"/>
                  </a:moveTo>
                  <a:cubicBezTo>
                    <a:pt x="203" y="1"/>
                    <a:pt x="0" y="203"/>
                    <a:pt x="0" y="453"/>
                  </a:cubicBezTo>
                  <a:lnTo>
                    <a:pt x="0" y="720"/>
                  </a:lnTo>
                  <a:cubicBezTo>
                    <a:pt x="0" y="972"/>
                    <a:pt x="203" y="1174"/>
                    <a:pt x="454" y="1174"/>
                  </a:cubicBezTo>
                  <a:lnTo>
                    <a:pt x="8437" y="1174"/>
                  </a:lnTo>
                  <a:cubicBezTo>
                    <a:pt x="8689" y="1174"/>
                    <a:pt x="8890" y="972"/>
                    <a:pt x="8890" y="720"/>
                  </a:cubicBezTo>
                  <a:lnTo>
                    <a:pt x="8890" y="453"/>
                  </a:lnTo>
                  <a:cubicBezTo>
                    <a:pt x="8890" y="203"/>
                    <a:pt x="8689" y="1"/>
                    <a:pt x="84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3"/>
            <p:cNvSpPr/>
            <p:nvPr/>
          </p:nvSpPr>
          <p:spPr>
            <a:xfrm rot="9870325" flipH="1">
              <a:off x="8187450" y="186890"/>
              <a:ext cx="558729" cy="73841"/>
            </a:xfrm>
            <a:custGeom>
              <a:avLst/>
              <a:gdLst/>
              <a:ahLst/>
              <a:cxnLst/>
              <a:rect l="l" t="t" r="r" b="b"/>
              <a:pathLst>
                <a:path w="8890" h="1175" extrusionOk="0">
                  <a:moveTo>
                    <a:pt x="454" y="0"/>
                  </a:moveTo>
                  <a:cubicBezTo>
                    <a:pt x="203" y="0"/>
                    <a:pt x="0" y="203"/>
                    <a:pt x="0" y="454"/>
                  </a:cubicBezTo>
                  <a:lnTo>
                    <a:pt x="0" y="722"/>
                  </a:lnTo>
                  <a:cubicBezTo>
                    <a:pt x="0" y="973"/>
                    <a:pt x="203" y="1174"/>
                    <a:pt x="454" y="1174"/>
                  </a:cubicBezTo>
                  <a:lnTo>
                    <a:pt x="8437" y="1174"/>
                  </a:lnTo>
                  <a:cubicBezTo>
                    <a:pt x="8689" y="1174"/>
                    <a:pt x="8890" y="973"/>
                    <a:pt x="8890" y="722"/>
                  </a:cubicBezTo>
                  <a:lnTo>
                    <a:pt x="8890" y="454"/>
                  </a:lnTo>
                  <a:cubicBezTo>
                    <a:pt x="8890" y="203"/>
                    <a:pt x="8689" y="0"/>
                    <a:pt x="84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3"/>
            <p:cNvSpPr/>
            <p:nvPr/>
          </p:nvSpPr>
          <p:spPr>
            <a:xfrm rot="9870325" flipH="1">
              <a:off x="8438851" y="702282"/>
              <a:ext cx="399030" cy="247102"/>
            </a:xfrm>
            <a:custGeom>
              <a:avLst/>
              <a:gdLst/>
              <a:ahLst/>
              <a:cxnLst/>
              <a:rect l="l" t="t" r="r" b="b"/>
              <a:pathLst>
                <a:path w="6349" h="3932" extrusionOk="0">
                  <a:moveTo>
                    <a:pt x="3825" y="0"/>
                  </a:moveTo>
                  <a:cubicBezTo>
                    <a:pt x="2595" y="0"/>
                    <a:pt x="1228" y="172"/>
                    <a:pt x="0" y="638"/>
                  </a:cubicBezTo>
                  <a:cubicBezTo>
                    <a:pt x="517" y="1865"/>
                    <a:pt x="1474" y="2456"/>
                    <a:pt x="1968" y="2692"/>
                  </a:cubicBezTo>
                  <a:cubicBezTo>
                    <a:pt x="2563" y="2975"/>
                    <a:pt x="2939" y="3383"/>
                    <a:pt x="3104" y="3932"/>
                  </a:cubicBezTo>
                  <a:cubicBezTo>
                    <a:pt x="3233" y="3512"/>
                    <a:pt x="3533" y="3028"/>
                    <a:pt x="4241" y="2692"/>
                  </a:cubicBezTo>
                  <a:cubicBezTo>
                    <a:pt x="4784" y="2433"/>
                    <a:pt x="5884" y="1744"/>
                    <a:pt x="6349" y="260"/>
                  </a:cubicBezTo>
                  <a:cubicBezTo>
                    <a:pt x="5682" y="107"/>
                    <a:pt x="4796" y="0"/>
                    <a:pt x="38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13"/>
          <p:cNvGrpSpPr/>
          <p:nvPr/>
        </p:nvGrpSpPr>
        <p:grpSpPr>
          <a:xfrm>
            <a:off x="8360993" y="4555814"/>
            <a:ext cx="425054" cy="391838"/>
            <a:chOff x="5649525" y="2360125"/>
            <a:chExt cx="242500" cy="223550"/>
          </a:xfrm>
        </p:grpSpPr>
        <p:sp>
          <p:nvSpPr>
            <p:cNvPr id="445" name="Google Shape;445;p13"/>
            <p:cNvSpPr/>
            <p:nvPr/>
          </p:nvSpPr>
          <p:spPr>
            <a:xfrm>
              <a:off x="5649525" y="2360125"/>
              <a:ext cx="223550" cy="223550"/>
            </a:xfrm>
            <a:custGeom>
              <a:avLst/>
              <a:gdLst/>
              <a:ahLst/>
              <a:cxnLst/>
              <a:rect l="l" t="t" r="r" b="b"/>
              <a:pathLst>
                <a:path w="8942" h="8942" extrusionOk="0">
                  <a:moveTo>
                    <a:pt x="4471" y="1"/>
                  </a:moveTo>
                  <a:cubicBezTo>
                    <a:pt x="2003" y="1"/>
                    <a:pt x="1" y="2002"/>
                    <a:pt x="1" y="4471"/>
                  </a:cubicBezTo>
                  <a:cubicBezTo>
                    <a:pt x="1" y="6941"/>
                    <a:pt x="2003" y="8942"/>
                    <a:pt x="4471" y="8942"/>
                  </a:cubicBezTo>
                  <a:cubicBezTo>
                    <a:pt x="6941" y="8942"/>
                    <a:pt x="8942" y="6941"/>
                    <a:pt x="8942" y="4471"/>
                  </a:cubicBezTo>
                  <a:cubicBezTo>
                    <a:pt x="8942" y="2002"/>
                    <a:pt x="6941" y="1"/>
                    <a:pt x="44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3"/>
            <p:cNvSpPr/>
            <p:nvPr/>
          </p:nvSpPr>
          <p:spPr>
            <a:xfrm>
              <a:off x="5668475" y="2360125"/>
              <a:ext cx="223550" cy="223550"/>
            </a:xfrm>
            <a:custGeom>
              <a:avLst/>
              <a:gdLst/>
              <a:ahLst/>
              <a:cxnLst/>
              <a:rect l="l" t="t" r="r" b="b"/>
              <a:pathLst>
                <a:path w="8942" h="8942" extrusionOk="0">
                  <a:moveTo>
                    <a:pt x="4471" y="1"/>
                  </a:moveTo>
                  <a:cubicBezTo>
                    <a:pt x="2002" y="1"/>
                    <a:pt x="0" y="2002"/>
                    <a:pt x="0" y="4471"/>
                  </a:cubicBezTo>
                  <a:cubicBezTo>
                    <a:pt x="0" y="6941"/>
                    <a:pt x="2002" y="8942"/>
                    <a:pt x="4471" y="8942"/>
                  </a:cubicBezTo>
                  <a:cubicBezTo>
                    <a:pt x="6941" y="8942"/>
                    <a:pt x="8941" y="6941"/>
                    <a:pt x="8941" y="4471"/>
                  </a:cubicBezTo>
                  <a:cubicBezTo>
                    <a:pt x="8941" y="2002"/>
                    <a:pt x="6941" y="1"/>
                    <a:pt x="44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3"/>
            <p:cNvSpPr/>
            <p:nvPr/>
          </p:nvSpPr>
          <p:spPr>
            <a:xfrm>
              <a:off x="5687000" y="2386975"/>
              <a:ext cx="186475" cy="169875"/>
            </a:xfrm>
            <a:custGeom>
              <a:avLst/>
              <a:gdLst/>
              <a:ahLst/>
              <a:cxnLst/>
              <a:rect l="l" t="t" r="r" b="b"/>
              <a:pathLst>
                <a:path w="7459" h="6795" extrusionOk="0">
                  <a:moveTo>
                    <a:pt x="3730" y="0"/>
                  </a:moveTo>
                  <a:cubicBezTo>
                    <a:pt x="2861" y="0"/>
                    <a:pt x="1992" y="332"/>
                    <a:pt x="1329" y="996"/>
                  </a:cubicBezTo>
                  <a:cubicBezTo>
                    <a:pt x="1" y="2322"/>
                    <a:pt x="1" y="4474"/>
                    <a:pt x="1329" y="5800"/>
                  </a:cubicBezTo>
                  <a:cubicBezTo>
                    <a:pt x="1992" y="6463"/>
                    <a:pt x="2861" y="6794"/>
                    <a:pt x="3730" y="6794"/>
                  </a:cubicBezTo>
                  <a:cubicBezTo>
                    <a:pt x="4600" y="6794"/>
                    <a:pt x="5469" y="6463"/>
                    <a:pt x="6132" y="5800"/>
                  </a:cubicBezTo>
                  <a:cubicBezTo>
                    <a:pt x="7459" y="4474"/>
                    <a:pt x="7459" y="2322"/>
                    <a:pt x="6132" y="996"/>
                  </a:cubicBezTo>
                  <a:cubicBezTo>
                    <a:pt x="5469" y="332"/>
                    <a:pt x="4600" y="0"/>
                    <a:pt x="3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3"/>
            <p:cNvSpPr/>
            <p:nvPr/>
          </p:nvSpPr>
          <p:spPr>
            <a:xfrm>
              <a:off x="5707900" y="2399575"/>
              <a:ext cx="144725" cy="144700"/>
            </a:xfrm>
            <a:custGeom>
              <a:avLst/>
              <a:gdLst/>
              <a:ahLst/>
              <a:cxnLst/>
              <a:rect l="l" t="t" r="r" b="b"/>
              <a:pathLst>
                <a:path w="5789" h="5788" extrusionOk="0">
                  <a:moveTo>
                    <a:pt x="2894" y="0"/>
                  </a:moveTo>
                  <a:cubicBezTo>
                    <a:pt x="1296" y="0"/>
                    <a:pt x="1" y="1295"/>
                    <a:pt x="1" y="2893"/>
                  </a:cubicBezTo>
                  <a:cubicBezTo>
                    <a:pt x="1" y="4491"/>
                    <a:pt x="1296" y="5788"/>
                    <a:pt x="2894" y="5788"/>
                  </a:cubicBezTo>
                  <a:cubicBezTo>
                    <a:pt x="4492" y="5788"/>
                    <a:pt x="5788" y="4491"/>
                    <a:pt x="5788" y="2893"/>
                  </a:cubicBezTo>
                  <a:cubicBezTo>
                    <a:pt x="5788" y="1295"/>
                    <a:pt x="4492" y="0"/>
                    <a:pt x="28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3"/>
            <p:cNvSpPr/>
            <p:nvPr/>
          </p:nvSpPr>
          <p:spPr>
            <a:xfrm>
              <a:off x="5758550" y="2427075"/>
              <a:ext cx="54825" cy="90450"/>
            </a:xfrm>
            <a:custGeom>
              <a:avLst/>
              <a:gdLst/>
              <a:ahLst/>
              <a:cxnLst/>
              <a:rect l="l" t="t" r="r" b="b"/>
              <a:pathLst>
                <a:path w="2193" h="3618" extrusionOk="0">
                  <a:moveTo>
                    <a:pt x="921" y="894"/>
                  </a:moveTo>
                  <a:lnTo>
                    <a:pt x="921" y="1403"/>
                  </a:lnTo>
                  <a:cubicBezTo>
                    <a:pt x="821" y="1392"/>
                    <a:pt x="744" y="1364"/>
                    <a:pt x="693" y="1322"/>
                  </a:cubicBezTo>
                  <a:cubicBezTo>
                    <a:pt x="643" y="1278"/>
                    <a:pt x="618" y="1216"/>
                    <a:pt x="618" y="1141"/>
                  </a:cubicBezTo>
                  <a:cubicBezTo>
                    <a:pt x="618" y="1072"/>
                    <a:pt x="645" y="1015"/>
                    <a:pt x="700" y="971"/>
                  </a:cubicBezTo>
                  <a:cubicBezTo>
                    <a:pt x="755" y="926"/>
                    <a:pt x="828" y="901"/>
                    <a:pt x="921" y="894"/>
                  </a:cubicBezTo>
                  <a:close/>
                  <a:moveTo>
                    <a:pt x="1237" y="2038"/>
                  </a:moveTo>
                  <a:cubicBezTo>
                    <a:pt x="1360" y="2051"/>
                    <a:pt x="1446" y="2081"/>
                    <a:pt x="1498" y="2125"/>
                  </a:cubicBezTo>
                  <a:cubicBezTo>
                    <a:pt x="1550" y="2167"/>
                    <a:pt x="1576" y="2233"/>
                    <a:pt x="1576" y="2321"/>
                  </a:cubicBezTo>
                  <a:cubicBezTo>
                    <a:pt x="1576" y="2406"/>
                    <a:pt x="1546" y="2470"/>
                    <a:pt x="1490" y="2514"/>
                  </a:cubicBezTo>
                  <a:cubicBezTo>
                    <a:pt x="1433" y="2557"/>
                    <a:pt x="1350" y="2579"/>
                    <a:pt x="1237" y="2580"/>
                  </a:cubicBezTo>
                  <a:lnTo>
                    <a:pt x="1237" y="2038"/>
                  </a:lnTo>
                  <a:close/>
                  <a:moveTo>
                    <a:pt x="921" y="0"/>
                  </a:moveTo>
                  <a:lnTo>
                    <a:pt x="920" y="451"/>
                  </a:lnTo>
                  <a:cubicBezTo>
                    <a:pt x="624" y="462"/>
                    <a:pt x="398" y="534"/>
                    <a:pt x="238" y="665"/>
                  </a:cubicBezTo>
                  <a:cubicBezTo>
                    <a:pt x="79" y="795"/>
                    <a:pt x="0" y="976"/>
                    <a:pt x="0" y="1209"/>
                  </a:cubicBezTo>
                  <a:cubicBezTo>
                    <a:pt x="0" y="1429"/>
                    <a:pt x="65" y="1597"/>
                    <a:pt x="195" y="1713"/>
                  </a:cubicBezTo>
                  <a:cubicBezTo>
                    <a:pt x="326" y="1829"/>
                    <a:pt x="547" y="1916"/>
                    <a:pt x="857" y="1971"/>
                  </a:cubicBezTo>
                  <a:lnTo>
                    <a:pt x="921" y="1982"/>
                  </a:lnTo>
                  <a:lnTo>
                    <a:pt x="921" y="2588"/>
                  </a:lnTo>
                  <a:cubicBezTo>
                    <a:pt x="764" y="2582"/>
                    <a:pt x="608" y="2560"/>
                    <a:pt x="456" y="2519"/>
                  </a:cubicBezTo>
                  <a:cubicBezTo>
                    <a:pt x="304" y="2478"/>
                    <a:pt x="153" y="2419"/>
                    <a:pt x="3" y="2342"/>
                  </a:cubicBezTo>
                  <a:lnTo>
                    <a:pt x="3" y="2852"/>
                  </a:lnTo>
                  <a:cubicBezTo>
                    <a:pt x="148" y="2906"/>
                    <a:pt x="296" y="2948"/>
                    <a:pt x="448" y="2978"/>
                  </a:cubicBezTo>
                  <a:cubicBezTo>
                    <a:pt x="599" y="3008"/>
                    <a:pt x="756" y="3025"/>
                    <a:pt x="920" y="3031"/>
                  </a:cubicBezTo>
                  <a:lnTo>
                    <a:pt x="921" y="3617"/>
                  </a:lnTo>
                  <a:lnTo>
                    <a:pt x="1237" y="3617"/>
                  </a:lnTo>
                  <a:lnTo>
                    <a:pt x="1237" y="3028"/>
                  </a:lnTo>
                  <a:cubicBezTo>
                    <a:pt x="1557" y="3009"/>
                    <a:pt x="1796" y="2937"/>
                    <a:pt x="1955" y="2810"/>
                  </a:cubicBezTo>
                  <a:cubicBezTo>
                    <a:pt x="2114" y="2681"/>
                    <a:pt x="2192" y="2497"/>
                    <a:pt x="2192" y="2258"/>
                  </a:cubicBezTo>
                  <a:cubicBezTo>
                    <a:pt x="2192" y="2021"/>
                    <a:pt x="2126" y="1842"/>
                    <a:pt x="1993" y="1721"/>
                  </a:cubicBezTo>
                  <a:cubicBezTo>
                    <a:pt x="1859" y="1598"/>
                    <a:pt x="1628" y="1512"/>
                    <a:pt x="1298" y="1460"/>
                  </a:cubicBezTo>
                  <a:lnTo>
                    <a:pt x="1237" y="1447"/>
                  </a:lnTo>
                  <a:lnTo>
                    <a:pt x="1237" y="890"/>
                  </a:lnTo>
                  <a:cubicBezTo>
                    <a:pt x="1367" y="896"/>
                    <a:pt x="1498" y="915"/>
                    <a:pt x="1628" y="946"/>
                  </a:cubicBezTo>
                  <a:cubicBezTo>
                    <a:pt x="1759" y="976"/>
                    <a:pt x="1887" y="1018"/>
                    <a:pt x="2018" y="1072"/>
                  </a:cubicBezTo>
                  <a:lnTo>
                    <a:pt x="2018" y="577"/>
                  </a:lnTo>
                  <a:cubicBezTo>
                    <a:pt x="1886" y="542"/>
                    <a:pt x="1755" y="514"/>
                    <a:pt x="1627" y="492"/>
                  </a:cubicBezTo>
                  <a:cubicBezTo>
                    <a:pt x="1496" y="470"/>
                    <a:pt x="1366" y="453"/>
                    <a:pt x="1237" y="443"/>
                  </a:cubicBezTo>
                  <a:lnTo>
                    <a:pt x="12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13"/>
          <p:cNvGrpSpPr/>
          <p:nvPr/>
        </p:nvGrpSpPr>
        <p:grpSpPr>
          <a:xfrm>
            <a:off x="404001" y="167797"/>
            <a:ext cx="182884" cy="182882"/>
            <a:chOff x="6622700" y="4387050"/>
            <a:chExt cx="89825" cy="89525"/>
          </a:xfrm>
        </p:grpSpPr>
        <p:sp>
          <p:nvSpPr>
            <p:cNvPr id="451" name="Google Shape;451;p13"/>
            <p:cNvSpPr/>
            <p:nvPr/>
          </p:nvSpPr>
          <p:spPr>
            <a:xfrm>
              <a:off x="6662325" y="4387050"/>
              <a:ext cx="10550" cy="89525"/>
            </a:xfrm>
            <a:custGeom>
              <a:avLst/>
              <a:gdLst/>
              <a:ahLst/>
              <a:cxnLst/>
              <a:rect l="l" t="t" r="r" b="b"/>
              <a:pathLst>
                <a:path w="422" h="3581" extrusionOk="0">
                  <a:moveTo>
                    <a:pt x="211" y="1"/>
                  </a:moveTo>
                  <a:cubicBezTo>
                    <a:pt x="95" y="1"/>
                    <a:pt x="1" y="95"/>
                    <a:pt x="1" y="211"/>
                  </a:cubicBezTo>
                  <a:lnTo>
                    <a:pt x="1" y="3370"/>
                  </a:lnTo>
                  <a:cubicBezTo>
                    <a:pt x="1" y="3486"/>
                    <a:pt x="95" y="3580"/>
                    <a:pt x="211" y="3580"/>
                  </a:cubicBezTo>
                  <a:cubicBezTo>
                    <a:pt x="327" y="3580"/>
                    <a:pt x="420" y="3487"/>
                    <a:pt x="422" y="3371"/>
                  </a:cubicBezTo>
                  <a:lnTo>
                    <a:pt x="422" y="211"/>
                  </a:lnTo>
                  <a:cubicBezTo>
                    <a:pt x="422" y="95"/>
                    <a:pt x="327" y="1"/>
                    <a:pt x="2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3"/>
            <p:cNvSpPr/>
            <p:nvPr/>
          </p:nvSpPr>
          <p:spPr>
            <a:xfrm>
              <a:off x="6622700" y="4426575"/>
              <a:ext cx="89825" cy="10500"/>
            </a:xfrm>
            <a:custGeom>
              <a:avLst/>
              <a:gdLst/>
              <a:ahLst/>
              <a:cxnLst/>
              <a:rect l="l" t="t" r="r" b="b"/>
              <a:pathLst>
                <a:path w="3593" h="420" extrusionOk="0">
                  <a:moveTo>
                    <a:pt x="208" y="0"/>
                  </a:moveTo>
                  <a:cubicBezTo>
                    <a:pt x="93" y="0"/>
                    <a:pt x="0" y="94"/>
                    <a:pt x="0" y="209"/>
                  </a:cubicBezTo>
                  <a:cubicBezTo>
                    <a:pt x="0" y="327"/>
                    <a:pt x="94" y="420"/>
                    <a:pt x="211" y="420"/>
                  </a:cubicBezTo>
                  <a:cubicBezTo>
                    <a:pt x="213" y="420"/>
                    <a:pt x="215" y="420"/>
                    <a:pt x="217" y="420"/>
                  </a:cubicBezTo>
                  <a:lnTo>
                    <a:pt x="3375" y="420"/>
                  </a:lnTo>
                  <a:cubicBezTo>
                    <a:pt x="3377" y="420"/>
                    <a:pt x="3379" y="420"/>
                    <a:pt x="3381" y="420"/>
                  </a:cubicBezTo>
                  <a:cubicBezTo>
                    <a:pt x="3498" y="420"/>
                    <a:pt x="3592" y="327"/>
                    <a:pt x="3592" y="209"/>
                  </a:cubicBezTo>
                  <a:cubicBezTo>
                    <a:pt x="3592" y="94"/>
                    <a:pt x="3499" y="0"/>
                    <a:pt x="3384" y="0"/>
                  </a:cubicBezTo>
                  <a:cubicBezTo>
                    <a:pt x="3381" y="0"/>
                    <a:pt x="3378" y="0"/>
                    <a:pt x="3375" y="0"/>
                  </a:cubicBezTo>
                  <a:lnTo>
                    <a:pt x="217" y="0"/>
                  </a:lnTo>
                  <a:cubicBezTo>
                    <a:pt x="214" y="0"/>
                    <a:pt x="211" y="0"/>
                    <a:pt x="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13"/>
          <p:cNvGrpSpPr/>
          <p:nvPr/>
        </p:nvGrpSpPr>
        <p:grpSpPr>
          <a:xfrm>
            <a:off x="8786051" y="1324872"/>
            <a:ext cx="182884" cy="182882"/>
            <a:chOff x="6622700" y="4387050"/>
            <a:chExt cx="89825" cy="89525"/>
          </a:xfrm>
        </p:grpSpPr>
        <p:sp>
          <p:nvSpPr>
            <p:cNvPr id="454" name="Google Shape;454;p13"/>
            <p:cNvSpPr/>
            <p:nvPr/>
          </p:nvSpPr>
          <p:spPr>
            <a:xfrm>
              <a:off x="6662325" y="4387050"/>
              <a:ext cx="10550" cy="89525"/>
            </a:xfrm>
            <a:custGeom>
              <a:avLst/>
              <a:gdLst/>
              <a:ahLst/>
              <a:cxnLst/>
              <a:rect l="l" t="t" r="r" b="b"/>
              <a:pathLst>
                <a:path w="422" h="3581" extrusionOk="0">
                  <a:moveTo>
                    <a:pt x="211" y="1"/>
                  </a:moveTo>
                  <a:cubicBezTo>
                    <a:pt x="95" y="1"/>
                    <a:pt x="1" y="95"/>
                    <a:pt x="1" y="211"/>
                  </a:cubicBezTo>
                  <a:lnTo>
                    <a:pt x="1" y="3370"/>
                  </a:lnTo>
                  <a:cubicBezTo>
                    <a:pt x="1" y="3486"/>
                    <a:pt x="95" y="3580"/>
                    <a:pt x="211" y="3580"/>
                  </a:cubicBezTo>
                  <a:cubicBezTo>
                    <a:pt x="327" y="3580"/>
                    <a:pt x="420" y="3487"/>
                    <a:pt x="422" y="3371"/>
                  </a:cubicBezTo>
                  <a:lnTo>
                    <a:pt x="422" y="211"/>
                  </a:lnTo>
                  <a:cubicBezTo>
                    <a:pt x="422" y="95"/>
                    <a:pt x="327" y="1"/>
                    <a:pt x="2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3"/>
            <p:cNvSpPr/>
            <p:nvPr/>
          </p:nvSpPr>
          <p:spPr>
            <a:xfrm>
              <a:off x="6622700" y="4426575"/>
              <a:ext cx="89825" cy="10500"/>
            </a:xfrm>
            <a:custGeom>
              <a:avLst/>
              <a:gdLst/>
              <a:ahLst/>
              <a:cxnLst/>
              <a:rect l="l" t="t" r="r" b="b"/>
              <a:pathLst>
                <a:path w="3593" h="420" extrusionOk="0">
                  <a:moveTo>
                    <a:pt x="208" y="0"/>
                  </a:moveTo>
                  <a:cubicBezTo>
                    <a:pt x="93" y="0"/>
                    <a:pt x="0" y="94"/>
                    <a:pt x="0" y="209"/>
                  </a:cubicBezTo>
                  <a:cubicBezTo>
                    <a:pt x="0" y="327"/>
                    <a:pt x="94" y="420"/>
                    <a:pt x="211" y="420"/>
                  </a:cubicBezTo>
                  <a:cubicBezTo>
                    <a:pt x="213" y="420"/>
                    <a:pt x="215" y="420"/>
                    <a:pt x="217" y="420"/>
                  </a:cubicBezTo>
                  <a:lnTo>
                    <a:pt x="3375" y="420"/>
                  </a:lnTo>
                  <a:cubicBezTo>
                    <a:pt x="3377" y="420"/>
                    <a:pt x="3379" y="420"/>
                    <a:pt x="3381" y="420"/>
                  </a:cubicBezTo>
                  <a:cubicBezTo>
                    <a:pt x="3498" y="420"/>
                    <a:pt x="3592" y="327"/>
                    <a:pt x="3592" y="209"/>
                  </a:cubicBezTo>
                  <a:cubicBezTo>
                    <a:pt x="3592" y="94"/>
                    <a:pt x="3499" y="0"/>
                    <a:pt x="3384" y="0"/>
                  </a:cubicBezTo>
                  <a:cubicBezTo>
                    <a:pt x="3381" y="0"/>
                    <a:pt x="3378" y="0"/>
                    <a:pt x="3375" y="0"/>
                  </a:cubicBezTo>
                  <a:lnTo>
                    <a:pt x="217" y="0"/>
                  </a:lnTo>
                  <a:cubicBezTo>
                    <a:pt x="214" y="0"/>
                    <a:pt x="211" y="0"/>
                    <a:pt x="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" name="Google Shape;456;p13"/>
          <p:cNvGrpSpPr/>
          <p:nvPr/>
        </p:nvGrpSpPr>
        <p:grpSpPr>
          <a:xfrm>
            <a:off x="190226" y="3255447"/>
            <a:ext cx="182884" cy="182882"/>
            <a:chOff x="6622700" y="4387050"/>
            <a:chExt cx="89825" cy="89525"/>
          </a:xfrm>
        </p:grpSpPr>
        <p:sp>
          <p:nvSpPr>
            <p:cNvPr id="457" name="Google Shape;457;p13"/>
            <p:cNvSpPr/>
            <p:nvPr/>
          </p:nvSpPr>
          <p:spPr>
            <a:xfrm>
              <a:off x="6662325" y="4387050"/>
              <a:ext cx="10550" cy="89525"/>
            </a:xfrm>
            <a:custGeom>
              <a:avLst/>
              <a:gdLst/>
              <a:ahLst/>
              <a:cxnLst/>
              <a:rect l="l" t="t" r="r" b="b"/>
              <a:pathLst>
                <a:path w="422" h="3581" extrusionOk="0">
                  <a:moveTo>
                    <a:pt x="211" y="1"/>
                  </a:moveTo>
                  <a:cubicBezTo>
                    <a:pt x="95" y="1"/>
                    <a:pt x="1" y="95"/>
                    <a:pt x="1" y="211"/>
                  </a:cubicBezTo>
                  <a:lnTo>
                    <a:pt x="1" y="3370"/>
                  </a:lnTo>
                  <a:cubicBezTo>
                    <a:pt x="1" y="3486"/>
                    <a:pt x="95" y="3580"/>
                    <a:pt x="211" y="3580"/>
                  </a:cubicBezTo>
                  <a:cubicBezTo>
                    <a:pt x="327" y="3580"/>
                    <a:pt x="420" y="3487"/>
                    <a:pt x="422" y="3371"/>
                  </a:cubicBezTo>
                  <a:lnTo>
                    <a:pt x="422" y="211"/>
                  </a:lnTo>
                  <a:cubicBezTo>
                    <a:pt x="422" y="95"/>
                    <a:pt x="327" y="1"/>
                    <a:pt x="2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3"/>
            <p:cNvSpPr/>
            <p:nvPr/>
          </p:nvSpPr>
          <p:spPr>
            <a:xfrm>
              <a:off x="6622700" y="4426575"/>
              <a:ext cx="89825" cy="10500"/>
            </a:xfrm>
            <a:custGeom>
              <a:avLst/>
              <a:gdLst/>
              <a:ahLst/>
              <a:cxnLst/>
              <a:rect l="l" t="t" r="r" b="b"/>
              <a:pathLst>
                <a:path w="3593" h="420" extrusionOk="0">
                  <a:moveTo>
                    <a:pt x="208" y="0"/>
                  </a:moveTo>
                  <a:cubicBezTo>
                    <a:pt x="93" y="0"/>
                    <a:pt x="0" y="94"/>
                    <a:pt x="0" y="209"/>
                  </a:cubicBezTo>
                  <a:cubicBezTo>
                    <a:pt x="0" y="327"/>
                    <a:pt x="94" y="420"/>
                    <a:pt x="211" y="420"/>
                  </a:cubicBezTo>
                  <a:cubicBezTo>
                    <a:pt x="213" y="420"/>
                    <a:pt x="215" y="420"/>
                    <a:pt x="217" y="420"/>
                  </a:cubicBezTo>
                  <a:lnTo>
                    <a:pt x="3375" y="420"/>
                  </a:lnTo>
                  <a:cubicBezTo>
                    <a:pt x="3377" y="420"/>
                    <a:pt x="3379" y="420"/>
                    <a:pt x="3381" y="420"/>
                  </a:cubicBezTo>
                  <a:cubicBezTo>
                    <a:pt x="3498" y="420"/>
                    <a:pt x="3592" y="327"/>
                    <a:pt x="3592" y="209"/>
                  </a:cubicBezTo>
                  <a:cubicBezTo>
                    <a:pt x="3592" y="94"/>
                    <a:pt x="3499" y="0"/>
                    <a:pt x="3384" y="0"/>
                  </a:cubicBezTo>
                  <a:cubicBezTo>
                    <a:pt x="3381" y="0"/>
                    <a:pt x="3378" y="0"/>
                    <a:pt x="3375" y="0"/>
                  </a:cubicBezTo>
                  <a:lnTo>
                    <a:pt x="217" y="0"/>
                  </a:lnTo>
                  <a:cubicBezTo>
                    <a:pt x="214" y="0"/>
                    <a:pt x="211" y="0"/>
                    <a:pt x="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" name="Google Shape;459;p13"/>
          <p:cNvGrpSpPr/>
          <p:nvPr/>
        </p:nvGrpSpPr>
        <p:grpSpPr>
          <a:xfrm>
            <a:off x="69131" y="1220389"/>
            <a:ext cx="425054" cy="391838"/>
            <a:chOff x="5649525" y="2360125"/>
            <a:chExt cx="242500" cy="223550"/>
          </a:xfrm>
        </p:grpSpPr>
        <p:sp>
          <p:nvSpPr>
            <p:cNvPr id="460" name="Google Shape;460;p13"/>
            <p:cNvSpPr/>
            <p:nvPr/>
          </p:nvSpPr>
          <p:spPr>
            <a:xfrm>
              <a:off x="5649525" y="2360125"/>
              <a:ext cx="223550" cy="223550"/>
            </a:xfrm>
            <a:custGeom>
              <a:avLst/>
              <a:gdLst/>
              <a:ahLst/>
              <a:cxnLst/>
              <a:rect l="l" t="t" r="r" b="b"/>
              <a:pathLst>
                <a:path w="8942" h="8942" extrusionOk="0">
                  <a:moveTo>
                    <a:pt x="4471" y="1"/>
                  </a:moveTo>
                  <a:cubicBezTo>
                    <a:pt x="2003" y="1"/>
                    <a:pt x="1" y="2002"/>
                    <a:pt x="1" y="4471"/>
                  </a:cubicBezTo>
                  <a:cubicBezTo>
                    <a:pt x="1" y="6941"/>
                    <a:pt x="2003" y="8942"/>
                    <a:pt x="4471" y="8942"/>
                  </a:cubicBezTo>
                  <a:cubicBezTo>
                    <a:pt x="6941" y="8942"/>
                    <a:pt x="8942" y="6941"/>
                    <a:pt x="8942" y="4471"/>
                  </a:cubicBezTo>
                  <a:cubicBezTo>
                    <a:pt x="8942" y="2002"/>
                    <a:pt x="6941" y="1"/>
                    <a:pt x="44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3"/>
            <p:cNvSpPr/>
            <p:nvPr/>
          </p:nvSpPr>
          <p:spPr>
            <a:xfrm>
              <a:off x="5668475" y="2360125"/>
              <a:ext cx="223550" cy="223550"/>
            </a:xfrm>
            <a:custGeom>
              <a:avLst/>
              <a:gdLst/>
              <a:ahLst/>
              <a:cxnLst/>
              <a:rect l="l" t="t" r="r" b="b"/>
              <a:pathLst>
                <a:path w="8942" h="8942" extrusionOk="0">
                  <a:moveTo>
                    <a:pt x="4471" y="1"/>
                  </a:moveTo>
                  <a:cubicBezTo>
                    <a:pt x="2002" y="1"/>
                    <a:pt x="0" y="2002"/>
                    <a:pt x="0" y="4471"/>
                  </a:cubicBezTo>
                  <a:cubicBezTo>
                    <a:pt x="0" y="6941"/>
                    <a:pt x="2002" y="8942"/>
                    <a:pt x="4471" y="8942"/>
                  </a:cubicBezTo>
                  <a:cubicBezTo>
                    <a:pt x="6941" y="8942"/>
                    <a:pt x="8941" y="6941"/>
                    <a:pt x="8941" y="4471"/>
                  </a:cubicBezTo>
                  <a:cubicBezTo>
                    <a:pt x="8941" y="2002"/>
                    <a:pt x="6941" y="1"/>
                    <a:pt x="44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3"/>
            <p:cNvSpPr/>
            <p:nvPr/>
          </p:nvSpPr>
          <p:spPr>
            <a:xfrm>
              <a:off x="5687000" y="2386975"/>
              <a:ext cx="186475" cy="169875"/>
            </a:xfrm>
            <a:custGeom>
              <a:avLst/>
              <a:gdLst/>
              <a:ahLst/>
              <a:cxnLst/>
              <a:rect l="l" t="t" r="r" b="b"/>
              <a:pathLst>
                <a:path w="7459" h="6795" extrusionOk="0">
                  <a:moveTo>
                    <a:pt x="3730" y="0"/>
                  </a:moveTo>
                  <a:cubicBezTo>
                    <a:pt x="2861" y="0"/>
                    <a:pt x="1992" y="332"/>
                    <a:pt x="1329" y="996"/>
                  </a:cubicBezTo>
                  <a:cubicBezTo>
                    <a:pt x="1" y="2322"/>
                    <a:pt x="1" y="4474"/>
                    <a:pt x="1329" y="5800"/>
                  </a:cubicBezTo>
                  <a:cubicBezTo>
                    <a:pt x="1992" y="6463"/>
                    <a:pt x="2861" y="6794"/>
                    <a:pt x="3730" y="6794"/>
                  </a:cubicBezTo>
                  <a:cubicBezTo>
                    <a:pt x="4600" y="6794"/>
                    <a:pt x="5469" y="6463"/>
                    <a:pt x="6132" y="5800"/>
                  </a:cubicBezTo>
                  <a:cubicBezTo>
                    <a:pt x="7459" y="4474"/>
                    <a:pt x="7459" y="2322"/>
                    <a:pt x="6132" y="996"/>
                  </a:cubicBezTo>
                  <a:cubicBezTo>
                    <a:pt x="5469" y="332"/>
                    <a:pt x="4600" y="0"/>
                    <a:pt x="3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3"/>
            <p:cNvSpPr/>
            <p:nvPr/>
          </p:nvSpPr>
          <p:spPr>
            <a:xfrm>
              <a:off x="5707900" y="2399575"/>
              <a:ext cx="144725" cy="144700"/>
            </a:xfrm>
            <a:custGeom>
              <a:avLst/>
              <a:gdLst/>
              <a:ahLst/>
              <a:cxnLst/>
              <a:rect l="l" t="t" r="r" b="b"/>
              <a:pathLst>
                <a:path w="5789" h="5788" extrusionOk="0">
                  <a:moveTo>
                    <a:pt x="2894" y="0"/>
                  </a:moveTo>
                  <a:cubicBezTo>
                    <a:pt x="1296" y="0"/>
                    <a:pt x="1" y="1295"/>
                    <a:pt x="1" y="2893"/>
                  </a:cubicBezTo>
                  <a:cubicBezTo>
                    <a:pt x="1" y="4491"/>
                    <a:pt x="1296" y="5788"/>
                    <a:pt x="2894" y="5788"/>
                  </a:cubicBezTo>
                  <a:cubicBezTo>
                    <a:pt x="4492" y="5788"/>
                    <a:pt x="5788" y="4491"/>
                    <a:pt x="5788" y="2893"/>
                  </a:cubicBezTo>
                  <a:cubicBezTo>
                    <a:pt x="5788" y="1295"/>
                    <a:pt x="4492" y="0"/>
                    <a:pt x="28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5758550" y="2427075"/>
              <a:ext cx="54825" cy="90450"/>
            </a:xfrm>
            <a:custGeom>
              <a:avLst/>
              <a:gdLst/>
              <a:ahLst/>
              <a:cxnLst/>
              <a:rect l="l" t="t" r="r" b="b"/>
              <a:pathLst>
                <a:path w="2193" h="3618" extrusionOk="0">
                  <a:moveTo>
                    <a:pt x="921" y="894"/>
                  </a:moveTo>
                  <a:lnTo>
                    <a:pt x="921" y="1403"/>
                  </a:lnTo>
                  <a:cubicBezTo>
                    <a:pt x="821" y="1392"/>
                    <a:pt x="744" y="1364"/>
                    <a:pt x="693" y="1322"/>
                  </a:cubicBezTo>
                  <a:cubicBezTo>
                    <a:pt x="643" y="1278"/>
                    <a:pt x="618" y="1216"/>
                    <a:pt x="618" y="1141"/>
                  </a:cubicBezTo>
                  <a:cubicBezTo>
                    <a:pt x="618" y="1072"/>
                    <a:pt x="645" y="1015"/>
                    <a:pt x="700" y="971"/>
                  </a:cubicBezTo>
                  <a:cubicBezTo>
                    <a:pt x="755" y="926"/>
                    <a:pt x="828" y="901"/>
                    <a:pt x="921" y="894"/>
                  </a:cubicBezTo>
                  <a:close/>
                  <a:moveTo>
                    <a:pt x="1237" y="2038"/>
                  </a:moveTo>
                  <a:cubicBezTo>
                    <a:pt x="1360" y="2051"/>
                    <a:pt x="1446" y="2081"/>
                    <a:pt x="1498" y="2125"/>
                  </a:cubicBezTo>
                  <a:cubicBezTo>
                    <a:pt x="1550" y="2167"/>
                    <a:pt x="1576" y="2233"/>
                    <a:pt x="1576" y="2321"/>
                  </a:cubicBezTo>
                  <a:cubicBezTo>
                    <a:pt x="1576" y="2406"/>
                    <a:pt x="1546" y="2470"/>
                    <a:pt x="1490" y="2514"/>
                  </a:cubicBezTo>
                  <a:cubicBezTo>
                    <a:pt x="1433" y="2557"/>
                    <a:pt x="1350" y="2579"/>
                    <a:pt x="1237" y="2580"/>
                  </a:cubicBezTo>
                  <a:lnTo>
                    <a:pt x="1237" y="2038"/>
                  </a:lnTo>
                  <a:close/>
                  <a:moveTo>
                    <a:pt x="921" y="0"/>
                  </a:moveTo>
                  <a:lnTo>
                    <a:pt x="920" y="451"/>
                  </a:lnTo>
                  <a:cubicBezTo>
                    <a:pt x="624" y="462"/>
                    <a:pt x="398" y="534"/>
                    <a:pt x="238" y="665"/>
                  </a:cubicBezTo>
                  <a:cubicBezTo>
                    <a:pt x="79" y="795"/>
                    <a:pt x="0" y="976"/>
                    <a:pt x="0" y="1209"/>
                  </a:cubicBezTo>
                  <a:cubicBezTo>
                    <a:pt x="0" y="1429"/>
                    <a:pt x="65" y="1597"/>
                    <a:pt x="195" y="1713"/>
                  </a:cubicBezTo>
                  <a:cubicBezTo>
                    <a:pt x="326" y="1829"/>
                    <a:pt x="547" y="1916"/>
                    <a:pt x="857" y="1971"/>
                  </a:cubicBezTo>
                  <a:lnTo>
                    <a:pt x="921" y="1982"/>
                  </a:lnTo>
                  <a:lnTo>
                    <a:pt x="921" y="2588"/>
                  </a:lnTo>
                  <a:cubicBezTo>
                    <a:pt x="764" y="2582"/>
                    <a:pt x="608" y="2560"/>
                    <a:pt x="456" y="2519"/>
                  </a:cubicBezTo>
                  <a:cubicBezTo>
                    <a:pt x="304" y="2478"/>
                    <a:pt x="153" y="2419"/>
                    <a:pt x="3" y="2342"/>
                  </a:cubicBezTo>
                  <a:lnTo>
                    <a:pt x="3" y="2852"/>
                  </a:lnTo>
                  <a:cubicBezTo>
                    <a:pt x="148" y="2906"/>
                    <a:pt x="296" y="2948"/>
                    <a:pt x="448" y="2978"/>
                  </a:cubicBezTo>
                  <a:cubicBezTo>
                    <a:pt x="599" y="3008"/>
                    <a:pt x="756" y="3025"/>
                    <a:pt x="920" y="3031"/>
                  </a:cubicBezTo>
                  <a:lnTo>
                    <a:pt x="921" y="3617"/>
                  </a:lnTo>
                  <a:lnTo>
                    <a:pt x="1237" y="3617"/>
                  </a:lnTo>
                  <a:lnTo>
                    <a:pt x="1237" y="3028"/>
                  </a:lnTo>
                  <a:cubicBezTo>
                    <a:pt x="1557" y="3009"/>
                    <a:pt x="1796" y="2937"/>
                    <a:pt x="1955" y="2810"/>
                  </a:cubicBezTo>
                  <a:cubicBezTo>
                    <a:pt x="2114" y="2681"/>
                    <a:pt x="2192" y="2497"/>
                    <a:pt x="2192" y="2258"/>
                  </a:cubicBezTo>
                  <a:cubicBezTo>
                    <a:pt x="2192" y="2021"/>
                    <a:pt x="2126" y="1842"/>
                    <a:pt x="1993" y="1721"/>
                  </a:cubicBezTo>
                  <a:cubicBezTo>
                    <a:pt x="1859" y="1598"/>
                    <a:pt x="1628" y="1512"/>
                    <a:pt x="1298" y="1460"/>
                  </a:cubicBezTo>
                  <a:lnTo>
                    <a:pt x="1237" y="1447"/>
                  </a:lnTo>
                  <a:lnTo>
                    <a:pt x="1237" y="890"/>
                  </a:lnTo>
                  <a:cubicBezTo>
                    <a:pt x="1367" y="896"/>
                    <a:pt x="1498" y="915"/>
                    <a:pt x="1628" y="946"/>
                  </a:cubicBezTo>
                  <a:cubicBezTo>
                    <a:pt x="1759" y="976"/>
                    <a:pt x="1887" y="1018"/>
                    <a:pt x="2018" y="1072"/>
                  </a:cubicBezTo>
                  <a:lnTo>
                    <a:pt x="2018" y="577"/>
                  </a:lnTo>
                  <a:cubicBezTo>
                    <a:pt x="1886" y="542"/>
                    <a:pt x="1755" y="514"/>
                    <a:pt x="1627" y="492"/>
                  </a:cubicBezTo>
                  <a:cubicBezTo>
                    <a:pt x="1496" y="470"/>
                    <a:pt x="1366" y="453"/>
                    <a:pt x="1237" y="443"/>
                  </a:cubicBezTo>
                  <a:lnTo>
                    <a:pt x="12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14"/>
          <p:cNvSpPr txBox="1">
            <a:spLocks noGrp="1"/>
          </p:cNvSpPr>
          <p:nvPr>
            <p:ph type="title"/>
          </p:nvPr>
        </p:nvSpPr>
        <p:spPr>
          <a:xfrm>
            <a:off x="1382850" y="3100303"/>
            <a:ext cx="63783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67" name="Google Shape;467;p14"/>
          <p:cNvSpPr txBox="1">
            <a:spLocks noGrp="1"/>
          </p:cNvSpPr>
          <p:nvPr>
            <p:ph type="subTitle" idx="1"/>
          </p:nvPr>
        </p:nvSpPr>
        <p:spPr>
          <a:xfrm>
            <a:off x="1382850" y="1511325"/>
            <a:ext cx="63783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68" name="Google Shape;468;p14"/>
          <p:cNvSpPr/>
          <p:nvPr/>
        </p:nvSpPr>
        <p:spPr>
          <a:xfrm>
            <a:off x="8430763" y="982286"/>
            <a:ext cx="1277881" cy="1252215"/>
          </a:xfrm>
          <a:custGeom>
            <a:avLst/>
            <a:gdLst/>
            <a:ahLst/>
            <a:cxnLst/>
            <a:rect l="l" t="t" r="r" b="b"/>
            <a:pathLst>
              <a:path w="10655" h="10441" extrusionOk="0">
                <a:moveTo>
                  <a:pt x="5315" y="3576"/>
                </a:moveTo>
                <a:cubicBezTo>
                  <a:pt x="5345" y="3576"/>
                  <a:pt x="5375" y="3576"/>
                  <a:pt x="5405" y="3578"/>
                </a:cubicBezTo>
                <a:cubicBezTo>
                  <a:pt x="6025" y="3614"/>
                  <a:pt x="6564" y="4021"/>
                  <a:pt x="6769" y="4611"/>
                </a:cubicBezTo>
                <a:cubicBezTo>
                  <a:pt x="6973" y="5198"/>
                  <a:pt x="6803" y="5852"/>
                  <a:pt x="6337" y="6265"/>
                </a:cubicBezTo>
                <a:cubicBezTo>
                  <a:pt x="6043" y="6526"/>
                  <a:pt x="5678" y="6654"/>
                  <a:pt x="5315" y="6654"/>
                </a:cubicBezTo>
                <a:cubicBezTo>
                  <a:pt x="4890" y="6654"/>
                  <a:pt x="4468" y="6480"/>
                  <a:pt x="4163" y="6138"/>
                </a:cubicBezTo>
                <a:cubicBezTo>
                  <a:pt x="3750" y="5673"/>
                  <a:pt x="3657" y="5003"/>
                  <a:pt x="3929" y="4444"/>
                </a:cubicBezTo>
                <a:cubicBezTo>
                  <a:pt x="4186" y="3910"/>
                  <a:pt x="4727" y="3576"/>
                  <a:pt x="5315" y="3576"/>
                </a:cubicBezTo>
                <a:close/>
                <a:moveTo>
                  <a:pt x="4872" y="0"/>
                </a:moveTo>
                <a:lnTo>
                  <a:pt x="4792" y="1374"/>
                </a:lnTo>
                <a:cubicBezTo>
                  <a:pt x="4289" y="1444"/>
                  <a:pt x="3805" y="1614"/>
                  <a:pt x="3370" y="1876"/>
                </a:cubicBezTo>
                <a:lnTo>
                  <a:pt x="2396" y="780"/>
                </a:lnTo>
                <a:lnTo>
                  <a:pt x="1140" y="1895"/>
                </a:lnTo>
                <a:lnTo>
                  <a:pt x="2158" y="3041"/>
                </a:lnTo>
                <a:cubicBezTo>
                  <a:pt x="1971" y="3328"/>
                  <a:pt x="1822" y="3638"/>
                  <a:pt x="1720" y="3965"/>
                </a:cubicBezTo>
                <a:lnTo>
                  <a:pt x="100" y="3870"/>
                </a:lnTo>
                <a:lnTo>
                  <a:pt x="1" y="5547"/>
                </a:lnTo>
                <a:lnTo>
                  <a:pt x="1572" y="5638"/>
                </a:lnTo>
                <a:cubicBezTo>
                  <a:pt x="1643" y="6141"/>
                  <a:pt x="1813" y="6625"/>
                  <a:pt x="2075" y="7060"/>
                </a:cubicBezTo>
                <a:lnTo>
                  <a:pt x="978" y="8035"/>
                </a:lnTo>
                <a:lnTo>
                  <a:pt x="2094" y="9290"/>
                </a:lnTo>
                <a:lnTo>
                  <a:pt x="3241" y="8272"/>
                </a:lnTo>
                <a:cubicBezTo>
                  <a:pt x="3584" y="8498"/>
                  <a:pt x="3961" y="8666"/>
                  <a:pt x="4358" y="8772"/>
                </a:cubicBezTo>
                <a:lnTo>
                  <a:pt x="4266" y="10343"/>
                </a:lnTo>
                <a:lnTo>
                  <a:pt x="5942" y="10440"/>
                </a:lnTo>
                <a:lnTo>
                  <a:pt x="6038" y="8820"/>
                </a:lnTo>
                <a:cubicBezTo>
                  <a:pt x="6374" y="8754"/>
                  <a:pt x="6700" y="8644"/>
                  <a:pt x="7004" y="8490"/>
                </a:cubicBezTo>
                <a:lnTo>
                  <a:pt x="8024" y="9637"/>
                </a:lnTo>
                <a:lnTo>
                  <a:pt x="9280" y="8520"/>
                </a:lnTo>
                <a:lnTo>
                  <a:pt x="8304" y="7423"/>
                </a:lnTo>
                <a:cubicBezTo>
                  <a:pt x="8530" y="7131"/>
                  <a:pt x="8713" y="6807"/>
                  <a:pt x="8843" y="6462"/>
                </a:cubicBezTo>
                <a:lnTo>
                  <a:pt x="10557" y="6562"/>
                </a:lnTo>
                <a:lnTo>
                  <a:pt x="10655" y="4884"/>
                </a:lnTo>
                <a:lnTo>
                  <a:pt x="9074" y="4791"/>
                </a:lnTo>
                <a:cubicBezTo>
                  <a:pt x="9035" y="4315"/>
                  <a:pt x="8904" y="3852"/>
                  <a:pt x="8691" y="3424"/>
                </a:cubicBezTo>
                <a:lnTo>
                  <a:pt x="9836" y="2406"/>
                </a:lnTo>
                <a:lnTo>
                  <a:pt x="8720" y="1150"/>
                </a:lnTo>
                <a:lnTo>
                  <a:pt x="7624" y="2126"/>
                </a:lnTo>
                <a:cubicBezTo>
                  <a:pt x="7275" y="1858"/>
                  <a:pt x="6883" y="1653"/>
                  <a:pt x="6465" y="1520"/>
                </a:cubicBezTo>
                <a:lnTo>
                  <a:pt x="6549" y="98"/>
                </a:lnTo>
                <a:lnTo>
                  <a:pt x="4872" y="0"/>
                </a:lnTo>
                <a:close/>
              </a:path>
            </a:pathLst>
          </a:custGeom>
          <a:solidFill>
            <a:srgbClr val="DBBBA0">
              <a:alpha val="289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14"/>
          <p:cNvSpPr/>
          <p:nvPr/>
        </p:nvSpPr>
        <p:spPr>
          <a:xfrm>
            <a:off x="-223687" y="262424"/>
            <a:ext cx="1277881" cy="1252215"/>
          </a:xfrm>
          <a:custGeom>
            <a:avLst/>
            <a:gdLst/>
            <a:ahLst/>
            <a:cxnLst/>
            <a:rect l="l" t="t" r="r" b="b"/>
            <a:pathLst>
              <a:path w="10655" h="10441" extrusionOk="0">
                <a:moveTo>
                  <a:pt x="5315" y="3576"/>
                </a:moveTo>
                <a:cubicBezTo>
                  <a:pt x="5345" y="3576"/>
                  <a:pt x="5375" y="3576"/>
                  <a:pt x="5405" y="3578"/>
                </a:cubicBezTo>
                <a:cubicBezTo>
                  <a:pt x="6025" y="3614"/>
                  <a:pt x="6564" y="4021"/>
                  <a:pt x="6769" y="4611"/>
                </a:cubicBezTo>
                <a:cubicBezTo>
                  <a:pt x="6973" y="5198"/>
                  <a:pt x="6803" y="5852"/>
                  <a:pt x="6337" y="6265"/>
                </a:cubicBezTo>
                <a:cubicBezTo>
                  <a:pt x="6043" y="6526"/>
                  <a:pt x="5678" y="6654"/>
                  <a:pt x="5315" y="6654"/>
                </a:cubicBezTo>
                <a:cubicBezTo>
                  <a:pt x="4890" y="6654"/>
                  <a:pt x="4468" y="6480"/>
                  <a:pt x="4163" y="6138"/>
                </a:cubicBezTo>
                <a:cubicBezTo>
                  <a:pt x="3750" y="5673"/>
                  <a:pt x="3657" y="5003"/>
                  <a:pt x="3929" y="4444"/>
                </a:cubicBezTo>
                <a:cubicBezTo>
                  <a:pt x="4186" y="3910"/>
                  <a:pt x="4727" y="3576"/>
                  <a:pt x="5315" y="3576"/>
                </a:cubicBezTo>
                <a:close/>
                <a:moveTo>
                  <a:pt x="4872" y="0"/>
                </a:moveTo>
                <a:lnTo>
                  <a:pt x="4792" y="1374"/>
                </a:lnTo>
                <a:cubicBezTo>
                  <a:pt x="4289" y="1444"/>
                  <a:pt x="3805" y="1614"/>
                  <a:pt x="3370" y="1876"/>
                </a:cubicBezTo>
                <a:lnTo>
                  <a:pt x="2396" y="780"/>
                </a:lnTo>
                <a:lnTo>
                  <a:pt x="1140" y="1895"/>
                </a:lnTo>
                <a:lnTo>
                  <a:pt x="2158" y="3041"/>
                </a:lnTo>
                <a:cubicBezTo>
                  <a:pt x="1971" y="3328"/>
                  <a:pt x="1822" y="3638"/>
                  <a:pt x="1720" y="3965"/>
                </a:cubicBezTo>
                <a:lnTo>
                  <a:pt x="100" y="3870"/>
                </a:lnTo>
                <a:lnTo>
                  <a:pt x="1" y="5547"/>
                </a:lnTo>
                <a:lnTo>
                  <a:pt x="1572" y="5638"/>
                </a:lnTo>
                <a:cubicBezTo>
                  <a:pt x="1643" y="6141"/>
                  <a:pt x="1813" y="6625"/>
                  <a:pt x="2075" y="7060"/>
                </a:cubicBezTo>
                <a:lnTo>
                  <a:pt x="978" y="8035"/>
                </a:lnTo>
                <a:lnTo>
                  <a:pt x="2094" y="9290"/>
                </a:lnTo>
                <a:lnTo>
                  <a:pt x="3241" y="8272"/>
                </a:lnTo>
                <a:cubicBezTo>
                  <a:pt x="3584" y="8498"/>
                  <a:pt x="3961" y="8666"/>
                  <a:pt x="4358" y="8772"/>
                </a:cubicBezTo>
                <a:lnTo>
                  <a:pt x="4266" y="10343"/>
                </a:lnTo>
                <a:lnTo>
                  <a:pt x="5942" y="10440"/>
                </a:lnTo>
                <a:lnTo>
                  <a:pt x="6038" y="8820"/>
                </a:lnTo>
                <a:cubicBezTo>
                  <a:pt x="6374" y="8754"/>
                  <a:pt x="6700" y="8644"/>
                  <a:pt x="7004" y="8490"/>
                </a:cubicBezTo>
                <a:lnTo>
                  <a:pt x="8024" y="9637"/>
                </a:lnTo>
                <a:lnTo>
                  <a:pt x="9280" y="8520"/>
                </a:lnTo>
                <a:lnTo>
                  <a:pt x="8304" y="7423"/>
                </a:lnTo>
                <a:cubicBezTo>
                  <a:pt x="8530" y="7131"/>
                  <a:pt x="8713" y="6807"/>
                  <a:pt x="8843" y="6462"/>
                </a:cubicBezTo>
                <a:lnTo>
                  <a:pt x="10557" y="6562"/>
                </a:lnTo>
                <a:lnTo>
                  <a:pt x="10655" y="4884"/>
                </a:lnTo>
                <a:lnTo>
                  <a:pt x="9074" y="4791"/>
                </a:lnTo>
                <a:cubicBezTo>
                  <a:pt x="9035" y="4315"/>
                  <a:pt x="8904" y="3852"/>
                  <a:pt x="8691" y="3424"/>
                </a:cubicBezTo>
                <a:lnTo>
                  <a:pt x="9836" y="2406"/>
                </a:lnTo>
                <a:lnTo>
                  <a:pt x="8720" y="1150"/>
                </a:lnTo>
                <a:lnTo>
                  <a:pt x="7624" y="2126"/>
                </a:lnTo>
                <a:cubicBezTo>
                  <a:pt x="7275" y="1858"/>
                  <a:pt x="6883" y="1653"/>
                  <a:pt x="6465" y="1520"/>
                </a:cubicBezTo>
                <a:lnTo>
                  <a:pt x="6549" y="98"/>
                </a:lnTo>
                <a:lnTo>
                  <a:pt x="4872" y="0"/>
                </a:lnTo>
                <a:close/>
              </a:path>
            </a:pathLst>
          </a:custGeom>
          <a:solidFill>
            <a:srgbClr val="DBBBA0">
              <a:alpha val="289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0" name="Google Shape;470;p14"/>
          <p:cNvGrpSpPr/>
          <p:nvPr/>
        </p:nvGrpSpPr>
        <p:grpSpPr>
          <a:xfrm>
            <a:off x="8430765" y="2694858"/>
            <a:ext cx="348588" cy="294865"/>
            <a:chOff x="5661875" y="2759775"/>
            <a:chExt cx="198875" cy="168225"/>
          </a:xfrm>
        </p:grpSpPr>
        <p:sp>
          <p:nvSpPr>
            <p:cNvPr id="471" name="Google Shape;471;p14"/>
            <p:cNvSpPr/>
            <p:nvPr/>
          </p:nvSpPr>
          <p:spPr>
            <a:xfrm>
              <a:off x="5661875" y="2759800"/>
              <a:ext cx="184650" cy="168200"/>
            </a:xfrm>
            <a:custGeom>
              <a:avLst/>
              <a:gdLst/>
              <a:ahLst/>
              <a:cxnLst/>
              <a:rect l="l" t="t" r="r" b="b"/>
              <a:pathLst>
                <a:path w="7386" h="6728" extrusionOk="0">
                  <a:moveTo>
                    <a:pt x="3693" y="1"/>
                  </a:moveTo>
                  <a:cubicBezTo>
                    <a:pt x="2832" y="1"/>
                    <a:pt x="1971" y="329"/>
                    <a:pt x="1314" y="986"/>
                  </a:cubicBezTo>
                  <a:cubicBezTo>
                    <a:pt x="0" y="2300"/>
                    <a:pt x="0" y="4429"/>
                    <a:pt x="1314" y="5743"/>
                  </a:cubicBezTo>
                  <a:cubicBezTo>
                    <a:pt x="1971" y="6399"/>
                    <a:pt x="2832" y="6728"/>
                    <a:pt x="3693" y="6728"/>
                  </a:cubicBezTo>
                  <a:cubicBezTo>
                    <a:pt x="4554" y="6728"/>
                    <a:pt x="5415" y="6399"/>
                    <a:pt x="6072" y="5743"/>
                  </a:cubicBezTo>
                  <a:cubicBezTo>
                    <a:pt x="7386" y="4429"/>
                    <a:pt x="7386" y="2300"/>
                    <a:pt x="6072" y="986"/>
                  </a:cubicBezTo>
                  <a:cubicBezTo>
                    <a:pt x="5415" y="329"/>
                    <a:pt x="4554" y="1"/>
                    <a:pt x="36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4"/>
            <p:cNvSpPr/>
            <p:nvPr/>
          </p:nvSpPr>
          <p:spPr>
            <a:xfrm>
              <a:off x="5676125" y="2759775"/>
              <a:ext cx="184625" cy="168225"/>
            </a:xfrm>
            <a:custGeom>
              <a:avLst/>
              <a:gdLst/>
              <a:ahLst/>
              <a:cxnLst/>
              <a:rect l="l" t="t" r="r" b="b"/>
              <a:pathLst>
                <a:path w="7385" h="6729" extrusionOk="0">
                  <a:moveTo>
                    <a:pt x="3692" y="0"/>
                  </a:moveTo>
                  <a:cubicBezTo>
                    <a:pt x="2832" y="0"/>
                    <a:pt x="1971" y="329"/>
                    <a:pt x="1314" y="985"/>
                  </a:cubicBezTo>
                  <a:cubicBezTo>
                    <a:pt x="0" y="2301"/>
                    <a:pt x="0" y="4430"/>
                    <a:pt x="1314" y="5744"/>
                  </a:cubicBezTo>
                  <a:cubicBezTo>
                    <a:pt x="1971" y="6400"/>
                    <a:pt x="2832" y="6729"/>
                    <a:pt x="3692" y="6729"/>
                  </a:cubicBezTo>
                  <a:cubicBezTo>
                    <a:pt x="4553" y="6729"/>
                    <a:pt x="5414" y="6400"/>
                    <a:pt x="6071" y="5744"/>
                  </a:cubicBezTo>
                  <a:cubicBezTo>
                    <a:pt x="7384" y="4430"/>
                    <a:pt x="7384" y="2301"/>
                    <a:pt x="6071" y="985"/>
                  </a:cubicBezTo>
                  <a:cubicBezTo>
                    <a:pt x="5414" y="329"/>
                    <a:pt x="4553" y="0"/>
                    <a:pt x="3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4"/>
            <p:cNvSpPr/>
            <p:nvPr/>
          </p:nvSpPr>
          <p:spPr>
            <a:xfrm>
              <a:off x="5704525" y="2780000"/>
              <a:ext cx="127825" cy="127825"/>
            </a:xfrm>
            <a:custGeom>
              <a:avLst/>
              <a:gdLst/>
              <a:ahLst/>
              <a:cxnLst/>
              <a:rect l="l" t="t" r="r" b="b"/>
              <a:pathLst>
                <a:path w="5113" h="5113" extrusionOk="0">
                  <a:moveTo>
                    <a:pt x="2557" y="0"/>
                  </a:moveTo>
                  <a:cubicBezTo>
                    <a:pt x="1145" y="0"/>
                    <a:pt x="1" y="1144"/>
                    <a:pt x="1" y="2556"/>
                  </a:cubicBezTo>
                  <a:cubicBezTo>
                    <a:pt x="1" y="3968"/>
                    <a:pt x="1145" y="5112"/>
                    <a:pt x="2557" y="5112"/>
                  </a:cubicBezTo>
                  <a:cubicBezTo>
                    <a:pt x="3968" y="5112"/>
                    <a:pt x="5112" y="3968"/>
                    <a:pt x="5112" y="2556"/>
                  </a:cubicBezTo>
                  <a:cubicBezTo>
                    <a:pt x="5112" y="1144"/>
                    <a:pt x="3968" y="0"/>
                    <a:pt x="2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4"/>
            <p:cNvSpPr/>
            <p:nvPr/>
          </p:nvSpPr>
          <p:spPr>
            <a:xfrm>
              <a:off x="5706650" y="2789425"/>
              <a:ext cx="123625" cy="108925"/>
            </a:xfrm>
            <a:custGeom>
              <a:avLst/>
              <a:gdLst/>
              <a:ahLst/>
              <a:cxnLst/>
              <a:rect l="l" t="t" r="r" b="b"/>
              <a:pathLst>
                <a:path w="4945" h="4357" extrusionOk="0">
                  <a:moveTo>
                    <a:pt x="2470" y="1"/>
                  </a:moveTo>
                  <a:cubicBezTo>
                    <a:pt x="2193" y="1"/>
                    <a:pt x="1910" y="54"/>
                    <a:pt x="1638" y="167"/>
                  </a:cubicBezTo>
                  <a:cubicBezTo>
                    <a:pt x="527" y="628"/>
                    <a:pt x="0" y="1902"/>
                    <a:pt x="459" y="3013"/>
                  </a:cubicBezTo>
                  <a:cubicBezTo>
                    <a:pt x="807" y="3851"/>
                    <a:pt x="1617" y="4357"/>
                    <a:pt x="2472" y="4357"/>
                  </a:cubicBezTo>
                  <a:cubicBezTo>
                    <a:pt x="2750" y="4357"/>
                    <a:pt x="3032" y="4303"/>
                    <a:pt x="3305" y="4190"/>
                  </a:cubicBezTo>
                  <a:cubicBezTo>
                    <a:pt x="4416" y="3731"/>
                    <a:pt x="4944" y="2457"/>
                    <a:pt x="4484" y="1346"/>
                  </a:cubicBezTo>
                  <a:cubicBezTo>
                    <a:pt x="4136" y="507"/>
                    <a:pt x="3325" y="1"/>
                    <a:pt x="24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4"/>
            <p:cNvSpPr/>
            <p:nvPr/>
          </p:nvSpPr>
          <p:spPr>
            <a:xfrm>
              <a:off x="5752100" y="2810175"/>
              <a:ext cx="41275" cy="68050"/>
            </a:xfrm>
            <a:custGeom>
              <a:avLst/>
              <a:gdLst/>
              <a:ahLst/>
              <a:cxnLst/>
              <a:rect l="l" t="t" r="r" b="b"/>
              <a:pathLst>
                <a:path w="1651" h="2722" extrusionOk="0">
                  <a:moveTo>
                    <a:pt x="694" y="673"/>
                  </a:moveTo>
                  <a:lnTo>
                    <a:pt x="694" y="1055"/>
                  </a:lnTo>
                  <a:cubicBezTo>
                    <a:pt x="617" y="1047"/>
                    <a:pt x="560" y="1026"/>
                    <a:pt x="522" y="993"/>
                  </a:cubicBezTo>
                  <a:cubicBezTo>
                    <a:pt x="485" y="960"/>
                    <a:pt x="464" y="915"/>
                    <a:pt x="464" y="857"/>
                  </a:cubicBezTo>
                  <a:cubicBezTo>
                    <a:pt x="464" y="805"/>
                    <a:pt x="485" y="762"/>
                    <a:pt x="527" y="729"/>
                  </a:cubicBezTo>
                  <a:cubicBezTo>
                    <a:pt x="568" y="695"/>
                    <a:pt x="624" y="676"/>
                    <a:pt x="694" y="673"/>
                  </a:cubicBezTo>
                  <a:close/>
                  <a:moveTo>
                    <a:pt x="931" y="1532"/>
                  </a:moveTo>
                  <a:cubicBezTo>
                    <a:pt x="1022" y="1543"/>
                    <a:pt x="1088" y="1564"/>
                    <a:pt x="1127" y="1597"/>
                  </a:cubicBezTo>
                  <a:cubicBezTo>
                    <a:pt x="1167" y="1630"/>
                    <a:pt x="1185" y="1679"/>
                    <a:pt x="1185" y="1746"/>
                  </a:cubicBezTo>
                  <a:cubicBezTo>
                    <a:pt x="1185" y="1811"/>
                    <a:pt x="1165" y="1858"/>
                    <a:pt x="1121" y="1891"/>
                  </a:cubicBezTo>
                  <a:cubicBezTo>
                    <a:pt x="1079" y="1922"/>
                    <a:pt x="1016" y="1939"/>
                    <a:pt x="931" y="1941"/>
                  </a:cubicBezTo>
                  <a:lnTo>
                    <a:pt x="931" y="1532"/>
                  </a:lnTo>
                  <a:close/>
                  <a:moveTo>
                    <a:pt x="694" y="0"/>
                  </a:moveTo>
                  <a:lnTo>
                    <a:pt x="692" y="338"/>
                  </a:lnTo>
                  <a:cubicBezTo>
                    <a:pt x="470" y="348"/>
                    <a:pt x="299" y="401"/>
                    <a:pt x="180" y="500"/>
                  </a:cubicBezTo>
                  <a:cubicBezTo>
                    <a:pt x="60" y="597"/>
                    <a:pt x="1" y="734"/>
                    <a:pt x="1" y="909"/>
                  </a:cubicBezTo>
                  <a:cubicBezTo>
                    <a:pt x="1" y="1074"/>
                    <a:pt x="49" y="1201"/>
                    <a:pt x="147" y="1289"/>
                  </a:cubicBezTo>
                  <a:cubicBezTo>
                    <a:pt x="246" y="1377"/>
                    <a:pt x="412" y="1441"/>
                    <a:pt x="645" y="1482"/>
                  </a:cubicBezTo>
                  <a:lnTo>
                    <a:pt x="694" y="1490"/>
                  </a:lnTo>
                  <a:lnTo>
                    <a:pt x="694" y="1946"/>
                  </a:lnTo>
                  <a:cubicBezTo>
                    <a:pt x="576" y="1943"/>
                    <a:pt x="458" y="1925"/>
                    <a:pt x="343" y="1895"/>
                  </a:cubicBezTo>
                  <a:cubicBezTo>
                    <a:pt x="228" y="1864"/>
                    <a:pt x="115" y="1820"/>
                    <a:pt x="4" y="1762"/>
                  </a:cubicBezTo>
                  <a:lnTo>
                    <a:pt x="4" y="2145"/>
                  </a:lnTo>
                  <a:cubicBezTo>
                    <a:pt x="112" y="2186"/>
                    <a:pt x="222" y="2217"/>
                    <a:pt x="337" y="2239"/>
                  </a:cubicBezTo>
                  <a:cubicBezTo>
                    <a:pt x="452" y="2261"/>
                    <a:pt x="569" y="2276"/>
                    <a:pt x="692" y="2280"/>
                  </a:cubicBezTo>
                  <a:lnTo>
                    <a:pt x="694" y="2722"/>
                  </a:lnTo>
                  <a:lnTo>
                    <a:pt x="931" y="2722"/>
                  </a:lnTo>
                  <a:lnTo>
                    <a:pt x="931" y="2277"/>
                  </a:lnTo>
                  <a:cubicBezTo>
                    <a:pt x="1173" y="2263"/>
                    <a:pt x="1352" y="2210"/>
                    <a:pt x="1471" y="2114"/>
                  </a:cubicBezTo>
                  <a:cubicBezTo>
                    <a:pt x="1591" y="2016"/>
                    <a:pt x="1651" y="1878"/>
                    <a:pt x="1651" y="1699"/>
                  </a:cubicBezTo>
                  <a:cubicBezTo>
                    <a:pt x="1651" y="1520"/>
                    <a:pt x="1600" y="1385"/>
                    <a:pt x="1500" y="1294"/>
                  </a:cubicBezTo>
                  <a:cubicBezTo>
                    <a:pt x="1399" y="1202"/>
                    <a:pt x="1226" y="1136"/>
                    <a:pt x="978" y="1097"/>
                  </a:cubicBezTo>
                  <a:lnTo>
                    <a:pt x="931" y="1089"/>
                  </a:lnTo>
                  <a:lnTo>
                    <a:pt x="931" y="668"/>
                  </a:lnTo>
                  <a:cubicBezTo>
                    <a:pt x="1030" y="673"/>
                    <a:pt x="1127" y="687"/>
                    <a:pt x="1225" y="711"/>
                  </a:cubicBezTo>
                  <a:cubicBezTo>
                    <a:pt x="1324" y="733"/>
                    <a:pt x="1421" y="766"/>
                    <a:pt x="1519" y="806"/>
                  </a:cubicBezTo>
                  <a:lnTo>
                    <a:pt x="1519" y="434"/>
                  </a:lnTo>
                  <a:cubicBezTo>
                    <a:pt x="1420" y="407"/>
                    <a:pt x="1322" y="385"/>
                    <a:pt x="1225" y="370"/>
                  </a:cubicBezTo>
                  <a:cubicBezTo>
                    <a:pt x="1126" y="352"/>
                    <a:pt x="1028" y="340"/>
                    <a:pt x="931" y="332"/>
                  </a:cubicBezTo>
                  <a:lnTo>
                    <a:pt x="9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14"/>
          <p:cNvGrpSpPr/>
          <p:nvPr/>
        </p:nvGrpSpPr>
        <p:grpSpPr>
          <a:xfrm>
            <a:off x="8640006" y="3508364"/>
            <a:ext cx="425054" cy="391838"/>
            <a:chOff x="5649525" y="2360125"/>
            <a:chExt cx="242500" cy="223550"/>
          </a:xfrm>
        </p:grpSpPr>
        <p:sp>
          <p:nvSpPr>
            <p:cNvPr id="477" name="Google Shape;477;p14"/>
            <p:cNvSpPr/>
            <p:nvPr/>
          </p:nvSpPr>
          <p:spPr>
            <a:xfrm>
              <a:off x="5649525" y="2360125"/>
              <a:ext cx="223550" cy="223550"/>
            </a:xfrm>
            <a:custGeom>
              <a:avLst/>
              <a:gdLst/>
              <a:ahLst/>
              <a:cxnLst/>
              <a:rect l="l" t="t" r="r" b="b"/>
              <a:pathLst>
                <a:path w="8942" h="8942" extrusionOk="0">
                  <a:moveTo>
                    <a:pt x="4471" y="1"/>
                  </a:moveTo>
                  <a:cubicBezTo>
                    <a:pt x="2003" y="1"/>
                    <a:pt x="1" y="2002"/>
                    <a:pt x="1" y="4471"/>
                  </a:cubicBezTo>
                  <a:cubicBezTo>
                    <a:pt x="1" y="6941"/>
                    <a:pt x="2003" y="8942"/>
                    <a:pt x="4471" y="8942"/>
                  </a:cubicBezTo>
                  <a:cubicBezTo>
                    <a:pt x="6941" y="8942"/>
                    <a:pt x="8942" y="6941"/>
                    <a:pt x="8942" y="4471"/>
                  </a:cubicBezTo>
                  <a:cubicBezTo>
                    <a:pt x="8942" y="2002"/>
                    <a:pt x="6941" y="1"/>
                    <a:pt x="44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4"/>
            <p:cNvSpPr/>
            <p:nvPr/>
          </p:nvSpPr>
          <p:spPr>
            <a:xfrm>
              <a:off x="5668475" y="2360125"/>
              <a:ext cx="223550" cy="223550"/>
            </a:xfrm>
            <a:custGeom>
              <a:avLst/>
              <a:gdLst/>
              <a:ahLst/>
              <a:cxnLst/>
              <a:rect l="l" t="t" r="r" b="b"/>
              <a:pathLst>
                <a:path w="8942" h="8942" extrusionOk="0">
                  <a:moveTo>
                    <a:pt x="4471" y="1"/>
                  </a:moveTo>
                  <a:cubicBezTo>
                    <a:pt x="2002" y="1"/>
                    <a:pt x="0" y="2002"/>
                    <a:pt x="0" y="4471"/>
                  </a:cubicBezTo>
                  <a:cubicBezTo>
                    <a:pt x="0" y="6941"/>
                    <a:pt x="2002" y="8942"/>
                    <a:pt x="4471" y="8942"/>
                  </a:cubicBezTo>
                  <a:cubicBezTo>
                    <a:pt x="6941" y="8942"/>
                    <a:pt x="8941" y="6941"/>
                    <a:pt x="8941" y="4471"/>
                  </a:cubicBezTo>
                  <a:cubicBezTo>
                    <a:pt x="8941" y="2002"/>
                    <a:pt x="6941" y="1"/>
                    <a:pt x="44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4"/>
            <p:cNvSpPr/>
            <p:nvPr/>
          </p:nvSpPr>
          <p:spPr>
            <a:xfrm>
              <a:off x="5687000" y="2386975"/>
              <a:ext cx="186475" cy="169875"/>
            </a:xfrm>
            <a:custGeom>
              <a:avLst/>
              <a:gdLst/>
              <a:ahLst/>
              <a:cxnLst/>
              <a:rect l="l" t="t" r="r" b="b"/>
              <a:pathLst>
                <a:path w="7459" h="6795" extrusionOk="0">
                  <a:moveTo>
                    <a:pt x="3730" y="0"/>
                  </a:moveTo>
                  <a:cubicBezTo>
                    <a:pt x="2861" y="0"/>
                    <a:pt x="1992" y="332"/>
                    <a:pt x="1329" y="996"/>
                  </a:cubicBezTo>
                  <a:cubicBezTo>
                    <a:pt x="1" y="2322"/>
                    <a:pt x="1" y="4474"/>
                    <a:pt x="1329" y="5800"/>
                  </a:cubicBezTo>
                  <a:cubicBezTo>
                    <a:pt x="1992" y="6463"/>
                    <a:pt x="2861" y="6794"/>
                    <a:pt x="3730" y="6794"/>
                  </a:cubicBezTo>
                  <a:cubicBezTo>
                    <a:pt x="4600" y="6794"/>
                    <a:pt x="5469" y="6463"/>
                    <a:pt x="6132" y="5800"/>
                  </a:cubicBezTo>
                  <a:cubicBezTo>
                    <a:pt x="7459" y="4474"/>
                    <a:pt x="7459" y="2322"/>
                    <a:pt x="6132" y="996"/>
                  </a:cubicBezTo>
                  <a:cubicBezTo>
                    <a:pt x="5469" y="332"/>
                    <a:pt x="4600" y="0"/>
                    <a:pt x="3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4"/>
            <p:cNvSpPr/>
            <p:nvPr/>
          </p:nvSpPr>
          <p:spPr>
            <a:xfrm>
              <a:off x="5707900" y="2399575"/>
              <a:ext cx="144725" cy="144700"/>
            </a:xfrm>
            <a:custGeom>
              <a:avLst/>
              <a:gdLst/>
              <a:ahLst/>
              <a:cxnLst/>
              <a:rect l="l" t="t" r="r" b="b"/>
              <a:pathLst>
                <a:path w="5789" h="5788" extrusionOk="0">
                  <a:moveTo>
                    <a:pt x="2894" y="0"/>
                  </a:moveTo>
                  <a:cubicBezTo>
                    <a:pt x="1296" y="0"/>
                    <a:pt x="1" y="1295"/>
                    <a:pt x="1" y="2893"/>
                  </a:cubicBezTo>
                  <a:cubicBezTo>
                    <a:pt x="1" y="4491"/>
                    <a:pt x="1296" y="5788"/>
                    <a:pt x="2894" y="5788"/>
                  </a:cubicBezTo>
                  <a:cubicBezTo>
                    <a:pt x="4492" y="5788"/>
                    <a:pt x="5788" y="4491"/>
                    <a:pt x="5788" y="2893"/>
                  </a:cubicBezTo>
                  <a:cubicBezTo>
                    <a:pt x="5788" y="1295"/>
                    <a:pt x="4492" y="0"/>
                    <a:pt x="28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4"/>
            <p:cNvSpPr/>
            <p:nvPr/>
          </p:nvSpPr>
          <p:spPr>
            <a:xfrm>
              <a:off x="5758550" y="2427075"/>
              <a:ext cx="54825" cy="90450"/>
            </a:xfrm>
            <a:custGeom>
              <a:avLst/>
              <a:gdLst/>
              <a:ahLst/>
              <a:cxnLst/>
              <a:rect l="l" t="t" r="r" b="b"/>
              <a:pathLst>
                <a:path w="2193" h="3618" extrusionOk="0">
                  <a:moveTo>
                    <a:pt x="921" y="894"/>
                  </a:moveTo>
                  <a:lnTo>
                    <a:pt x="921" y="1403"/>
                  </a:lnTo>
                  <a:cubicBezTo>
                    <a:pt x="821" y="1392"/>
                    <a:pt x="744" y="1364"/>
                    <a:pt x="693" y="1322"/>
                  </a:cubicBezTo>
                  <a:cubicBezTo>
                    <a:pt x="643" y="1278"/>
                    <a:pt x="618" y="1216"/>
                    <a:pt x="618" y="1141"/>
                  </a:cubicBezTo>
                  <a:cubicBezTo>
                    <a:pt x="618" y="1072"/>
                    <a:pt x="645" y="1015"/>
                    <a:pt x="700" y="971"/>
                  </a:cubicBezTo>
                  <a:cubicBezTo>
                    <a:pt x="755" y="926"/>
                    <a:pt x="828" y="901"/>
                    <a:pt x="921" y="894"/>
                  </a:cubicBezTo>
                  <a:close/>
                  <a:moveTo>
                    <a:pt x="1237" y="2038"/>
                  </a:moveTo>
                  <a:cubicBezTo>
                    <a:pt x="1360" y="2051"/>
                    <a:pt x="1446" y="2081"/>
                    <a:pt x="1498" y="2125"/>
                  </a:cubicBezTo>
                  <a:cubicBezTo>
                    <a:pt x="1550" y="2167"/>
                    <a:pt x="1576" y="2233"/>
                    <a:pt x="1576" y="2321"/>
                  </a:cubicBezTo>
                  <a:cubicBezTo>
                    <a:pt x="1576" y="2406"/>
                    <a:pt x="1546" y="2470"/>
                    <a:pt x="1490" y="2514"/>
                  </a:cubicBezTo>
                  <a:cubicBezTo>
                    <a:pt x="1433" y="2557"/>
                    <a:pt x="1350" y="2579"/>
                    <a:pt x="1237" y="2580"/>
                  </a:cubicBezTo>
                  <a:lnTo>
                    <a:pt x="1237" y="2038"/>
                  </a:lnTo>
                  <a:close/>
                  <a:moveTo>
                    <a:pt x="921" y="0"/>
                  </a:moveTo>
                  <a:lnTo>
                    <a:pt x="920" y="451"/>
                  </a:lnTo>
                  <a:cubicBezTo>
                    <a:pt x="624" y="462"/>
                    <a:pt x="398" y="534"/>
                    <a:pt x="238" y="665"/>
                  </a:cubicBezTo>
                  <a:cubicBezTo>
                    <a:pt x="79" y="795"/>
                    <a:pt x="0" y="976"/>
                    <a:pt x="0" y="1209"/>
                  </a:cubicBezTo>
                  <a:cubicBezTo>
                    <a:pt x="0" y="1429"/>
                    <a:pt x="65" y="1597"/>
                    <a:pt x="195" y="1713"/>
                  </a:cubicBezTo>
                  <a:cubicBezTo>
                    <a:pt x="326" y="1829"/>
                    <a:pt x="547" y="1916"/>
                    <a:pt x="857" y="1971"/>
                  </a:cubicBezTo>
                  <a:lnTo>
                    <a:pt x="921" y="1982"/>
                  </a:lnTo>
                  <a:lnTo>
                    <a:pt x="921" y="2588"/>
                  </a:lnTo>
                  <a:cubicBezTo>
                    <a:pt x="764" y="2582"/>
                    <a:pt x="608" y="2560"/>
                    <a:pt x="456" y="2519"/>
                  </a:cubicBezTo>
                  <a:cubicBezTo>
                    <a:pt x="304" y="2478"/>
                    <a:pt x="153" y="2419"/>
                    <a:pt x="3" y="2342"/>
                  </a:cubicBezTo>
                  <a:lnTo>
                    <a:pt x="3" y="2852"/>
                  </a:lnTo>
                  <a:cubicBezTo>
                    <a:pt x="148" y="2906"/>
                    <a:pt x="296" y="2948"/>
                    <a:pt x="448" y="2978"/>
                  </a:cubicBezTo>
                  <a:cubicBezTo>
                    <a:pt x="599" y="3008"/>
                    <a:pt x="756" y="3025"/>
                    <a:pt x="920" y="3031"/>
                  </a:cubicBezTo>
                  <a:lnTo>
                    <a:pt x="921" y="3617"/>
                  </a:lnTo>
                  <a:lnTo>
                    <a:pt x="1237" y="3617"/>
                  </a:lnTo>
                  <a:lnTo>
                    <a:pt x="1237" y="3028"/>
                  </a:lnTo>
                  <a:cubicBezTo>
                    <a:pt x="1557" y="3009"/>
                    <a:pt x="1796" y="2937"/>
                    <a:pt x="1955" y="2810"/>
                  </a:cubicBezTo>
                  <a:cubicBezTo>
                    <a:pt x="2114" y="2681"/>
                    <a:pt x="2192" y="2497"/>
                    <a:pt x="2192" y="2258"/>
                  </a:cubicBezTo>
                  <a:cubicBezTo>
                    <a:pt x="2192" y="2021"/>
                    <a:pt x="2126" y="1842"/>
                    <a:pt x="1993" y="1721"/>
                  </a:cubicBezTo>
                  <a:cubicBezTo>
                    <a:pt x="1859" y="1598"/>
                    <a:pt x="1628" y="1512"/>
                    <a:pt x="1298" y="1460"/>
                  </a:cubicBezTo>
                  <a:lnTo>
                    <a:pt x="1237" y="1447"/>
                  </a:lnTo>
                  <a:lnTo>
                    <a:pt x="1237" y="890"/>
                  </a:lnTo>
                  <a:cubicBezTo>
                    <a:pt x="1367" y="896"/>
                    <a:pt x="1498" y="915"/>
                    <a:pt x="1628" y="946"/>
                  </a:cubicBezTo>
                  <a:cubicBezTo>
                    <a:pt x="1759" y="976"/>
                    <a:pt x="1887" y="1018"/>
                    <a:pt x="2018" y="1072"/>
                  </a:cubicBezTo>
                  <a:lnTo>
                    <a:pt x="2018" y="577"/>
                  </a:lnTo>
                  <a:cubicBezTo>
                    <a:pt x="1886" y="542"/>
                    <a:pt x="1755" y="514"/>
                    <a:pt x="1627" y="492"/>
                  </a:cubicBezTo>
                  <a:cubicBezTo>
                    <a:pt x="1496" y="470"/>
                    <a:pt x="1366" y="453"/>
                    <a:pt x="1237" y="443"/>
                  </a:cubicBezTo>
                  <a:lnTo>
                    <a:pt x="12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2" name="Google Shape;482;p14"/>
          <p:cNvSpPr/>
          <p:nvPr/>
        </p:nvSpPr>
        <p:spPr>
          <a:xfrm>
            <a:off x="5213200" y="4410086"/>
            <a:ext cx="1277881" cy="1252215"/>
          </a:xfrm>
          <a:custGeom>
            <a:avLst/>
            <a:gdLst/>
            <a:ahLst/>
            <a:cxnLst/>
            <a:rect l="l" t="t" r="r" b="b"/>
            <a:pathLst>
              <a:path w="10655" h="10441" extrusionOk="0">
                <a:moveTo>
                  <a:pt x="5315" y="3576"/>
                </a:moveTo>
                <a:cubicBezTo>
                  <a:pt x="5345" y="3576"/>
                  <a:pt x="5375" y="3576"/>
                  <a:pt x="5405" y="3578"/>
                </a:cubicBezTo>
                <a:cubicBezTo>
                  <a:pt x="6025" y="3614"/>
                  <a:pt x="6564" y="4021"/>
                  <a:pt x="6769" y="4611"/>
                </a:cubicBezTo>
                <a:cubicBezTo>
                  <a:pt x="6973" y="5198"/>
                  <a:pt x="6803" y="5852"/>
                  <a:pt x="6337" y="6265"/>
                </a:cubicBezTo>
                <a:cubicBezTo>
                  <a:pt x="6043" y="6526"/>
                  <a:pt x="5678" y="6654"/>
                  <a:pt x="5315" y="6654"/>
                </a:cubicBezTo>
                <a:cubicBezTo>
                  <a:pt x="4890" y="6654"/>
                  <a:pt x="4468" y="6480"/>
                  <a:pt x="4163" y="6138"/>
                </a:cubicBezTo>
                <a:cubicBezTo>
                  <a:pt x="3750" y="5673"/>
                  <a:pt x="3657" y="5003"/>
                  <a:pt x="3929" y="4444"/>
                </a:cubicBezTo>
                <a:cubicBezTo>
                  <a:pt x="4186" y="3910"/>
                  <a:pt x="4727" y="3576"/>
                  <a:pt x="5315" y="3576"/>
                </a:cubicBezTo>
                <a:close/>
                <a:moveTo>
                  <a:pt x="4872" y="0"/>
                </a:moveTo>
                <a:lnTo>
                  <a:pt x="4792" y="1374"/>
                </a:lnTo>
                <a:cubicBezTo>
                  <a:pt x="4289" y="1444"/>
                  <a:pt x="3805" y="1614"/>
                  <a:pt x="3370" y="1876"/>
                </a:cubicBezTo>
                <a:lnTo>
                  <a:pt x="2396" y="780"/>
                </a:lnTo>
                <a:lnTo>
                  <a:pt x="1140" y="1895"/>
                </a:lnTo>
                <a:lnTo>
                  <a:pt x="2158" y="3041"/>
                </a:lnTo>
                <a:cubicBezTo>
                  <a:pt x="1971" y="3328"/>
                  <a:pt x="1822" y="3638"/>
                  <a:pt x="1720" y="3965"/>
                </a:cubicBezTo>
                <a:lnTo>
                  <a:pt x="100" y="3870"/>
                </a:lnTo>
                <a:lnTo>
                  <a:pt x="1" y="5547"/>
                </a:lnTo>
                <a:lnTo>
                  <a:pt x="1572" y="5638"/>
                </a:lnTo>
                <a:cubicBezTo>
                  <a:pt x="1643" y="6141"/>
                  <a:pt x="1813" y="6625"/>
                  <a:pt x="2075" y="7060"/>
                </a:cubicBezTo>
                <a:lnTo>
                  <a:pt x="978" y="8035"/>
                </a:lnTo>
                <a:lnTo>
                  <a:pt x="2094" y="9290"/>
                </a:lnTo>
                <a:lnTo>
                  <a:pt x="3241" y="8272"/>
                </a:lnTo>
                <a:cubicBezTo>
                  <a:pt x="3584" y="8498"/>
                  <a:pt x="3961" y="8666"/>
                  <a:pt x="4358" y="8772"/>
                </a:cubicBezTo>
                <a:lnTo>
                  <a:pt x="4266" y="10343"/>
                </a:lnTo>
                <a:lnTo>
                  <a:pt x="5942" y="10440"/>
                </a:lnTo>
                <a:lnTo>
                  <a:pt x="6038" y="8820"/>
                </a:lnTo>
                <a:cubicBezTo>
                  <a:pt x="6374" y="8754"/>
                  <a:pt x="6700" y="8644"/>
                  <a:pt x="7004" y="8490"/>
                </a:cubicBezTo>
                <a:lnTo>
                  <a:pt x="8024" y="9637"/>
                </a:lnTo>
                <a:lnTo>
                  <a:pt x="9280" y="8520"/>
                </a:lnTo>
                <a:lnTo>
                  <a:pt x="8304" y="7423"/>
                </a:lnTo>
                <a:cubicBezTo>
                  <a:pt x="8530" y="7131"/>
                  <a:pt x="8713" y="6807"/>
                  <a:pt x="8843" y="6462"/>
                </a:cubicBezTo>
                <a:lnTo>
                  <a:pt x="10557" y="6562"/>
                </a:lnTo>
                <a:lnTo>
                  <a:pt x="10655" y="4884"/>
                </a:lnTo>
                <a:lnTo>
                  <a:pt x="9074" y="4791"/>
                </a:lnTo>
                <a:cubicBezTo>
                  <a:pt x="9035" y="4315"/>
                  <a:pt x="8904" y="3852"/>
                  <a:pt x="8691" y="3424"/>
                </a:cubicBezTo>
                <a:lnTo>
                  <a:pt x="9836" y="2406"/>
                </a:lnTo>
                <a:lnTo>
                  <a:pt x="8720" y="1150"/>
                </a:lnTo>
                <a:lnTo>
                  <a:pt x="7624" y="2126"/>
                </a:lnTo>
                <a:cubicBezTo>
                  <a:pt x="7275" y="1858"/>
                  <a:pt x="6883" y="1653"/>
                  <a:pt x="6465" y="1520"/>
                </a:cubicBezTo>
                <a:lnTo>
                  <a:pt x="6549" y="98"/>
                </a:lnTo>
                <a:lnTo>
                  <a:pt x="4872" y="0"/>
                </a:lnTo>
                <a:close/>
              </a:path>
            </a:pathLst>
          </a:custGeom>
          <a:solidFill>
            <a:srgbClr val="DBBBA0">
              <a:alpha val="289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3" name="Google Shape;483;p14"/>
          <p:cNvGrpSpPr/>
          <p:nvPr/>
        </p:nvGrpSpPr>
        <p:grpSpPr>
          <a:xfrm>
            <a:off x="224689" y="2159084"/>
            <a:ext cx="182884" cy="182882"/>
            <a:chOff x="6622700" y="4387050"/>
            <a:chExt cx="89825" cy="89525"/>
          </a:xfrm>
        </p:grpSpPr>
        <p:sp>
          <p:nvSpPr>
            <p:cNvPr id="484" name="Google Shape;484;p14"/>
            <p:cNvSpPr/>
            <p:nvPr/>
          </p:nvSpPr>
          <p:spPr>
            <a:xfrm>
              <a:off x="6662325" y="4387050"/>
              <a:ext cx="10550" cy="89525"/>
            </a:xfrm>
            <a:custGeom>
              <a:avLst/>
              <a:gdLst/>
              <a:ahLst/>
              <a:cxnLst/>
              <a:rect l="l" t="t" r="r" b="b"/>
              <a:pathLst>
                <a:path w="422" h="3581" extrusionOk="0">
                  <a:moveTo>
                    <a:pt x="211" y="1"/>
                  </a:moveTo>
                  <a:cubicBezTo>
                    <a:pt x="95" y="1"/>
                    <a:pt x="1" y="95"/>
                    <a:pt x="1" y="211"/>
                  </a:cubicBezTo>
                  <a:lnTo>
                    <a:pt x="1" y="3370"/>
                  </a:lnTo>
                  <a:cubicBezTo>
                    <a:pt x="1" y="3486"/>
                    <a:pt x="95" y="3580"/>
                    <a:pt x="211" y="3580"/>
                  </a:cubicBezTo>
                  <a:cubicBezTo>
                    <a:pt x="327" y="3580"/>
                    <a:pt x="420" y="3487"/>
                    <a:pt x="422" y="3371"/>
                  </a:cubicBezTo>
                  <a:lnTo>
                    <a:pt x="422" y="211"/>
                  </a:lnTo>
                  <a:cubicBezTo>
                    <a:pt x="422" y="95"/>
                    <a:pt x="327" y="1"/>
                    <a:pt x="2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4"/>
            <p:cNvSpPr/>
            <p:nvPr/>
          </p:nvSpPr>
          <p:spPr>
            <a:xfrm>
              <a:off x="6622700" y="4426575"/>
              <a:ext cx="89825" cy="10500"/>
            </a:xfrm>
            <a:custGeom>
              <a:avLst/>
              <a:gdLst/>
              <a:ahLst/>
              <a:cxnLst/>
              <a:rect l="l" t="t" r="r" b="b"/>
              <a:pathLst>
                <a:path w="3593" h="420" extrusionOk="0">
                  <a:moveTo>
                    <a:pt x="208" y="0"/>
                  </a:moveTo>
                  <a:cubicBezTo>
                    <a:pt x="93" y="0"/>
                    <a:pt x="0" y="94"/>
                    <a:pt x="0" y="209"/>
                  </a:cubicBezTo>
                  <a:cubicBezTo>
                    <a:pt x="0" y="327"/>
                    <a:pt x="94" y="420"/>
                    <a:pt x="211" y="420"/>
                  </a:cubicBezTo>
                  <a:cubicBezTo>
                    <a:pt x="213" y="420"/>
                    <a:pt x="215" y="420"/>
                    <a:pt x="217" y="420"/>
                  </a:cubicBezTo>
                  <a:lnTo>
                    <a:pt x="3375" y="420"/>
                  </a:lnTo>
                  <a:cubicBezTo>
                    <a:pt x="3377" y="420"/>
                    <a:pt x="3379" y="420"/>
                    <a:pt x="3381" y="420"/>
                  </a:cubicBezTo>
                  <a:cubicBezTo>
                    <a:pt x="3498" y="420"/>
                    <a:pt x="3592" y="327"/>
                    <a:pt x="3592" y="209"/>
                  </a:cubicBezTo>
                  <a:cubicBezTo>
                    <a:pt x="3592" y="94"/>
                    <a:pt x="3499" y="0"/>
                    <a:pt x="3384" y="0"/>
                  </a:cubicBezTo>
                  <a:cubicBezTo>
                    <a:pt x="3381" y="0"/>
                    <a:pt x="3378" y="0"/>
                    <a:pt x="3375" y="0"/>
                  </a:cubicBezTo>
                  <a:lnTo>
                    <a:pt x="217" y="0"/>
                  </a:lnTo>
                  <a:cubicBezTo>
                    <a:pt x="214" y="0"/>
                    <a:pt x="211" y="0"/>
                    <a:pt x="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6" name="Google Shape;486;p14"/>
          <p:cNvGrpSpPr/>
          <p:nvPr/>
        </p:nvGrpSpPr>
        <p:grpSpPr>
          <a:xfrm>
            <a:off x="500706" y="343576"/>
            <a:ext cx="425054" cy="391838"/>
            <a:chOff x="5649525" y="2360125"/>
            <a:chExt cx="242500" cy="223550"/>
          </a:xfrm>
        </p:grpSpPr>
        <p:sp>
          <p:nvSpPr>
            <p:cNvPr id="487" name="Google Shape;487;p14"/>
            <p:cNvSpPr/>
            <p:nvPr/>
          </p:nvSpPr>
          <p:spPr>
            <a:xfrm>
              <a:off x="5649525" y="2360125"/>
              <a:ext cx="223550" cy="223550"/>
            </a:xfrm>
            <a:custGeom>
              <a:avLst/>
              <a:gdLst/>
              <a:ahLst/>
              <a:cxnLst/>
              <a:rect l="l" t="t" r="r" b="b"/>
              <a:pathLst>
                <a:path w="8942" h="8942" extrusionOk="0">
                  <a:moveTo>
                    <a:pt x="4471" y="1"/>
                  </a:moveTo>
                  <a:cubicBezTo>
                    <a:pt x="2003" y="1"/>
                    <a:pt x="1" y="2002"/>
                    <a:pt x="1" y="4471"/>
                  </a:cubicBezTo>
                  <a:cubicBezTo>
                    <a:pt x="1" y="6941"/>
                    <a:pt x="2003" y="8942"/>
                    <a:pt x="4471" y="8942"/>
                  </a:cubicBezTo>
                  <a:cubicBezTo>
                    <a:pt x="6941" y="8942"/>
                    <a:pt x="8942" y="6941"/>
                    <a:pt x="8942" y="4471"/>
                  </a:cubicBezTo>
                  <a:cubicBezTo>
                    <a:pt x="8942" y="2002"/>
                    <a:pt x="6941" y="1"/>
                    <a:pt x="44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4"/>
            <p:cNvSpPr/>
            <p:nvPr/>
          </p:nvSpPr>
          <p:spPr>
            <a:xfrm>
              <a:off x="5668475" y="2360125"/>
              <a:ext cx="223550" cy="223550"/>
            </a:xfrm>
            <a:custGeom>
              <a:avLst/>
              <a:gdLst/>
              <a:ahLst/>
              <a:cxnLst/>
              <a:rect l="l" t="t" r="r" b="b"/>
              <a:pathLst>
                <a:path w="8942" h="8942" extrusionOk="0">
                  <a:moveTo>
                    <a:pt x="4471" y="1"/>
                  </a:moveTo>
                  <a:cubicBezTo>
                    <a:pt x="2002" y="1"/>
                    <a:pt x="0" y="2002"/>
                    <a:pt x="0" y="4471"/>
                  </a:cubicBezTo>
                  <a:cubicBezTo>
                    <a:pt x="0" y="6941"/>
                    <a:pt x="2002" y="8942"/>
                    <a:pt x="4471" y="8942"/>
                  </a:cubicBezTo>
                  <a:cubicBezTo>
                    <a:pt x="6941" y="8942"/>
                    <a:pt x="8941" y="6941"/>
                    <a:pt x="8941" y="4471"/>
                  </a:cubicBezTo>
                  <a:cubicBezTo>
                    <a:pt x="8941" y="2002"/>
                    <a:pt x="6941" y="1"/>
                    <a:pt x="44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4"/>
            <p:cNvSpPr/>
            <p:nvPr/>
          </p:nvSpPr>
          <p:spPr>
            <a:xfrm>
              <a:off x="5687000" y="2386975"/>
              <a:ext cx="186475" cy="169875"/>
            </a:xfrm>
            <a:custGeom>
              <a:avLst/>
              <a:gdLst/>
              <a:ahLst/>
              <a:cxnLst/>
              <a:rect l="l" t="t" r="r" b="b"/>
              <a:pathLst>
                <a:path w="7459" h="6795" extrusionOk="0">
                  <a:moveTo>
                    <a:pt x="3730" y="0"/>
                  </a:moveTo>
                  <a:cubicBezTo>
                    <a:pt x="2861" y="0"/>
                    <a:pt x="1992" y="332"/>
                    <a:pt x="1329" y="996"/>
                  </a:cubicBezTo>
                  <a:cubicBezTo>
                    <a:pt x="1" y="2322"/>
                    <a:pt x="1" y="4474"/>
                    <a:pt x="1329" y="5800"/>
                  </a:cubicBezTo>
                  <a:cubicBezTo>
                    <a:pt x="1992" y="6463"/>
                    <a:pt x="2861" y="6794"/>
                    <a:pt x="3730" y="6794"/>
                  </a:cubicBezTo>
                  <a:cubicBezTo>
                    <a:pt x="4600" y="6794"/>
                    <a:pt x="5469" y="6463"/>
                    <a:pt x="6132" y="5800"/>
                  </a:cubicBezTo>
                  <a:cubicBezTo>
                    <a:pt x="7459" y="4474"/>
                    <a:pt x="7459" y="2322"/>
                    <a:pt x="6132" y="996"/>
                  </a:cubicBezTo>
                  <a:cubicBezTo>
                    <a:pt x="5469" y="332"/>
                    <a:pt x="4600" y="0"/>
                    <a:pt x="3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4"/>
            <p:cNvSpPr/>
            <p:nvPr/>
          </p:nvSpPr>
          <p:spPr>
            <a:xfrm>
              <a:off x="5707900" y="2399575"/>
              <a:ext cx="144725" cy="144700"/>
            </a:xfrm>
            <a:custGeom>
              <a:avLst/>
              <a:gdLst/>
              <a:ahLst/>
              <a:cxnLst/>
              <a:rect l="l" t="t" r="r" b="b"/>
              <a:pathLst>
                <a:path w="5789" h="5788" extrusionOk="0">
                  <a:moveTo>
                    <a:pt x="2894" y="0"/>
                  </a:moveTo>
                  <a:cubicBezTo>
                    <a:pt x="1296" y="0"/>
                    <a:pt x="1" y="1295"/>
                    <a:pt x="1" y="2893"/>
                  </a:cubicBezTo>
                  <a:cubicBezTo>
                    <a:pt x="1" y="4491"/>
                    <a:pt x="1296" y="5788"/>
                    <a:pt x="2894" y="5788"/>
                  </a:cubicBezTo>
                  <a:cubicBezTo>
                    <a:pt x="4492" y="5788"/>
                    <a:pt x="5788" y="4491"/>
                    <a:pt x="5788" y="2893"/>
                  </a:cubicBezTo>
                  <a:cubicBezTo>
                    <a:pt x="5788" y="1295"/>
                    <a:pt x="4492" y="0"/>
                    <a:pt x="28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4"/>
            <p:cNvSpPr/>
            <p:nvPr/>
          </p:nvSpPr>
          <p:spPr>
            <a:xfrm>
              <a:off x="5758550" y="2427075"/>
              <a:ext cx="54825" cy="90450"/>
            </a:xfrm>
            <a:custGeom>
              <a:avLst/>
              <a:gdLst/>
              <a:ahLst/>
              <a:cxnLst/>
              <a:rect l="l" t="t" r="r" b="b"/>
              <a:pathLst>
                <a:path w="2193" h="3618" extrusionOk="0">
                  <a:moveTo>
                    <a:pt x="921" y="894"/>
                  </a:moveTo>
                  <a:lnTo>
                    <a:pt x="921" y="1403"/>
                  </a:lnTo>
                  <a:cubicBezTo>
                    <a:pt x="821" y="1392"/>
                    <a:pt x="744" y="1364"/>
                    <a:pt x="693" y="1322"/>
                  </a:cubicBezTo>
                  <a:cubicBezTo>
                    <a:pt x="643" y="1278"/>
                    <a:pt x="618" y="1216"/>
                    <a:pt x="618" y="1141"/>
                  </a:cubicBezTo>
                  <a:cubicBezTo>
                    <a:pt x="618" y="1072"/>
                    <a:pt x="645" y="1015"/>
                    <a:pt x="700" y="971"/>
                  </a:cubicBezTo>
                  <a:cubicBezTo>
                    <a:pt x="755" y="926"/>
                    <a:pt x="828" y="901"/>
                    <a:pt x="921" y="894"/>
                  </a:cubicBezTo>
                  <a:close/>
                  <a:moveTo>
                    <a:pt x="1237" y="2038"/>
                  </a:moveTo>
                  <a:cubicBezTo>
                    <a:pt x="1360" y="2051"/>
                    <a:pt x="1446" y="2081"/>
                    <a:pt x="1498" y="2125"/>
                  </a:cubicBezTo>
                  <a:cubicBezTo>
                    <a:pt x="1550" y="2167"/>
                    <a:pt x="1576" y="2233"/>
                    <a:pt x="1576" y="2321"/>
                  </a:cubicBezTo>
                  <a:cubicBezTo>
                    <a:pt x="1576" y="2406"/>
                    <a:pt x="1546" y="2470"/>
                    <a:pt x="1490" y="2514"/>
                  </a:cubicBezTo>
                  <a:cubicBezTo>
                    <a:pt x="1433" y="2557"/>
                    <a:pt x="1350" y="2579"/>
                    <a:pt x="1237" y="2580"/>
                  </a:cubicBezTo>
                  <a:lnTo>
                    <a:pt x="1237" y="2038"/>
                  </a:lnTo>
                  <a:close/>
                  <a:moveTo>
                    <a:pt x="921" y="0"/>
                  </a:moveTo>
                  <a:lnTo>
                    <a:pt x="920" y="451"/>
                  </a:lnTo>
                  <a:cubicBezTo>
                    <a:pt x="624" y="462"/>
                    <a:pt x="398" y="534"/>
                    <a:pt x="238" y="665"/>
                  </a:cubicBezTo>
                  <a:cubicBezTo>
                    <a:pt x="79" y="795"/>
                    <a:pt x="0" y="976"/>
                    <a:pt x="0" y="1209"/>
                  </a:cubicBezTo>
                  <a:cubicBezTo>
                    <a:pt x="0" y="1429"/>
                    <a:pt x="65" y="1597"/>
                    <a:pt x="195" y="1713"/>
                  </a:cubicBezTo>
                  <a:cubicBezTo>
                    <a:pt x="326" y="1829"/>
                    <a:pt x="547" y="1916"/>
                    <a:pt x="857" y="1971"/>
                  </a:cubicBezTo>
                  <a:lnTo>
                    <a:pt x="921" y="1982"/>
                  </a:lnTo>
                  <a:lnTo>
                    <a:pt x="921" y="2588"/>
                  </a:lnTo>
                  <a:cubicBezTo>
                    <a:pt x="764" y="2582"/>
                    <a:pt x="608" y="2560"/>
                    <a:pt x="456" y="2519"/>
                  </a:cubicBezTo>
                  <a:cubicBezTo>
                    <a:pt x="304" y="2478"/>
                    <a:pt x="153" y="2419"/>
                    <a:pt x="3" y="2342"/>
                  </a:cubicBezTo>
                  <a:lnTo>
                    <a:pt x="3" y="2852"/>
                  </a:lnTo>
                  <a:cubicBezTo>
                    <a:pt x="148" y="2906"/>
                    <a:pt x="296" y="2948"/>
                    <a:pt x="448" y="2978"/>
                  </a:cubicBezTo>
                  <a:cubicBezTo>
                    <a:pt x="599" y="3008"/>
                    <a:pt x="756" y="3025"/>
                    <a:pt x="920" y="3031"/>
                  </a:cubicBezTo>
                  <a:lnTo>
                    <a:pt x="921" y="3617"/>
                  </a:lnTo>
                  <a:lnTo>
                    <a:pt x="1237" y="3617"/>
                  </a:lnTo>
                  <a:lnTo>
                    <a:pt x="1237" y="3028"/>
                  </a:lnTo>
                  <a:cubicBezTo>
                    <a:pt x="1557" y="3009"/>
                    <a:pt x="1796" y="2937"/>
                    <a:pt x="1955" y="2810"/>
                  </a:cubicBezTo>
                  <a:cubicBezTo>
                    <a:pt x="2114" y="2681"/>
                    <a:pt x="2192" y="2497"/>
                    <a:pt x="2192" y="2258"/>
                  </a:cubicBezTo>
                  <a:cubicBezTo>
                    <a:pt x="2192" y="2021"/>
                    <a:pt x="2126" y="1842"/>
                    <a:pt x="1993" y="1721"/>
                  </a:cubicBezTo>
                  <a:cubicBezTo>
                    <a:pt x="1859" y="1598"/>
                    <a:pt x="1628" y="1512"/>
                    <a:pt x="1298" y="1460"/>
                  </a:cubicBezTo>
                  <a:lnTo>
                    <a:pt x="1237" y="1447"/>
                  </a:lnTo>
                  <a:lnTo>
                    <a:pt x="1237" y="890"/>
                  </a:lnTo>
                  <a:cubicBezTo>
                    <a:pt x="1367" y="896"/>
                    <a:pt x="1498" y="915"/>
                    <a:pt x="1628" y="946"/>
                  </a:cubicBezTo>
                  <a:cubicBezTo>
                    <a:pt x="1759" y="976"/>
                    <a:pt x="1887" y="1018"/>
                    <a:pt x="2018" y="1072"/>
                  </a:cubicBezTo>
                  <a:lnTo>
                    <a:pt x="2018" y="577"/>
                  </a:lnTo>
                  <a:cubicBezTo>
                    <a:pt x="1886" y="542"/>
                    <a:pt x="1755" y="514"/>
                    <a:pt x="1627" y="492"/>
                  </a:cubicBezTo>
                  <a:cubicBezTo>
                    <a:pt x="1496" y="470"/>
                    <a:pt x="1366" y="453"/>
                    <a:pt x="1237" y="443"/>
                  </a:cubicBezTo>
                  <a:lnTo>
                    <a:pt x="12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2" name="Google Shape;492;p14"/>
          <p:cNvGrpSpPr/>
          <p:nvPr/>
        </p:nvGrpSpPr>
        <p:grpSpPr>
          <a:xfrm>
            <a:off x="8761076" y="448059"/>
            <a:ext cx="182884" cy="182882"/>
            <a:chOff x="6622700" y="4387050"/>
            <a:chExt cx="89825" cy="89525"/>
          </a:xfrm>
        </p:grpSpPr>
        <p:sp>
          <p:nvSpPr>
            <p:cNvPr id="493" name="Google Shape;493;p14"/>
            <p:cNvSpPr/>
            <p:nvPr/>
          </p:nvSpPr>
          <p:spPr>
            <a:xfrm>
              <a:off x="6662325" y="4387050"/>
              <a:ext cx="10550" cy="89525"/>
            </a:xfrm>
            <a:custGeom>
              <a:avLst/>
              <a:gdLst/>
              <a:ahLst/>
              <a:cxnLst/>
              <a:rect l="l" t="t" r="r" b="b"/>
              <a:pathLst>
                <a:path w="422" h="3581" extrusionOk="0">
                  <a:moveTo>
                    <a:pt x="211" y="1"/>
                  </a:moveTo>
                  <a:cubicBezTo>
                    <a:pt x="95" y="1"/>
                    <a:pt x="1" y="95"/>
                    <a:pt x="1" y="211"/>
                  </a:cubicBezTo>
                  <a:lnTo>
                    <a:pt x="1" y="3370"/>
                  </a:lnTo>
                  <a:cubicBezTo>
                    <a:pt x="1" y="3486"/>
                    <a:pt x="95" y="3580"/>
                    <a:pt x="211" y="3580"/>
                  </a:cubicBezTo>
                  <a:cubicBezTo>
                    <a:pt x="327" y="3580"/>
                    <a:pt x="420" y="3487"/>
                    <a:pt x="422" y="3371"/>
                  </a:cubicBezTo>
                  <a:lnTo>
                    <a:pt x="422" y="211"/>
                  </a:lnTo>
                  <a:cubicBezTo>
                    <a:pt x="422" y="95"/>
                    <a:pt x="327" y="1"/>
                    <a:pt x="2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4"/>
            <p:cNvSpPr/>
            <p:nvPr/>
          </p:nvSpPr>
          <p:spPr>
            <a:xfrm>
              <a:off x="6622700" y="4426575"/>
              <a:ext cx="89825" cy="10500"/>
            </a:xfrm>
            <a:custGeom>
              <a:avLst/>
              <a:gdLst/>
              <a:ahLst/>
              <a:cxnLst/>
              <a:rect l="l" t="t" r="r" b="b"/>
              <a:pathLst>
                <a:path w="3593" h="420" extrusionOk="0">
                  <a:moveTo>
                    <a:pt x="208" y="0"/>
                  </a:moveTo>
                  <a:cubicBezTo>
                    <a:pt x="93" y="0"/>
                    <a:pt x="0" y="94"/>
                    <a:pt x="0" y="209"/>
                  </a:cubicBezTo>
                  <a:cubicBezTo>
                    <a:pt x="0" y="327"/>
                    <a:pt x="94" y="420"/>
                    <a:pt x="211" y="420"/>
                  </a:cubicBezTo>
                  <a:cubicBezTo>
                    <a:pt x="213" y="420"/>
                    <a:pt x="215" y="420"/>
                    <a:pt x="217" y="420"/>
                  </a:cubicBezTo>
                  <a:lnTo>
                    <a:pt x="3375" y="420"/>
                  </a:lnTo>
                  <a:cubicBezTo>
                    <a:pt x="3377" y="420"/>
                    <a:pt x="3379" y="420"/>
                    <a:pt x="3381" y="420"/>
                  </a:cubicBezTo>
                  <a:cubicBezTo>
                    <a:pt x="3498" y="420"/>
                    <a:pt x="3592" y="327"/>
                    <a:pt x="3592" y="209"/>
                  </a:cubicBezTo>
                  <a:cubicBezTo>
                    <a:pt x="3592" y="94"/>
                    <a:pt x="3499" y="0"/>
                    <a:pt x="3384" y="0"/>
                  </a:cubicBezTo>
                  <a:cubicBezTo>
                    <a:pt x="3381" y="0"/>
                    <a:pt x="3378" y="0"/>
                    <a:pt x="3375" y="0"/>
                  </a:cubicBezTo>
                  <a:lnTo>
                    <a:pt x="217" y="0"/>
                  </a:lnTo>
                  <a:cubicBezTo>
                    <a:pt x="214" y="0"/>
                    <a:pt x="211" y="0"/>
                    <a:pt x="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5" name="Google Shape;495;p14"/>
          <p:cNvGrpSpPr/>
          <p:nvPr/>
        </p:nvGrpSpPr>
        <p:grpSpPr>
          <a:xfrm>
            <a:off x="8578201" y="4517134"/>
            <a:ext cx="182884" cy="182882"/>
            <a:chOff x="6622700" y="4387050"/>
            <a:chExt cx="89825" cy="89525"/>
          </a:xfrm>
        </p:grpSpPr>
        <p:sp>
          <p:nvSpPr>
            <p:cNvPr id="496" name="Google Shape;496;p14"/>
            <p:cNvSpPr/>
            <p:nvPr/>
          </p:nvSpPr>
          <p:spPr>
            <a:xfrm>
              <a:off x="6662325" y="4387050"/>
              <a:ext cx="10550" cy="89525"/>
            </a:xfrm>
            <a:custGeom>
              <a:avLst/>
              <a:gdLst/>
              <a:ahLst/>
              <a:cxnLst/>
              <a:rect l="l" t="t" r="r" b="b"/>
              <a:pathLst>
                <a:path w="422" h="3581" extrusionOk="0">
                  <a:moveTo>
                    <a:pt x="211" y="1"/>
                  </a:moveTo>
                  <a:cubicBezTo>
                    <a:pt x="95" y="1"/>
                    <a:pt x="1" y="95"/>
                    <a:pt x="1" y="211"/>
                  </a:cubicBezTo>
                  <a:lnTo>
                    <a:pt x="1" y="3370"/>
                  </a:lnTo>
                  <a:cubicBezTo>
                    <a:pt x="1" y="3486"/>
                    <a:pt x="95" y="3580"/>
                    <a:pt x="211" y="3580"/>
                  </a:cubicBezTo>
                  <a:cubicBezTo>
                    <a:pt x="327" y="3580"/>
                    <a:pt x="420" y="3487"/>
                    <a:pt x="422" y="3371"/>
                  </a:cubicBezTo>
                  <a:lnTo>
                    <a:pt x="422" y="211"/>
                  </a:lnTo>
                  <a:cubicBezTo>
                    <a:pt x="422" y="95"/>
                    <a:pt x="327" y="1"/>
                    <a:pt x="2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4"/>
            <p:cNvSpPr/>
            <p:nvPr/>
          </p:nvSpPr>
          <p:spPr>
            <a:xfrm>
              <a:off x="6622700" y="4426575"/>
              <a:ext cx="89825" cy="10500"/>
            </a:xfrm>
            <a:custGeom>
              <a:avLst/>
              <a:gdLst/>
              <a:ahLst/>
              <a:cxnLst/>
              <a:rect l="l" t="t" r="r" b="b"/>
              <a:pathLst>
                <a:path w="3593" h="420" extrusionOk="0">
                  <a:moveTo>
                    <a:pt x="208" y="0"/>
                  </a:moveTo>
                  <a:cubicBezTo>
                    <a:pt x="93" y="0"/>
                    <a:pt x="0" y="94"/>
                    <a:pt x="0" y="209"/>
                  </a:cubicBezTo>
                  <a:cubicBezTo>
                    <a:pt x="0" y="327"/>
                    <a:pt x="94" y="420"/>
                    <a:pt x="211" y="420"/>
                  </a:cubicBezTo>
                  <a:cubicBezTo>
                    <a:pt x="213" y="420"/>
                    <a:pt x="215" y="420"/>
                    <a:pt x="217" y="420"/>
                  </a:cubicBezTo>
                  <a:lnTo>
                    <a:pt x="3375" y="420"/>
                  </a:lnTo>
                  <a:cubicBezTo>
                    <a:pt x="3377" y="420"/>
                    <a:pt x="3379" y="420"/>
                    <a:pt x="3381" y="420"/>
                  </a:cubicBezTo>
                  <a:cubicBezTo>
                    <a:pt x="3498" y="420"/>
                    <a:pt x="3592" y="327"/>
                    <a:pt x="3592" y="209"/>
                  </a:cubicBezTo>
                  <a:cubicBezTo>
                    <a:pt x="3592" y="94"/>
                    <a:pt x="3499" y="0"/>
                    <a:pt x="3384" y="0"/>
                  </a:cubicBezTo>
                  <a:cubicBezTo>
                    <a:pt x="3381" y="0"/>
                    <a:pt x="3378" y="0"/>
                    <a:pt x="3375" y="0"/>
                  </a:cubicBezTo>
                  <a:lnTo>
                    <a:pt x="217" y="0"/>
                  </a:lnTo>
                  <a:cubicBezTo>
                    <a:pt x="214" y="0"/>
                    <a:pt x="211" y="0"/>
                    <a:pt x="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14"/>
          <p:cNvGrpSpPr/>
          <p:nvPr/>
        </p:nvGrpSpPr>
        <p:grpSpPr>
          <a:xfrm>
            <a:off x="7802115" y="153183"/>
            <a:ext cx="348588" cy="294865"/>
            <a:chOff x="5661875" y="2759775"/>
            <a:chExt cx="198875" cy="168225"/>
          </a:xfrm>
        </p:grpSpPr>
        <p:sp>
          <p:nvSpPr>
            <p:cNvPr id="499" name="Google Shape;499;p14"/>
            <p:cNvSpPr/>
            <p:nvPr/>
          </p:nvSpPr>
          <p:spPr>
            <a:xfrm>
              <a:off x="5661875" y="2759800"/>
              <a:ext cx="184650" cy="168200"/>
            </a:xfrm>
            <a:custGeom>
              <a:avLst/>
              <a:gdLst/>
              <a:ahLst/>
              <a:cxnLst/>
              <a:rect l="l" t="t" r="r" b="b"/>
              <a:pathLst>
                <a:path w="7386" h="6728" extrusionOk="0">
                  <a:moveTo>
                    <a:pt x="3693" y="1"/>
                  </a:moveTo>
                  <a:cubicBezTo>
                    <a:pt x="2832" y="1"/>
                    <a:pt x="1971" y="329"/>
                    <a:pt x="1314" y="986"/>
                  </a:cubicBezTo>
                  <a:cubicBezTo>
                    <a:pt x="0" y="2300"/>
                    <a:pt x="0" y="4429"/>
                    <a:pt x="1314" y="5743"/>
                  </a:cubicBezTo>
                  <a:cubicBezTo>
                    <a:pt x="1971" y="6399"/>
                    <a:pt x="2832" y="6728"/>
                    <a:pt x="3693" y="6728"/>
                  </a:cubicBezTo>
                  <a:cubicBezTo>
                    <a:pt x="4554" y="6728"/>
                    <a:pt x="5415" y="6399"/>
                    <a:pt x="6072" y="5743"/>
                  </a:cubicBezTo>
                  <a:cubicBezTo>
                    <a:pt x="7386" y="4429"/>
                    <a:pt x="7386" y="2300"/>
                    <a:pt x="6072" y="986"/>
                  </a:cubicBezTo>
                  <a:cubicBezTo>
                    <a:pt x="5415" y="329"/>
                    <a:pt x="4554" y="1"/>
                    <a:pt x="36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4"/>
            <p:cNvSpPr/>
            <p:nvPr/>
          </p:nvSpPr>
          <p:spPr>
            <a:xfrm>
              <a:off x="5676125" y="2759775"/>
              <a:ext cx="184625" cy="168225"/>
            </a:xfrm>
            <a:custGeom>
              <a:avLst/>
              <a:gdLst/>
              <a:ahLst/>
              <a:cxnLst/>
              <a:rect l="l" t="t" r="r" b="b"/>
              <a:pathLst>
                <a:path w="7385" h="6729" extrusionOk="0">
                  <a:moveTo>
                    <a:pt x="3692" y="0"/>
                  </a:moveTo>
                  <a:cubicBezTo>
                    <a:pt x="2832" y="0"/>
                    <a:pt x="1971" y="329"/>
                    <a:pt x="1314" y="985"/>
                  </a:cubicBezTo>
                  <a:cubicBezTo>
                    <a:pt x="0" y="2301"/>
                    <a:pt x="0" y="4430"/>
                    <a:pt x="1314" y="5744"/>
                  </a:cubicBezTo>
                  <a:cubicBezTo>
                    <a:pt x="1971" y="6400"/>
                    <a:pt x="2832" y="6729"/>
                    <a:pt x="3692" y="6729"/>
                  </a:cubicBezTo>
                  <a:cubicBezTo>
                    <a:pt x="4553" y="6729"/>
                    <a:pt x="5414" y="6400"/>
                    <a:pt x="6071" y="5744"/>
                  </a:cubicBezTo>
                  <a:cubicBezTo>
                    <a:pt x="7384" y="4430"/>
                    <a:pt x="7384" y="2301"/>
                    <a:pt x="6071" y="985"/>
                  </a:cubicBezTo>
                  <a:cubicBezTo>
                    <a:pt x="5414" y="329"/>
                    <a:pt x="4553" y="0"/>
                    <a:pt x="3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4"/>
            <p:cNvSpPr/>
            <p:nvPr/>
          </p:nvSpPr>
          <p:spPr>
            <a:xfrm>
              <a:off x="5704525" y="2780000"/>
              <a:ext cx="127825" cy="127825"/>
            </a:xfrm>
            <a:custGeom>
              <a:avLst/>
              <a:gdLst/>
              <a:ahLst/>
              <a:cxnLst/>
              <a:rect l="l" t="t" r="r" b="b"/>
              <a:pathLst>
                <a:path w="5113" h="5113" extrusionOk="0">
                  <a:moveTo>
                    <a:pt x="2557" y="0"/>
                  </a:moveTo>
                  <a:cubicBezTo>
                    <a:pt x="1145" y="0"/>
                    <a:pt x="1" y="1144"/>
                    <a:pt x="1" y="2556"/>
                  </a:cubicBezTo>
                  <a:cubicBezTo>
                    <a:pt x="1" y="3968"/>
                    <a:pt x="1145" y="5112"/>
                    <a:pt x="2557" y="5112"/>
                  </a:cubicBezTo>
                  <a:cubicBezTo>
                    <a:pt x="3968" y="5112"/>
                    <a:pt x="5112" y="3968"/>
                    <a:pt x="5112" y="2556"/>
                  </a:cubicBezTo>
                  <a:cubicBezTo>
                    <a:pt x="5112" y="1144"/>
                    <a:pt x="3968" y="0"/>
                    <a:pt x="2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4"/>
            <p:cNvSpPr/>
            <p:nvPr/>
          </p:nvSpPr>
          <p:spPr>
            <a:xfrm>
              <a:off x="5706650" y="2789425"/>
              <a:ext cx="123625" cy="108925"/>
            </a:xfrm>
            <a:custGeom>
              <a:avLst/>
              <a:gdLst/>
              <a:ahLst/>
              <a:cxnLst/>
              <a:rect l="l" t="t" r="r" b="b"/>
              <a:pathLst>
                <a:path w="4945" h="4357" extrusionOk="0">
                  <a:moveTo>
                    <a:pt x="2470" y="1"/>
                  </a:moveTo>
                  <a:cubicBezTo>
                    <a:pt x="2193" y="1"/>
                    <a:pt x="1910" y="54"/>
                    <a:pt x="1638" y="167"/>
                  </a:cubicBezTo>
                  <a:cubicBezTo>
                    <a:pt x="527" y="628"/>
                    <a:pt x="0" y="1902"/>
                    <a:pt x="459" y="3013"/>
                  </a:cubicBezTo>
                  <a:cubicBezTo>
                    <a:pt x="807" y="3851"/>
                    <a:pt x="1617" y="4357"/>
                    <a:pt x="2472" y="4357"/>
                  </a:cubicBezTo>
                  <a:cubicBezTo>
                    <a:pt x="2750" y="4357"/>
                    <a:pt x="3032" y="4303"/>
                    <a:pt x="3305" y="4190"/>
                  </a:cubicBezTo>
                  <a:cubicBezTo>
                    <a:pt x="4416" y="3731"/>
                    <a:pt x="4944" y="2457"/>
                    <a:pt x="4484" y="1346"/>
                  </a:cubicBezTo>
                  <a:cubicBezTo>
                    <a:pt x="4136" y="507"/>
                    <a:pt x="3325" y="1"/>
                    <a:pt x="24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4"/>
            <p:cNvSpPr/>
            <p:nvPr/>
          </p:nvSpPr>
          <p:spPr>
            <a:xfrm>
              <a:off x="5752100" y="2810175"/>
              <a:ext cx="41275" cy="68050"/>
            </a:xfrm>
            <a:custGeom>
              <a:avLst/>
              <a:gdLst/>
              <a:ahLst/>
              <a:cxnLst/>
              <a:rect l="l" t="t" r="r" b="b"/>
              <a:pathLst>
                <a:path w="1651" h="2722" extrusionOk="0">
                  <a:moveTo>
                    <a:pt x="694" y="673"/>
                  </a:moveTo>
                  <a:lnTo>
                    <a:pt x="694" y="1055"/>
                  </a:lnTo>
                  <a:cubicBezTo>
                    <a:pt x="617" y="1047"/>
                    <a:pt x="560" y="1026"/>
                    <a:pt x="522" y="993"/>
                  </a:cubicBezTo>
                  <a:cubicBezTo>
                    <a:pt x="485" y="960"/>
                    <a:pt x="464" y="915"/>
                    <a:pt x="464" y="857"/>
                  </a:cubicBezTo>
                  <a:cubicBezTo>
                    <a:pt x="464" y="805"/>
                    <a:pt x="485" y="762"/>
                    <a:pt x="527" y="729"/>
                  </a:cubicBezTo>
                  <a:cubicBezTo>
                    <a:pt x="568" y="695"/>
                    <a:pt x="624" y="676"/>
                    <a:pt x="694" y="673"/>
                  </a:cubicBezTo>
                  <a:close/>
                  <a:moveTo>
                    <a:pt x="931" y="1532"/>
                  </a:moveTo>
                  <a:cubicBezTo>
                    <a:pt x="1022" y="1543"/>
                    <a:pt x="1088" y="1564"/>
                    <a:pt x="1127" y="1597"/>
                  </a:cubicBezTo>
                  <a:cubicBezTo>
                    <a:pt x="1167" y="1630"/>
                    <a:pt x="1185" y="1679"/>
                    <a:pt x="1185" y="1746"/>
                  </a:cubicBezTo>
                  <a:cubicBezTo>
                    <a:pt x="1185" y="1811"/>
                    <a:pt x="1165" y="1858"/>
                    <a:pt x="1121" y="1891"/>
                  </a:cubicBezTo>
                  <a:cubicBezTo>
                    <a:pt x="1079" y="1922"/>
                    <a:pt x="1016" y="1939"/>
                    <a:pt x="931" y="1941"/>
                  </a:cubicBezTo>
                  <a:lnTo>
                    <a:pt x="931" y="1532"/>
                  </a:lnTo>
                  <a:close/>
                  <a:moveTo>
                    <a:pt x="694" y="0"/>
                  </a:moveTo>
                  <a:lnTo>
                    <a:pt x="692" y="338"/>
                  </a:lnTo>
                  <a:cubicBezTo>
                    <a:pt x="470" y="348"/>
                    <a:pt x="299" y="401"/>
                    <a:pt x="180" y="500"/>
                  </a:cubicBezTo>
                  <a:cubicBezTo>
                    <a:pt x="60" y="597"/>
                    <a:pt x="1" y="734"/>
                    <a:pt x="1" y="909"/>
                  </a:cubicBezTo>
                  <a:cubicBezTo>
                    <a:pt x="1" y="1074"/>
                    <a:pt x="49" y="1201"/>
                    <a:pt x="147" y="1289"/>
                  </a:cubicBezTo>
                  <a:cubicBezTo>
                    <a:pt x="246" y="1377"/>
                    <a:pt x="412" y="1441"/>
                    <a:pt x="645" y="1482"/>
                  </a:cubicBezTo>
                  <a:lnTo>
                    <a:pt x="694" y="1490"/>
                  </a:lnTo>
                  <a:lnTo>
                    <a:pt x="694" y="1946"/>
                  </a:lnTo>
                  <a:cubicBezTo>
                    <a:pt x="576" y="1943"/>
                    <a:pt x="458" y="1925"/>
                    <a:pt x="343" y="1895"/>
                  </a:cubicBezTo>
                  <a:cubicBezTo>
                    <a:pt x="228" y="1864"/>
                    <a:pt x="115" y="1820"/>
                    <a:pt x="4" y="1762"/>
                  </a:cubicBezTo>
                  <a:lnTo>
                    <a:pt x="4" y="2145"/>
                  </a:lnTo>
                  <a:cubicBezTo>
                    <a:pt x="112" y="2186"/>
                    <a:pt x="222" y="2217"/>
                    <a:pt x="337" y="2239"/>
                  </a:cubicBezTo>
                  <a:cubicBezTo>
                    <a:pt x="452" y="2261"/>
                    <a:pt x="569" y="2276"/>
                    <a:pt x="692" y="2280"/>
                  </a:cubicBezTo>
                  <a:lnTo>
                    <a:pt x="694" y="2722"/>
                  </a:lnTo>
                  <a:lnTo>
                    <a:pt x="931" y="2722"/>
                  </a:lnTo>
                  <a:lnTo>
                    <a:pt x="931" y="2277"/>
                  </a:lnTo>
                  <a:cubicBezTo>
                    <a:pt x="1173" y="2263"/>
                    <a:pt x="1352" y="2210"/>
                    <a:pt x="1471" y="2114"/>
                  </a:cubicBezTo>
                  <a:cubicBezTo>
                    <a:pt x="1591" y="2016"/>
                    <a:pt x="1651" y="1878"/>
                    <a:pt x="1651" y="1699"/>
                  </a:cubicBezTo>
                  <a:cubicBezTo>
                    <a:pt x="1651" y="1520"/>
                    <a:pt x="1600" y="1385"/>
                    <a:pt x="1500" y="1294"/>
                  </a:cubicBezTo>
                  <a:cubicBezTo>
                    <a:pt x="1399" y="1202"/>
                    <a:pt x="1226" y="1136"/>
                    <a:pt x="978" y="1097"/>
                  </a:cubicBezTo>
                  <a:lnTo>
                    <a:pt x="931" y="1089"/>
                  </a:lnTo>
                  <a:lnTo>
                    <a:pt x="931" y="668"/>
                  </a:lnTo>
                  <a:cubicBezTo>
                    <a:pt x="1030" y="673"/>
                    <a:pt x="1127" y="687"/>
                    <a:pt x="1225" y="711"/>
                  </a:cubicBezTo>
                  <a:cubicBezTo>
                    <a:pt x="1324" y="733"/>
                    <a:pt x="1421" y="766"/>
                    <a:pt x="1519" y="806"/>
                  </a:cubicBezTo>
                  <a:lnTo>
                    <a:pt x="1519" y="434"/>
                  </a:lnTo>
                  <a:cubicBezTo>
                    <a:pt x="1420" y="407"/>
                    <a:pt x="1322" y="385"/>
                    <a:pt x="1225" y="370"/>
                  </a:cubicBezTo>
                  <a:cubicBezTo>
                    <a:pt x="1126" y="352"/>
                    <a:pt x="1028" y="340"/>
                    <a:pt x="931" y="332"/>
                  </a:cubicBezTo>
                  <a:lnTo>
                    <a:pt x="9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20"/>
          <p:cNvSpPr txBox="1">
            <a:spLocks noGrp="1"/>
          </p:cNvSpPr>
          <p:nvPr>
            <p:ph type="subTitle" idx="1"/>
          </p:nvPr>
        </p:nvSpPr>
        <p:spPr>
          <a:xfrm>
            <a:off x="720000" y="1568520"/>
            <a:ext cx="3798300" cy="25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710" name="Google Shape;710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11" name="Google Shape;711;p20"/>
          <p:cNvSpPr/>
          <p:nvPr/>
        </p:nvSpPr>
        <p:spPr>
          <a:xfrm>
            <a:off x="632750" y="4608574"/>
            <a:ext cx="1277881" cy="1252215"/>
          </a:xfrm>
          <a:custGeom>
            <a:avLst/>
            <a:gdLst/>
            <a:ahLst/>
            <a:cxnLst/>
            <a:rect l="l" t="t" r="r" b="b"/>
            <a:pathLst>
              <a:path w="10655" h="10441" extrusionOk="0">
                <a:moveTo>
                  <a:pt x="5315" y="3576"/>
                </a:moveTo>
                <a:cubicBezTo>
                  <a:pt x="5345" y="3576"/>
                  <a:pt x="5375" y="3576"/>
                  <a:pt x="5405" y="3578"/>
                </a:cubicBezTo>
                <a:cubicBezTo>
                  <a:pt x="6025" y="3614"/>
                  <a:pt x="6564" y="4021"/>
                  <a:pt x="6769" y="4611"/>
                </a:cubicBezTo>
                <a:cubicBezTo>
                  <a:pt x="6973" y="5198"/>
                  <a:pt x="6803" y="5852"/>
                  <a:pt x="6337" y="6265"/>
                </a:cubicBezTo>
                <a:cubicBezTo>
                  <a:pt x="6043" y="6526"/>
                  <a:pt x="5678" y="6654"/>
                  <a:pt x="5315" y="6654"/>
                </a:cubicBezTo>
                <a:cubicBezTo>
                  <a:pt x="4890" y="6654"/>
                  <a:pt x="4468" y="6480"/>
                  <a:pt x="4163" y="6138"/>
                </a:cubicBezTo>
                <a:cubicBezTo>
                  <a:pt x="3750" y="5673"/>
                  <a:pt x="3657" y="5003"/>
                  <a:pt x="3929" y="4444"/>
                </a:cubicBezTo>
                <a:cubicBezTo>
                  <a:pt x="4186" y="3910"/>
                  <a:pt x="4727" y="3576"/>
                  <a:pt x="5315" y="3576"/>
                </a:cubicBezTo>
                <a:close/>
                <a:moveTo>
                  <a:pt x="4872" y="0"/>
                </a:moveTo>
                <a:lnTo>
                  <a:pt x="4792" y="1374"/>
                </a:lnTo>
                <a:cubicBezTo>
                  <a:pt x="4289" y="1444"/>
                  <a:pt x="3805" y="1614"/>
                  <a:pt x="3370" y="1876"/>
                </a:cubicBezTo>
                <a:lnTo>
                  <a:pt x="2396" y="780"/>
                </a:lnTo>
                <a:lnTo>
                  <a:pt x="1140" y="1895"/>
                </a:lnTo>
                <a:lnTo>
                  <a:pt x="2158" y="3041"/>
                </a:lnTo>
                <a:cubicBezTo>
                  <a:pt x="1971" y="3328"/>
                  <a:pt x="1822" y="3638"/>
                  <a:pt x="1720" y="3965"/>
                </a:cubicBezTo>
                <a:lnTo>
                  <a:pt x="100" y="3870"/>
                </a:lnTo>
                <a:lnTo>
                  <a:pt x="1" y="5547"/>
                </a:lnTo>
                <a:lnTo>
                  <a:pt x="1572" y="5638"/>
                </a:lnTo>
                <a:cubicBezTo>
                  <a:pt x="1643" y="6141"/>
                  <a:pt x="1813" y="6625"/>
                  <a:pt x="2075" y="7060"/>
                </a:cubicBezTo>
                <a:lnTo>
                  <a:pt x="978" y="8035"/>
                </a:lnTo>
                <a:lnTo>
                  <a:pt x="2094" y="9290"/>
                </a:lnTo>
                <a:lnTo>
                  <a:pt x="3241" y="8272"/>
                </a:lnTo>
                <a:cubicBezTo>
                  <a:pt x="3584" y="8498"/>
                  <a:pt x="3961" y="8666"/>
                  <a:pt x="4358" y="8772"/>
                </a:cubicBezTo>
                <a:lnTo>
                  <a:pt x="4266" y="10343"/>
                </a:lnTo>
                <a:lnTo>
                  <a:pt x="5942" y="10440"/>
                </a:lnTo>
                <a:lnTo>
                  <a:pt x="6038" y="8820"/>
                </a:lnTo>
                <a:cubicBezTo>
                  <a:pt x="6374" y="8754"/>
                  <a:pt x="6700" y="8644"/>
                  <a:pt x="7004" y="8490"/>
                </a:cubicBezTo>
                <a:lnTo>
                  <a:pt x="8024" y="9637"/>
                </a:lnTo>
                <a:lnTo>
                  <a:pt x="9280" y="8520"/>
                </a:lnTo>
                <a:lnTo>
                  <a:pt x="8304" y="7423"/>
                </a:lnTo>
                <a:cubicBezTo>
                  <a:pt x="8530" y="7131"/>
                  <a:pt x="8713" y="6807"/>
                  <a:pt x="8843" y="6462"/>
                </a:cubicBezTo>
                <a:lnTo>
                  <a:pt x="10557" y="6562"/>
                </a:lnTo>
                <a:lnTo>
                  <a:pt x="10655" y="4884"/>
                </a:lnTo>
                <a:lnTo>
                  <a:pt x="9074" y="4791"/>
                </a:lnTo>
                <a:cubicBezTo>
                  <a:pt x="9035" y="4315"/>
                  <a:pt x="8904" y="3852"/>
                  <a:pt x="8691" y="3424"/>
                </a:cubicBezTo>
                <a:lnTo>
                  <a:pt x="9836" y="2406"/>
                </a:lnTo>
                <a:lnTo>
                  <a:pt x="8720" y="1150"/>
                </a:lnTo>
                <a:lnTo>
                  <a:pt x="7624" y="2126"/>
                </a:lnTo>
                <a:cubicBezTo>
                  <a:pt x="7275" y="1858"/>
                  <a:pt x="6883" y="1653"/>
                  <a:pt x="6465" y="1520"/>
                </a:cubicBezTo>
                <a:lnTo>
                  <a:pt x="6549" y="98"/>
                </a:lnTo>
                <a:lnTo>
                  <a:pt x="4872" y="0"/>
                </a:lnTo>
                <a:close/>
              </a:path>
            </a:pathLst>
          </a:custGeom>
          <a:solidFill>
            <a:srgbClr val="DBBBA0">
              <a:alpha val="289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20"/>
          <p:cNvSpPr/>
          <p:nvPr/>
        </p:nvSpPr>
        <p:spPr>
          <a:xfrm>
            <a:off x="1166150" y="-712726"/>
            <a:ext cx="1277881" cy="1252215"/>
          </a:xfrm>
          <a:custGeom>
            <a:avLst/>
            <a:gdLst/>
            <a:ahLst/>
            <a:cxnLst/>
            <a:rect l="l" t="t" r="r" b="b"/>
            <a:pathLst>
              <a:path w="10655" h="10441" extrusionOk="0">
                <a:moveTo>
                  <a:pt x="5315" y="3576"/>
                </a:moveTo>
                <a:cubicBezTo>
                  <a:pt x="5345" y="3576"/>
                  <a:pt x="5375" y="3576"/>
                  <a:pt x="5405" y="3578"/>
                </a:cubicBezTo>
                <a:cubicBezTo>
                  <a:pt x="6025" y="3614"/>
                  <a:pt x="6564" y="4021"/>
                  <a:pt x="6769" y="4611"/>
                </a:cubicBezTo>
                <a:cubicBezTo>
                  <a:pt x="6973" y="5198"/>
                  <a:pt x="6803" y="5852"/>
                  <a:pt x="6337" y="6265"/>
                </a:cubicBezTo>
                <a:cubicBezTo>
                  <a:pt x="6043" y="6526"/>
                  <a:pt x="5678" y="6654"/>
                  <a:pt x="5315" y="6654"/>
                </a:cubicBezTo>
                <a:cubicBezTo>
                  <a:pt x="4890" y="6654"/>
                  <a:pt x="4468" y="6480"/>
                  <a:pt x="4163" y="6138"/>
                </a:cubicBezTo>
                <a:cubicBezTo>
                  <a:pt x="3750" y="5673"/>
                  <a:pt x="3657" y="5003"/>
                  <a:pt x="3929" y="4444"/>
                </a:cubicBezTo>
                <a:cubicBezTo>
                  <a:pt x="4186" y="3910"/>
                  <a:pt x="4727" y="3576"/>
                  <a:pt x="5315" y="3576"/>
                </a:cubicBezTo>
                <a:close/>
                <a:moveTo>
                  <a:pt x="4872" y="0"/>
                </a:moveTo>
                <a:lnTo>
                  <a:pt x="4792" y="1374"/>
                </a:lnTo>
                <a:cubicBezTo>
                  <a:pt x="4289" y="1444"/>
                  <a:pt x="3805" y="1614"/>
                  <a:pt x="3370" y="1876"/>
                </a:cubicBezTo>
                <a:lnTo>
                  <a:pt x="2396" y="780"/>
                </a:lnTo>
                <a:lnTo>
                  <a:pt x="1140" y="1895"/>
                </a:lnTo>
                <a:lnTo>
                  <a:pt x="2158" y="3041"/>
                </a:lnTo>
                <a:cubicBezTo>
                  <a:pt x="1971" y="3328"/>
                  <a:pt x="1822" y="3638"/>
                  <a:pt x="1720" y="3965"/>
                </a:cubicBezTo>
                <a:lnTo>
                  <a:pt x="100" y="3870"/>
                </a:lnTo>
                <a:lnTo>
                  <a:pt x="1" y="5547"/>
                </a:lnTo>
                <a:lnTo>
                  <a:pt x="1572" y="5638"/>
                </a:lnTo>
                <a:cubicBezTo>
                  <a:pt x="1643" y="6141"/>
                  <a:pt x="1813" y="6625"/>
                  <a:pt x="2075" y="7060"/>
                </a:cubicBezTo>
                <a:lnTo>
                  <a:pt x="978" y="8035"/>
                </a:lnTo>
                <a:lnTo>
                  <a:pt x="2094" y="9290"/>
                </a:lnTo>
                <a:lnTo>
                  <a:pt x="3241" y="8272"/>
                </a:lnTo>
                <a:cubicBezTo>
                  <a:pt x="3584" y="8498"/>
                  <a:pt x="3961" y="8666"/>
                  <a:pt x="4358" y="8772"/>
                </a:cubicBezTo>
                <a:lnTo>
                  <a:pt x="4266" y="10343"/>
                </a:lnTo>
                <a:lnTo>
                  <a:pt x="5942" y="10440"/>
                </a:lnTo>
                <a:lnTo>
                  <a:pt x="6038" y="8820"/>
                </a:lnTo>
                <a:cubicBezTo>
                  <a:pt x="6374" y="8754"/>
                  <a:pt x="6700" y="8644"/>
                  <a:pt x="7004" y="8490"/>
                </a:cubicBezTo>
                <a:lnTo>
                  <a:pt x="8024" y="9637"/>
                </a:lnTo>
                <a:lnTo>
                  <a:pt x="9280" y="8520"/>
                </a:lnTo>
                <a:lnTo>
                  <a:pt x="8304" y="7423"/>
                </a:lnTo>
                <a:cubicBezTo>
                  <a:pt x="8530" y="7131"/>
                  <a:pt x="8713" y="6807"/>
                  <a:pt x="8843" y="6462"/>
                </a:cubicBezTo>
                <a:lnTo>
                  <a:pt x="10557" y="6562"/>
                </a:lnTo>
                <a:lnTo>
                  <a:pt x="10655" y="4884"/>
                </a:lnTo>
                <a:lnTo>
                  <a:pt x="9074" y="4791"/>
                </a:lnTo>
                <a:cubicBezTo>
                  <a:pt x="9035" y="4315"/>
                  <a:pt x="8904" y="3852"/>
                  <a:pt x="8691" y="3424"/>
                </a:cubicBezTo>
                <a:lnTo>
                  <a:pt x="9836" y="2406"/>
                </a:lnTo>
                <a:lnTo>
                  <a:pt x="8720" y="1150"/>
                </a:lnTo>
                <a:lnTo>
                  <a:pt x="7624" y="2126"/>
                </a:lnTo>
                <a:cubicBezTo>
                  <a:pt x="7275" y="1858"/>
                  <a:pt x="6883" y="1653"/>
                  <a:pt x="6465" y="1520"/>
                </a:cubicBezTo>
                <a:lnTo>
                  <a:pt x="6549" y="98"/>
                </a:lnTo>
                <a:lnTo>
                  <a:pt x="4872" y="0"/>
                </a:lnTo>
                <a:close/>
              </a:path>
            </a:pathLst>
          </a:custGeom>
          <a:solidFill>
            <a:srgbClr val="DBBBA0">
              <a:alpha val="289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3" name="Google Shape;713;p20"/>
          <p:cNvGrpSpPr/>
          <p:nvPr/>
        </p:nvGrpSpPr>
        <p:grpSpPr>
          <a:xfrm>
            <a:off x="195151" y="1884272"/>
            <a:ext cx="182884" cy="182882"/>
            <a:chOff x="6622700" y="4387050"/>
            <a:chExt cx="89825" cy="89525"/>
          </a:xfrm>
        </p:grpSpPr>
        <p:sp>
          <p:nvSpPr>
            <p:cNvPr id="714" name="Google Shape;714;p20"/>
            <p:cNvSpPr/>
            <p:nvPr/>
          </p:nvSpPr>
          <p:spPr>
            <a:xfrm>
              <a:off x="6662325" y="4387050"/>
              <a:ext cx="10550" cy="89525"/>
            </a:xfrm>
            <a:custGeom>
              <a:avLst/>
              <a:gdLst/>
              <a:ahLst/>
              <a:cxnLst/>
              <a:rect l="l" t="t" r="r" b="b"/>
              <a:pathLst>
                <a:path w="422" h="3581" extrusionOk="0">
                  <a:moveTo>
                    <a:pt x="211" y="1"/>
                  </a:moveTo>
                  <a:cubicBezTo>
                    <a:pt x="95" y="1"/>
                    <a:pt x="1" y="95"/>
                    <a:pt x="1" y="211"/>
                  </a:cubicBezTo>
                  <a:lnTo>
                    <a:pt x="1" y="3370"/>
                  </a:lnTo>
                  <a:cubicBezTo>
                    <a:pt x="1" y="3486"/>
                    <a:pt x="95" y="3580"/>
                    <a:pt x="211" y="3580"/>
                  </a:cubicBezTo>
                  <a:cubicBezTo>
                    <a:pt x="327" y="3580"/>
                    <a:pt x="420" y="3487"/>
                    <a:pt x="422" y="3371"/>
                  </a:cubicBezTo>
                  <a:lnTo>
                    <a:pt x="422" y="211"/>
                  </a:lnTo>
                  <a:cubicBezTo>
                    <a:pt x="422" y="95"/>
                    <a:pt x="327" y="1"/>
                    <a:pt x="2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0"/>
            <p:cNvSpPr/>
            <p:nvPr/>
          </p:nvSpPr>
          <p:spPr>
            <a:xfrm>
              <a:off x="6622700" y="4426575"/>
              <a:ext cx="89825" cy="10500"/>
            </a:xfrm>
            <a:custGeom>
              <a:avLst/>
              <a:gdLst/>
              <a:ahLst/>
              <a:cxnLst/>
              <a:rect l="l" t="t" r="r" b="b"/>
              <a:pathLst>
                <a:path w="3593" h="420" extrusionOk="0">
                  <a:moveTo>
                    <a:pt x="208" y="0"/>
                  </a:moveTo>
                  <a:cubicBezTo>
                    <a:pt x="93" y="0"/>
                    <a:pt x="0" y="94"/>
                    <a:pt x="0" y="209"/>
                  </a:cubicBezTo>
                  <a:cubicBezTo>
                    <a:pt x="0" y="327"/>
                    <a:pt x="94" y="420"/>
                    <a:pt x="211" y="420"/>
                  </a:cubicBezTo>
                  <a:cubicBezTo>
                    <a:pt x="213" y="420"/>
                    <a:pt x="215" y="420"/>
                    <a:pt x="217" y="420"/>
                  </a:cubicBezTo>
                  <a:lnTo>
                    <a:pt x="3375" y="420"/>
                  </a:lnTo>
                  <a:cubicBezTo>
                    <a:pt x="3377" y="420"/>
                    <a:pt x="3379" y="420"/>
                    <a:pt x="3381" y="420"/>
                  </a:cubicBezTo>
                  <a:cubicBezTo>
                    <a:pt x="3498" y="420"/>
                    <a:pt x="3592" y="327"/>
                    <a:pt x="3592" y="209"/>
                  </a:cubicBezTo>
                  <a:cubicBezTo>
                    <a:pt x="3592" y="94"/>
                    <a:pt x="3499" y="0"/>
                    <a:pt x="3384" y="0"/>
                  </a:cubicBezTo>
                  <a:cubicBezTo>
                    <a:pt x="3381" y="0"/>
                    <a:pt x="3378" y="0"/>
                    <a:pt x="3375" y="0"/>
                  </a:cubicBezTo>
                  <a:lnTo>
                    <a:pt x="217" y="0"/>
                  </a:lnTo>
                  <a:cubicBezTo>
                    <a:pt x="214" y="0"/>
                    <a:pt x="211" y="0"/>
                    <a:pt x="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6" name="Google Shape;716;p20"/>
          <p:cNvGrpSpPr/>
          <p:nvPr/>
        </p:nvGrpSpPr>
        <p:grpSpPr>
          <a:xfrm>
            <a:off x="128478" y="3919532"/>
            <a:ext cx="919131" cy="1106795"/>
            <a:chOff x="4437825" y="3557000"/>
            <a:chExt cx="686175" cy="826275"/>
          </a:xfrm>
        </p:grpSpPr>
        <p:sp>
          <p:nvSpPr>
            <p:cNvPr id="717" name="Google Shape;717;p20"/>
            <p:cNvSpPr/>
            <p:nvPr/>
          </p:nvSpPr>
          <p:spPr>
            <a:xfrm>
              <a:off x="4437825" y="3557000"/>
              <a:ext cx="430275" cy="545725"/>
            </a:xfrm>
            <a:custGeom>
              <a:avLst/>
              <a:gdLst/>
              <a:ahLst/>
              <a:cxnLst/>
              <a:rect l="l" t="t" r="r" b="b"/>
              <a:pathLst>
                <a:path w="17211" h="21829" extrusionOk="0">
                  <a:moveTo>
                    <a:pt x="3346" y="1"/>
                  </a:moveTo>
                  <a:cubicBezTo>
                    <a:pt x="3210" y="1"/>
                    <a:pt x="3081" y="30"/>
                    <a:pt x="2958" y="92"/>
                  </a:cubicBezTo>
                  <a:cubicBezTo>
                    <a:pt x="1" y="1563"/>
                    <a:pt x="11208" y="16205"/>
                    <a:pt x="11208" y="16205"/>
                  </a:cubicBezTo>
                  <a:cubicBezTo>
                    <a:pt x="10301" y="17580"/>
                    <a:pt x="12002" y="17998"/>
                    <a:pt x="12002" y="17998"/>
                  </a:cubicBezTo>
                  <a:cubicBezTo>
                    <a:pt x="11794" y="18570"/>
                    <a:pt x="11703" y="19059"/>
                    <a:pt x="11700" y="19473"/>
                  </a:cubicBezTo>
                  <a:cubicBezTo>
                    <a:pt x="11694" y="20239"/>
                    <a:pt x="11981" y="20759"/>
                    <a:pt x="12361" y="21106"/>
                  </a:cubicBezTo>
                  <a:cubicBezTo>
                    <a:pt x="13084" y="21774"/>
                    <a:pt x="14145" y="21829"/>
                    <a:pt x="14145" y="21829"/>
                  </a:cubicBezTo>
                  <a:lnTo>
                    <a:pt x="16185" y="21331"/>
                  </a:lnTo>
                  <a:cubicBezTo>
                    <a:pt x="16210" y="21258"/>
                    <a:pt x="16229" y="21188"/>
                    <a:pt x="16249" y="21120"/>
                  </a:cubicBezTo>
                  <a:cubicBezTo>
                    <a:pt x="17211" y="17713"/>
                    <a:pt x="13843" y="17229"/>
                    <a:pt x="13843" y="17229"/>
                  </a:cubicBezTo>
                  <a:cubicBezTo>
                    <a:pt x="14755" y="15779"/>
                    <a:pt x="12833" y="15446"/>
                    <a:pt x="12833" y="15446"/>
                  </a:cubicBezTo>
                  <a:cubicBezTo>
                    <a:pt x="12833" y="15446"/>
                    <a:pt x="6902" y="1024"/>
                    <a:pt x="3676" y="54"/>
                  </a:cubicBezTo>
                  <a:cubicBezTo>
                    <a:pt x="3563" y="19"/>
                    <a:pt x="3453" y="1"/>
                    <a:pt x="33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0"/>
            <p:cNvSpPr/>
            <p:nvPr/>
          </p:nvSpPr>
          <p:spPr>
            <a:xfrm>
              <a:off x="4529675" y="3558350"/>
              <a:ext cx="338425" cy="526675"/>
            </a:xfrm>
            <a:custGeom>
              <a:avLst/>
              <a:gdLst/>
              <a:ahLst/>
              <a:cxnLst/>
              <a:rect l="l" t="t" r="r" b="b"/>
              <a:pathLst>
                <a:path w="13537" h="21067" extrusionOk="0">
                  <a:moveTo>
                    <a:pt x="1" y="0"/>
                  </a:moveTo>
                  <a:lnTo>
                    <a:pt x="1" y="0"/>
                  </a:lnTo>
                  <a:cubicBezTo>
                    <a:pt x="3631" y="4801"/>
                    <a:pt x="6531" y="10114"/>
                    <a:pt x="8604" y="15764"/>
                  </a:cubicBezTo>
                  <a:cubicBezTo>
                    <a:pt x="8962" y="15826"/>
                    <a:pt x="9349" y="16083"/>
                    <a:pt x="9468" y="16427"/>
                  </a:cubicBezTo>
                  <a:cubicBezTo>
                    <a:pt x="9583" y="16781"/>
                    <a:pt x="9501" y="17169"/>
                    <a:pt x="9252" y="17447"/>
                  </a:cubicBezTo>
                  <a:cubicBezTo>
                    <a:pt x="9773" y="17615"/>
                    <a:pt x="10221" y="18022"/>
                    <a:pt x="10447" y="18524"/>
                  </a:cubicBezTo>
                  <a:cubicBezTo>
                    <a:pt x="9583" y="18634"/>
                    <a:pt x="8755" y="18940"/>
                    <a:pt x="8026" y="19419"/>
                  </a:cubicBezTo>
                  <a:cubicBezTo>
                    <a:pt x="8020" y="20185"/>
                    <a:pt x="8307" y="20705"/>
                    <a:pt x="8687" y="21052"/>
                  </a:cubicBezTo>
                  <a:cubicBezTo>
                    <a:pt x="9984" y="21052"/>
                    <a:pt x="11280" y="21061"/>
                    <a:pt x="12575" y="21066"/>
                  </a:cubicBezTo>
                  <a:cubicBezTo>
                    <a:pt x="13537" y="17659"/>
                    <a:pt x="10169" y="17175"/>
                    <a:pt x="10168" y="17175"/>
                  </a:cubicBezTo>
                  <a:cubicBezTo>
                    <a:pt x="11079" y="15725"/>
                    <a:pt x="9156" y="15392"/>
                    <a:pt x="9156" y="15392"/>
                  </a:cubicBezTo>
                  <a:cubicBezTo>
                    <a:pt x="9156" y="15392"/>
                    <a:pt x="3227" y="970"/>
                    <a:pt x="1" y="0"/>
                  </a:cubicBezTo>
                  <a:close/>
                </a:path>
              </a:pathLst>
            </a:custGeom>
            <a:solidFill>
              <a:srgbClr val="001B33">
                <a:alpha val="47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0"/>
            <p:cNvSpPr/>
            <p:nvPr/>
          </p:nvSpPr>
          <p:spPr>
            <a:xfrm>
              <a:off x="4887800" y="4044800"/>
              <a:ext cx="236200" cy="323450"/>
            </a:xfrm>
            <a:custGeom>
              <a:avLst/>
              <a:gdLst/>
              <a:ahLst/>
              <a:cxnLst/>
              <a:rect l="l" t="t" r="r" b="b"/>
              <a:pathLst>
                <a:path w="9448" h="12938" extrusionOk="0">
                  <a:moveTo>
                    <a:pt x="4079" y="1"/>
                  </a:moveTo>
                  <a:cubicBezTo>
                    <a:pt x="3336" y="1"/>
                    <a:pt x="2868" y="207"/>
                    <a:pt x="2868" y="207"/>
                  </a:cubicBezTo>
                  <a:lnTo>
                    <a:pt x="3010" y="491"/>
                  </a:lnTo>
                  <a:cubicBezTo>
                    <a:pt x="1214" y="1402"/>
                    <a:pt x="1" y="3847"/>
                    <a:pt x="137" y="6657"/>
                  </a:cubicBezTo>
                  <a:cubicBezTo>
                    <a:pt x="280" y="9622"/>
                    <a:pt x="1880" y="12036"/>
                    <a:pt x="3907" y="12624"/>
                  </a:cubicBezTo>
                  <a:lnTo>
                    <a:pt x="3601" y="12825"/>
                  </a:lnTo>
                  <a:cubicBezTo>
                    <a:pt x="3601" y="12825"/>
                    <a:pt x="3903" y="12937"/>
                    <a:pt x="4378" y="12937"/>
                  </a:cubicBezTo>
                  <a:cubicBezTo>
                    <a:pt x="4727" y="12937"/>
                    <a:pt x="5169" y="12876"/>
                    <a:pt x="5651" y="12664"/>
                  </a:cubicBezTo>
                  <a:lnTo>
                    <a:pt x="5657" y="12663"/>
                  </a:lnTo>
                  <a:cubicBezTo>
                    <a:pt x="7862" y="12125"/>
                    <a:pt x="9448" y="9404"/>
                    <a:pt x="9292" y="6214"/>
                  </a:cubicBezTo>
                  <a:cubicBezTo>
                    <a:pt x="9146" y="3197"/>
                    <a:pt x="7493" y="750"/>
                    <a:pt x="5416" y="219"/>
                  </a:cubicBezTo>
                  <a:lnTo>
                    <a:pt x="5400" y="214"/>
                  </a:lnTo>
                  <a:cubicBezTo>
                    <a:pt x="4905" y="54"/>
                    <a:pt x="4456" y="1"/>
                    <a:pt x="40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0"/>
            <p:cNvSpPr/>
            <p:nvPr/>
          </p:nvSpPr>
          <p:spPr>
            <a:xfrm>
              <a:off x="4856450" y="4049450"/>
              <a:ext cx="237375" cy="316275"/>
            </a:xfrm>
            <a:custGeom>
              <a:avLst/>
              <a:gdLst/>
              <a:ahLst/>
              <a:cxnLst/>
              <a:rect l="l" t="t" r="r" b="b"/>
              <a:pathLst>
                <a:path w="9495" h="12651" extrusionOk="0">
                  <a:moveTo>
                    <a:pt x="4605" y="1"/>
                  </a:moveTo>
                  <a:cubicBezTo>
                    <a:pt x="4551" y="1"/>
                    <a:pt x="4496" y="2"/>
                    <a:pt x="4441" y="5"/>
                  </a:cubicBezTo>
                  <a:cubicBezTo>
                    <a:pt x="1913" y="127"/>
                    <a:pt x="1" y="3056"/>
                    <a:pt x="169" y="6546"/>
                  </a:cubicBezTo>
                  <a:cubicBezTo>
                    <a:pt x="335" y="9963"/>
                    <a:pt x="2432" y="12650"/>
                    <a:pt x="4891" y="12650"/>
                  </a:cubicBezTo>
                  <a:cubicBezTo>
                    <a:pt x="4945" y="12650"/>
                    <a:pt x="4998" y="12649"/>
                    <a:pt x="5053" y="12647"/>
                  </a:cubicBezTo>
                  <a:cubicBezTo>
                    <a:pt x="7581" y="12524"/>
                    <a:pt x="9495" y="9595"/>
                    <a:pt x="9325" y="6103"/>
                  </a:cubicBezTo>
                  <a:cubicBezTo>
                    <a:pt x="9161" y="2689"/>
                    <a:pt x="7063" y="1"/>
                    <a:pt x="46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0"/>
            <p:cNvSpPr/>
            <p:nvPr/>
          </p:nvSpPr>
          <p:spPr>
            <a:xfrm>
              <a:off x="4650325" y="4049075"/>
              <a:ext cx="407300" cy="328775"/>
            </a:xfrm>
            <a:custGeom>
              <a:avLst/>
              <a:gdLst/>
              <a:ahLst/>
              <a:cxnLst/>
              <a:rect l="l" t="t" r="r" b="b"/>
              <a:pathLst>
                <a:path w="16292" h="13151" extrusionOk="0">
                  <a:moveTo>
                    <a:pt x="7415" y="0"/>
                  </a:moveTo>
                  <a:cubicBezTo>
                    <a:pt x="3064" y="0"/>
                    <a:pt x="0" y="1297"/>
                    <a:pt x="0" y="1297"/>
                  </a:cubicBezTo>
                  <a:lnTo>
                    <a:pt x="543" y="12489"/>
                  </a:lnTo>
                  <a:cubicBezTo>
                    <a:pt x="1663" y="12717"/>
                    <a:pt x="2794" y="12888"/>
                    <a:pt x="3932" y="13003"/>
                  </a:cubicBezTo>
                  <a:cubicBezTo>
                    <a:pt x="4975" y="13107"/>
                    <a:pt x="5945" y="13151"/>
                    <a:pt x="6841" y="13151"/>
                  </a:cubicBezTo>
                  <a:cubicBezTo>
                    <a:pt x="8641" y="13151"/>
                    <a:pt x="10144" y="12972"/>
                    <a:pt x="11340" y="12737"/>
                  </a:cubicBezTo>
                  <a:cubicBezTo>
                    <a:pt x="13873" y="12239"/>
                    <a:pt x="15849" y="10209"/>
                    <a:pt x="16190" y="7650"/>
                  </a:cubicBezTo>
                  <a:cubicBezTo>
                    <a:pt x="16275" y="7020"/>
                    <a:pt x="16291" y="6384"/>
                    <a:pt x="16236" y="5752"/>
                  </a:cubicBezTo>
                  <a:cubicBezTo>
                    <a:pt x="16018" y="3238"/>
                    <a:pt x="14234" y="1154"/>
                    <a:pt x="11838" y="482"/>
                  </a:cubicBezTo>
                  <a:cubicBezTo>
                    <a:pt x="11666" y="433"/>
                    <a:pt x="11489" y="392"/>
                    <a:pt x="11310" y="358"/>
                  </a:cubicBezTo>
                  <a:cubicBezTo>
                    <a:pt x="9937" y="101"/>
                    <a:pt x="8626" y="0"/>
                    <a:pt x="74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0"/>
            <p:cNvSpPr/>
            <p:nvPr/>
          </p:nvSpPr>
          <p:spPr>
            <a:xfrm>
              <a:off x="4748625" y="4061100"/>
              <a:ext cx="309000" cy="316750"/>
            </a:xfrm>
            <a:custGeom>
              <a:avLst/>
              <a:gdLst/>
              <a:ahLst/>
              <a:cxnLst/>
              <a:rect l="l" t="t" r="r" b="b"/>
              <a:pathLst>
                <a:path w="12360" h="12670" extrusionOk="0">
                  <a:moveTo>
                    <a:pt x="7906" y="1"/>
                  </a:moveTo>
                  <a:cubicBezTo>
                    <a:pt x="8346" y="372"/>
                    <a:pt x="8702" y="829"/>
                    <a:pt x="8957" y="1344"/>
                  </a:cubicBezTo>
                  <a:cubicBezTo>
                    <a:pt x="9490" y="2432"/>
                    <a:pt x="9557" y="3712"/>
                    <a:pt x="9279" y="4891"/>
                  </a:cubicBezTo>
                  <a:cubicBezTo>
                    <a:pt x="8999" y="6069"/>
                    <a:pt x="8393" y="7151"/>
                    <a:pt x="7643" y="8103"/>
                  </a:cubicBezTo>
                  <a:cubicBezTo>
                    <a:pt x="5781" y="10474"/>
                    <a:pt x="2981" y="12082"/>
                    <a:pt x="0" y="12522"/>
                  </a:cubicBezTo>
                  <a:cubicBezTo>
                    <a:pt x="1043" y="12626"/>
                    <a:pt x="2013" y="12670"/>
                    <a:pt x="2909" y="12670"/>
                  </a:cubicBezTo>
                  <a:cubicBezTo>
                    <a:pt x="4709" y="12670"/>
                    <a:pt x="6212" y="12491"/>
                    <a:pt x="7408" y="12256"/>
                  </a:cubicBezTo>
                  <a:cubicBezTo>
                    <a:pt x="9941" y="11758"/>
                    <a:pt x="11917" y="9728"/>
                    <a:pt x="12258" y="7169"/>
                  </a:cubicBezTo>
                  <a:cubicBezTo>
                    <a:pt x="12343" y="6539"/>
                    <a:pt x="12359" y="5903"/>
                    <a:pt x="12304" y="5271"/>
                  </a:cubicBezTo>
                  <a:cubicBezTo>
                    <a:pt x="12086" y="2757"/>
                    <a:pt x="10302" y="673"/>
                    <a:pt x="7906" y="1"/>
                  </a:cubicBezTo>
                  <a:close/>
                </a:path>
              </a:pathLst>
            </a:custGeom>
            <a:solidFill>
              <a:srgbClr val="001B33">
                <a:alpha val="47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0"/>
            <p:cNvSpPr/>
            <p:nvPr/>
          </p:nvSpPr>
          <p:spPr>
            <a:xfrm>
              <a:off x="4577800" y="4059825"/>
              <a:ext cx="236200" cy="323450"/>
            </a:xfrm>
            <a:custGeom>
              <a:avLst/>
              <a:gdLst/>
              <a:ahLst/>
              <a:cxnLst/>
              <a:rect l="l" t="t" r="r" b="b"/>
              <a:pathLst>
                <a:path w="9448" h="12938" extrusionOk="0">
                  <a:moveTo>
                    <a:pt x="4079" y="1"/>
                  </a:moveTo>
                  <a:cubicBezTo>
                    <a:pt x="3337" y="1"/>
                    <a:pt x="2870" y="206"/>
                    <a:pt x="2870" y="206"/>
                  </a:cubicBezTo>
                  <a:lnTo>
                    <a:pt x="3011" y="492"/>
                  </a:lnTo>
                  <a:cubicBezTo>
                    <a:pt x="1214" y="1403"/>
                    <a:pt x="1" y="3847"/>
                    <a:pt x="137" y="6656"/>
                  </a:cubicBezTo>
                  <a:cubicBezTo>
                    <a:pt x="280" y="9622"/>
                    <a:pt x="1880" y="12037"/>
                    <a:pt x="3907" y="12623"/>
                  </a:cubicBezTo>
                  <a:lnTo>
                    <a:pt x="3601" y="12826"/>
                  </a:lnTo>
                  <a:cubicBezTo>
                    <a:pt x="3601" y="12826"/>
                    <a:pt x="3903" y="12938"/>
                    <a:pt x="4377" y="12938"/>
                  </a:cubicBezTo>
                  <a:cubicBezTo>
                    <a:pt x="4726" y="12938"/>
                    <a:pt x="5169" y="12877"/>
                    <a:pt x="5651" y="12665"/>
                  </a:cubicBezTo>
                  <a:lnTo>
                    <a:pt x="5658" y="12662"/>
                  </a:lnTo>
                  <a:cubicBezTo>
                    <a:pt x="7862" y="12125"/>
                    <a:pt x="9448" y="9405"/>
                    <a:pt x="9294" y="6213"/>
                  </a:cubicBezTo>
                  <a:cubicBezTo>
                    <a:pt x="9148" y="3196"/>
                    <a:pt x="7493" y="749"/>
                    <a:pt x="5416" y="218"/>
                  </a:cubicBezTo>
                  <a:lnTo>
                    <a:pt x="5400" y="214"/>
                  </a:lnTo>
                  <a:cubicBezTo>
                    <a:pt x="4905" y="54"/>
                    <a:pt x="4457" y="1"/>
                    <a:pt x="40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0"/>
            <p:cNvSpPr/>
            <p:nvPr/>
          </p:nvSpPr>
          <p:spPr>
            <a:xfrm>
              <a:off x="4546775" y="4064000"/>
              <a:ext cx="237350" cy="316300"/>
            </a:xfrm>
            <a:custGeom>
              <a:avLst/>
              <a:gdLst/>
              <a:ahLst/>
              <a:cxnLst/>
              <a:rect l="l" t="t" r="r" b="b"/>
              <a:pathLst>
                <a:path w="9494" h="12652" extrusionOk="0">
                  <a:moveTo>
                    <a:pt x="4602" y="0"/>
                  </a:moveTo>
                  <a:cubicBezTo>
                    <a:pt x="4548" y="0"/>
                    <a:pt x="4495" y="2"/>
                    <a:pt x="4441" y="4"/>
                  </a:cubicBezTo>
                  <a:cubicBezTo>
                    <a:pt x="1911" y="128"/>
                    <a:pt x="0" y="3057"/>
                    <a:pt x="168" y="6549"/>
                  </a:cubicBezTo>
                  <a:cubicBezTo>
                    <a:pt x="181" y="6785"/>
                    <a:pt x="201" y="7019"/>
                    <a:pt x="231" y="7248"/>
                  </a:cubicBezTo>
                  <a:cubicBezTo>
                    <a:pt x="368" y="8304"/>
                    <a:pt x="689" y="9272"/>
                    <a:pt x="1147" y="10088"/>
                  </a:cubicBezTo>
                  <a:cubicBezTo>
                    <a:pt x="1309" y="10380"/>
                    <a:pt x="1496" y="10661"/>
                    <a:pt x="1705" y="10924"/>
                  </a:cubicBezTo>
                  <a:cubicBezTo>
                    <a:pt x="1924" y="11203"/>
                    <a:pt x="2169" y="11460"/>
                    <a:pt x="2438" y="11691"/>
                  </a:cubicBezTo>
                  <a:cubicBezTo>
                    <a:pt x="3159" y="12301"/>
                    <a:pt x="4002" y="12651"/>
                    <a:pt x="4891" y="12651"/>
                  </a:cubicBezTo>
                  <a:cubicBezTo>
                    <a:pt x="4945" y="12651"/>
                    <a:pt x="5000" y="12650"/>
                    <a:pt x="5054" y="12648"/>
                  </a:cubicBezTo>
                  <a:cubicBezTo>
                    <a:pt x="7582" y="12525"/>
                    <a:pt x="9493" y="9596"/>
                    <a:pt x="9325" y="6106"/>
                  </a:cubicBezTo>
                  <a:cubicBezTo>
                    <a:pt x="9267" y="4912"/>
                    <a:pt x="8975" y="3809"/>
                    <a:pt x="8514" y="2878"/>
                  </a:cubicBezTo>
                  <a:cubicBezTo>
                    <a:pt x="8346" y="2537"/>
                    <a:pt x="8148" y="2212"/>
                    <a:pt x="7925" y="1904"/>
                  </a:cubicBezTo>
                  <a:cubicBezTo>
                    <a:pt x="7735" y="1645"/>
                    <a:pt x="7523" y="1401"/>
                    <a:pt x="7290" y="1176"/>
                  </a:cubicBezTo>
                  <a:cubicBezTo>
                    <a:pt x="6677" y="584"/>
                    <a:pt x="5959" y="188"/>
                    <a:pt x="5192" y="53"/>
                  </a:cubicBezTo>
                  <a:cubicBezTo>
                    <a:pt x="4997" y="18"/>
                    <a:pt x="4799" y="0"/>
                    <a:pt x="4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0"/>
            <p:cNvSpPr/>
            <p:nvPr/>
          </p:nvSpPr>
          <p:spPr>
            <a:xfrm>
              <a:off x="4556200" y="4087675"/>
              <a:ext cx="201825" cy="269800"/>
            </a:xfrm>
            <a:custGeom>
              <a:avLst/>
              <a:gdLst/>
              <a:ahLst/>
              <a:cxnLst/>
              <a:rect l="l" t="t" r="r" b="b"/>
              <a:pathLst>
                <a:path w="8073" h="10792" extrusionOk="0">
                  <a:moveTo>
                    <a:pt x="3941" y="1"/>
                  </a:moveTo>
                  <a:cubicBezTo>
                    <a:pt x="3887" y="1"/>
                    <a:pt x="3833" y="2"/>
                    <a:pt x="3778" y="5"/>
                  </a:cubicBezTo>
                  <a:cubicBezTo>
                    <a:pt x="1621" y="108"/>
                    <a:pt x="0" y="2808"/>
                    <a:pt x="143" y="5786"/>
                  </a:cubicBezTo>
                  <a:cubicBezTo>
                    <a:pt x="285" y="8694"/>
                    <a:pt x="2058" y="10791"/>
                    <a:pt x="4149" y="10791"/>
                  </a:cubicBezTo>
                  <a:cubicBezTo>
                    <a:pt x="4199" y="10791"/>
                    <a:pt x="4249" y="10790"/>
                    <a:pt x="4300" y="10788"/>
                  </a:cubicBezTo>
                  <a:cubicBezTo>
                    <a:pt x="6457" y="10684"/>
                    <a:pt x="8073" y="7846"/>
                    <a:pt x="7928" y="4870"/>
                  </a:cubicBezTo>
                  <a:cubicBezTo>
                    <a:pt x="7787" y="1967"/>
                    <a:pt x="6026" y="1"/>
                    <a:pt x="39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0"/>
            <p:cNvSpPr/>
            <p:nvPr/>
          </p:nvSpPr>
          <p:spPr>
            <a:xfrm>
              <a:off x="4552550" y="4065275"/>
              <a:ext cx="176475" cy="250900"/>
            </a:xfrm>
            <a:custGeom>
              <a:avLst/>
              <a:gdLst/>
              <a:ahLst/>
              <a:cxnLst/>
              <a:rect l="l" t="t" r="r" b="b"/>
              <a:pathLst>
                <a:path w="7059" h="10036" extrusionOk="0">
                  <a:moveTo>
                    <a:pt x="4961" y="0"/>
                  </a:moveTo>
                  <a:lnTo>
                    <a:pt x="0" y="7197"/>
                  </a:lnTo>
                  <a:cubicBezTo>
                    <a:pt x="137" y="8253"/>
                    <a:pt x="458" y="9220"/>
                    <a:pt x="916" y="10035"/>
                  </a:cubicBezTo>
                  <a:lnTo>
                    <a:pt x="7059" y="1125"/>
                  </a:lnTo>
                  <a:cubicBezTo>
                    <a:pt x="6446" y="533"/>
                    <a:pt x="5728" y="137"/>
                    <a:pt x="4961" y="0"/>
                  </a:cubicBezTo>
                  <a:close/>
                </a:path>
              </a:pathLst>
            </a:custGeom>
            <a:solidFill>
              <a:srgbClr val="FFFFFF">
                <a:alpha val="36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0"/>
            <p:cNvSpPr/>
            <p:nvPr/>
          </p:nvSpPr>
          <p:spPr>
            <a:xfrm>
              <a:off x="4589400" y="4111600"/>
              <a:ext cx="170200" cy="244650"/>
            </a:xfrm>
            <a:custGeom>
              <a:avLst/>
              <a:gdLst/>
              <a:ahLst/>
              <a:cxnLst/>
              <a:rect l="l" t="t" r="r" b="b"/>
              <a:pathLst>
                <a:path w="6808" h="9786" extrusionOk="0">
                  <a:moveTo>
                    <a:pt x="6220" y="0"/>
                  </a:moveTo>
                  <a:lnTo>
                    <a:pt x="0" y="9020"/>
                  </a:lnTo>
                  <a:cubicBezTo>
                    <a:pt x="219" y="9298"/>
                    <a:pt x="464" y="9556"/>
                    <a:pt x="733" y="9785"/>
                  </a:cubicBezTo>
                  <a:lnTo>
                    <a:pt x="6808" y="974"/>
                  </a:lnTo>
                  <a:cubicBezTo>
                    <a:pt x="6639" y="633"/>
                    <a:pt x="6443" y="306"/>
                    <a:pt x="6220" y="0"/>
                  </a:cubicBezTo>
                  <a:close/>
                </a:path>
              </a:pathLst>
            </a:custGeom>
            <a:solidFill>
              <a:srgbClr val="FFFFFF">
                <a:alpha val="36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8" name="Google Shape;728;p20"/>
          <p:cNvGrpSpPr/>
          <p:nvPr/>
        </p:nvGrpSpPr>
        <p:grpSpPr>
          <a:xfrm>
            <a:off x="8690226" y="3514384"/>
            <a:ext cx="182884" cy="182882"/>
            <a:chOff x="6622700" y="4387050"/>
            <a:chExt cx="89825" cy="89525"/>
          </a:xfrm>
        </p:grpSpPr>
        <p:sp>
          <p:nvSpPr>
            <p:cNvPr id="729" name="Google Shape;729;p20"/>
            <p:cNvSpPr/>
            <p:nvPr/>
          </p:nvSpPr>
          <p:spPr>
            <a:xfrm>
              <a:off x="6662325" y="4387050"/>
              <a:ext cx="10550" cy="89525"/>
            </a:xfrm>
            <a:custGeom>
              <a:avLst/>
              <a:gdLst/>
              <a:ahLst/>
              <a:cxnLst/>
              <a:rect l="l" t="t" r="r" b="b"/>
              <a:pathLst>
                <a:path w="422" h="3581" extrusionOk="0">
                  <a:moveTo>
                    <a:pt x="211" y="1"/>
                  </a:moveTo>
                  <a:cubicBezTo>
                    <a:pt x="95" y="1"/>
                    <a:pt x="1" y="95"/>
                    <a:pt x="1" y="211"/>
                  </a:cubicBezTo>
                  <a:lnTo>
                    <a:pt x="1" y="3370"/>
                  </a:lnTo>
                  <a:cubicBezTo>
                    <a:pt x="1" y="3486"/>
                    <a:pt x="95" y="3580"/>
                    <a:pt x="211" y="3580"/>
                  </a:cubicBezTo>
                  <a:cubicBezTo>
                    <a:pt x="327" y="3580"/>
                    <a:pt x="420" y="3487"/>
                    <a:pt x="422" y="3371"/>
                  </a:cubicBezTo>
                  <a:lnTo>
                    <a:pt x="422" y="211"/>
                  </a:lnTo>
                  <a:cubicBezTo>
                    <a:pt x="422" y="95"/>
                    <a:pt x="327" y="1"/>
                    <a:pt x="2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0"/>
            <p:cNvSpPr/>
            <p:nvPr/>
          </p:nvSpPr>
          <p:spPr>
            <a:xfrm>
              <a:off x="6622700" y="4426575"/>
              <a:ext cx="89825" cy="10500"/>
            </a:xfrm>
            <a:custGeom>
              <a:avLst/>
              <a:gdLst/>
              <a:ahLst/>
              <a:cxnLst/>
              <a:rect l="l" t="t" r="r" b="b"/>
              <a:pathLst>
                <a:path w="3593" h="420" extrusionOk="0">
                  <a:moveTo>
                    <a:pt x="208" y="0"/>
                  </a:moveTo>
                  <a:cubicBezTo>
                    <a:pt x="93" y="0"/>
                    <a:pt x="0" y="94"/>
                    <a:pt x="0" y="209"/>
                  </a:cubicBezTo>
                  <a:cubicBezTo>
                    <a:pt x="0" y="327"/>
                    <a:pt x="94" y="420"/>
                    <a:pt x="211" y="420"/>
                  </a:cubicBezTo>
                  <a:cubicBezTo>
                    <a:pt x="213" y="420"/>
                    <a:pt x="215" y="420"/>
                    <a:pt x="217" y="420"/>
                  </a:cubicBezTo>
                  <a:lnTo>
                    <a:pt x="3375" y="420"/>
                  </a:lnTo>
                  <a:cubicBezTo>
                    <a:pt x="3377" y="420"/>
                    <a:pt x="3379" y="420"/>
                    <a:pt x="3381" y="420"/>
                  </a:cubicBezTo>
                  <a:cubicBezTo>
                    <a:pt x="3498" y="420"/>
                    <a:pt x="3592" y="327"/>
                    <a:pt x="3592" y="209"/>
                  </a:cubicBezTo>
                  <a:cubicBezTo>
                    <a:pt x="3592" y="94"/>
                    <a:pt x="3499" y="0"/>
                    <a:pt x="3384" y="0"/>
                  </a:cubicBezTo>
                  <a:cubicBezTo>
                    <a:pt x="3381" y="0"/>
                    <a:pt x="3378" y="0"/>
                    <a:pt x="3375" y="0"/>
                  </a:cubicBezTo>
                  <a:lnTo>
                    <a:pt x="217" y="0"/>
                  </a:lnTo>
                  <a:cubicBezTo>
                    <a:pt x="214" y="0"/>
                    <a:pt x="211" y="0"/>
                    <a:pt x="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1" name="Google Shape;731;p20"/>
          <p:cNvGrpSpPr/>
          <p:nvPr/>
        </p:nvGrpSpPr>
        <p:grpSpPr>
          <a:xfrm>
            <a:off x="-153434" y="3015972"/>
            <a:ext cx="348594" cy="321353"/>
            <a:chOff x="5649525" y="2360125"/>
            <a:chExt cx="242500" cy="223550"/>
          </a:xfrm>
        </p:grpSpPr>
        <p:sp>
          <p:nvSpPr>
            <p:cNvPr id="732" name="Google Shape;732;p20"/>
            <p:cNvSpPr/>
            <p:nvPr/>
          </p:nvSpPr>
          <p:spPr>
            <a:xfrm>
              <a:off x="5649525" y="2360125"/>
              <a:ext cx="223550" cy="223550"/>
            </a:xfrm>
            <a:custGeom>
              <a:avLst/>
              <a:gdLst/>
              <a:ahLst/>
              <a:cxnLst/>
              <a:rect l="l" t="t" r="r" b="b"/>
              <a:pathLst>
                <a:path w="8942" h="8942" extrusionOk="0">
                  <a:moveTo>
                    <a:pt x="4471" y="1"/>
                  </a:moveTo>
                  <a:cubicBezTo>
                    <a:pt x="2003" y="1"/>
                    <a:pt x="1" y="2002"/>
                    <a:pt x="1" y="4471"/>
                  </a:cubicBezTo>
                  <a:cubicBezTo>
                    <a:pt x="1" y="6941"/>
                    <a:pt x="2003" y="8942"/>
                    <a:pt x="4471" y="8942"/>
                  </a:cubicBezTo>
                  <a:cubicBezTo>
                    <a:pt x="6941" y="8942"/>
                    <a:pt x="8942" y="6941"/>
                    <a:pt x="8942" y="4471"/>
                  </a:cubicBezTo>
                  <a:cubicBezTo>
                    <a:pt x="8942" y="2002"/>
                    <a:pt x="6941" y="1"/>
                    <a:pt x="44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0"/>
            <p:cNvSpPr/>
            <p:nvPr/>
          </p:nvSpPr>
          <p:spPr>
            <a:xfrm>
              <a:off x="5668475" y="2360125"/>
              <a:ext cx="223550" cy="223550"/>
            </a:xfrm>
            <a:custGeom>
              <a:avLst/>
              <a:gdLst/>
              <a:ahLst/>
              <a:cxnLst/>
              <a:rect l="l" t="t" r="r" b="b"/>
              <a:pathLst>
                <a:path w="8942" h="8942" extrusionOk="0">
                  <a:moveTo>
                    <a:pt x="4471" y="1"/>
                  </a:moveTo>
                  <a:cubicBezTo>
                    <a:pt x="2002" y="1"/>
                    <a:pt x="0" y="2002"/>
                    <a:pt x="0" y="4471"/>
                  </a:cubicBezTo>
                  <a:cubicBezTo>
                    <a:pt x="0" y="6941"/>
                    <a:pt x="2002" y="8942"/>
                    <a:pt x="4471" y="8942"/>
                  </a:cubicBezTo>
                  <a:cubicBezTo>
                    <a:pt x="6941" y="8942"/>
                    <a:pt x="8941" y="6941"/>
                    <a:pt x="8941" y="4471"/>
                  </a:cubicBezTo>
                  <a:cubicBezTo>
                    <a:pt x="8941" y="2002"/>
                    <a:pt x="6941" y="1"/>
                    <a:pt x="44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0"/>
            <p:cNvSpPr/>
            <p:nvPr/>
          </p:nvSpPr>
          <p:spPr>
            <a:xfrm>
              <a:off x="5687000" y="2386975"/>
              <a:ext cx="186475" cy="169875"/>
            </a:xfrm>
            <a:custGeom>
              <a:avLst/>
              <a:gdLst/>
              <a:ahLst/>
              <a:cxnLst/>
              <a:rect l="l" t="t" r="r" b="b"/>
              <a:pathLst>
                <a:path w="7459" h="6795" extrusionOk="0">
                  <a:moveTo>
                    <a:pt x="3730" y="0"/>
                  </a:moveTo>
                  <a:cubicBezTo>
                    <a:pt x="2861" y="0"/>
                    <a:pt x="1992" y="332"/>
                    <a:pt x="1329" y="996"/>
                  </a:cubicBezTo>
                  <a:cubicBezTo>
                    <a:pt x="1" y="2322"/>
                    <a:pt x="1" y="4474"/>
                    <a:pt x="1329" y="5800"/>
                  </a:cubicBezTo>
                  <a:cubicBezTo>
                    <a:pt x="1992" y="6463"/>
                    <a:pt x="2861" y="6794"/>
                    <a:pt x="3730" y="6794"/>
                  </a:cubicBezTo>
                  <a:cubicBezTo>
                    <a:pt x="4600" y="6794"/>
                    <a:pt x="5469" y="6463"/>
                    <a:pt x="6132" y="5800"/>
                  </a:cubicBezTo>
                  <a:cubicBezTo>
                    <a:pt x="7459" y="4474"/>
                    <a:pt x="7459" y="2322"/>
                    <a:pt x="6132" y="996"/>
                  </a:cubicBezTo>
                  <a:cubicBezTo>
                    <a:pt x="5469" y="332"/>
                    <a:pt x="4600" y="0"/>
                    <a:pt x="3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0"/>
            <p:cNvSpPr/>
            <p:nvPr/>
          </p:nvSpPr>
          <p:spPr>
            <a:xfrm>
              <a:off x="5707900" y="2399575"/>
              <a:ext cx="144725" cy="144700"/>
            </a:xfrm>
            <a:custGeom>
              <a:avLst/>
              <a:gdLst/>
              <a:ahLst/>
              <a:cxnLst/>
              <a:rect l="l" t="t" r="r" b="b"/>
              <a:pathLst>
                <a:path w="5789" h="5788" extrusionOk="0">
                  <a:moveTo>
                    <a:pt x="2894" y="0"/>
                  </a:moveTo>
                  <a:cubicBezTo>
                    <a:pt x="1296" y="0"/>
                    <a:pt x="1" y="1295"/>
                    <a:pt x="1" y="2893"/>
                  </a:cubicBezTo>
                  <a:cubicBezTo>
                    <a:pt x="1" y="4491"/>
                    <a:pt x="1296" y="5788"/>
                    <a:pt x="2894" y="5788"/>
                  </a:cubicBezTo>
                  <a:cubicBezTo>
                    <a:pt x="4492" y="5788"/>
                    <a:pt x="5788" y="4491"/>
                    <a:pt x="5788" y="2893"/>
                  </a:cubicBezTo>
                  <a:cubicBezTo>
                    <a:pt x="5788" y="1295"/>
                    <a:pt x="4492" y="0"/>
                    <a:pt x="28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0"/>
            <p:cNvSpPr/>
            <p:nvPr/>
          </p:nvSpPr>
          <p:spPr>
            <a:xfrm>
              <a:off x="5758550" y="2427075"/>
              <a:ext cx="54825" cy="90450"/>
            </a:xfrm>
            <a:custGeom>
              <a:avLst/>
              <a:gdLst/>
              <a:ahLst/>
              <a:cxnLst/>
              <a:rect l="l" t="t" r="r" b="b"/>
              <a:pathLst>
                <a:path w="2193" h="3618" extrusionOk="0">
                  <a:moveTo>
                    <a:pt x="921" y="894"/>
                  </a:moveTo>
                  <a:lnTo>
                    <a:pt x="921" y="1403"/>
                  </a:lnTo>
                  <a:cubicBezTo>
                    <a:pt x="821" y="1392"/>
                    <a:pt x="744" y="1364"/>
                    <a:pt x="693" y="1322"/>
                  </a:cubicBezTo>
                  <a:cubicBezTo>
                    <a:pt x="643" y="1278"/>
                    <a:pt x="618" y="1216"/>
                    <a:pt x="618" y="1141"/>
                  </a:cubicBezTo>
                  <a:cubicBezTo>
                    <a:pt x="618" y="1072"/>
                    <a:pt x="645" y="1015"/>
                    <a:pt x="700" y="971"/>
                  </a:cubicBezTo>
                  <a:cubicBezTo>
                    <a:pt x="755" y="926"/>
                    <a:pt x="828" y="901"/>
                    <a:pt x="921" y="894"/>
                  </a:cubicBezTo>
                  <a:close/>
                  <a:moveTo>
                    <a:pt x="1237" y="2038"/>
                  </a:moveTo>
                  <a:cubicBezTo>
                    <a:pt x="1360" y="2051"/>
                    <a:pt x="1446" y="2081"/>
                    <a:pt x="1498" y="2125"/>
                  </a:cubicBezTo>
                  <a:cubicBezTo>
                    <a:pt x="1550" y="2167"/>
                    <a:pt x="1576" y="2233"/>
                    <a:pt x="1576" y="2321"/>
                  </a:cubicBezTo>
                  <a:cubicBezTo>
                    <a:pt x="1576" y="2406"/>
                    <a:pt x="1546" y="2470"/>
                    <a:pt x="1490" y="2514"/>
                  </a:cubicBezTo>
                  <a:cubicBezTo>
                    <a:pt x="1433" y="2557"/>
                    <a:pt x="1350" y="2579"/>
                    <a:pt x="1237" y="2580"/>
                  </a:cubicBezTo>
                  <a:lnTo>
                    <a:pt x="1237" y="2038"/>
                  </a:lnTo>
                  <a:close/>
                  <a:moveTo>
                    <a:pt x="921" y="0"/>
                  </a:moveTo>
                  <a:lnTo>
                    <a:pt x="920" y="451"/>
                  </a:lnTo>
                  <a:cubicBezTo>
                    <a:pt x="624" y="462"/>
                    <a:pt x="398" y="534"/>
                    <a:pt x="238" y="665"/>
                  </a:cubicBezTo>
                  <a:cubicBezTo>
                    <a:pt x="79" y="795"/>
                    <a:pt x="0" y="976"/>
                    <a:pt x="0" y="1209"/>
                  </a:cubicBezTo>
                  <a:cubicBezTo>
                    <a:pt x="0" y="1429"/>
                    <a:pt x="65" y="1597"/>
                    <a:pt x="195" y="1713"/>
                  </a:cubicBezTo>
                  <a:cubicBezTo>
                    <a:pt x="326" y="1829"/>
                    <a:pt x="547" y="1916"/>
                    <a:pt x="857" y="1971"/>
                  </a:cubicBezTo>
                  <a:lnTo>
                    <a:pt x="921" y="1982"/>
                  </a:lnTo>
                  <a:lnTo>
                    <a:pt x="921" y="2588"/>
                  </a:lnTo>
                  <a:cubicBezTo>
                    <a:pt x="764" y="2582"/>
                    <a:pt x="608" y="2560"/>
                    <a:pt x="456" y="2519"/>
                  </a:cubicBezTo>
                  <a:cubicBezTo>
                    <a:pt x="304" y="2478"/>
                    <a:pt x="153" y="2419"/>
                    <a:pt x="3" y="2342"/>
                  </a:cubicBezTo>
                  <a:lnTo>
                    <a:pt x="3" y="2852"/>
                  </a:lnTo>
                  <a:cubicBezTo>
                    <a:pt x="148" y="2906"/>
                    <a:pt x="296" y="2948"/>
                    <a:pt x="448" y="2978"/>
                  </a:cubicBezTo>
                  <a:cubicBezTo>
                    <a:pt x="599" y="3008"/>
                    <a:pt x="756" y="3025"/>
                    <a:pt x="920" y="3031"/>
                  </a:cubicBezTo>
                  <a:lnTo>
                    <a:pt x="921" y="3617"/>
                  </a:lnTo>
                  <a:lnTo>
                    <a:pt x="1237" y="3617"/>
                  </a:lnTo>
                  <a:lnTo>
                    <a:pt x="1237" y="3028"/>
                  </a:lnTo>
                  <a:cubicBezTo>
                    <a:pt x="1557" y="3009"/>
                    <a:pt x="1796" y="2937"/>
                    <a:pt x="1955" y="2810"/>
                  </a:cubicBezTo>
                  <a:cubicBezTo>
                    <a:pt x="2114" y="2681"/>
                    <a:pt x="2192" y="2497"/>
                    <a:pt x="2192" y="2258"/>
                  </a:cubicBezTo>
                  <a:cubicBezTo>
                    <a:pt x="2192" y="2021"/>
                    <a:pt x="2126" y="1842"/>
                    <a:pt x="1993" y="1721"/>
                  </a:cubicBezTo>
                  <a:cubicBezTo>
                    <a:pt x="1859" y="1598"/>
                    <a:pt x="1628" y="1512"/>
                    <a:pt x="1298" y="1460"/>
                  </a:cubicBezTo>
                  <a:lnTo>
                    <a:pt x="1237" y="1447"/>
                  </a:lnTo>
                  <a:lnTo>
                    <a:pt x="1237" y="890"/>
                  </a:lnTo>
                  <a:cubicBezTo>
                    <a:pt x="1367" y="896"/>
                    <a:pt x="1498" y="915"/>
                    <a:pt x="1628" y="946"/>
                  </a:cubicBezTo>
                  <a:cubicBezTo>
                    <a:pt x="1759" y="976"/>
                    <a:pt x="1887" y="1018"/>
                    <a:pt x="2018" y="1072"/>
                  </a:cubicBezTo>
                  <a:lnTo>
                    <a:pt x="2018" y="577"/>
                  </a:lnTo>
                  <a:cubicBezTo>
                    <a:pt x="1886" y="542"/>
                    <a:pt x="1755" y="514"/>
                    <a:pt x="1627" y="492"/>
                  </a:cubicBezTo>
                  <a:cubicBezTo>
                    <a:pt x="1496" y="470"/>
                    <a:pt x="1366" y="453"/>
                    <a:pt x="1237" y="443"/>
                  </a:cubicBezTo>
                  <a:lnTo>
                    <a:pt x="12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7" name="Google Shape;737;p20"/>
          <p:cNvGrpSpPr/>
          <p:nvPr/>
        </p:nvGrpSpPr>
        <p:grpSpPr>
          <a:xfrm>
            <a:off x="195159" y="539510"/>
            <a:ext cx="270848" cy="249683"/>
            <a:chOff x="5649525" y="2360125"/>
            <a:chExt cx="242500" cy="223550"/>
          </a:xfrm>
        </p:grpSpPr>
        <p:sp>
          <p:nvSpPr>
            <p:cNvPr id="738" name="Google Shape;738;p20"/>
            <p:cNvSpPr/>
            <p:nvPr/>
          </p:nvSpPr>
          <p:spPr>
            <a:xfrm>
              <a:off x="5649525" y="2360125"/>
              <a:ext cx="223550" cy="223550"/>
            </a:xfrm>
            <a:custGeom>
              <a:avLst/>
              <a:gdLst/>
              <a:ahLst/>
              <a:cxnLst/>
              <a:rect l="l" t="t" r="r" b="b"/>
              <a:pathLst>
                <a:path w="8942" h="8942" extrusionOk="0">
                  <a:moveTo>
                    <a:pt x="4471" y="1"/>
                  </a:moveTo>
                  <a:cubicBezTo>
                    <a:pt x="2003" y="1"/>
                    <a:pt x="1" y="2002"/>
                    <a:pt x="1" y="4471"/>
                  </a:cubicBezTo>
                  <a:cubicBezTo>
                    <a:pt x="1" y="6941"/>
                    <a:pt x="2003" y="8942"/>
                    <a:pt x="4471" y="8942"/>
                  </a:cubicBezTo>
                  <a:cubicBezTo>
                    <a:pt x="6941" y="8942"/>
                    <a:pt x="8942" y="6941"/>
                    <a:pt x="8942" y="4471"/>
                  </a:cubicBezTo>
                  <a:cubicBezTo>
                    <a:pt x="8942" y="2002"/>
                    <a:pt x="6941" y="1"/>
                    <a:pt x="44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0"/>
            <p:cNvSpPr/>
            <p:nvPr/>
          </p:nvSpPr>
          <p:spPr>
            <a:xfrm>
              <a:off x="5668475" y="2360125"/>
              <a:ext cx="223550" cy="223550"/>
            </a:xfrm>
            <a:custGeom>
              <a:avLst/>
              <a:gdLst/>
              <a:ahLst/>
              <a:cxnLst/>
              <a:rect l="l" t="t" r="r" b="b"/>
              <a:pathLst>
                <a:path w="8942" h="8942" extrusionOk="0">
                  <a:moveTo>
                    <a:pt x="4471" y="1"/>
                  </a:moveTo>
                  <a:cubicBezTo>
                    <a:pt x="2002" y="1"/>
                    <a:pt x="0" y="2002"/>
                    <a:pt x="0" y="4471"/>
                  </a:cubicBezTo>
                  <a:cubicBezTo>
                    <a:pt x="0" y="6941"/>
                    <a:pt x="2002" y="8942"/>
                    <a:pt x="4471" y="8942"/>
                  </a:cubicBezTo>
                  <a:cubicBezTo>
                    <a:pt x="6941" y="8942"/>
                    <a:pt x="8941" y="6941"/>
                    <a:pt x="8941" y="4471"/>
                  </a:cubicBezTo>
                  <a:cubicBezTo>
                    <a:pt x="8941" y="2002"/>
                    <a:pt x="6941" y="1"/>
                    <a:pt x="44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0"/>
            <p:cNvSpPr/>
            <p:nvPr/>
          </p:nvSpPr>
          <p:spPr>
            <a:xfrm>
              <a:off x="5687000" y="2386975"/>
              <a:ext cx="186475" cy="169875"/>
            </a:xfrm>
            <a:custGeom>
              <a:avLst/>
              <a:gdLst/>
              <a:ahLst/>
              <a:cxnLst/>
              <a:rect l="l" t="t" r="r" b="b"/>
              <a:pathLst>
                <a:path w="7459" h="6795" extrusionOk="0">
                  <a:moveTo>
                    <a:pt x="3730" y="0"/>
                  </a:moveTo>
                  <a:cubicBezTo>
                    <a:pt x="2861" y="0"/>
                    <a:pt x="1992" y="332"/>
                    <a:pt x="1329" y="996"/>
                  </a:cubicBezTo>
                  <a:cubicBezTo>
                    <a:pt x="1" y="2322"/>
                    <a:pt x="1" y="4474"/>
                    <a:pt x="1329" y="5800"/>
                  </a:cubicBezTo>
                  <a:cubicBezTo>
                    <a:pt x="1992" y="6463"/>
                    <a:pt x="2861" y="6794"/>
                    <a:pt x="3730" y="6794"/>
                  </a:cubicBezTo>
                  <a:cubicBezTo>
                    <a:pt x="4600" y="6794"/>
                    <a:pt x="5469" y="6463"/>
                    <a:pt x="6132" y="5800"/>
                  </a:cubicBezTo>
                  <a:cubicBezTo>
                    <a:pt x="7459" y="4474"/>
                    <a:pt x="7459" y="2322"/>
                    <a:pt x="6132" y="996"/>
                  </a:cubicBezTo>
                  <a:cubicBezTo>
                    <a:pt x="5469" y="332"/>
                    <a:pt x="4600" y="0"/>
                    <a:pt x="3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0"/>
            <p:cNvSpPr/>
            <p:nvPr/>
          </p:nvSpPr>
          <p:spPr>
            <a:xfrm>
              <a:off x="5707900" y="2399575"/>
              <a:ext cx="144725" cy="144700"/>
            </a:xfrm>
            <a:custGeom>
              <a:avLst/>
              <a:gdLst/>
              <a:ahLst/>
              <a:cxnLst/>
              <a:rect l="l" t="t" r="r" b="b"/>
              <a:pathLst>
                <a:path w="5789" h="5788" extrusionOk="0">
                  <a:moveTo>
                    <a:pt x="2894" y="0"/>
                  </a:moveTo>
                  <a:cubicBezTo>
                    <a:pt x="1296" y="0"/>
                    <a:pt x="1" y="1295"/>
                    <a:pt x="1" y="2893"/>
                  </a:cubicBezTo>
                  <a:cubicBezTo>
                    <a:pt x="1" y="4491"/>
                    <a:pt x="1296" y="5788"/>
                    <a:pt x="2894" y="5788"/>
                  </a:cubicBezTo>
                  <a:cubicBezTo>
                    <a:pt x="4492" y="5788"/>
                    <a:pt x="5788" y="4491"/>
                    <a:pt x="5788" y="2893"/>
                  </a:cubicBezTo>
                  <a:cubicBezTo>
                    <a:pt x="5788" y="1295"/>
                    <a:pt x="4492" y="0"/>
                    <a:pt x="28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0"/>
            <p:cNvSpPr/>
            <p:nvPr/>
          </p:nvSpPr>
          <p:spPr>
            <a:xfrm>
              <a:off x="5758550" y="2427075"/>
              <a:ext cx="54825" cy="90450"/>
            </a:xfrm>
            <a:custGeom>
              <a:avLst/>
              <a:gdLst/>
              <a:ahLst/>
              <a:cxnLst/>
              <a:rect l="l" t="t" r="r" b="b"/>
              <a:pathLst>
                <a:path w="2193" h="3618" extrusionOk="0">
                  <a:moveTo>
                    <a:pt x="921" y="894"/>
                  </a:moveTo>
                  <a:lnTo>
                    <a:pt x="921" y="1403"/>
                  </a:lnTo>
                  <a:cubicBezTo>
                    <a:pt x="821" y="1392"/>
                    <a:pt x="744" y="1364"/>
                    <a:pt x="693" y="1322"/>
                  </a:cubicBezTo>
                  <a:cubicBezTo>
                    <a:pt x="643" y="1278"/>
                    <a:pt x="618" y="1216"/>
                    <a:pt x="618" y="1141"/>
                  </a:cubicBezTo>
                  <a:cubicBezTo>
                    <a:pt x="618" y="1072"/>
                    <a:pt x="645" y="1015"/>
                    <a:pt x="700" y="971"/>
                  </a:cubicBezTo>
                  <a:cubicBezTo>
                    <a:pt x="755" y="926"/>
                    <a:pt x="828" y="901"/>
                    <a:pt x="921" y="894"/>
                  </a:cubicBezTo>
                  <a:close/>
                  <a:moveTo>
                    <a:pt x="1237" y="2038"/>
                  </a:moveTo>
                  <a:cubicBezTo>
                    <a:pt x="1360" y="2051"/>
                    <a:pt x="1446" y="2081"/>
                    <a:pt x="1498" y="2125"/>
                  </a:cubicBezTo>
                  <a:cubicBezTo>
                    <a:pt x="1550" y="2167"/>
                    <a:pt x="1576" y="2233"/>
                    <a:pt x="1576" y="2321"/>
                  </a:cubicBezTo>
                  <a:cubicBezTo>
                    <a:pt x="1576" y="2406"/>
                    <a:pt x="1546" y="2470"/>
                    <a:pt x="1490" y="2514"/>
                  </a:cubicBezTo>
                  <a:cubicBezTo>
                    <a:pt x="1433" y="2557"/>
                    <a:pt x="1350" y="2579"/>
                    <a:pt x="1237" y="2580"/>
                  </a:cubicBezTo>
                  <a:lnTo>
                    <a:pt x="1237" y="2038"/>
                  </a:lnTo>
                  <a:close/>
                  <a:moveTo>
                    <a:pt x="921" y="0"/>
                  </a:moveTo>
                  <a:lnTo>
                    <a:pt x="920" y="451"/>
                  </a:lnTo>
                  <a:cubicBezTo>
                    <a:pt x="624" y="462"/>
                    <a:pt x="398" y="534"/>
                    <a:pt x="238" y="665"/>
                  </a:cubicBezTo>
                  <a:cubicBezTo>
                    <a:pt x="79" y="795"/>
                    <a:pt x="0" y="976"/>
                    <a:pt x="0" y="1209"/>
                  </a:cubicBezTo>
                  <a:cubicBezTo>
                    <a:pt x="0" y="1429"/>
                    <a:pt x="65" y="1597"/>
                    <a:pt x="195" y="1713"/>
                  </a:cubicBezTo>
                  <a:cubicBezTo>
                    <a:pt x="326" y="1829"/>
                    <a:pt x="547" y="1916"/>
                    <a:pt x="857" y="1971"/>
                  </a:cubicBezTo>
                  <a:lnTo>
                    <a:pt x="921" y="1982"/>
                  </a:lnTo>
                  <a:lnTo>
                    <a:pt x="921" y="2588"/>
                  </a:lnTo>
                  <a:cubicBezTo>
                    <a:pt x="764" y="2582"/>
                    <a:pt x="608" y="2560"/>
                    <a:pt x="456" y="2519"/>
                  </a:cubicBezTo>
                  <a:cubicBezTo>
                    <a:pt x="304" y="2478"/>
                    <a:pt x="153" y="2419"/>
                    <a:pt x="3" y="2342"/>
                  </a:cubicBezTo>
                  <a:lnTo>
                    <a:pt x="3" y="2852"/>
                  </a:lnTo>
                  <a:cubicBezTo>
                    <a:pt x="148" y="2906"/>
                    <a:pt x="296" y="2948"/>
                    <a:pt x="448" y="2978"/>
                  </a:cubicBezTo>
                  <a:cubicBezTo>
                    <a:pt x="599" y="3008"/>
                    <a:pt x="756" y="3025"/>
                    <a:pt x="920" y="3031"/>
                  </a:cubicBezTo>
                  <a:lnTo>
                    <a:pt x="921" y="3617"/>
                  </a:lnTo>
                  <a:lnTo>
                    <a:pt x="1237" y="3617"/>
                  </a:lnTo>
                  <a:lnTo>
                    <a:pt x="1237" y="3028"/>
                  </a:lnTo>
                  <a:cubicBezTo>
                    <a:pt x="1557" y="3009"/>
                    <a:pt x="1796" y="2937"/>
                    <a:pt x="1955" y="2810"/>
                  </a:cubicBezTo>
                  <a:cubicBezTo>
                    <a:pt x="2114" y="2681"/>
                    <a:pt x="2192" y="2497"/>
                    <a:pt x="2192" y="2258"/>
                  </a:cubicBezTo>
                  <a:cubicBezTo>
                    <a:pt x="2192" y="2021"/>
                    <a:pt x="2126" y="1842"/>
                    <a:pt x="1993" y="1721"/>
                  </a:cubicBezTo>
                  <a:cubicBezTo>
                    <a:pt x="1859" y="1598"/>
                    <a:pt x="1628" y="1512"/>
                    <a:pt x="1298" y="1460"/>
                  </a:cubicBezTo>
                  <a:lnTo>
                    <a:pt x="1237" y="1447"/>
                  </a:lnTo>
                  <a:lnTo>
                    <a:pt x="1237" y="890"/>
                  </a:lnTo>
                  <a:cubicBezTo>
                    <a:pt x="1367" y="896"/>
                    <a:pt x="1498" y="915"/>
                    <a:pt x="1628" y="946"/>
                  </a:cubicBezTo>
                  <a:cubicBezTo>
                    <a:pt x="1759" y="976"/>
                    <a:pt x="1887" y="1018"/>
                    <a:pt x="2018" y="1072"/>
                  </a:cubicBezTo>
                  <a:lnTo>
                    <a:pt x="2018" y="577"/>
                  </a:lnTo>
                  <a:cubicBezTo>
                    <a:pt x="1886" y="542"/>
                    <a:pt x="1755" y="514"/>
                    <a:pt x="1627" y="492"/>
                  </a:cubicBezTo>
                  <a:cubicBezTo>
                    <a:pt x="1496" y="470"/>
                    <a:pt x="1366" y="453"/>
                    <a:pt x="1237" y="443"/>
                  </a:cubicBezTo>
                  <a:lnTo>
                    <a:pt x="12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3" name="Google Shape;743;p20"/>
          <p:cNvGrpSpPr/>
          <p:nvPr/>
        </p:nvGrpSpPr>
        <p:grpSpPr>
          <a:xfrm>
            <a:off x="8368209" y="4520660"/>
            <a:ext cx="270848" cy="249683"/>
            <a:chOff x="5649525" y="2360125"/>
            <a:chExt cx="242500" cy="223550"/>
          </a:xfrm>
        </p:grpSpPr>
        <p:sp>
          <p:nvSpPr>
            <p:cNvPr id="744" name="Google Shape;744;p20"/>
            <p:cNvSpPr/>
            <p:nvPr/>
          </p:nvSpPr>
          <p:spPr>
            <a:xfrm>
              <a:off x="5649525" y="2360125"/>
              <a:ext cx="223550" cy="223550"/>
            </a:xfrm>
            <a:custGeom>
              <a:avLst/>
              <a:gdLst/>
              <a:ahLst/>
              <a:cxnLst/>
              <a:rect l="l" t="t" r="r" b="b"/>
              <a:pathLst>
                <a:path w="8942" h="8942" extrusionOk="0">
                  <a:moveTo>
                    <a:pt x="4471" y="1"/>
                  </a:moveTo>
                  <a:cubicBezTo>
                    <a:pt x="2003" y="1"/>
                    <a:pt x="1" y="2002"/>
                    <a:pt x="1" y="4471"/>
                  </a:cubicBezTo>
                  <a:cubicBezTo>
                    <a:pt x="1" y="6941"/>
                    <a:pt x="2003" y="8942"/>
                    <a:pt x="4471" y="8942"/>
                  </a:cubicBezTo>
                  <a:cubicBezTo>
                    <a:pt x="6941" y="8942"/>
                    <a:pt x="8942" y="6941"/>
                    <a:pt x="8942" y="4471"/>
                  </a:cubicBezTo>
                  <a:cubicBezTo>
                    <a:pt x="8942" y="2002"/>
                    <a:pt x="6941" y="1"/>
                    <a:pt x="44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0"/>
            <p:cNvSpPr/>
            <p:nvPr/>
          </p:nvSpPr>
          <p:spPr>
            <a:xfrm>
              <a:off x="5668475" y="2360125"/>
              <a:ext cx="223550" cy="223550"/>
            </a:xfrm>
            <a:custGeom>
              <a:avLst/>
              <a:gdLst/>
              <a:ahLst/>
              <a:cxnLst/>
              <a:rect l="l" t="t" r="r" b="b"/>
              <a:pathLst>
                <a:path w="8942" h="8942" extrusionOk="0">
                  <a:moveTo>
                    <a:pt x="4471" y="1"/>
                  </a:moveTo>
                  <a:cubicBezTo>
                    <a:pt x="2002" y="1"/>
                    <a:pt x="0" y="2002"/>
                    <a:pt x="0" y="4471"/>
                  </a:cubicBezTo>
                  <a:cubicBezTo>
                    <a:pt x="0" y="6941"/>
                    <a:pt x="2002" y="8942"/>
                    <a:pt x="4471" y="8942"/>
                  </a:cubicBezTo>
                  <a:cubicBezTo>
                    <a:pt x="6941" y="8942"/>
                    <a:pt x="8941" y="6941"/>
                    <a:pt x="8941" y="4471"/>
                  </a:cubicBezTo>
                  <a:cubicBezTo>
                    <a:pt x="8941" y="2002"/>
                    <a:pt x="6941" y="1"/>
                    <a:pt x="44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0"/>
            <p:cNvSpPr/>
            <p:nvPr/>
          </p:nvSpPr>
          <p:spPr>
            <a:xfrm>
              <a:off x="5687000" y="2386975"/>
              <a:ext cx="186475" cy="169875"/>
            </a:xfrm>
            <a:custGeom>
              <a:avLst/>
              <a:gdLst/>
              <a:ahLst/>
              <a:cxnLst/>
              <a:rect l="l" t="t" r="r" b="b"/>
              <a:pathLst>
                <a:path w="7459" h="6795" extrusionOk="0">
                  <a:moveTo>
                    <a:pt x="3730" y="0"/>
                  </a:moveTo>
                  <a:cubicBezTo>
                    <a:pt x="2861" y="0"/>
                    <a:pt x="1992" y="332"/>
                    <a:pt x="1329" y="996"/>
                  </a:cubicBezTo>
                  <a:cubicBezTo>
                    <a:pt x="1" y="2322"/>
                    <a:pt x="1" y="4474"/>
                    <a:pt x="1329" y="5800"/>
                  </a:cubicBezTo>
                  <a:cubicBezTo>
                    <a:pt x="1992" y="6463"/>
                    <a:pt x="2861" y="6794"/>
                    <a:pt x="3730" y="6794"/>
                  </a:cubicBezTo>
                  <a:cubicBezTo>
                    <a:pt x="4600" y="6794"/>
                    <a:pt x="5469" y="6463"/>
                    <a:pt x="6132" y="5800"/>
                  </a:cubicBezTo>
                  <a:cubicBezTo>
                    <a:pt x="7459" y="4474"/>
                    <a:pt x="7459" y="2322"/>
                    <a:pt x="6132" y="996"/>
                  </a:cubicBezTo>
                  <a:cubicBezTo>
                    <a:pt x="5469" y="332"/>
                    <a:pt x="4600" y="0"/>
                    <a:pt x="3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0"/>
            <p:cNvSpPr/>
            <p:nvPr/>
          </p:nvSpPr>
          <p:spPr>
            <a:xfrm>
              <a:off x="5707900" y="2399575"/>
              <a:ext cx="144725" cy="144700"/>
            </a:xfrm>
            <a:custGeom>
              <a:avLst/>
              <a:gdLst/>
              <a:ahLst/>
              <a:cxnLst/>
              <a:rect l="l" t="t" r="r" b="b"/>
              <a:pathLst>
                <a:path w="5789" h="5788" extrusionOk="0">
                  <a:moveTo>
                    <a:pt x="2894" y="0"/>
                  </a:moveTo>
                  <a:cubicBezTo>
                    <a:pt x="1296" y="0"/>
                    <a:pt x="1" y="1295"/>
                    <a:pt x="1" y="2893"/>
                  </a:cubicBezTo>
                  <a:cubicBezTo>
                    <a:pt x="1" y="4491"/>
                    <a:pt x="1296" y="5788"/>
                    <a:pt x="2894" y="5788"/>
                  </a:cubicBezTo>
                  <a:cubicBezTo>
                    <a:pt x="4492" y="5788"/>
                    <a:pt x="5788" y="4491"/>
                    <a:pt x="5788" y="2893"/>
                  </a:cubicBezTo>
                  <a:cubicBezTo>
                    <a:pt x="5788" y="1295"/>
                    <a:pt x="4492" y="0"/>
                    <a:pt x="28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0"/>
            <p:cNvSpPr/>
            <p:nvPr/>
          </p:nvSpPr>
          <p:spPr>
            <a:xfrm>
              <a:off x="5758550" y="2427075"/>
              <a:ext cx="54825" cy="90450"/>
            </a:xfrm>
            <a:custGeom>
              <a:avLst/>
              <a:gdLst/>
              <a:ahLst/>
              <a:cxnLst/>
              <a:rect l="l" t="t" r="r" b="b"/>
              <a:pathLst>
                <a:path w="2193" h="3618" extrusionOk="0">
                  <a:moveTo>
                    <a:pt x="921" y="894"/>
                  </a:moveTo>
                  <a:lnTo>
                    <a:pt x="921" y="1403"/>
                  </a:lnTo>
                  <a:cubicBezTo>
                    <a:pt x="821" y="1392"/>
                    <a:pt x="744" y="1364"/>
                    <a:pt x="693" y="1322"/>
                  </a:cubicBezTo>
                  <a:cubicBezTo>
                    <a:pt x="643" y="1278"/>
                    <a:pt x="618" y="1216"/>
                    <a:pt x="618" y="1141"/>
                  </a:cubicBezTo>
                  <a:cubicBezTo>
                    <a:pt x="618" y="1072"/>
                    <a:pt x="645" y="1015"/>
                    <a:pt x="700" y="971"/>
                  </a:cubicBezTo>
                  <a:cubicBezTo>
                    <a:pt x="755" y="926"/>
                    <a:pt x="828" y="901"/>
                    <a:pt x="921" y="894"/>
                  </a:cubicBezTo>
                  <a:close/>
                  <a:moveTo>
                    <a:pt x="1237" y="2038"/>
                  </a:moveTo>
                  <a:cubicBezTo>
                    <a:pt x="1360" y="2051"/>
                    <a:pt x="1446" y="2081"/>
                    <a:pt x="1498" y="2125"/>
                  </a:cubicBezTo>
                  <a:cubicBezTo>
                    <a:pt x="1550" y="2167"/>
                    <a:pt x="1576" y="2233"/>
                    <a:pt x="1576" y="2321"/>
                  </a:cubicBezTo>
                  <a:cubicBezTo>
                    <a:pt x="1576" y="2406"/>
                    <a:pt x="1546" y="2470"/>
                    <a:pt x="1490" y="2514"/>
                  </a:cubicBezTo>
                  <a:cubicBezTo>
                    <a:pt x="1433" y="2557"/>
                    <a:pt x="1350" y="2579"/>
                    <a:pt x="1237" y="2580"/>
                  </a:cubicBezTo>
                  <a:lnTo>
                    <a:pt x="1237" y="2038"/>
                  </a:lnTo>
                  <a:close/>
                  <a:moveTo>
                    <a:pt x="921" y="0"/>
                  </a:moveTo>
                  <a:lnTo>
                    <a:pt x="920" y="451"/>
                  </a:lnTo>
                  <a:cubicBezTo>
                    <a:pt x="624" y="462"/>
                    <a:pt x="398" y="534"/>
                    <a:pt x="238" y="665"/>
                  </a:cubicBezTo>
                  <a:cubicBezTo>
                    <a:pt x="79" y="795"/>
                    <a:pt x="0" y="976"/>
                    <a:pt x="0" y="1209"/>
                  </a:cubicBezTo>
                  <a:cubicBezTo>
                    <a:pt x="0" y="1429"/>
                    <a:pt x="65" y="1597"/>
                    <a:pt x="195" y="1713"/>
                  </a:cubicBezTo>
                  <a:cubicBezTo>
                    <a:pt x="326" y="1829"/>
                    <a:pt x="547" y="1916"/>
                    <a:pt x="857" y="1971"/>
                  </a:cubicBezTo>
                  <a:lnTo>
                    <a:pt x="921" y="1982"/>
                  </a:lnTo>
                  <a:lnTo>
                    <a:pt x="921" y="2588"/>
                  </a:lnTo>
                  <a:cubicBezTo>
                    <a:pt x="764" y="2582"/>
                    <a:pt x="608" y="2560"/>
                    <a:pt x="456" y="2519"/>
                  </a:cubicBezTo>
                  <a:cubicBezTo>
                    <a:pt x="304" y="2478"/>
                    <a:pt x="153" y="2419"/>
                    <a:pt x="3" y="2342"/>
                  </a:cubicBezTo>
                  <a:lnTo>
                    <a:pt x="3" y="2852"/>
                  </a:lnTo>
                  <a:cubicBezTo>
                    <a:pt x="148" y="2906"/>
                    <a:pt x="296" y="2948"/>
                    <a:pt x="448" y="2978"/>
                  </a:cubicBezTo>
                  <a:cubicBezTo>
                    <a:pt x="599" y="3008"/>
                    <a:pt x="756" y="3025"/>
                    <a:pt x="920" y="3031"/>
                  </a:cubicBezTo>
                  <a:lnTo>
                    <a:pt x="921" y="3617"/>
                  </a:lnTo>
                  <a:lnTo>
                    <a:pt x="1237" y="3617"/>
                  </a:lnTo>
                  <a:lnTo>
                    <a:pt x="1237" y="3028"/>
                  </a:lnTo>
                  <a:cubicBezTo>
                    <a:pt x="1557" y="3009"/>
                    <a:pt x="1796" y="2937"/>
                    <a:pt x="1955" y="2810"/>
                  </a:cubicBezTo>
                  <a:cubicBezTo>
                    <a:pt x="2114" y="2681"/>
                    <a:pt x="2192" y="2497"/>
                    <a:pt x="2192" y="2258"/>
                  </a:cubicBezTo>
                  <a:cubicBezTo>
                    <a:pt x="2192" y="2021"/>
                    <a:pt x="2126" y="1842"/>
                    <a:pt x="1993" y="1721"/>
                  </a:cubicBezTo>
                  <a:cubicBezTo>
                    <a:pt x="1859" y="1598"/>
                    <a:pt x="1628" y="1512"/>
                    <a:pt x="1298" y="1460"/>
                  </a:cubicBezTo>
                  <a:lnTo>
                    <a:pt x="1237" y="1447"/>
                  </a:lnTo>
                  <a:lnTo>
                    <a:pt x="1237" y="890"/>
                  </a:lnTo>
                  <a:cubicBezTo>
                    <a:pt x="1367" y="896"/>
                    <a:pt x="1498" y="915"/>
                    <a:pt x="1628" y="946"/>
                  </a:cubicBezTo>
                  <a:cubicBezTo>
                    <a:pt x="1759" y="976"/>
                    <a:pt x="1887" y="1018"/>
                    <a:pt x="2018" y="1072"/>
                  </a:cubicBezTo>
                  <a:lnTo>
                    <a:pt x="2018" y="577"/>
                  </a:lnTo>
                  <a:cubicBezTo>
                    <a:pt x="1886" y="542"/>
                    <a:pt x="1755" y="514"/>
                    <a:pt x="1627" y="492"/>
                  </a:cubicBezTo>
                  <a:cubicBezTo>
                    <a:pt x="1496" y="470"/>
                    <a:pt x="1366" y="453"/>
                    <a:pt x="1237" y="443"/>
                  </a:cubicBezTo>
                  <a:lnTo>
                    <a:pt x="12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9" name="Google Shape;749;p20"/>
          <p:cNvGrpSpPr/>
          <p:nvPr/>
        </p:nvGrpSpPr>
        <p:grpSpPr>
          <a:xfrm>
            <a:off x="7157403" y="-157103"/>
            <a:ext cx="348594" cy="321353"/>
            <a:chOff x="5649525" y="2360125"/>
            <a:chExt cx="242500" cy="223550"/>
          </a:xfrm>
        </p:grpSpPr>
        <p:sp>
          <p:nvSpPr>
            <p:cNvPr id="750" name="Google Shape;750;p20"/>
            <p:cNvSpPr/>
            <p:nvPr/>
          </p:nvSpPr>
          <p:spPr>
            <a:xfrm>
              <a:off x="5649525" y="2360125"/>
              <a:ext cx="223550" cy="223550"/>
            </a:xfrm>
            <a:custGeom>
              <a:avLst/>
              <a:gdLst/>
              <a:ahLst/>
              <a:cxnLst/>
              <a:rect l="l" t="t" r="r" b="b"/>
              <a:pathLst>
                <a:path w="8942" h="8942" extrusionOk="0">
                  <a:moveTo>
                    <a:pt x="4471" y="1"/>
                  </a:moveTo>
                  <a:cubicBezTo>
                    <a:pt x="2003" y="1"/>
                    <a:pt x="1" y="2002"/>
                    <a:pt x="1" y="4471"/>
                  </a:cubicBezTo>
                  <a:cubicBezTo>
                    <a:pt x="1" y="6941"/>
                    <a:pt x="2003" y="8942"/>
                    <a:pt x="4471" y="8942"/>
                  </a:cubicBezTo>
                  <a:cubicBezTo>
                    <a:pt x="6941" y="8942"/>
                    <a:pt x="8942" y="6941"/>
                    <a:pt x="8942" y="4471"/>
                  </a:cubicBezTo>
                  <a:cubicBezTo>
                    <a:pt x="8942" y="2002"/>
                    <a:pt x="6941" y="1"/>
                    <a:pt x="44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0"/>
            <p:cNvSpPr/>
            <p:nvPr/>
          </p:nvSpPr>
          <p:spPr>
            <a:xfrm>
              <a:off x="5668475" y="2360125"/>
              <a:ext cx="223550" cy="223550"/>
            </a:xfrm>
            <a:custGeom>
              <a:avLst/>
              <a:gdLst/>
              <a:ahLst/>
              <a:cxnLst/>
              <a:rect l="l" t="t" r="r" b="b"/>
              <a:pathLst>
                <a:path w="8942" h="8942" extrusionOk="0">
                  <a:moveTo>
                    <a:pt x="4471" y="1"/>
                  </a:moveTo>
                  <a:cubicBezTo>
                    <a:pt x="2002" y="1"/>
                    <a:pt x="0" y="2002"/>
                    <a:pt x="0" y="4471"/>
                  </a:cubicBezTo>
                  <a:cubicBezTo>
                    <a:pt x="0" y="6941"/>
                    <a:pt x="2002" y="8942"/>
                    <a:pt x="4471" y="8942"/>
                  </a:cubicBezTo>
                  <a:cubicBezTo>
                    <a:pt x="6941" y="8942"/>
                    <a:pt x="8941" y="6941"/>
                    <a:pt x="8941" y="4471"/>
                  </a:cubicBezTo>
                  <a:cubicBezTo>
                    <a:pt x="8941" y="2002"/>
                    <a:pt x="6941" y="1"/>
                    <a:pt x="44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0"/>
            <p:cNvSpPr/>
            <p:nvPr/>
          </p:nvSpPr>
          <p:spPr>
            <a:xfrm>
              <a:off x="5687000" y="2386975"/>
              <a:ext cx="186475" cy="169875"/>
            </a:xfrm>
            <a:custGeom>
              <a:avLst/>
              <a:gdLst/>
              <a:ahLst/>
              <a:cxnLst/>
              <a:rect l="l" t="t" r="r" b="b"/>
              <a:pathLst>
                <a:path w="7459" h="6795" extrusionOk="0">
                  <a:moveTo>
                    <a:pt x="3730" y="0"/>
                  </a:moveTo>
                  <a:cubicBezTo>
                    <a:pt x="2861" y="0"/>
                    <a:pt x="1992" y="332"/>
                    <a:pt x="1329" y="996"/>
                  </a:cubicBezTo>
                  <a:cubicBezTo>
                    <a:pt x="1" y="2322"/>
                    <a:pt x="1" y="4474"/>
                    <a:pt x="1329" y="5800"/>
                  </a:cubicBezTo>
                  <a:cubicBezTo>
                    <a:pt x="1992" y="6463"/>
                    <a:pt x="2861" y="6794"/>
                    <a:pt x="3730" y="6794"/>
                  </a:cubicBezTo>
                  <a:cubicBezTo>
                    <a:pt x="4600" y="6794"/>
                    <a:pt x="5469" y="6463"/>
                    <a:pt x="6132" y="5800"/>
                  </a:cubicBezTo>
                  <a:cubicBezTo>
                    <a:pt x="7459" y="4474"/>
                    <a:pt x="7459" y="2322"/>
                    <a:pt x="6132" y="996"/>
                  </a:cubicBezTo>
                  <a:cubicBezTo>
                    <a:pt x="5469" y="332"/>
                    <a:pt x="4600" y="0"/>
                    <a:pt x="3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0"/>
            <p:cNvSpPr/>
            <p:nvPr/>
          </p:nvSpPr>
          <p:spPr>
            <a:xfrm>
              <a:off x="5707900" y="2399575"/>
              <a:ext cx="144725" cy="144700"/>
            </a:xfrm>
            <a:custGeom>
              <a:avLst/>
              <a:gdLst/>
              <a:ahLst/>
              <a:cxnLst/>
              <a:rect l="l" t="t" r="r" b="b"/>
              <a:pathLst>
                <a:path w="5789" h="5788" extrusionOk="0">
                  <a:moveTo>
                    <a:pt x="2894" y="0"/>
                  </a:moveTo>
                  <a:cubicBezTo>
                    <a:pt x="1296" y="0"/>
                    <a:pt x="1" y="1295"/>
                    <a:pt x="1" y="2893"/>
                  </a:cubicBezTo>
                  <a:cubicBezTo>
                    <a:pt x="1" y="4491"/>
                    <a:pt x="1296" y="5788"/>
                    <a:pt x="2894" y="5788"/>
                  </a:cubicBezTo>
                  <a:cubicBezTo>
                    <a:pt x="4492" y="5788"/>
                    <a:pt x="5788" y="4491"/>
                    <a:pt x="5788" y="2893"/>
                  </a:cubicBezTo>
                  <a:cubicBezTo>
                    <a:pt x="5788" y="1295"/>
                    <a:pt x="4492" y="0"/>
                    <a:pt x="28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0"/>
            <p:cNvSpPr/>
            <p:nvPr/>
          </p:nvSpPr>
          <p:spPr>
            <a:xfrm>
              <a:off x="5758550" y="2427075"/>
              <a:ext cx="54825" cy="90450"/>
            </a:xfrm>
            <a:custGeom>
              <a:avLst/>
              <a:gdLst/>
              <a:ahLst/>
              <a:cxnLst/>
              <a:rect l="l" t="t" r="r" b="b"/>
              <a:pathLst>
                <a:path w="2193" h="3618" extrusionOk="0">
                  <a:moveTo>
                    <a:pt x="921" y="894"/>
                  </a:moveTo>
                  <a:lnTo>
                    <a:pt x="921" y="1403"/>
                  </a:lnTo>
                  <a:cubicBezTo>
                    <a:pt x="821" y="1392"/>
                    <a:pt x="744" y="1364"/>
                    <a:pt x="693" y="1322"/>
                  </a:cubicBezTo>
                  <a:cubicBezTo>
                    <a:pt x="643" y="1278"/>
                    <a:pt x="618" y="1216"/>
                    <a:pt x="618" y="1141"/>
                  </a:cubicBezTo>
                  <a:cubicBezTo>
                    <a:pt x="618" y="1072"/>
                    <a:pt x="645" y="1015"/>
                    <a:pt x="700" y="971"/>
                  </a:cubicBezTo>
                  <a:cubicBezTo>
                    <a:pt x="755" y="926"/>
                    <a:pt x="828" y="901"/>
                    <a:pt x="921" y="894"/>
                  </a:cubicBezTo>
                  <a:close/>
                  <a:moveTo>
                    <a:pt x="1237" y="2038"/>
                  </a:moveTo>
                  <a:cubicBezTo>
                    <a:pt x="1360" y="2051"/>
                    <a:pt x="1446" y="2081"/>
                    <a:pt x="1498" y="2125"/>
                  </a:cubicBezTo>
                  <a:cubicBezTo>
                    <a:pt x="1550" y="2167"/>
                    <a:pt x="1576" y="2233"/>
                    <a:pt x="1576" y="2321"/>
                  </a:cubicBezTo>
                  <a:cubicBezTo>
                    <a:pt x="1576" y="2406"/>
                    <a:pt x="1546" y="2470"/>
                    <a:pt x="1490" y="2514"/>
                  </a:cubicBezTo>
                  <a:cubicBezTo>
                    <a:pt x="1433" y="2557"/>
                    <a:pt x="1350" y="2579"/>
                    <a:pt x="1237" y="2580"/>
                  </a:cubicBezTo>
                  <a:lnTo>
                    <a:pt x="1237" y="2038"/>
                  </a:lnTo>
                  <a:close/>
                  <a:moveTo>
                    <a:pt x="921" y="0"/>
                  </a:moveTo>
                  <a:lnTo>
                    <a:pt x="920" y="451"/>
                  </a:lnTo>
                  <a:cubicBezTo>
                    <a:pt x="624" y="462"/>
                    <a:pt x="398" y="534"/>
                    <a:pt x="238" y="665"/>
                  </a:cubicBezTo>
                  <a:cubicBezTo>
                    <a:pt x="79" y="795"/>
                    <a:pt x="0" y="976"/>
                    <a:pt x="0" y="1209"/>
                  </a:cubicBezTo>
                  <a:cubicBezTo>
                    <a:pt x="0" y="1429"/>
                    <a:pt x="65" y="1597"/>
                    <a:pt x="195" y="1713"/>
                  </a:cubicBezTo>
                  <a:cubicBezTo>
                    <a:pt x="326" y="1829"/>
                    <a:pt x="547" y="1916"/>
                    <a:pt x="857" y="1971"/>
                  </a:cubicBezTo>
                  <a:lnTo>
                    <a:pt x="921" y="1982"/>
                  </a:lnTo>
                  <a:lnTo>
                    <a:pt x="921" y="2588"/>
                  </a:lnTo>
                  <a:cubicBezTo>
                    <a:pt x="764" y="2582"/>
                    <a:pt x="608" y="2560"/>
                    <a:pt x="456" y="2519"/>
                  </a:cubicBezTo>
                  <a:cubicBezTo>
                    <a:pt x="304" y="2478"/>
                    <a:pt x="153" y="2419"/>
                    <a:pt x="3" y="2342"/>
                  </a:cubicBezTo>
                  <a:lnTo>
                    <a:pt x="3" y="2852"/>
                  </a:lnTo>
                  <a:cubicBezTo>
                    <a:pt x="148" y="2906"/>
                    <a:pt x="296" y="2948"/>
                    <a:pt x="448" y="2978"/>
                  </a:cubicBezTo>
                  <a:cubicBezTo>
                    <a:pt x="599" y="3008"/>
                    <a:pt x="756" y="3025"/>
                    <a:pt x="920" y="3031"/>
                  </a:cubicBezTo>
                  <a:lnTo>
                    <a:pt x="921" y="3617"/>
                  </a:lnTo>
                  <a:lnTo>
                    <a:pt x="1237" y="3617"/>
                  </a:lnTo>
                  <a:lnTo>
                    <a:pt x="1237" y="3028"/>
                  </a:lnTo>
                  <a:cubicBezTo>
                    <a:pt x="1557" y="3009"/>
                    <a:pt x="1796" y="2937"/>
                    <a:pt x="1955" y="2810"/>
                  </a:cubicBezTo>
                  <a:cubicBezTo>
                    <a:pt x="2114" y="2681"/>
                    <a:pt x="2192" y="2497"/>
                    <a:pt x="2192" y="2258"/>
                  </a:cubicBezTo>
                  <a:cubicBezTo>
                    <a:pt x="2192" y="2021"/>
                    <a:pt x="2126" y="1842"/>
                    <a:pt x="1993" y="1721"/>
                  </a:cubicBezTo>
                  <a:cubicBezTo>
                    <a:pt x="1859" y="1598"/>
                    <a:pt x="1628" y="1512"/>
                    <a:pt x="1298" y="1460"/>
                  </a:cubicBezTo>
                  <a:lnTo>
                    <a:pt x="1237" y="1447"/>
                  </a:lnTo>
                  <a:lnTo>
                    <a:pt x="1237" y="890"/>
                  </a:lnTo>
                  <a:cubicBezTo>
                    <a:pt x="1367" y="896"/>
                    <a:pt x="1498" y="915"/>
                    <a:pt x="1628" y="946"/>
                  </a:cubicBezTo>
                  <a:cubicBezTo>
                    <a:pt x="1759" y="976"/>
                    <a:pt x="1887" y="1018"/>
                    <a:pt x="2018" y="1072"/>
                  </a:cubicBezTo>
                  <a:lnTo>
                    <a:pt x="2018" y="577"/>
                  </a:lnTo>
                  <a:cubicBezTo>
                    <a:pt x="1886" y="542"/>
                    <a:pt x="1755" y="514"/>
                    <a:pt x="1627" y="492"/>
                  </a:cubicBezTo>
                  <a:cubicBezTo>
                    <a:pt x="1496" y="470"/>
                    <a:pt x="1366" y="453"/>
                    <a:pt x="1237" y="443"/>
                  </a:cubicBezTo>
                  <a:lnTo>
                    <a:pt x="12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5" name="Google Shape;755;p20"/>
          <p:cNvGrpSpPr/>
          <p:nvPr/>
        </p:nvGrpSpPr>
        <p:grpSpPr>
          <a:xfrm>
            <a:off x="8646246" y="1634597"/>
            <a:ext cx="270848" cy="249683"/>
            <a:chOff x="5649525" y="2360125"/>
            <a:chExt cx="242500" cy="223550"/>
          </a:xfrm>
        </p:grpSpPr>
        <p:sp>
          <p:nvSpPr>
            <p:cNvPr id="756" name="Google Shape;756;p20"/>
            <p:cNvSpPr/>
            <p:nvPr/>
          </p:nvSpPr>
          <p:spPr>
            <a:xfrm>
              <a:off x="5649525" y="2360125"/>
              <a:ext cx="223550" cy="223550"/>
            </a:xfrm>
            <a:custGeom>
              <a:avLst/>
              <a:gdLst/>
              <a:ahLst/>
              <a:cxnLst/>
              <a:rect l="l" t="t" r="r" b="b"/>
              <a:pathLst>
                <a:path w="8942" h="8942" extrusionOk="0">
                  <a:moveTo>
                    <a:pt x="4471" y="1"/>
                  </a:moveTo>
                  <a:cubicBezTo>
                    <a:pt x="2003" y="1"/>
                    <a:pt x="1" y="2002"/>
                    <a:pt x="1" y="4471"/>
                  </a:cubicBezTo>
                  <a:cubicBezTo>
                    <a:pt x="1" y="6941"/>
                    <a:pt x="2003" y="8942"/>
                    <a:pt x="4471" y="8942"/>
                  </a:cubicBezTo>
                  <a:cubicBezTo>
                    <a:pt x="6941" y="8942"/>
                    <a:pt x="8942" y="6941"/>
                    <a:pt x="8942" y="4471"/>
                  </a:cubicBezTo>
                  <a:cubicBezTo>
                    <a:pt x="8942" y="2002"/>
                    <a:pt x="6941" y="1"/>
                    <a:pt x="44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0"/>
            <p:cNvSpPr/>
            <p:nvPr/>
          </p:nvSpPr>
          <p:spPr>
            <a:xfrm>
              <a:off x="5668475" y="2360125"/>
              <a:ext cx="223550" cy="223550"/>
            </a:xfrm>
            <a:custGeom>
              <a:avLst/>
              <a:gdLst/>
              <a:ahLst/>
              <a:cxnLst/>
              <a:rect l="l" t="t" r="r" b="b"/>
              <a:pathLst>
                <a:path w="8942" h="8942" extrusionOk="0">
                  <a:moveTo>
                    <a:pt x="4471" y="1"/>
                  </a:moveTo>
                  <a:cubicBezTo>
                    <a:pt x="2002" y="1"/>
                    <a:pt x="0" y="2002"/>
                    <a:pt x="0" y="4471"/>
                  </a:cubicBezTo>
                  <a:cubicBezTo>
                    <a:pt x="0" y="6941"/>
                    <a:pt x="2002" y="8942"/>
                    <a:pt x="4471" y="8942"/>
                  </a:cubicBezTo>
                  <a:cubicBezTo>
                    <a:pt x="6941" y="8942"/>
                    <a:pt x="8941" y="6941"/>
                    <a:pt x="8941" y="4471"/>
                  </a:cubicBezTo>
                  <a:cubicBezTo>
                    <a:pt x="8941" y="2002"/>
                    <a:pt x="6941" y="1"/>
                    <a:pt x="44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0"/>
            <p:cNvSpPr/>
            <p:nvPr/>
          </p:nvSpPr>
          <p:spPr>
            <a:xfrm>
              <a:off x="5687000" y="2386975"/>
              <a:ext cx="186475" cy="169875"/>
            </a:xfrm>
            <a:custGeom>
              <a:avLst/>
              <a:gdLst/>
              <a:ahLst/>
              <a:cxnLst/>
              <a:rect l="l" t="t" r="r" b="b"/>
              <a:pathLst>
                <a:path w="7459" h="6795" extrusionOk="0">
                  <a:moveTo>
                    <a:pt x="3730" y="0"/>
                  </a:moveTo>
                  <a:cubicBezTo>
                    <a:pt x="2861" y="0"/>
                    <a:pt x="1992" y="332"/>
                    <a:pt x="1329" y="996"/>
                  </a:cubicBezTo>
                  <a:cubicBezTo>
                    <a:pt x="1" y="2322"/>
                    <a:pt x="1" y="4474"/>
                    <a:pt x="1329" y="5800"/>
                  </a:cubicBezTo>
                  <a:cubicBezTo>
                    <a:pt x="1992" y="6463"/>
                    <a:pt x="2861" y="6794"/>
                    <a:pt x="3730" y="6794"/>
                  </a:cubicBezTo>
                  <a:cubicBezTo>
                    <a:pt x="4600" y="6794"/>
                    <a:pt x="5469" y="6463"/>
                    <a:pt x="6132" y="5800"/>
                  </a:cubicBezTo>
                  <a:cubicBezTo>
                    <a:pt x="7459" y="4474"/>
                    <a:pt x="7459" y="2322"/>
                    <a:pt x="6132" y="996"/>
                  </a:cubicBezTo>
                  <a:cubicBezTo>
                    <a:pt x="5469" y="332"/>
                    <a:pt x="4600" y="0"/>
                    <a:pt x="3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0"/>
            <p:cNvSpPr/>
            <p:nvPr/>
          </p:nvSpPr>
          <p:spPr>
            <a:xfrm>
              <a:off x="5707900" y="2399575"/>
              <a:ext cx="144725" cy="144700"/>
            </a:xfrm>
            <a:custGeom>
              <a:avLst/>
              <a:gdLst/>
              <a:ahLst/>
              <a:cxnLst/>
              <a:rect l="l" t="t" r="r" b="b"/>
              <a:pathLst>
                <a:path w="5789" h="5788" extrusionOk="0">
                  <a:moveTo>
                    <a:pt x="2894" y="0"/>
                  </a:moveTo>
                  <a:cubicBezTo>
                    <a:pt x="1296" y="0"/>
                    <a:pt x="1" y="1295"/>
                    <a:pt x="1" y="2893"/>
                  </a:cubicBezTo>
                  <a:cubicBezTo>
                    <a:pt x="1" y="4491"/>
                    <a:pt x="1296" y="5788"/>
                    <a:pt x="2894" y="5788"/>
                  </a:cubicBezTo>
                  <a:cubicBezTo>
                    <a:pt x="4492" y="5788"/>
                    <a:pt x="5788" y="4491"/>
                    <a:pt x="5788" y="2893"/>
                  </a:cubicBezTo>
                  <a:cubicBezTo>
                    <a:pt x="5788" y="1295"/>
                    <a:pt x="4492" y="0"/>
                    <a:pt x="28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0"/>
            <p:cNvSpPr/>
            <p:nvPr/>
          </p:nvSpPr>
          <p:spPr>
            <a:xfrm>
              <a:off x="5758550" y="2427075"/>
              <a:ext cx="54825" cy="90450"/>
            </a:xfrm>
            <a:custGeom>
              <a:avLst/>
              <a:gdLst/>
              <a:ahLst/>
              <a:cxnLst/>
              <a:rect l="l" t="t" r="r" b="b"/>
              <a:pathLst>
                <a:path w="2193" h="3618" extrusionOk="0">
                  <a:moveTo>
                    <a:pt x="921" y="894"/>
                  </a:moveTo>
                  <a:lnTo>
                    <a:pt x="921" y="1403"/>
                  </a:lnTo>
                  <a:cubicBezTo>
                    <a:pt x="821" y="1392"/>
                    <a:pt x="744" y="1364"/>
                    <a:pt x="693" y="1322"/>
                  </a:cubicBezTo>
                  <a:cubicBezTo>
                    <a:pt x="643" y="1278"/>
                    <a:pt x="618" y="1216"/>
                    <a:pt x="618" y="1141"/>
                  </a:cubicBezTo>
                  <a:cubicBezTo>
                    <a:pt x="618" y="1072"/>
                    <a:pt x="645" y="1015"/>
                    <a:pt x="700" y="971"/>
                  </a:cubicBezTo>
                  <a:cubicBezTo>
                    <a:pt x="755" y="926"/>
                    <a:pt x="828" y="901"/>
                    <a:pt x="921" y="894"/>
                  </a:cubicBezTo>
                  <a:close/>
                  <a:moveTo>
                    <a:pt x="1237" y="2038"/>
                  </a:moveTo>
                  <a:cubicBezTo>
                    <a:pt x="1360" y="2051"/>
                    <a:pt x="1446" y="2081"/>
                    <a:pt x="1498" y="2125"/>
                  </a:cubicBezTo>
                  <a:cubicBezTo>
                    <a:pt x="1550" y="2167"/>
                    <a:pt x="1576" y="2233"/>
                    <a:pt x="1576" y="2321"/>
                  </a:cubicBezTo>
                  <a:cubicBezTo>
                    <a:pt x="1576" y="2406"/>
                    <a:pt x="1546" y="2470"/>
                    <a:pt x="1490" y="2514"/>
                  </a:cubicBezTo>
                  <a:cubicBezTo>
                    <a:pt x="1433" y="2557"/>
                    <a:pt x="1350" y="2579"/>
                    <a:pt x="1237" y="2580"/>
                  </a:cubicBezTo>
                  <a:lnTo>
                    <a:pt x="1237" y="2038"/>
                  </a:lnTo>
                  <a:close/>
                  <a:moveTo>
                    <a:pt x="921" y="0"/>
                  </a:moveTo>
                  <a:lnTo>
                    <a:pt x="920" y="451"/>
                  </a:lnTo>
                  <a:cubicBezTo>
                    <a:pt x="624" y="462"/>
                    <a:pt x="398" y="534"/>
                    <a:pt x="238" y="665"/>
                  </a:cubicBezTo>
                  <a:cubicBezTo>
                    <a:pt x="79" y="795"/>
                    <a:pt x="0" y="976"/>
                    <a:pt x="0" y="1209"/>
                  </a:cubicBezTo>
                  <a:cubicBezTo>
                    <a:pt x="0" y="1429"/>
                    <a:pt x="65" y="1597"/>
                    <a:pt x="195" y="1713"/>
                  </a:cubicBezTo>
                  <a:cubicBezTo>
                    <a:pt x="326" y="1829"/>
                    <a:pt x="547" y="1916"/>
                    <a:pt x="857" y="1971"/>
                  </a:cubicBezTo>
                  <a:lnTo>
                    <a:pt x="921" y="1982"/>
                  </a:lnTo>
                  <a:lnTo>
                    <a:pt x="921" y="2588"/>
                  </a:lnTo>
                  <a:cubicBezTo>
                    <a:pt x="764" y="2582"/>
                    <a:pt x="608" y="2560"/>
                    <a:pt x="456" y="2519"/>
                  </a:cubicBezTo>
                  <a:cubicBezTo>
                    <a:pt x="304" y="2478"/>
                    <a:pt x="153" y="2419"/>
                    <a:pt x="3" y="2342"/>
                  </a:cubicBezTo>
                  <a:lnTo>
                    <a:pt x="3" y="2852"/>
                  </a:lnTo>
                  <a:cubicBezTo>
                    <a:pt x="148" y="2906"/>
                    <a:pt x="296" y="2948"/>
                    <a:pt x="448" y="2978"/>
                  </a:cubicBezTo>
                  <a:cubicBezTo>
                    <a:pt x="599" y="3008"/>
                    <a:pt x="756" y="3025"/>
                    <a:pt x="920" y="3031"/>
                  </a:cubicBezTo>
                  <a:lnTo>
                    <a:pt x="921" y="3617"/>
                  </a:lnTo>
                  <a:lnTo>
                    <a:pt x="1237" y="3617"/>
                  </a:lnTo>
                  <a:lnTo>
                    <a:pt x="1237" y="3028"/>
                  </a:lnTo>
                  <a:cubicBezTo>
                    <a:pt x="1557" y="3009"/>
                    <a:pt x="1796" y="2937"/>
                    <a:pt x="1955" y="2810"/>
                  </a:cubicBezTo>
                  <a:cubicBezTo>
                    <a:pt x="2114" y="2681"/>
                    <a:pt x="2192" y="2497"/>
                    <a:pt x="2192" y="2258"/>
                  </a:cubicBezTo>
                  <a:cubicBezTo>
                    <a:pt x="2192" y="2021"/>
                    <a:pt x="2126" y="1842"/>
                    <a:pt x="1993" y="1721"/>
                  </a:cubicBezTo>
                  <a:cubicBezTo>
                    <a:pt x="1859" y="1598"/>
                    <a:pt x="1628" y="1512"/>
                    <a:pt x="1298" y="1460"/>
                  </a:cubicBezTo>
                  <a:lnTo>
                    <a:pt x="1237" y="1447"/>
                  </a:lnTo>
                  <a:lnTo>
                    <a:pt x="1237" y="890"/>
                  </a:lnTo>
                  <a:cubicBezTo>
                    <a:pt x="1367" y="896"/>
                    <a:pt x="1498" y="915"/>
                    <a:pt x="1628" y="946"/>
                  </a:cubicBezTo>
                  <a:cubicBezTo>
                    <a:pt x="1759" y="976"/>
                    <a:pt x="1887" y="1018"/>
                    <a:pt x="2018" y="1072"/>
                  </a:cubicBezTo>
                  <a:lnTo>
                    <a:pt x="2018" y="577"/>
                  </a:lnTo>
                  <a:cubicBezTo>
                    <a:pt x="1886" y="542"/>
                    <a:pt x="1755" y="514"/>
                    <a:pt x="1627" y="492"/>
                  </a:cubicBezTo>
                  <a:cubicBezTo>
                    <a:pt x="1496" y="470"/>
                    <a:pt x="1366" y="453"/>
                    <a:pt x="1237" y="443"/>
                  </a:cubicBezTo>
                  <a:lnTo>
                    <a:pt x="12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1" name="Google Shape;761;p20"/>
          <p:cNvGrpSpPr/>
          <p:nvPr/>
        </p:nvGrpSpPr>
        <p:grpSpPr>
          <a:xfrm>
            <a:off x="8585451" y="448059"/>
            <a:ext cx="182884" cy="182882"/>
            <a:chOff x="6622700" y="4387050"/>
            <a:chExt cx="89825" cy="89525"/>
          </a:xfrm>
        </p:grpSpPr>
        <p:sp>
          <p:nvSpPr>
            <p:cNvPr id="762" name="Google Shape;762;p20"/>
            <p:cNvSpPr/>
            <p:nvPr/>
          </p:nvSpPr>
          <p:spPr>
            <a:xfrm>
              <a:off x="6662325" y="4387050"/>
              <a:ext cx="10550" cy="89525"/>
            </a:xfrm>
            <a:custGeom>
              <a:avLst/>
              <a:gdLst/>
              <a:ahLst/>
              <a:cxnLst/>
              <a:rect l="l" t="t" r="r" b="b"/>
              <a:pathLst>
                <a:path w="422" h="3581" extrusionOk="0">
                  <a:moveTo>
                    <a:pt x="211" y="1"/>
                  </a:moveTo>
                  <a:cubicBezTo>
                    <a:pt x="95" y="1"/>
                    <a:pt x="1" y="95"/>
                    <a:pt x="1" y="211"/>
                  </a:cubicBezTo>
                  <a:lnTo>
                    <a:pt x="1" y="3370"/>
                  </a:lnTo>
                  <a:cubicBezTo>
                    <a:pt x="1" y="3486"/>
                    <a:pt x="95" y="3580"/>
                    <a:pt x="211" y="3580"/>
                  </a:cubicBezTo>
                  <a:cubicBezTo>
                    <a:pt x="327" y="3580"/>
                    <a:pt x="420" y="3487"/>
                    <a:pt x="422" y="3371"/>
                  </a:cubicBezTo>
                  <a:lnTo>
                    <a:pt x="422" y="211"/>
                  </a:lnTo>
                  <a:cubicBezTo>
                    <a:pt x="422" y="95"/>
                    <a:pt x="327" y="1"/>
                    <a:pt x="2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0"/>
            <p:cNvSpPr/>
            <p:nvPr/>
          </p:nvSpPr>
          <p:spPr>
            <a:xfrm>
              <a:off x="6622700" y="4426575"/>
              <a:ext cx="89825" cy="10500"/>
            </a:xfrm>
            <a:custGeom>
              <a:avLst/>
              <a:gdLst/>
              <a:ahLst/>
              <a:cxnLst/>
              <a:rect l="l" t="t" r="r" b="b"/>
              <a:pathLst>
                <a:path w="3593" h="420" extrusionOk="0">
                  <a:moveTo>
                    <a:pt x="208" y="0"/>
                  </a:moveTo>
                  <a:cubicBezTo>
                    <a:pt x="93" y="0"/>
                    <a:pt x="0" y="94"/>
                    <a:pt x="0" y="209"/>
                  </a:cubicBezTo>
                  <a:cubicBezTo>
                    <a:pt x="0" y="327"/>
                    <a:pt x="94" y="420"/>
                    <a:pt x="211" y="420"/>
                  </a:cubicBezTo>
                  <a:cubicBezTo>
                    <a:pt x="213" y="420"/>
                    <a:pt x="215" y="420"/>
                    <a:pt x="217" y="420"/>
                  </a:cubicBezTo>
                  <a:lnTo>
                    <a:pt x="3375" y="420"/>
                  </a:lnTo>
                  <a:cubicBezTo>
                    <a:pt x="3377" y="420"/>
                    <a:pt x="3379" y="420"/>
                    <a:pt x="3381" y="420"/>
                  </a:cubicBezTo>
                  <a:cubicBezTo>
                    <a:pt x="3498" y="420"/>
                    <a:pt x="3592" y="327"/>
                    <a:pt x="3592" y="209"/>
                  </a:cubicBezTo>
                  <a:cubicBezTo>
                    <a:pt x="3592" y="94"/>
                    <a:pt x="3499" y="0"/>
                    <a:pt x="3384" y="0"/>
                  </a:cubicBezTo>
                  <a:cubicBezTo>
                    <a:pt x="3381" y="0"/>
                    <a:pt x="3378" y="0"/>
                    <a:pt x="3375" y="0"/>
                  </a:cubicBezTo>
                  <a:lnTo>
                    <a:pt x="217" y="0"/>
                  </a:lnTo>
                  <a:cubicBezTo>
                    <a:pt x="214" y="0"/>
                    <a:pt x="211" y="0"/>
                    <a:pt x="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77" name="Google Shape;877;p23"/>
          <p:cNvSpPr txBox="1">
            <a:spLocks noGrp="1"/>
          </p:cNvSpPr>
          <p:nvPr>
            <p:ph type="subTitle" idx="1"/>
          </p:nvPr>
        </p:nvSpPr>
        <p:spPr>
          <a:xfrm>
            <a:off x="720025" y="1610945"/>
            <a:ext cx="77040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8" name="Google Shape;878;p23"/>
          <p:cNvSpPr txBox="1">
            <a:spLocks noGrp="1"/>
          </p:cNvSpPr>
          <p:nvPr>
            <p:ph type="subTitle" idx="2"/>
          </p:nvPr>
        </p:nvSpPr>
        <p:spPr>
          <a:xfrm>
            <a:off x="720025" y="2731127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9" name="Google Shape;879;p23"/>
          <p:cNvSpPr txBox="1">
            <a:spLocks noGrp="1"/>
          </p:cNvSpPr>
          <p:nvPr>
            <p:ph type="subTitle" idx="3"/>
          </p:nvPr>
        </p:nvSpPr>
        <p:spPr>
          <a:xfrm>
            <a:off x="720025" y="385162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0" name="Google Shape;880;p23"/>
          <p:cNvSpPr txBox="1">
            <a:spLocks noGrp="1"/>
          </p:cNvSpPr>
          <p:nvPr>
            <p:ph type="subTitle" idx="4"/>
          </p:nvPr>
        </p:nvSpPr>
        <p:spPr>
          <a:xfrm>
            <a:off x="720025" y="1241275"/>
            <a:ext cx="77040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Noto Serif Lao"/>
                <a:ea typeface="Noto Serif Lao"/>
                <a:cs typeface="Noto Serif Lao"/>
                <a:sym typeface="Noto Serif La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81" name="Google Shape;881;p23"/>
          <p:cNvSpPr txBox="1">
            <a:spLocks noGrp="1"/>
          </p:cNvSpPr>
          <p:nvPr>
            <p:ph type="subTitle" idx="5"/>
          </p:nvPr>
        </p:nvSpPr>
        <p:spPr>
          <a:xfrm>
            <a:off x="720025" y="2350127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Noto Serif Lao"/>
                <a:ea typeface="Noto Serif Lao"/>
                <a:cs typeface="Noto Serif Lao"/>
                <a:sym typeface="Noto Serif La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82" name="Google Shape;882;p23"/>
          <p:cNvSpPr txBox="1">
            <a:spLocks noGrp="1"/>
          </p:cNvSpPr>
          <p:nvPr>
            <p:ph type="subTitle" idx="6"/>
          </p:nvPr>
        </p:nvSpPr>
        <p:spPr>
          <a:xfrm>
            <a:off x="720025" y="3470626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Noto Serif Lao"/>
                <a:ea typeface="Noto Serif Lao"/>
                <a:cs typeface="Noto Serif Lao"/>
                <a:sym typeface="Noto Serif La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83" name="Google Shape;883;p23"/>
          <p:cNvSpPr/>
          <p:nvPr/>
        </p:nvSpPr>
        <p:spPr>
          <a:xfrm rot="10800000">
            <a:off x="7360450" y="-403589"/>
            <a:ext cx="1277881" cy="1252215"/>
          </a:xfrm>
          <a:custGeom>
            <a:avLst/>
            <a:gdLst/>
            <a:ahLst/>
            <a:cxnLst/>
            <a:rect l="l" t="t" r="r" b="b"/>
            <a:pathLst>
              <a:path w="10655" h="10441" extrusionOk="0">
                <a:moveTo>
                  <a:pt x="5315" y="3576"/>
                </a:moveTo>
                <a:cubicBezTo>
                  <a:pt x="5345" y="3576"/>
                  <a:pt x="5375" y="3576"/>
                  <a:pt x="5405" y="3578"/>
                </a:cubicBezTo>
                <a:cubicBezTo>
                  <a:pt x="6025" y="3614"/>
                  <a:pt x="6564" y="4021"/>
                  <a:pt x="6769" y="4611"/>
                </a:cubicBezTo>
                <a:cubicBezTo>
                  <a:pt x="6973" y="5198"/>
                  <a:pt x="6803" y="5852"/>
                  <a:pt x="6337" y="6265"/>
                </a:cubicBezTo>
                <a:cubicBezTo>
                  <a:pt x="6043" y="6526"/>
                  <a:pt x="5678" y="6654"/>
                  <a:pt x="5315" y="6654"/>
                </a:cubicBezTo>
                <a:cubicBezTo>
                  <a:pt x="4890" y="6654"/>
                  <a:pt x="4468" y="6480"/>
                  <a:pt x="4163" y="6138"/>
                </a:cubicBezTo>
                <a:cubicBezTo>
                  <a:pt x="3750" y="5673"/>
                  <a:pt x="3657" y="5003"/>
                  <a:pt x="3929" y="4444"/>
                </a:cubicBezTo>
                <a:cubicBezTo>
                  <a:pt x="4186" y="3910"/>
                  <a:pt x="4727" y="3576"/>
                  <a:pt x="5315" y="3576"/>
                </a:cubicBezTo>
                <a:close/>
                <a:moveTo>
                  <a:pt x="4872" y="0"/>
                </a:moveTo>
                <a:lnTo>
                  <a:pt x="4792" y="1374"/>
                </a:lnTo>
                <a:cubicBezTo>
                  <a:pt x="4289" y="1444"/>
                  <a:pt x="3805" y="1614"/>
                  <a:pt x="3370" y="1876"/>
                </a:cubicBezTo>
                <a:lnTo>
                  <a:pt x="2396" y="780"/>
                </a:lnTo>
                <a:lnTo>
                  <a:pt x="1140" y="1895"/>
                </a:lnTo>
                <a:lnTo>
                  <a:pt x="2158" y="3041"/>
                </a:lnTo>
                <a:cubicBezTo>
                  <a:pt x="1971" y="3328"/>
                  <a:pt x="1822" y="3638"/>
                  <a:pt x="1720" y="3965"/>
                </a:cubicBezTo>
                <a:lnTo>
                  <a:pt x="100" y="3870"/>
                </a:lnTo>
                <a:lnTo>
                  <a:pt x="1" y="5547"/>
                </a:lnTo>
                <a:lnTo>
                  <a:pt x="1572" y="5638"/>
                </a:lnTo>
                <a:cubicBezTo>
                  <a:pt x="1643" y="6141"/>
                  <a:pt x="1813" y="6625"/>
                  <a:pt x="2075" y="7060"/>
                </a:cubicBezTo>
                <a:lnTo>
                  <a:pt x="978" y="8035"/>
                </a:lnTo>
                <a:lnTo>
                  <a:pt x="2094" y="9290"/>
                </a:lnTo>
                <a:lnTo>
                  <a:pt x="3241" y="8272"/>
                </a:lnTo>
                <a:cubicBezTo>
                  <a:pt x="3584" y="8498"/>
                  <a:pt x="3961" y="8666"/>
                  <a:pt x="4358" y="8772"/>
                </a:cubicBezTo>
                <a:lnTo>
                  <a:pt x="4266" y="10343"/>
                </a:lnTo>
                <a:lnTo>
                  <a:pt x="5942" y="10440"/>
                </a:lnTo>
                <a:lnTo>
                  <a:pt x="6038" y="8820"/>
                </a:lnTo>
                <a:cubicBezTo>
                  <a:pt x="6374" y="8754"/>
                  <a:pt x="6700" y="8644"/>
                  <a:pt x="7004" y="8490"/>
                </a:cubicBezTo>
                <a:lnTo>
                  <a:pt x="8024" y="9637"/>
                </a:lnTo>
                <a:lnTo>
                  <a:pt x="9280" y="8520"/>
                </a:lnTo>
                <a:lnTo>
                  <a:pt x="8304" y="7423"/>
                </a:lnTo>
                <a:cubicBezTo>
                  <a:pt x="8530" y="7131"/>
                  <a:pt x="8713" y="6807"/>
                  <a:pt x="8843" y="6462"/>
                </a:cubicBezTo>
                <a:lnTo>
                  <a:pt x="10557" y="6562"/>
                </a:lnTo>
                <a:lnTo>
                  <a:pt x="10655" y="4884"/>
                </a:lnTo>
                <a:lnTo>
                  <a:pt x="9074" y="4791"/>
                </a:lnTo>
                <a:cubicBezTo>
                  <a:pt x="9035" y="4315"/>
                  <a:pt x="8904" y="3852"/>
                  <a:pt x="8691" y="3424"/>
                </a:cubicBezTo>
                <a:lnTo>
                  <a:pt x="9836" y="2406"/>
                </a:lnTo>
                <a:lnTo>
                  <a:pt x="8720" y="1150"/>
                </a:lnTo>
                <a:lnTo>
                  <a:pt x="7624" y="2126"/>
                </a:lnTo>
                <a:cubicBezTo>
                  <a:pt x="7275" y="1858"/>
                  <a:pt x="6883" y="1653"/>
                  <a:pt x="6465" y="1520"/>
                </a:cubicBezTo>
                <a:lnTo>
                  <a:pt x="6549" y="98"/>
                </a:lnTo>
                <a:lnTo>
                  <a:pt x="4872" y="0"/>
                </a:lnTo>
                <a:close/>
              </a:path>
            </a:pathLst>
          </a:custGeom>
          <a:solidFill>
            <a:srgbClr val="DBBBA0">
              <a:alpha val="289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23"/>
          <p:cNvSpPr/>
          <p:nvPr/>
        </p:nvSpPr>
        <p:spPr>
          <a:xfrm rot="10800000">
            <a:off x="-557850" y="2098224"/>
            <a:ext cx="1277881" cy="1252215"/>
          </a:xfrm>
          <a:custGeom>
            <a:avLst/>
            <a:gdLst/>
            <a:ahLst/>
            <a:cxnLst/>
            <a:rect l="l" t="t" r="r" b="b"/>
            <a:pathLst>
              <a:path w="10655" h="10441" extrusionOk="0">
                <a:moveTo>
                  <a:pt x="5315" y="3576"/>
                </a:moveTo>
                <a:cubicBezTo>
                  <a:pt x="5345" y="3576"/>
                  <a:pt x="5375" y="3576"/>
                  <a:pt x="5405" y="3578"/>
                </a:cubicBezTo>
                <a:cubicBezTo>
                  <a:pt x="6025" y="3614"/>
                  <a:pt x="6564" y="4021"/>
                  <a:pt x="6769" y="4611"/>
                </a:cubicBezTo>
                <a:cubicBezTo>
                  <a:pt x="6973" y="5198"/>
                  <a:pt x="6803" y="5852"/>
                  <a:pt x="6337" y="6265"/>
                </a:cubicBezTo>
                <a:cubicBezTo>
                  <a:pt x="6043" y="6526"/>
                  <a:pt x="5678" y="6654"/>
                  <a:pt x="5315" y="6654"/>
                </a:cubicBezTo>
                <a:cubicBezTo>
                  <a:pt x="4890" y="6654"/>
                  <a:pt x="4468" y="6480"/>
                  <a:pt x="4163" y="6138"/>
                </a:cubicBezTo>
                <a:cubicBezTo>
                  <a:pt x="3750" y="5673"/>
                  <a:pt x="3657" y="5003"/>
                  <a:pt x="3929" y="4444"/>
                </a:cubicBezTo>
                <a:cubicBezTo>
                  <a:pt x="4186" y="3910"/>
                  <a:pt x="4727" y="3576"/>
                  <a:pt x="5315" y="3576"/>
                </a:cubicBezTo>
                <a:close/>
                <a:moveTo>
                  <a:pt x="4872" y="0"/>
                </a:moveTo>
                <a:lnTo>
                  <a:pt x="4792" y="1374"/>
                </a:lnTo>
                <a:cubicBezTo>
                  <a:pt x="4289" y="1444"/>
                  <a:pt x="3805" y="1614"/>
                  <a:pt x="3370" y="1876"/>
                </a:cubicBezTo>
                <a:lnTo>
                  <a:pt x="2396" y="780"/>
                </a:lnTo>
                <a:lnTo>
                  <a:pt x="1140" y="1895"/>
                </a:lnTo>
                <a:lnTo>
                  <a:pt x="2158" y="3041"/>
                </a:lnTo>
                <a:cubicBezTo>
                  <a:pt x="1971" y="3328"/>
                  <a:pt x="1822" y="3638"/>
                  <a:pt x="1720" y="3965"/>
                </a:cubicBezTo>
                <a:lnTo>
                  <a:pt x="100" y="3870"/>
                </a:lnTo>
                <a:lnTo>
                  <a:pt x="1" y="5547"/>
                </a:lnTo>
                <a:lnTo>
                  <a:pt x="1572" y="5638"/>
                </a:lnTo>
                <a:cubicBezTo>
                  <a:pt x="1643" y="6141"/>
                  <a:pt x="1813" y="6625"/>
                  <a:pt x="2075" y="7060"/>
                </a:cubicBezTo>
                <a:lnTo>
                  <a:pt x="978" y="8035"/>
                </a:lnTo>
                <a:lnTo>
                  <a:pt x="2094" y="9290"/>
                </a:lnTo>
                <a:lnTo>
                  <a:pt x="3241" y="8272"/>
                </a:lnTo>
                <a:cubicBezTo>
                  <a:pt x="3584" y="8498"/>
                  <a:pt x="3961" y="8666"/>
                  <a:pt x="4358" y="8772"/>
                </a:cubicBezTo>
                <a:lnTo>
                  <a:pt x="4266" y="10343"/>
                </a:lnTo>
                <a:lnTo>
                  <a:pt x="5942" y="10440"/>
                </a:lnTo>
                <a:lnTo>
                  <a:pt x="6038" y="8820"/>
                </a:lnTo>
                <a:cubicBezTo>
                  <a:pt x="6374" y="8754"/>
                  <a:pt x="6700" y="8644"/>
                  <a:pt x="7004" y="8490"/>
                </a:cubicBezTo>
                <a:lnTo>
                  <a:pt x="8024" y="9637"/>
                </a:lnTo>
                <a:lnTo>
                  <a:pt x="9280" y="8520"/>
                </a:lnTo>
                <a:lnTo>
                  <a:pt x="8304" y="7423"/>
                </a:lnTo>
                <a:cubicBezTo>
                  <a:pt x="8530" y="7131"/>
                  <a:pt x="8713" y="6807"/>
                  <a:pt x="8843" y="6462"/>
                </a:cubicBezTo>
                <a:lnTo>
                  <a:pt x="10557" y="6562"/>
                </a:lnTo>
                <a:lnTo>
                  <a:pt x="10655" y="4884"/>
                </a:lnTo>
                <a:lnTo>
                  <a:pt x="9074" y="4791"/>
                </a:lnTo>
                <a:cubicBezTo>
                  <a:pt x="9035" y="4315"/>
                  <a:pt x="8904" y="3852"/>
                  <a:pt x="8691" y="3424"/>
                </a:cubicBezTo>
                <a:lnTo>
                  <a:pt x="9836" y="2406"/>
                </a:lnTo>
                <a:lnTo>
                  <a:pt x="8720" y="1150"/>
                </a:lnTo>
                <a:lnTo>
                  <a:pt x="7624" y="2126"/>
                </a:lnTo>
                <a:cubicBezTo>
                  <a:pt x="7275" y="1858"/>
                  <a:pt x="6883" y="1653"/>
                  <a:pt x="6465" y="1520"/>
                </a:cubicBezTo>
                <a:lnTo>
                  <a:pt x="6549" y="98"/>
                </a:lnTo>
                <a:lnTo>
                  <a:pt x="4872" y="0"/>
                </a:lnTo>
                <a:close/>
              </a:path>
            </a:pathLst>
          </a:custGeom>
          <a:solidFill>
            <a:srgbClr val="DBBBA0">
              <a:alpha val="289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5" name="Google Shape;885;p23"/>
          <p:cNvGrpSpPr/>
          <p:nvPr/>
        </p:nvGrpSpPr>
        <p:grpSpPr>
          <a:xfrm>
            <a:off x="7962900" y="133788"/>
            <a:ext cx="1042424" cy="929522"/>
            <a:chOff x="0" y="4143813"/>
            <a:chExt cx="1042424" cy="929522"/>
          </a:xfrm>
        </p:grpSpPr>
        <p:sp>
          <p:nvSpPr>
            <p:cNvPr id="886" name="Google Shape;886;p23"/>
            <p:cNvSpPr/>
            <p:nvPr/>
          </p:nvSpPr>
          <p:spPr>
            <a:xfrm>
              <a:off x="365217" y="4553169"/>
              <a:ext cx="273696" cy="372455"/>
            </a:xfrm>
            <a:custGeom>
              <a:avLst/>
              <a:gdLst/>
              <a:ahLst/>
              <a:cxnLst/>
              <a:rect l="l" t="t" r="r" b="b"/>
              <a:pathLst>
                <a:path w="6654" h="9055" extrusionOk="0">
                  <a:moveTo>
                    <a:pt x="0" y="7073"/>
                  </a:moveTo>
                  <a:cubicBezTo>
                    <a:pt x="2346" y="6075"/>
                    <a:pt x="4172" y="2713"/>
                    <a:pt x="4599" y="0"/>
                  </a:cubicBezTo>
                  <a:lnTo>
                    <a:pt x="6653" y="1972"/>
                  </a:lnTo>
                  <a:cubicBezTo>
                    <a:pt x="6224" y="4685"/>
                    <a:pt x="4280" y="8057"/>
                    <a:pt x="1934" y="9055"/>
                  </a:cubicBezTo>
                  <a:lnTo>
                    <a:pt x="1697" y="747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3"/>
            <p:cNvSpPr/>
            <p:nvPr/>
          </p:nvSpPr>
          <p:spPr>
            <a:xfrm>
              <a:off x="258149" y="4564480"/>
              <a:ext cx="294015" cy="280236"/>
            </a:xfrm>
            <a:custGeom>
              <a:avLst/>
              <a:gdLst/>
              <a:ahLst/>
              <a:cxnLst/>
              <a:rect l="l" t="t" r="r" b="b"/>
              <a:pathLst>
                <a:path w="7148" h="6813" extrusionOk="0">
                  <a:moveTo>
                    <a:pt x="1" y="4295"/>
                  </a:moveTo>
                  <a:cubicBezTo>
                    <a:pt x="2509" y="4001"/>
                    <a:pt x="4517" y="2233"/>
                    <a:pt x="5884" y="0"/>
                  </a:cubicBezTo>
                  <a:lnTo>
                    <a:pt x="7147" y="2551"/>
                  </a:lnTo>
                  <a:cubicBezTo>
                    <a:pt x="5846" y="4788"/>
                    <a:pt x="3728" y="6399"/>
                    <a:pt x="1149" y="6812"/>
                  </a:cubicBezTo>
                  <a:lnTo>
                    <a:pt x="1464" y="524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3"/>
            <p:cNvSpPr/>
            <p:nvPr/>
          </p:nvSpPr>
          <p:spPr>
            <a:xfrm>
              <a:off x="726238" y="4767801"/>
              <a:ext cx="316186" cy="300884"/>
            </a:xfrm>
            <a:custGeom>
              <a:avLst/>
              <a:gdLst/>
              <a:ahLst/>
              <a:cxnLst/>
              <a:rect l="l" t="t" r="r" b="b"/>
              <a:pathLst>
                <a:path w="7687" h="7315" extrusionOk="0">
                  <a:moveTo>
                    <a:pt x="2782" y="1"/>
                  </a:moveTo>
                  <a:cubicBezTo>
                    <a:pt x="1750" y="1151"/>
                    <a:pt x="1032" y="1827"/>
                    <a:pt x="1" y="2977"/>
                  </a:cubicBezTo>
                  <a:cubicBezTo>
                    <a:pt x="1580" y="4393"/>
                    <a:pt x="1981" y="5023"/>
                    <a:pt x="3560" y="6439"/>
                  </a:cubicBezTo>
                  <a:cubicBezTo>
                    <a:pt x="5862" y="7314"/>
                    <a:pt x="7686" y="4740"/>
                    <a:pt x="6654" y="2987"/>
                  </a:cubicBezTo>
                  <a:cubicBezTo>
                    <a:pt x="5075" y="1571"/>
                    <a:pt x="4361" y="1417"/>
                    <a:pt x="27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3"/>
            <p:cNvSpPr/>
            <p:nvPr/>
          </p:nvSpPr>
          <p:spPr>
            <a:xfrm>
              <a:off x="651541" y="4739131"/>
              <a:ext cx="298704" cy="286735"/>
            </a:xfrm>
            <a:custGeom>
              <a:avLst/>
              <a:gdLst/>
              <a:ahLst/>
              <a:cxnLst/>
              <a:rect l="l" t="t" r="r" b="b"/>
              <a:pathLst>
                <a:path w="7262" h="6971" extrusionOk="0">
                  <a:moveTo>
                    <a:pt x="5046" y="6971"/>
                  </a:moveTo>
                  <a:cubicBezTo>
                    <a:pt x="3999" y="5428"/>
                    <a:pt x="5854" y="3646"/>
                    <a:pt x="7262" y="4497"/>
                  </a:cubicBezTo>
                  <a:lnTo>
                    <a:pt x="1766" y="0"/>
                  </a:lnTo>
                  <a:lnTo>
                    <a:pt x="0" y="1971"/>
                  </a:lnTo>
                  <a:close/>
                </a:path>
              </a:pathLst>
            </a:custGeom>
            <a:solidFill>
              <a:srgbClr val="001B33">
                <a:alpha val="47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3"/>
            <p:cNvSpPr/>
            <p:nvPr/>
          </p:nvSpPr>
          <p:spPr>
            <a:xfrm>
              <a:off x="0" y="4143813"/>
              <a:ext cx="992322" cy="929512"/>
            </a:xfrm>
            <a:custGeom>
              <a:avLst/>
              <a:gdLst/>
              <a:ahLst/>
              <a:cxnLst/>
              <a:rect l="l" t="t" r="r" b="b"/>
              <a:pathLst>
                <a:path w="24125" h="22598" extrusionOk="0">
                  <a:moveTo>
                    <a:pt x="1842" y="6458"/>
                  </a:moveTo>
                  <a:cubicBezTo>
                    <a:pt x="1" y="5265"/>
                    <a:pt x="4803" y="1"/>
                    <a:pt x="6175" y="1624"/>
                  </a:cubicBezTo>
                  <a:cubicBezTo>
                    <a:pt x="11563" y="7991"/>
                    <a:pt x="17663" y="13243"/>
                    <a:pt x="24125" y="17803"/>
                  </a:cubicBezTo>
                  <a:cubicBezTo>
                    <a:pt x="21436" y="15751"/>
                    <a:pt x="17437" y="20050"/>
                    <a:pt x="19850" y="22597"/>
                  </a:cubicBezTo>
                  <a:cubicBezTo>
                    <a:pt x="14401" y="16601"/>
                    <a:pt x="8648" y="10862"/>
                    <a:pt x="1842" y="64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3"/>
            <p:cNvSpPr/>
            <p:nvPr/>
          </p:nvSpPr>
          <p:spPr>
            <a:xfrm>
              <a:off x="783001" y="4848792"/>
              <a:ext cx="235319" cy="224542"/>
            </a:xfrm>
            <a:custGeom>
              <a:avLst/>
              <a:gdLst/>
              <a:ahLst/>
              <a:cxnLst/>
              <a:rect l="l" t="t" r="r" b="b"/>
              <a:pathLst>
                <a:path w="5721" h="5459" fill="none" extrusionOk="0">
                  <a:moveTo>
                    <a:pt x="814" y="5458"/>
                  </a:moveTo>
                  <a:cubicBezTo>
                    <a:pt x="261" y="4963"/>
                    <a:pt x="0" y="4245"/>
                    <a:pt x="29" y="3486"/>
                  </a:cubicBezTo>
                  <a:cubicBezTo>
                    <a:pt x="55" y="2730"/>
                    <a:pt x="368" y="1934"/>
                    <a:pt x="957" y="1275"/>
                  </a:cubicBezTo>
                  <a:cubicBezTo>
                    <a:pt x="1548" y="615"/>
                    <a:pt x="2307" y="219"/>
                    <a:pt x="3055" y="109"/>
                  </a:cubicBezTo>
                  <a:cubicBezTo>
                    <a:pt x="3806" y="1"/>
                    <a:pt x="4548" y="182"/>
                    <a:pt x="5101" y="677"/>
                  </a:cubicBezTo>
                  <a:cubicBezTo>
                    <a:pt x="5522" y="1054"/>
                    <a:pt x="5720" y="1599"/>
                    <a:pt x="5700" y="2176"/>
                  </a:cubicBezTo>
                  <a:cubicBezTo>
                    <a:pt x="5679" y="2748"/>
                    <a:pt x="5442" y="3354"/>
                    <a:pt x="4994" y="3852"/>
                  </a:cubicBezTo>
                  <a:cubicBezTo>
                    <a:pt x="4548" y="4350"/>
                    <a:pt x="3973" y="4652"/>
                    <a:pt x="3406" y="4735"/>
                  </a:cubicBezTo>
                  <a:cubicBezTo>
                    <a:pt x="2834" y="4819"/>
                    <a:pt x="2271" y="4682"/>
                    <a:pt x="1850" y="4305"/>
                  </a:cubicBezTo>
                  <a:cubicBezTo>
                    <a:pt x="1562" y="4047"/>
                    <a:pt x="1427" y="3675"/>
                    <a:pt x="1441" y="3282"/>
                  </a:cubicBezTo>
                  <a:cubicBezTo>
                    <a:pt x="1456" y="2887"/>
                    <a:pt x="1616" y="2479"/>
                    <a:pt x="1921" y="2139"/>
                  </a:cubicBezTo>
                  <a:cubicBezTo>
                    <a:pt x="2226" y="1798"/>
                    <a:pt x="2617" y="1594"/>
                    <a:pt x="3005" y="1538"/>
                  </a:cubicBezTo>
                  <a:cubicBezTo>
                    <a:pt x="3395" y="1481"/>
                    <a:pt x="3780" y="1574"/>
                    <a:pt x="4067" y="1831"/>
                  </a:cubicBezTo>
                </a:path>
              </a:pathLst>
            </a:custGeom>
            <a:noFill/>
            <a:ln w="2875" cap="flat" cmpd="sng">
              <a:solidFill>
                <a:schemeClr val="accent6"/>
              </a:solidFill>
              <a:prstDash val="solid"/>
              <a:miter lim="15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3"/>
            <p:cNvSpPr/>
            <p:nvPr/>
          </p:nvSpPr>
          <p:spPr>
            <a:xfrm>
              <a:off x="398617" y="4514586"/>
              <a:ext cx="253006" cy="248358"/>
            </a:xfrm>
            <a:custGeom>
              <a:avLst/>
              <a:gdLst/>
              <a:ahLst/>
              <a:cxnLst/>
              <a:rect l="l" t="t" r="r" b="b"/>
              <a:pathLst>
                <a:path w="6151" h="6038" extrusionOk="0">
                  <a:moveTo>
                    <a:pt x="500" y="4083"/>
                  </a:moveTo>
                  <a:cubicBezTo>
                    <a:pt x="0" y="2530"/>
                    <a:pt x="2747" y="0"/>
                    <a:pt x="3853" y="286"/>
                  </a:cubicBezTo>
                  <a:cubicBezTo>
                    <a:pt x="4421" y="434"/>
                    <a:pt x="6151" y="2005"/>
                    <a:pt x="5810" y="2041"/>
                  </a:cubicBezTo>
                  <a:cubicBezTo>
                    <a:pt x="4631" y="2221"/>
                    <a:pt x="2595" y="4501"/>
                    <a:pt x="2510" y="5704"/>
                  </a:cubicBezTo>
                  <a:cubicBezTo>
                    <a:pt x="2499" y="6037"/>
                    <a:pt x="759" y="4882"/>
                    <a:pt x="500" y="40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3"/>
            <p:cNvSpPr/>
            <p:nvPr/>
          </p:nvSpPr>
          <p:spPr>
            <a:xfrm>
              <a:off x="453693" y="4700384"/>
              <a:ext cx="253664" cy="246960"/>
            </a:xfrm>
            <a:custGeom>
              <a:avLst/>
              <a:gdLst/>
              <a:ahLst/>
              <a:cxnLst/>
              <a:rect l="l" t="t" r="r" b="b"/>
              <a:pathLst>
                <a:path w="6167" h="6004" fill="none" extrusionOk="0">
                  <a:moveTo>
                    <a:pt x="0" y="1"/>
                  </a:moveTo>
                  <a:lnTo>
                    <a:pt x="6166" y="6004"/>
                  </a:lnTo>
                </a:path>
              </a:pathLst>
            </a:custGeom>
            <a:noFill/>
            <a:ln w="2475" cap="flat" cmpd="sng">
              <a:solidFill>
                <a:schemeClr val="accent6"/>
              </a:solidFill>
              <a:prstDash val="solid"/>
              <a:miter lim="15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4" name="Google Shape;894;p23"/>
          <p:cNvGrpSpPr/>
          <p:nvPr/>
        </p:nvGrpSpPr>
        <p:grpSpPr>
          <a:xfrm rot="-10382195" flipH="1">
            <a:off x="8831" y="2656215"/>
            <a:ext cx="592102" cy="1828693"/>
            <a:chOff x="8424000" y="2351928"/>
            <a:chExt cx="719998" cy="2228335"/>
          </a:xfrm>
        </p:grpSpPr>
        <p:sp>
          <p:nvSpPr>
            <p:cNvPr id="895" name="Google Shape;895;p23"/>
            <p:cNvSpPr/>
            <p:nvPr/>
          </p:nvSpPr>
          <p:spPr>
            <a:xfrm>
              <a:off x="8921760" y="2351928"/>
              <a:ext cx="222238" cy="448342"/>
            </a:xfrm>
            <a:custGeom>
              <a:avLst/>
              <a:gdLst/>
              <a:ahLst/>
              <a:cxnLst/>
              <a:rect l="l" t="t" r="r" b="b"/>
              <a:pathLst>
                <a:path w="4484" h="9046" extrusionOk="0">
                  <a:moveTo>
                    <a:pt x="1" y="8166"/>
                  </a:moveTo>
                  <a:cubicBezTo>
                    <a:pt x="370" y="7316"/>
                    <a:pt x="1042" y="4074"/>
                    <a:pt x="881" y="2889"/>
                  </a:cubicBezTo>
                  <a:cubicBezTo>
                    <a:pt x="1635" y="2402"/>
                    <a:pt x="2894" y="1115"/>
                    <a:pt x="3374" y="105"/>
                  </a:cubicBezTo>
                  <a:cubicBezTo>
                    <a:pt x="3403" y="50"/>
                    <a:pt x="3455" y="10"/>
                    <a:pt x="3516" y="1"/>
                  </a:cubicBezTo>
                  <a:lnTo>
                    <a:pt x="2447" y="3937"/>
                  </a:lnTo>
                  <a:cubicBezTo>
                    <a:pt x="2152" y="3900"/>
                    <a:pt x="1872" y="4085"/>
                    <a:pt x="1794" y="4374"/>
                  </a:cubicBezTo>
                  <a:cubicBezTo>
                    <a:pt x="1715" y="4662"/>
                    <a:pt x="1861" y="4963"/>
                    <a:pt x="2136" y="5081"/>
                  </a:cubicBezTo>
                  <a:lnTo>
                    <a:pt x="2028" y="5483"/>
                  </a:lnTo>
                  <a:cubicBezTo>
                    <a:pt x="2017" y="5526"/>
                    <a:pt x="2042" y="5570"/>
                    <a:pt x="2084" y="5581"/>
                  </a:cubicBezTo>
                  <a:lnTo>
                    <a:pt x="2084" y="5581"/>
                  </a:lnTo>
                  <a:cubicBezTo>
                    <a:pt x="2127" y="5592"/>
                    <a:pt x="2171" y="5567"/>
                    <a:pt x="2183" y="5524"/>
                  </a:cubicBezTo>
                  <a:lnTo>
                    <a:pt x="2292" y="5122"/>
                  </a:lnTo>
                  <a:cubicBezTo>
                    <a:pt x="2589" y="5160"/>
                    <a:pt x="2867" y="4974"/>
                    <a:pt x="2945" y="4685"/>
                  </a:cubicBezTo>
                  <a:cubicBezTo>
                    <a:pt x="3024" y="4398"/>
                    <a:pt x="2878" y="4096"/>
                    <a:pt x="2603" y="3980"/>
                  </a:cubicBezTo>
                  <a:lnTo>
                    <a:pt x="3671" y="43"/>
                  </a:lnTo>
                  <a:cubicBezTo>
                    <a:pt x="3719" y="83"/>
                    <a:pt x="3748" y="150"/>
                    <a:pt x="3741" y="243"/>
                  </a:cubicBezTo>
                  <a:cubicBezTo>
                    <a:pt x="3645" y="1359"/>
                    <a:pt x="4080" y="3067"/>
                    <a:pt x="4484" y="3868"/>
                  </a:cubicBezTo>
                  <a:cubicBezTo>
                    <a:pt x="3745" y="4809"/>
                    <a:pt x="2686" y="7944"/>
                    <a:pt x="2575" y="8865"/>
                  </a:cubicBezTo>
                  <a:cubicBezTo>
                    <a:pt x="2284" y="9046"/>
                    <a:pt x="466" y="8871"/>
                    <a:pt x="1" y="816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3"/>
            <p:cNvSpPr/>
            <p:nvPr/>
          </p:nvSpPr>
          <p:spPr>
            <a:xfrm>
              <a:off x="8737733" y="2712944"/>
              <a:ext cx="356354" cy="614674"/>
            </a:xfrm>
            <a:custGeom>
              <a:avLst/>
              <a:gdLst/>
              <a:ahLst/>
              <a:cxnLst/>
              <a:rect l="l" t="t" r="r" b="b"/>
              <a:pathLst>
                <a:path w="7190" h="12402" extrusionOk="0">
                  <a:moveTo>
                    <a:pt x="4451" y="11567"/>
                  </a:moveTo>
                  <a:lnTo>
                    <a:pt x="7048" y="2007"/>
                  </a:lnTo>
                  <a:cubicBezTo>
                    <a:pt x="7190" y="1481"/>
                    <a:pt x="6878" y="940"/>
                    <a:pt x="6354" y="795"/>
                  </a:cubicBezTo>
                  <a:lnTo>
                    <a:pt x="3949" y="142"/>
                  </a:lnTo>
                  <a:cubicBezTo>
                    <a:pt x="3424" y="0"/>
                    <a:pt x="2882" y="311"/>
                    <a:pt x="2739" y="836"/>
                  </a:cubicBezTo>
                  <a:lnTo>
                    <a:pt x="142" y="10397"/>
                  </a:lnTo>
                  <a:cubicBezTo>
                    <a:pt x="0" y="10921"/>
                    <a:pt x="310" y="11464"/>
                    <a:pt x="835" y="11608"/>
                  </a:cubicBezTo>
                  <a:lnTo>
                    <a:pt x="3239" y="12260"/>
                  </a:lnTo>
                  <a:cubicBezTo>
                    <a:pt x="3765" y="12402"/>
                    <a:pt x="4306" y="12092"/>
                    <a:pt x="4451" y="1156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3"/>
            <p:cNvSpPr/>
            <p:nvPr/>
          </p:nvSpPr>
          <p:spPr>
            <a:xfrm>
              <a:off x="8424000" y="3043231"/>
              <a:ext cx="584491" cy="1537032"/>
            </a:xfrm>
            <a:custGeom>
              <a:avLst/>
              <a:gdLst/>
              <a:ahLst/>
              <a:cxnLst/>
              <a:rect l="l" t="t" r="r" b="b"/>
              <a:pathLst>
                <a:path w="11793" h="31012" extrusionOk="0">
                  <a:moveTo>
                    <a:pt x="7627" y="16547"/>
                  </a:moveTo>
                  <a:cubicBezTo>
                    <a:pt x="4504" y="28065"/>
                    <a:pt x="2977" y="31012"/>
                    <a:pt x="1489" y="30608"/>
                  </a:cubicBezTo>
                  <a:cubicBezTo>
                    <a:pt x="1" y="30202"/>
                    <a:pt x="182" y="26890"/>
                    <a:pt x="3309" y="15375"/>
                  </a:cubicBezTo>
                  <a:lnTo>
                    <a:pt x="7485" y="1"/>
                  </a:lnTo>
                  <a:lnTo>
                    <a:pt x="11793" y="117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3"/>
            <p:cNvSpPr/>
            <p:nvPr/>
          </p:nvSpPr>
          <p:spPr>
            <a:xfrm>
              <a:off x="8798497" y="2991140"/>
              <a:ext cx="223725" cy="95210"/>
            </a:xfrm>
            <a:custGeom>
              <a:avLst/>
              <a:gdLst/>
              <a:ahLst/>
              <a:cxnLst/>
              <a:rect l="l" t="t" r="r" b="b"/>
              <a:pathLst>
                <a:path w="4514" h="1921" extrusionOk="0">
                  <a:moveTo>
                    <a:pt x="204" y="0"/>
                  </a:moveTo>
                  <a:lnTo>
                    <a:pt x="0" y="751"/>
                  </a:lnTo>
                  <a:lnTo>
                    <a:pt x="4309" y="1920"/>
                  </a:lnTo>
                  <a:lnTo>
                    <a:pt x="4513" y="1169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3"/>
            <p:cNvSpPr/>
            <p:nvPr/>
          </p:nvSpPr>
          <p:spPr>
            <a:xfrm>
              <a:off x="8873486" y="2712944"/>
              <a:ext cx="220603" cy="99472"/>
            </a:xfrm>
            <a:custGeom>
              <a:avLst/>
              <a:gdLst/>
              <a:ahLst/>
              <a:cxnLst/>
              <a:rect l="l" t="t" r="r" b="b"/>
              <a:pathLst>
                <a:path w="4451" h="2007" extrusionOk="0">
                  <a:moveTo>
                    <a:pt x="4309" y="2007"/>
                  </a:moveTo>
                  <a:cubicBezTo>
                    <a:pt x="4451" y="1481"/>
                    <a:pt x="4139" y="940"/>
                    <a:pt x="3615" y="795"/>
                  </a:cubicBezTo>
                  <a:lnTo>
                    <a:pt x="1210" y="142"/>
                  </a:lnTo>
                  <a:cubicBezTo>
                    <a:pt x="685" y="0"/>
                    <a:pt x="143" y="311"/>
                    <a:pt x="0" y="83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0" name="Google Shape;900;p23"/>
          <p:cNvSpPr/>
          <p:nvPr/>
        </p:nvSpPr>
        <p:spPr>
          <a:xfrm rot="10800000">
            <a:off x="7791825" y="4379336"/>
            <a:ext cx="1277881" cy="1252215"/>
          </a:xfrm>
          <a:custGeom>
            <a:avLst/>
            <a:gdLst/>
            <a:ahLst/>
            <a:cxnLst/>
            <a:rect l="l" t="t" r="r" b="b"/>
            <a:pathLst>
              <a:path w="10655" h="10441" extrusionOk="0">
                <a:moveTo>
                  <a:pt x="5315" y="3576"/>
                </a:moveTo>
                <a:cubicBezTo>
                  <a:pt x="5345" y="3576"/>
                  <a:pt x="5375" y="3576"/>
                  <a:pt x="5405" y="3578"/>
                </a:cubicBezTo>
                <a:cubicBezTo>
                  <a:pt x="6025" y="3614"/>
                  <a:pt x="6564" y="4021"/>
                  <a:pt x="6769" y="4611"/>
                </a:cubicBezTo>
                <a:cubicBezTo>
                  <a:pt x="6973" y="5198"/>
                  <a:pt x="6803" y="5852"/>
                  <a:pt x="6337" y="6265"/>
                </a:cubicBezTo>
                <a:cubicBezTo>
                  <a:pt x="6043" y="6526"/>
                  <a:pt x="5678" y="6654"/>
                  <a:pt x="5315" y="6654"/>
                </a:cubicBezTo>
                <a:cubicBezTo>
                  <a:pt x="4890" y="6654"/>
                  <a:pt x="4468" y="6480"/>
                  <a:pt x="4163" y="6138"/>
                </a:cubicBezTo>
                <a:cubicBezTo>
                  <a:pt x="3750" y="5673"/>
                  <a:pt x="3657" y="5003"/>
                  <a:pt x="3929" y="4444"/>
                </a:cubicBezTo>
                <a:cubicBezTo>
                  <a:pt x="4186" y="3910"/>
                  <a:pt x="4727" y="3576"/>
                  <a:pt x="5315" y="3576"/>
                </a:cubicBezTo>
                <a:close/>
                <a:moveTo>
                  <a:pt x="4872" y="0"/>
                </a:moveTo>
                <a:lnTo>
                  <a:pt x="4792" y="1374"/>
                </a:lnTo>
                <a:cubicBezTo>
                  <a:pt x="4289" y="1444"/>
                  <a:pt x="3805" y="1614"/>
                  <a:pt x="3370" y="1876"/>
                </a:cubicBezTo>
                <a:lnTo>
                  <a:pt x="2396" y="780"/>
                </a:lnTo>
                <a:lnTo>
                  <a:pt x="1140" y="1895"/>
                </a:lnTo>
                <a:lnTo>
                  <a:pt x="2158" y="3041"/>
                </a:lnTo>
                <a:cubicBezTo>
                  <a:pt x="1971" y="3328"/>
                  <a:pt x="1822" y="3638"/>
                  <a:pt x="1720" y="3965"/>
                </a:cubicBezTo>
                <a:lnTo>
                  <a:pt x="100" y="3870"/>
                </a:lnTo>
                <a:lnTo>
                  <a:pt x="1" y="5547"/>
                </a:lnTo>
                <a:lnTo>
                  <a:pt x="1572" y="5638"/>
                </a:lnTo>
                <a:cubicBezTo>
                  <a:pt x="1643" y="6141"/>
                  <a:pt x="1813" y="6625"/>
                  <a:pt x="2075" y="7060"/>
                </a:cubicBezTo>
                <a:lnTo>
                  <a:pt x="978" y="8035"/>
                </a:lnTo>
                <a:lnTo>
                  <a:pt x="2094" y="9290"/>
                </a:lnTo>
                <a:lnTo>
                  <a:pt x="3241" y="8272"/>
                </a:lnTo>
                <a:cubicBezTo>
                  <a:pt x="3584" y="8498"/>
                  <a:pt x="3961" y="8666"/>
                  <a:pt x="4358" y="8772"/>
                </a:cubicBezTo>
                <a:lnTo>
                  <a:pt x="4266" y="10343"/>
                </a:lnTo>
                <a:lnTo>
                  <a:pt x="5942" y="10440"/>
                </a:lnTo>
                <a:lnTo>
                  <a:pt x="6038" y="8820"/>
                </a:lnTo>
                <a:cubicBezTo>
                  <a:pt x="6374" y="8754"/>
                  <a:pt x="6700" y="8644"/>
                  <a:pt x="7004" y="8490"/>
                </a:cubicBezTo>
                <a:lnTo>
                  <a:pt x="8024" y="9637"/>
                </a:lnTo>
                <a:lnTo>
                  <a:pt x="9280" y="8520"/>
                </a:lnTo>
                <a:lnTo>
                  <a:pt x="8304" y="7423"/>
                </a:lnTo>
                <a:cubicBezTo>
                  <a:pt x="8530" y="7131"/>
                  <a:pt x="8713" y="6807"/>
                  <a:pt x="8843" y="6462"/>
                </a:cubicBezTo>
                <a:lnTo>
                  <a:pt x="10557" y="6562"/>
                </a:lnTo>
                <a:lnTo>
                  <a:pt x="10655" y="4884"/>
                </a:lnTo>
                <a:lnTo>
                  <a:pt x="9074" y="4791"/>
                </a:lnTo>
                <a:cubicBezTo>
                  <a:pt x="9035" y="4315"/>
                  <a:pt x="8904" y="3852"/>
                  <a:pt x="8691" y="3424"/>
                </a:cubicBezTo>
                <a:lnTo>
                  <a:pt x="9836" y="2406"/>
                </a:lnTo>
                <a:lnTo>
                  <a:pt x="8720" y="1150"/>
                </a:lnTo>
                <a:lnTo>
                  <a:pt x="7624" y="2126"/>
                </a:lnTo>
                <a:cubicBezTo>
                  <a:pt x="7275" y="1858"/>
                  <a:pt x="6883" y="1653"/>
                  <a:pt x="6465" y="1520"/>
                </a:cubicBezTo>
                <a:lnTo>
                  <a:pt x="6549" y="98"/>
                </a:lnTo>
                <a:lnTo>
                  <a:pt x="4872" y="0"/>
                </a:lnTo>
                <a:close/>
              </a:path>
            </a:pathLst>
          </a:custGeom>
          <a:solidFill>
            <a:srgbClr val="DBBBA0">
              <a:alpha val="289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1" name="Google Shape;901;p23"/>
          <p:cNvGrpSpPr/>
          <p:nvPr/>
        </p:nvGrpSpPr>
        <p:grpSpPr>
          <a:xfrm>
            <a:off x="8697378" y="1861483"/>
            <a:ext cx="348588" cy="294865"/>
            <a:chOff x="5661875" y="2759775"/>
            <a:chExt cx="198875" cy="168225"/>
          </a:xfrm>
        </p:grpSpPr>
        <p:sp>
          <p:nvSpPr>
            <p:cNvPr id="902" name="Google Shape;902;p23"/>
            <p:cNvSpPr/>
            <p:nvPr/>
          </p:nvSpPr>
          <p:spPr>
            <a:xfrm>
              <a:off x="5661875" y="2759800"/>
              <a:ext cx="184650" cy="168200"/>
            </a:xfrm>
            <a:custGeom>
              <a:avLst/>
              <a:gdLst/>
              <a:ahLst/>
              <a:cxnLst/>
              <a:rect l="l" t="t" r="r" b="b"/>
              <a:pathLst>
                <a:path w="7386" h="6728" extrusionOk="0">
                  <a:moveTo>
                    <a:pt x="3693" y="1"/>
                  </a:moveTo>
                  <a:cubicBezTo>
                    <a:pt x="2832" y="1"/>
                    <a:pt x="1971" y="329"/>
                    <a:pt x="1314" y="986"/>
                  </a:cubicBezTo>
                  <a:cubicBezTo>
                    <a:pt x="0" y="2300"/>
                    <a:pt x="0" y="4429"/>
                    <a:pt x="1314" y="5743"/>
                  </a:cubicBezTo>
                  <a:cubicBezTo>
                    <a:pt x="1971" y="6399"/>
                    <a:pt x="2832" y="6728"/>
                    <a:pt x="3693" y="6728"/>
                  </a:cubicBezTo>
                  <a:cubicBezTo>
                    <a:pt x="4554" y="6728"/>
                    <a:pt x="5415" y="6399"/>
                    <a:pt x="6072" y="5743"/>
                  </a:cubicBezTo>
                  <a:cubicBezTo>
                    <a:pt x="7386" y="4429"/>
                    <a:pt x="7386" y="2300"/>
                    <a:pt x="6072" y="986"/>
                  </a:cubicBezTo>
                  <a:cubicBezTo>
                    <a:pt x="5415" y="329"/>
                    <a:pt x="4554" y="1"/>
                    <a:pt x="36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3"/>
            <p:cNvSpPr/>
            <p:nvPr/>
          </p:nvSpPr>
          <p:spPr>
            <a:xfrm>
              <a:off x="5676125" y="2759775"/>
              <a:ext cx="184625" cy="168225"/>
            </a:xfrm>
            <a:custGeom>
              <a:avLst/>
              <a:gdLst/>
              <a:ahLst/>
              <a:cxnLst/>
              <a:rect l="l" t="t" r="r" b="b"/>
              <a:pathLst>
                <a:path w="7385" h="6729" extrusionOk="0">
                  <a:moveTo>
                    <a:pt x="3692" y="0"/>
                  </a:moveTo>
                  <a:cubicBezTo>
                    <a:pt x="2832" y="0"/>
                    <a:pt x="1971" y="329"/>
                    <a:pt x="1314" y="985"/>
                  </a:cubicBezTo>
                  <a:cubicBezTo>
                    <a:pt x="0" y="2301"/>
                    <a:pt x="0" y="4430"/>
                    <a:pt x="1314" y="5744"/>
                  </a:cubicBezTo>
                  <a:cubicBezTo>
                    <a:pt x="1971" y="6400"/>
                    <a:pt x="2832" y="6729"/>
                    <a:pt x="3692" y="6729"/>
                  </a:cubicBezTo>
                  <a:cubicBezTo>
                    <a:pt x="4553" y="6729"/>
                    <a:pt x="5414" y="6400"/>
                    <a:pt x="6071" y="5744"/>
                  </a:cubicBezTo>
                  <a:cubicBezTo>
                    <a:pt x="7384" y="4430"/>
                    <a:pt x="7384" y="2301"/>
                    <a:pt x="6071" y="985"/>
                  </a:cubicBezTo>
                  <a:cubicBezTo>
                    <a:pt x="5414" y="329"/>
                    <a:pt x="4553" y="0"/>
                    <a:pt x="3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3"/>
            <p:cNvSpPr/>
            <p:nvPr/>
          </p:nvSpPr>
          <p:spPr>
            <a:xfrm>
              <a:off x="5704525" y="2780000"/>
              <a:ext cx="127825" cy="127825"/>
            </a:xfrm>
            <a:custGeom>
              <a:avLst/>
              <a:gdLst/>
              <a:ahLst/>
              <a:cxnLst/>
              <a:rect l="l" t="t" r="r" b="b"/>
              <a:pathLst>
                <a:path w="5113" h="5113" extrusionOk="0">
                  <a:moveTo>
                    <a:pt x="2557" y="0"/>
                  </a:moveTo>
                  <a:cubicBezTo>
                    <a:pt x="1145" y="0"/>
                    <a:pt x="1" y="1144"/>
                    <a:pt x="1" y="2556"/>
                  </a:cubicBezTo>
                  <a:cubicBezTo>
                    <a:pt x="1" y="3968"/>
                    <a:pt x="1145" y="5112"/>
                    <a:pt x="2557" y="5112"/>
                  </a:cubicBezTo>
                  <a:cubicBezTo>
                    <a:pt x="3968" y="5112"/>
                    <a:pt x="5112" y="3968"/>
                    <a:pt x="5112" y="2556"/>
                  </a:cubicBezTo>
                  <a:cubicBezTo>
                    <a:pt x="5112" y="1144"/>
                    <a:pt x="3968" y="0"/>
                    <a:pt x="2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3"/>
            <p:cNvSpPr/>
            <p:nvPr/>
          </p:nvSpPr>
          <p:spPr>
            <a:xfrm>
              <a:off x="5706650" y="2789425"/>
              <a:ext cx="123625" cy="108925"/>
            </a:xfrm>
            <a:custGeom>
              <a:avLst/>
              <a:gdLst/>
              <a:ahLst/>
              <a:cxnLst/>
              <a:rect l="l" t="t" r="r" b="b"/>
              <a:pathLst>
                <a:path w="4945" h="4357" extrusionOk="0">
                  <a:moveTo>
                    <a:pt x="2470" y="1"/>
                  </a:moveTo>
                  <a:cubicBezTo>
                    <a:pt x="2193" y="1"/>
                    <a:pt x="1910" y="54"/>
                    <a:pt x="1638" y="167"/>
                  </a:cubicBezTo>
                  <a:cubicBezTo>
                    <a:pt x="527" y="628"/>
                    <a:pt x="0" y="1902"/>
                    <a:pt x="459" y="3013"/>
                  </a:cubicBezTo>
                  <a:cubicBezTo>
                    <a:pt x="807" y="3851"/>
                    <a:pt x="1617" y="4357"/>
                    <a:pt x="2472" y="4357"/>
                  </a:cubicBezTo>
                  <a:cubicBezTo>
                    <a:pt x="2750" y="4357"/>
                    <a:pt x="3032" y="4303"/>
                    <a:pt x="3305" y="4190"/>
                  </a:cubicBezTo>
                  <a:cubicBezTo>
                    <a:pt x="4416" y="3731"/>
                    <a:pt x="4944" y="2457"/>
                    <a:pt x="4484" y="1346"/>
                  </a:cubicBezTo>
                  <a:cubicBezTo>
                    <a:pt x="4136" y="507"/>
                    <a:pt x="3325" y="1"/>
                    <a:pt x="24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3"/>
            <p:cNvSpPr/>
            <p:nvPr/>
          </p:nvSpPr>
          <p:spPr>
            <a:xfrm>
              <a:off x="5752100" y="2810175"/>
              <a:ext cx="41275" cy="68050"/>
            </a:xfrm>
            <a:custGeom>
              <a:avLst/>
              <a:gdLst/>
              <a:ahLst/>
              <a:cxnLst/>
              <a:rect l="l" t="t" r="r" b="b"/>
              <a:pathLst>
                <a:path w="1651" h="2722" extrusionOk="0">
                  <a:moveTo>
                    <a:pt x="694" y="673"/>
                  </a:moveTo>
                  <a:lnTo>
                    <a:pt x="694" y="1055"/>
                  </a:lnTo>
                  <a:cubicBezTo>
                    <a:pt x="617" y="1047"/>
                    <a:pt x="560" y="1026"/>
                    <a:pt x="522" y="993"/>
                  </a:cubicBezTo>
                  <a:cubicBezTo>
                    <a:pt x="485" y="960"/>
                    <a:pt x="464" y="915"/>
                    <a:pt x="464" y="857"/>
                  </a:cubicBezTo>
                  <a:cubicBezTo>
                    <a:pt x="464" y="805"/>
                    <a:pt x="485" y="762"/>
                    <a:pt x="527" y="729"/>
                  </a:cubicBezTo>
                  <a:cubicBezTo>
                    <a:pt x="568" y="695"/>
                    <a:pt x="624" y="676"/>
                    <a:pt x="694" y="673"/>
                  </a:cubicBezTo>
                  <a:close/>
                  <a:moveTo>
                    <a:pt x="931" y="1532"/>
                  </a:moveTo>
                  <a:cubicBezTo>
                    <a:pt x="1022" y="1543"/>
                    <a:pt x="1088" y="1564"/>
                    <a:pt x="1127" y="1597"/>
                  </a:cubicBezTo>
                  <a:cubicBezTo>
                    <a:pt x="1167" y="1630"/>
                    <a:pt x="1185" y="1679"/>
                    <a:pt x="1185" y="1746"/>
                  </a:cubicBezTo>
                  <a:cubicBezTo>
                    <a:pt x="1185" y="1811"/>
                    <a:pt x="1165" y="1858"/>
                    <a:pt x="1121" y="1891"/>
                  </a:cubicBezTo>
                  <a:cubicBezTo>
                    <a:pt x="1079" y="1922"/>
                    <a:pt x="1016" y="1939"/>
                    <a:pt x="931" y="1941"/>
                  </a:cubicBezTo>
                  <a:lnTo>
                    <a:pt x="931" y="1532"/>
                  </a:lnTo>
                  <a:close/>
                  <a:moveTo>
                    <a:pt x="694" y="0"/>
                  </a:moveTo>
                  <a:lnTo>
                    <a:pt x="692" y="338"/>
                  </a:lnTo>
                  <a:cubicBezTo>
                    <a:pt x="470" y="348"/>
                    <a:pt x="299" y="401"/>
                    <a:pt x="180" y="500"/>
                  </a:cubicBezTo>
                  <a:cubicBezTo>
                    <a:pt x="60" y="597"/>
                    <a:pt x="1" y="734"/>
                    <a:pt x="1" y="909"/>
                  </a:cubicBezTo>
                  <a:cubicBezTo>
                    <a:pt x="1" y="1074"/>
                    <a:pt x="49" y="1201"/>
                    <a:pt x="147" y="1289"/>
                  </a:cubicBezTo>
                  <a:cubicBezTo>
                    <a:pt x="246" y="1377"/>
                    <a:pt x="412" y="1441"/>
                    <a:pt x="645" y="1482"/>
                  </a:cubicBezTo>
                  <a:lnTo>
                    <a:pt x="694" y="1490"/>
                  </a:lnTo>
                  <a:lnTo>
                    <a:pt x="694" y="1946"/>
                  </a:lnTo>
                  <a:cubicBezTo>
                    <a:pt x="576" y="1943"/>
                    <a:pt x="458" y="1925"/>
                    <a:pt x="343" y="1895"/>
                  </a:cubicBezTo>
                  <a:cubicBezTo>
                    <a:pt x="228" y="1864"/>
                    <a:pt x="115" y="1820"/>
                    <a:pt x="4" y="1762"/>
                  </a:cubicBezTo>
                  <a:lnTo>
                    <a:pt x="4" y="2145"/>
                  </a:lnTo>
                  <a:cubicBezTo>
                    <a:pt x="112" y="2186"/>
                    <a:pt x="222" y="2217"/>
                    <a:pt x="337" y="2239"/>
                  </a:cubicBezTo>
                  <a:cubicBezTo>
                    <a:pt x="452" y="2261"/>
                    <a:pt x="569" y="2276"/>
                    <a:pt x="692" y="2280"/>
                  </a:cubicBezTo>
                  <a:lnTo>
                    <a:pt x="694" y="2722"/>
                  </a:lnTo>
                  <a:lnTo>
                    <a:pt x="931" y="2722"/>
                  </a:lnTo>
                  <a:lnTo>
                    <a:pt x="931" y="2277"/>
                  </a:lnTo>
                  <a:cubicBezTo>
                    <a:pt x="1173" y="2263"/>
                    <a:pt x="1352" y="2210"/>
                    <a:pt x="1471" y="2114"/>
                  </a:cubicBezTo>
                  <a:cubicBezTo>
                    <a:pt x="1591" y="2016"/>
                    <a:pt x="1651" y="1878"/>
                    <a:pt x="1651" y="1699"/>
                  </a:cubicBezTo>
                  <a:cubicBezTo>
                    <a:pt x="1651" y="1520"/>
                    <a:pt x="1600" y="1385"/>
                    <a:pt x="1500" y="1294"/>
                  </a:cubicBezTo>
                  <a:cubicBezTo>
                    <a:pt x="1399" y="1202"/>
                    <a:pt x="1226" y="1136"/>
                    <a:pt x="978" y="1097"/>
                  </a:cubicBezTo>
                  <a:lnTo>
                    <a:pt x="931" y="1089"/>
                  </a:lnTo>
                  <a:lnTo>
                    <a:pt x="931" y="668"/>
                  </a:lnTo>
                  <a:cubicBezTo>
                    <a:pt x="1030" y="673"/>
                    <a:pt x="1127" y="687"/>
                    <a:pt x="1225" y="711"/>
                  </a:cubicBezTo>
                  <a:cubicBezTo>
                    <a:pt x="1324" y="733"/>
                    <a:pt x="1421" y="766"/>
                    <a:pt x="1519" y="806"/>
                  </a:cubicBezTo>
                  <a:lnTo>
                    <a:pt x="1519" y="434"/>
                  </a:lnTo>
                  <a:cubicBezTo>
                    <a:pt x="1420" y="407"/>
                    <a:pt x="1322" y="385"/>
                    <a:pt x="1225" y="370"/>
                  </a:cubicBezTo>
                  <a:cubicBezTo>
                    <a:pt x="1126" y="352"/>
                    <a:pt x="1028" y="340"/>
                    <a:pt x="931" y="332"/>
                  </a:cubicBezTo>
                  <a:lnTo>
                    <a:pt x="9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23"/>
          <p:cNvGrpSpPr/>
          <p:nvPr/>
        </p:nvGrpSpPr>
        <p:grpSpPr>
          <a:xfrm>
            <a:off x="213451" y="1521222"/>
            <a:ext cx="182884" cy="182882"/>
            <a:chOff x="6622700" y="4387050"/>
            <a:chExt cx="89825" cy="89525"/>
          </a:xfrm>
        </p:grpSpPr>
        <p:sp>
          <p:nvSpPr>
            <p:cNvPr id="908" name="Google Shape;908;p23"/>
            <p:cNvSpPr/>
            <p:nvPr/>
          </p:nvSpPr>
          <p:spPr>
            <a:xfrm>
              <a:off x="6662325" y="4387050"/>
              <a:ext cx="10550" cy="89525"/>
            </a:xfrm>
            <a:custGeom>
              <a:avLst/>
              <a:gdLst/>
              <a:ahLst/>
              <a:cxnLst/>
              <a:rect l="l" t="t" r="r" b="b"/>
              <a:pathLst>
                <a:path w="422" h="3581" extrusionOk="0">
                  <a:moveTo>
                    <a:pt x="211" y="1"/>
                  </a:moveTo>
                  <a:cubicBezTo>
                    <a:pt x="95" y="1"/>
                    <a:pt x="1" y="95"/>
                    <a:pt x="1" y="211"/>
                  </a:cubicBezTo>
                  <a:lnTo>
                    <a:pt x="1" y="3370"/>
                  </a:lnTo>
                  <a:cubicBezTo>
                    <a:pt x="1" y="3486"/>
                    <a:pt x="95" y="3580"/>
                    <a:pt x="211" y="3580"/>
                  </a:cubicBezTo>
                  <a:cubicBezTo>
                    <a:pt x="327" y="3580"/>
                    <a:pt x="420" y="3487"/>
                    <a:pt x="422" y="3371"/>
                  </a:cubicBezTo>
                  <a:lnTo>
                    <a:pt x="422" y="211"/>
                  </a:lnTo>
                  <a:cubicBezTo>
                    <a:pt x="422" y="95"/>
                    <a:pt x="327" y="1"/>
                    <a:pt x="2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3"/>
            <p:cNvSpPr/>
            <p:nvPr/>
          </p:nvSpPr>
          <p:spPr>
            <a:xfrm>
              <a:off x="6622700" y="4426575"/>
              <a:ext cx="89825" cy="10500"/>
            </a:xfrm>
            <a:custGeom>
              <a:avLst/>
              <a:gdLst/>
              <a:ahLst/>
              <a:cxnLst/>
              <a:rect l="l" t="t" r="r" b="b"/>
              <a:pathLst>
                <a:path w="3593" h="420" extrusionOk="0">
                  <a:moveTo>
                    <a:pt x="208" y="0"/>
                  </a:moveTo>
                  <a:cubicBezTo>
                    <a:pt x="93" y="0"/>
                    <a:pt x="0" y="94"/>
                    <a:pt x="0" y="209"/>
                  </a:cubicBezTo>
                  <a:cubicBezTo>
                    <a:pt x="0" y="327"/>
                    <a:pt x="94" y="420"/>
                    <a:pt x="211" y="420"/>
                  </a:cubicBezTo>
                  <a:cubicBezTo>
                    <a:pt x="213" y="420"/>
                    <a:pt x="215" y="420"/>
                    <a:pt x="217" y="420"/>
                  </a:cubicBezTo>
                  <a:lnTo>
                    <a:pt x="3375" y="420"/>
                  </a:lnTo>
                  <a:cubicBezTo>
                    <a:pt x="3377" y="420"/>
                    <a:pt x="3379" y="420"/>
                    <a:pt x="3381" y="420"/>
                  </a:cubicBezTo>
                  <a:cubicBezTo>
                    <a:pt x="3498" y="420"/>
                    <a:pt x="3592" y="327"/>
                    <a:pt x="3592" y="209"/>
                  </a:cubicBezTo>
                  <a:cubicBezTo>
                    <a:pt x="3592" y="94"/>
                    <a:pt x="3499" y="0"/>
                    <a:pt x="3384" y="0"/>
                  </a:cubicBezTo>
                  <a:cubicBezTo>
                    <a:pt x="3381" y="0"/>
                    <a:pt x="3378" y="0"/>
                    <a:pt x="3375" y="0"/>
                  </a:cubicBezTo>
                  <a:lnTo>
                    <a:pt x="217" y="0"/>
                  </a:lnTo>
                  <a:cubicBezTo>
                    <a:pt x="214" y="0"/>
                    <a:pt x="211" y="0"/>
                    <a:pt x="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0" name="Google Shape;910;p23"/>
          <p:cNvGrpSpPr/>
          <p:nvPr/>
        </p:nvGrpSpPr>
        <p:grpSpPr>
          <a:xfrm>
            <a:off x="69131" y="248664"/>
            <a:ext cx="425054" cy="391838"/>
            <a:chOff x="5649525" y="2360125"/>
            <a:chExt cx="242500" cy="223550"/>
          </a:xfrm>
        </p:grpSpPr>
        <p:sp>
          <p:nvSpPr>
            <p:cNvPr id="911" name="Google Shape;911;p23"/>
            <p:cNvSpPr/>
            <p:nvPr/>
          </p:nvSpPr>
          <p:spPr>
            <a:xfrm>
              <a:off x="5649525" y="2360125"/>
              <a:ext cx="223550" cy="223550"/>
            </a:xfrm>
            <a:custGeom>
              <a:avLst/>
              <a:gdLst/>
              <a:ahLst/>
              <a:cxnLst/>
              <a:rect l="l" t="t" r="r" b="b"/>
              <a:pathLst>
                <a:path w="8942" h="8942" extrusionOk="0">
                  <a:moveTo>
                    <a:pt x="4471" y="1"/>
                  </a:moveTo>
                  <a:cubicBezTo>
                    <a:pt x="2003" y="1"/>
                    <a:pt x="1" y="2002"/>
                    <a:pt x="1" y="4471"/>
                  </a:cubicBezTo>
                  <a:cubicBezTo>
                    <a:pt x="1" y="6941"/>
                    <a:pt x="2003" y="8942"/>
                    <a:pt x="4471" y="8942"/>
                  </a:cubicBezTo>
                  <a:cubicBezTo>
                    <a:pt x="6941" y="8942"/>
                    <a:pt x="8942" y="6941"/>
                    <a:pt x="8942" y="4471"/>
                  </a:cubicBezTo>
                  <a:cubicBezTo>
                    <a:pt x="8942" y="2002"/>
                    <a:pt x="6941" y="1"/>
                    <a:pt x="44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3"/>
            <p:cNvSpPr/>
            <p:nvPr/>
          </p:nvSpPr>
          <p:spPr>
            <a:xfrm>
              <a:off x="5668475" y="2360125"/>
              <a:ext cx="223550" cy="223550"/>
            </a:xfrm>
            <a:custGeom>
              <a:avLst/>
              <a:gdLst/>
              <a:ahLst/>
              <a:cxnLst/>
              <a:rect l="l" t="t" r="r" b="b"/>
              <a:pathLst>
                <a:path w="8942" h="8942" extrusionOk="0">
                  <a:moveTo>
                    <a:pt x="4471" y="1"/>
                  </a:moveTo>
                  <a:cubicBezTo>
                    <a:pt x="2002" y="1"/>
                    <a:pt x="0" y="2002"/>
                    <a:pt x="0" y="4471"/>
                  </a:cubicBezTo>
                  <a:cubicBezTo>
                    <a:pt x="0" y="6941"/>
                    <a:pt x="2002" y="8942"/>
                    <a:pt x="4471" y="8942"/>
                  </a:cubicBezTo>
                  <a:cubicBezTo>
                    <a:pt x="6941" y="8942"/>
                    <a:pt x="8941" y="6941"/>
                    <a:pt x="8941" y="4471"/>
                  </a:cubicBezTo>
                  <a:cubicBezTo>
                    <a:pt x="8941" y="2002"/>
                    <a:pt x="6941" y="1"/>
                    <a:pt x="44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3"/>
            <p:cNvSpPr/>
            <p:nvPr/>
          </p:nvSpPr>
          <p:spPr>
            <a:xfrm>
              <a:off x="5687000" y="2386975"/>
              <a:ext cx="186475" cy="169875"/>
            </a:xfrm>
            <a:custGeom>
              <a:avLst/>
              <a:gdLst/>
              <a:ahLst/>
              <a:cxnLst/>
              <a:rect l="l" t="t" r="r" b="b"/>
              <a:pathLst>
                <a:path w="7459" h="6795" extrusionOk="0">
                  <a:moveTo>
                    <a:pt x="3730" y="0"/>
                  </a:moveTo>
                  <a:cubicBezTo>
                    <a:pt x="2861" y="0"/>
                    <a:pt x="1992" y="332"/>
                    <a:pt x="1329" y="996"/>
                  </a:cubicBezTo>
                  <a:cubicBezTo>
                    <a:pt x="1" y="2322"/>
                    <a:pt x="1" y="4474"/>
                    <a:pt x="1329" y="5800"/>
                  </a:cubicBezTo>
                  <a:cubicBezTo>
                    <a:pt x="1992" y="6463"/>
                    <a:pt x="2861" y="6794"/>
                    <a:pt x="3730" y="6794"/>
                  </a:cubicBezTo>
                  <a:cubicBezTo>
                    <a:pt x="4600" y="6794"/>
                    <a:pt x="5469" y="6463"/>
                    <a:pt x="6132" y="5800"/>
                  </a:cubicBezTo>
                  <a:cubicBezTo>
                    <a:pt x="7459" y="4474"/>
                    <a:pt x="7459" y="2322"/>
                    <a:pt x="6132" y="996"/>
                  </a:cubicBezTo>
                  <a:cubicBezTo>
                    <a:pt x="5469" y="332"/>
                    <a:pt x="4600" y="0"/>
                    <a:pt x="3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3"/>
            <p:cNvSpPr/>
            <p:nvPr/>
          </p:nvSpPr>
          <p:spPr>
            <a:xfrm>
              <a:off x="5707900" y="2399575"/>
              <a:ext cx="144725" cy="144700"/>
            </a:xfrm>
            <a:custGeom>
              <a:avLst/>
              <a:gdLst/>
              <a:ahLst/>
              <a:cxnLst/>
              <a:rect l="l" t="t" r="r" b="b"/>
              <a:pathLst>
                <a:path w="5789" h="5788" extrusionOk="0">
                  <a:moveTo>
                    <a:pt x="2894" y="0"/>
                  </a:moveTo>
                  <a:cubicBezTo>
                    <a:pt x="1296" y="0"/>
                    <a:pt x="1" y="1295"/>
                    <a:pt x="1" y="2893"/>
                  </a:cubicBezTo>
                  <a:cubicBezTo>
                    <a:pt x="1" y="4491"/>
                    <a:pt x="1296" y="5788"/>
                    <a:pt x="2894" y="5788"/>
                  </a:cubicBezTo>
                  <a:cubicBezTo>
                    <a:pt x="4492" y="5788"/>
                    <a:pt x="5788" y="4491"/>
                    <a:pt x="5788" y="2893"/>
                  </a:cubicBezTo>
                  <a:cubicBezTo>
                    <a:pt x="5788" y="1295"/>
                    <a:pt x="4492" y="0"/>
                    <a:pt x="28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3"/>
            <p:cNvSpPr/>
            <p:nvPr/>
          </p:nvSpPr>
          <p:spPr>
            <a:xfrm>
              <a:off x="5758550" y="2427075"/>
              <a:ext cx="54825" cy="90450"/>
            </a:xfrm>
            <a:custGeom>
              <a:avLst/>
              <a:gdLst/>
              <a:ahLst/>
              <a:cxnLst/>
              <a:rect l="l" t="t" r="r" b="b"/>
              <a:pathLst>
                <a:path w="2193" h="3618" extrusionOk="0">
                  <a:moveTo>
                    <a:pt x="921" y="894"/>
                  </a:moveTo>
                  <a:lnTo>
                    <a:pt x="921" y="1403"/>
                  </a:lnTo>
                  <a:cubicBezTo>
                    <a:pt x="821" y="1392"/>
                    <a:pt x="744" y="1364"/>
                    <a:pt x="693" y="1322"/>
                  </a:cubicBezTo>
                  <a:cubicBezTo>
                    <a:pt x="643" y="1278"/>
                    <a:pt x="618" y="1216"/>
                    <a:pt x="618" y="1141"/>
                  </a:cubicBezTo>
                  <a:cubicBezTo>
                    <a:pt x="618" y="1072"/>
                    <a:pt x="645" y="1015"/>
                    <a:pt x="700" y="971"/>
                  </a:cubicBezTo>
                  <a:cubicBezTo>
                    <a:pt x="755" y="926"/>
                    <a:pt x="828" y="901"/>
                    <a:pt x="921" y="894"/>
                  </a:cubicBezTo>
                  <a:close/>
                  <a:moveTo>
                    <a:pt x="1237" y="2038"/>
                  </a:moveTo>
                  <a:cubicBezTo>
                    <a:pt x="1360" y="2051"/>
                    <a:pt x="1446" y="2081"/>
                    <a:pt x="1498" y="2125"/>
                  </a:cubicBezTo>
                  <a:cubicBezTo>
                    <a:pt x="1550" y="2167"/>
                    <a:pt x="1576" y="2233"/>
                    <a:pt x="1576" y="2321"/>
                  </a:cubicBezTo>
                  <a:cubicBezTo>
                    <a:pt x="1576" y="2406"/>
                    <a:pt x="1546" y="2470"/>
                    <a:pt x="1490" y="2514"/>
                  </a:cubicBezTo>
                  <a:cubicBezTo>
                    <a:pt x="1433" y="2557"/>
                    <a:pt x="1350" y="2579"/>
                    <a:pt x="1237" y="2580"/>
                  </a:cubicBezTo>
                  <a:lnTo>
                    <a:pt x="1237" y="2038"/>
                  </a:lnTo>
                  <a:close/>
                  <a:moveTo>
                    <a:pt x="921" y="0"/>
                  </a:moveTo>
                  <a:lnTo>
                    <a:pt x="920" y="451"/>
                  </a:lnTo>
                  <a:cubicBezTo>
                    <a:pt x="624" y="462"/>
                    <a:pt x="398" y="534"/>
                    <a:pt x="238" y="665"/>
                  </a:cubicBezTo>
                  <a:cubicBezTo>
                    <a:pt x="79" y="795"/>
                    <a:pt x="0" y="976"/>
                    <a:pt x="0" y="1209"/>
                  </a:cubicBezTo>
                  <a:cubicBezTo>
                    <a:pt x="0" y="1429"/>
                    <a:pt x="65" y="1597"/>
                    <a:pt x="195" y="1713"/>
                  </a:cubicBezTo>
                  <a:cubicBezTo>
                    <a:pt x="326" y="1829"/>
                    <a:pt x="547" y="1916"/>
                    <a:pt x="857" y="1971"/>
                  </a:cubicBezTo>
                  <a:lnTo>
                    <a:pt x="921" y="1982"/>
                  </a:lnTo>
                  <a:lnTo>
                    <a:pt x="921" y="2588"/>
                  </a:lnTo>
                  <a:cubicBezTo>
                    <a:pt x="764" y="2582"/>
                    <a:pt x="608" y="2560"/>
                    <a:pt x="456" y="2519"/>
                  </a:cubicBezTo>
                  <a:cubicBezTo>
                    <a:pt x="304" y="2478"/>
                    <a:pt x="153" y="2419"/>
                    <a:pt x="3" y="2342"/>
                  </a:cubicBezTo>
                  <a:lnTo>
                    <a:pt x="3" y="2852"/>
                  </a:lnTo>
                  <a:cubicBezTo>
                    <a:pt x="148" y="2906"/>
                    <a:pt x="296" y="2948"/>
                    <a:pt x="448" y="2978"/>
                  </a:cubicBezTo>
                  <a:cubicBezTo>
                    <a:pt x="599" y="3008"/>
                    <a:pt x="756" y="3025"/>
                    <a:pt x="920" y="3031"/>
                  </a:cubicBezTo>
                  <a:lnTo>
                    <a:pt x="921" y="3617"/>
                  </a:lnTo>
                  <a:lnTo>
                    <a:pt x="1237" y="3617"/>
                  </a:lnTo>
                  <a:lnTo>
                    <a:pt x="1237" y="3028"/>
                  </a:lnTo>
                  <a:cubicBezTo>
                    <a:pt x="1557" y="3009"/>
                    <a:pt x="1796" y="2937"/>
                    <a:pt x="1955" y="2810"/>
                  </a:cubicBezTo>
                  <a:cubicBezTo>
                    <a:pt x="2114" y="2681"/>
                    <a:pt x="2192" y="2497"/>
                    <a:pt x="2192" y="2258"/>
                  </a:cubicBezTo>
                  <a:cubicBezTo>
                    <a:pt x="2192" y="2021"/>
                    <a:pt x="2126" y="1842"/>
                    <a:pt x="1993" y="1721"/>
                  </a:cubicBezTo>
                  <a:cubicBezTo>
                    <a:pt x="1859" y="1598"/>
                    <a:pt x="1628" y="1512"/>
                    <a:pt x="1298" y="1460"/>
                  </a:cubicBezTo>
                  <a:lnTo>
                    <a:pt x="1237" y="1447"/>
                  </a:lnTo>
                  <a:lnTo>
                    <a:pt x="1237" y="890"/>
                  </a:lnTo>
                  <a:cubicBezTo>
                    <a:pt x="1367" y="896"/>
                    <a:pt x="1498" y="915"/>
                    <a:pt x="1628" y="946"/>
                  </a:cubicBezTo>
                  <a:cubicBezTo>
                    <a:pt x="1759" y="976"/>
                    <a:pt x="1887" y="1018"/>
                    <a:pt x="2018" y="1072"/>
                  </a:cubicBezTo>
                  <a:lnTo>
                    <a:pt x="2018" y="577"/>
                  </a:lnTo>
                  <a:cubicBezTo>
                    <a:pt x="1886" y="542"/>
                    <a:pt x="1755" y="514"/>
                    <a:pt x="1627" y="492"/>
                  </a:cubicBezTo>
                  <a:cubicBezTo>
                    <a:pt x="1496" y="470"/>
                    <a:pt x="1366" y="453"/>
                    <a:pt x="1237" y="443"/>
                  </a:cubicBezTo>
                  <a:lnTo>
                    <a:pt x="12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6" name="Google Shape;916;p23"/>
          <p:cNvGrpSpPr/>
          <p:nvPr/>
        </p:nvGrpSpPr>
        <p:grpSpPr>
          <a:xfrm>
            <a:off x="8514489" y="3118922"/>
            <a:ext cx="182884" cy="182882"/>
            <a:chOff x="6622700" y="4387050"/>
            <a:chExt cx="89825" cy="89525"/>
          </a:xfrm>
        </p:grpSpPr>
        <p:sp>
          <p:nvSpPr>
            <p:cNvPr id="917" name="Google Shape;917;p23"/>
            <p:cNvSpPr/>
            <p:nvPr/>
          </p:nvSpPr>
          <p:spPr>
            <a:xfrm>
              <a:off x="6662325" y="4387050"/>
              <a:ext cx="10550" cy="89525"/>
            </a:xfrm>
            <a:custGeom>
              <a:avLst/>
              <a:gdLst/>
              <a:ahLst/>
              <a:cxnLst/>
              <a:rect l="l" t="t" r="r" b="b"/>
              <a:pathLst>
                <a:path w="422" h="3581" extrusionOk="0">
                  <a:moveTo>
                    <a:pt x="211" y="1"/>
                  </a:moveTo>
                  <a:cubicBezTo>
                    <a:pt x="95" y="1"/>
                    <a:pt x="1" y="95"/>
                    <a:pt x="1" y="211"/>
                  </a:cubicBezTo>
                  <a:lnTo>
                    <a:pt x="1" y="3370"/>
                  </a:lnTo>
                  <a:cubicBezTo>
                    <a:pt x="1" y="3486"/>
                    <a:pt x="95" y="3580"/>
                    <a:pt x="211" y="3580"/>
                  </a:cubicBezTo>
                  <a:cubicBezTo>
                    <a:pt x="327" y="3580"/>
                    <a:pt x="420" y="3487"/>
                    <a:pt x="422" y="3371"/>
                  </a:cubicBezTo>
                  <a:lnTo>
                    <a:pt x="422" y="211"/>
                  </a:lnTo>
                  <a:cubicBezTo>
                    <a:pt x="422" y="95"/>
                    <a:pt x="327" y="1"/>
                    <a:pt x="2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3"/>
            <p:cNvSpPr/>
            <p:nvPr/>
          </p:nvSpPr>
          <p:spPr>
            <a:xfrm>
              <a:off x="6622700" y="4426575"/>
              <a:ext cx="89825" cy="10500"/>
            </a:xfrm>
            <a:custGeom>
              <a:avLst/>
              <a:gdLst/>
              <a:ahLst/>
              <a:cxnLst/>
              <a:rect l="l" t="t" r="r" b="b"/>
              <a:pathLst>
                <a:path w="3593" h="420" extrusionOk="0">
                  <a:moveTo>
                    <a:pt x="208" y="0"/>
                  </a:moveTo>
                  <a:cubicBezTo>
                    <a:pt x="93" y="0"/>
                    <a:pt x="0" y="94"/>
                    <a:pt x="0" y="209"/>
                  </a:cubicBezTo>
                  <a:cubicBezTo>
                    <a:pt x="0" y="327"/>
                    <a:pt x="94" y="420"/>
                    <a:pt x="211" y="420"/>
                  </a:cubicBezTo>
                  <a:cubicBezTo>
                    <a:pt x="213" y="420"/>
                    <a:pt x="215" y="420"/>
                    <a:pt x="217" y="420"/>
                  </a:cubicBezTo>
                  <a:lnTo>
                    <a:pt x="3375" y="420"/>
                  </a:lnTo>
                  <a:cubicBezTo>
                    <a:pt x="3377" y="420"/>
                    <a:pt x="3379" y="420"/>
                    <a:pt x="3381" y="420"/>
                  </a:cubicBezTo>
                  <a:cubicBezTo>
                    <a:pt x="3498" y="420"/>
                    <a:pt x="3592" y="327"/>
                    <a:pt x="3592" y="209"/>
                  </a:cubicBezTo>
                  <a:cubicBezTo>
                    <a:pt x="3592" y="94"/>
                    <a:pt x="3499" y="0"/>
                    <a:pt x="3384" y="0"/>
                  </a:cubicBezTo>
                  <a:cubicBezTo>
                    <a:pt x="3381" y="0"/>
                    <a:pt x="3378" y="0"/>
                    <a:pt x="3375" y="0"/>
                  </a:cubicBezTo>
                  <a:lnTo>
                    <a:pt x="217" y="0"/>
                  </a:lnTo>
                  <a:cubicBezTo>
                    <a:pt x="214" y="0"/>
                    <a:pt x="211" y="0"/>
                    <a:pt x="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9" name="Google Shape;919;p23"/>
          <p:cNvGrpSpPr/>
          <p:nvPr/>
        </p:nvGrpSpPr>
        <p:grpSpPr>
          <a:xfrm>
            <a:off x="8580281" y="4264364"/>
            <a:ext cx="425054" cy="391838"/>
            <a:chOff x="5649525" y="2360125"/>
            <a:chExt cx="242500" cy="223550"/>
          </a:xfrm>
        </p:grpSpPr>
        <p:sp>
          <p:nvSpPr>
            <p:cNvPr id="920" name="Google Shape;920;p23"/>
            <p:cNvSpPr/>
            <p:nvPr/>
          </p:nvSpPr>
          <p:spPr>
            <a:xfrm>
              <a:off x="5649525" y="2360125"/>
              <a:ext cx="223550" cy="223550"/>
            </a:xfrm>
            <a:custGeom>
              <a:avLst/>
              <a:gdLst/>
              <a:ahLst/>
              <a:cxnLst/>
              <a:rect l="l" t="t" r="r" b="b"/>
              <a:pathLst>
                <a:path w="8942" h="8942" extrusionOk="0">
                  <a:moveTo>
                    <a:pt x="4471" y="1"/>
                  </a:moveTo>
                  <a:cubicBezTo>
                    <a:pt x="2003" y="1"/>
                    <a:pt x="1" y="2002"/>
                    <a:pt x="1" y="4471"/>
                  </a:cubicBezTo>
                  <a:cubicBezTo>
                    <a:pt x="1" y="6941"/>
                    <a:pt x="2003" y="8942"/>
                    <a:pt x="4471" y="8942"/>
                  </a:cubicBezTo>
                  <a:cubicBezTo>
                    <a:pt x="6941" y="8942"/>
                    <a:pt x="8942" y="6941"/>
                    <a:pt x="8942" y="4471"/>
                  </a:cubicBezTo>
                  <a:cubicBezTo>
                    <a:pt x="8942" y="2002"/>
                    <a:pt x="6941" y="1"/>
                    <a:pt x="44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3"/>
            <p:cNvSpPr/>
            <p:nvPr/>
          </p:nvSpPr>
          <p:spPr>
            <a:xfrm>
              <a:off x="5668475" y="2360125"/>
              <a:ext cx="223550" cy="223550"/>
            </a:xfrm>
            <a:custGeom>
              <a:avLst/>
              <a:gdLst/>
              <a:ahLst/>
              <a:cxnLst/>
              <a:rect l="l" t="t" r="r" b="b"/>
              <a:pathLst>
                <a:path w="8942" h="8942" extrusionOk="0">
                  <a:moveTo>
                    <a:pt x="4471" y="1"/>
                  </a:moveTo>
                  <a:cubicBezTo>
                    <a:pt x="2002" y="1"/>
                    <a:pt x="0" y="2002"/>
                    <a:pt x="0" y="4471"/>
                  </a:cubicBezTo>
                  <a:cubicBezTo>
                    <a:pt x="0" y="6941"/>
                    <a:pt x="2002" y="8942"/>
                    <a:pt x="4471" y="8942"/>
                  </a:cubicBezTo>
                  <a:cubicBezTo>
                    <a:pt x="6941" y="8942"/>
                    <a:pt x="8941" y="6941"/>
                    <a:pt x="8941" y="4471"/>
                  </a:cubicBezTo>
                  <a:cubicBezTo>
                    <a:pt x="8941" y="2002"/>
                    <a:pt x="6941" y="1"/>
                    <a:pt x="44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3"/>
            <p:cNvSpPr/>
            <p:nvPr/>
          </p:nvSpPr>
          <p:spPr>
            <a:xfrm>
              <a:off x="5687000" y="2386975"/>
              <a:ext cx="186475" cy="169875"/>
            </a:xfrm>
            <a:custGeom>
              <a:avLst/>
              <a:gdLst/>
              <a:ahLst/>
              <a:cxnLst/>
              <a:rect l="l" t="t" r="r" b="b"/>
              <a:pathLst>
                <a:path w="7459" h="6795" extrusionOk="0">
                  <a:moveTo>
                    <a:pt x="3730" y="0"/>
                  </a:moveTo>
                  <a:cubicBezTo>
                    <a:pt x="2861" y="0"/>
                    <a:pt x="1992" y="332"/>
                    <a:pt x="1329" y="996"/>
                  </a:cubicBezTo>
                  <a:cubicBezTo>
                    <a:pt x="1" y="2322"/>
                    <a:pt x="1" y="4474"/>
                    <a:pt x="1329" y="5800"/>
                  </a:cubicBezTo>
                  <a:cubicBezTo>
                    <a:pt x="1992" y="6463"/>
                    <a:pt x="2861" y="6794"/>
                    <a:pt x="3730" y="6794"/>
                  </a:cubicBezTo>
                  <a:cubicBezTo>
                    <a:pt x="4600" y="6794"/>
                    <a:pt x="5469" y="6463"/>
                    <a:pt x="6132" y="5800"/>
                  </a:cubicBezTo>
                  <a:cubicBezTo>
                    <a:pt x="7459" y="4474"/>
                    <a:pt x="7459" y="2322"/>
                    <a:pt x="6132" y="996"/>
                  </a:cubicBezTo>
                  <a:cubicBezTo>
                    <a:pt x="5469" y="332"/>
                    <a:pt x="4600" y="0"/>
                    <a:pt x="3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3"/>
            <p:cNvSpPr/>
            <p:nvPr/>
          </p:nvSpPr>
          <p:spPr>
            <a:xfrm>
              <a:off x="5707900" y="2399575"/>
              <a:ext cx="144725" cy="144700"/>
            </a:xfrm>
            <a:custGeom>
              <a:avLst/>
              <a:gdLst/>
              <a:ahLst/>
              <a:cxnLst/>
              <a:rect l="l" t="t" r="r" b="b"/>
              <a:pathLst>
                <a:path w="5789" h="5788" extrusionOk="0">
                  <a:moveTo>
                    <a:pt x="2894" y="0"/>
                  </a:moveTo>
                  <a:cubicBezTo>
                    <a:pt x="1296" y="0"/>
                    <a:pt x="1" y="1295"/>
                    <a:pt x="1" y="2893"/>
                  </a:cubicBezTo>
                  <a:cubicBezTo>
                    <a:pt x="1" y="4491"/>
                    <a:pt x="1296" y="5788"/>
                    <a:pt x="2894" y="5788"/>
                  </a:cubicBezTo>
                  <a:cubicBezTo>
                    <a:pt x="4492" y="5788"/>
                    <a:pt x="5788" y="4491"/>
                    <a:pt x="5788" y="2893"/>
                  </a:cubicBezTo>
                  <a:cubicBezTo>
                    <a:pt x="5788" y="1295"/>
                    <a:pt x="4492" y="0"/>
                    <a:pt x="28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3"/>
            <p:cNvSpPr/>
            <p:nvPr/>
          </p:nvSpPr>
          <p:spPr>
            <a:xfrm>
              <a:off x="5758550" y="2427075"/>
              <a:ext cx="54825" cy="90450"/>
            </a:xfrm>
            <a:custGeom>
              <a:avLst/>
              <a:gdLst/>
              <a:ahLst/>
              <a:cxnLst/>
              <a:rect l="l" t="t" r="r" b="b"/>
              <a:pathLst>
                <a:path w="2193" h="3618" extrusionOk="0">
                  <a:moveTo>
                    <a:pt x="921" y="894"/>
                  </a:moveTo>
                  <a:lnTo>
                    <a:pt x="921" y="1403"/>
                  </a:lnTo>
                  <a:cubicBezTo>
                    <a:pt x="821" y="1392"/>
                    <a:pt x="744" y="1364"/>
                    <a:pt x="693" y="1322"/>
                  </a:cubicBezTo>
                  <a:cubicBezTo>
                    <a:pt x="643" y="1278"/>
                    <a:pt x="618" y="1216"/>
                    <a:pt x="618" y="1141"/>
                  </a:cubicBezTo>
                  <a:cubicBezTo>
                    <a:pt x="618" y="1072"/>
                    <a:pt x="645" y="1015"/>
                    <a:pt x="700" y="971"/>
                  </a:cubicBezTo>
                  <a:cubicBezTo>
                    <a:pt x="755" y="926"/>
                    <a:pt x="828" y="901"/>
                    <a:pt x="921" y="894"/>
                  </a:cubicBezTo>
                  <a:close/>
                  <a:moveTo>
                    <a:pt x="1237" y="2038"/>
                  </a:moveTo>
                  <a:cubicBezTo>
                    <a:pt x="1360" y="2051"/>
                    <a:pt x="1446" y="2081"/>
                    <a:pt x="1498" y="2125"/>
                  </a:cubicBezTo>
                  <a:cubicBezTo>
                    <a:pt x="1550" y="2167"/>
                    <a:pt x="1576" y="2233"/>
                    <a:pt x="1576" y="2321"/>
                  </a:cubicBezTo>
                  <a:cubicBezTo>
                    <a:pt x="1576" y="2406"/>
                    <a:pt x="1546" y="2470"/>
                    <a:pt x="1490" y="2514"/>
                  </a:cubicBezTo>
                  <a:cubicBezTo>
                    <a:pt x="1433" y="2557"/>
                    <a:pt x="1350" y="2579"/>
                    <a:pt x="1237" y="2580"/>
                  </a:cubicBezTo>
                  <a:lnTo>
                    <a:pt x="1237" y="2038"/>
                  </a:lnTo>
                  <a:close/>
                  <a:moveTo>
                    <a:pt x="921" y="0"/>
                  </a:moveTo>
                  <a:lnTo>
                    <a:pt x="920" y="451"/>
                  </a:lnTo>
                  <a:cubicBezTo>
                    <a:pt x="624" y="462"/>
                    <a:pt x="398" y="534"/>
                    <a:pt x="238" y="665"/>
                  </a:cubicBezTo>
                  <a:cubicBezTo>
                    <a:pt x="79" y="795"/>
                    <a:pt x="0" y="976"/>
                    <a:pt x="0" y="1209"/>
                  </a:cubicBezTo>
                  <a:cubicBezTo>
                    <a:pt x="0" y="1429"/>
                    <a:pt x="65" y="1597"/>
                    <a:pt x="195" y="1713"/>
                  </a:cubicBezTo>
                  <a:cubicBezTo>
                    <a:pt x="326" y="1829"/>
                    <a:pt x="547" y="1916"/>
                    <a:pt x="857" y="1971"/>
                  </a:cubicBezTo>
                  <a:lnTo>
                    <a:pt x="921" y="1982"/>
                  </a:lnTo>
                  <a:lnTo>
                    <a:pt x="921" y="2588"/>
                  </a:lnTo>
                  <a:cubicBezTo>
                    <a:pt x="764" y="2582"/>
                    <a:pt x="608" y="2560"/>
                    <a:pt x="456" y="2519"/>
                  </a:cubicBezTo>
                  <a:cubicBezTo>
                    <a:pt x="304" y="2478"/>
                    <a:pt x="153" y="2419"/>
                    <a:pt x="3" y="2342"/>
                  </a:cubicBezTo>
                  <a:lnTo>
                    <a:pt x="3" y="2852"/>
                  </a:lnTo>
                  <a:cubicBezTo>
                    <a:pt x="148" y="2906"/>
                    <a:pt x="296" y="2948"/>
                    <a:pt x="448" y="2978"/>
                  </a:cubicBezTo>
                  <a:cubicBezTo>
                    <a:pt x="599" y="3008"/>
                    <a:pt x="756" y="3025"/>
                    <a:pt x="920" y="3031"/>
                  </a:cubicBezTo>
                  <a:lnTo>
                    <a:pt x="921" y="3617"/>
                  </a:lnTo>
                  <a:lnTo>
                    <a:pt x="1237" y="3617"/>
                  </a:lnTo>
                  <a:lnTo>
                    <a:pt x="1237" y="3028"/>
                  </a:lnTo>
                  <a:cubicBezTo>
                    <a:pt x="1557" y="3009"/>
                    <a:pt x="1796" y="2937"/>
                    <a:pt x="1955" y="2810"/>
                  </a:cubicBezTo>
                  <a:cubicBezTo>
                    <a:pt x="2114" y="2681"/>
                    <a:pt x="2192" y="2497"/>
                    <a:pt x="2192" y="2258"/>
                  </a:cubicBezTo>
                  <a:cubicBezTo>
                    <a:pt x="2192" y="2021"/>
                    <a:pt x="2126" y="1842"/>
                    <a:pt x="1993" y="1721"/>
                  </a:cubicBezTo>
                  <a:cubicBezTo>
                    <a:pt x="1859" y="1598"/>
                    <a:pt x="1628" y="1512"/>
                    <a:pt x="1298" y="1460"/>
                  </a:cubicBezTo>
                  <a:lnTo>
                    <a:pt x="1237" y="1447"/>
                  </a:lnTo>
                  <a:lnTo>
                    <a:pt x="1237" y="890"/>
                  </a:lnTo>
                  <a:cubicBezTo>
                    <a:pt x="1367" y="896"/>
                    <a:pt x="1498" y="915"/>
                    <a:pt x="1628" y="946"/>
                  </a:cubicBezTo>
                  <a:cubicBezTo>
                    <a:pt x="1759" y="976"/>
                    <a:pt x="1887" y="1018"/>
                    <a:pt x="2018" y="1072"/>
                  </a:cubicBezTo>
                  <a:lnTo>
                    <a:pt x="2018" y="577"/>
                  </a:lnTo>
                  <a:cubicBezTo>
                    <a:pt x="1886" y="542"/>
                    <a:pt x="1755" y="514"/>
                    <a:pt x="1627" y="492"/>
                  </a:cubicBezTo>
                  <a:cubicBezTo>
                    <a:pt x="1496" y="470"/>
                    <a:pt x="1366" y="453"/>
                    <a:pt x="1237" y="443"/>
                  </a:cubicBezTo>
                  <a:lnTo>
                    <a:pt x="12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5" name="Google Shape;925;p23"/>
          <p:cNvGrpSpPr/>
          <p:nvPr/>
        </p:nvGrpSpPr>
        <p:grpSpPr>
          <a:xfrm>
            <a:off x="190214" y="4732397"/>
            <a:ext cx="182884" cy="182882"/>
            <a:chOff x="6622700" y="4387050"/>
            <a:chExt cx="89825" cy="89525"/>
          </a:xfrm>
        </p:grpSpPr>
        <p:sp>
          <p:nvSpPr>
            <p:cNvPr id="926" name="Google Shape;926;p23"/>
            <p:cNvSpPr/>
            <p:nvPr/>
          </p:nvSpPr>
          <p:spPr>
            <a:xfrm>
              <a:off x="6662325" y="4387050"/>
              <a:ext cx="10550" cy="89525"/>
            </a:xfrm>
            <a:custGeom>
              <a:avLst/>
              <a:gdLst/>
              <a:ahLst/>
              <a:cxnLst/>
              <a:rect l="l" t="t" r="r" b="b"/>
              <a:pathLst>
                <a:path w="422" h="3581" extrusionOk="0">
                  <a:moveTo>
                    <a:pt x="211" y="1"/>
                  </a:moveTo>
                  <a:cubicBezTo>
                    <a:pt x="95" y="1"/>
                    <a:pt x="1" y="95"/>
                    <a:pt x="1" y="211"/>
                  </a:cubicBezTo>
                  <a:lnTo>
                    <a:pt x="1" y="3370"/>
                  </a:lnTo>
                  <a:cubicBezTo>
                    <a:pt x="1" y="3486"/>
                    <a:pt x="95" y="3580"/>
                    <a:pt x="211" y="3580"/>
                  </a:cubicBezTo>
                  <a:cubicBezTo>
                    <a:pt x="327" y="3580"/>
                    <a:pt x="420" y="3487"/>
                    <a:pt x="422" y="3371"/>
                  </a:cubicBezTo>
                  <a:lnTo>
                    <a:pt x="422" y="211"/>
                  </a:lnTo>
                  <a:cubicBezTo>
                    <a:pt x="422" y="95"/>
                    <a:pt x="327" y="1"/>
                    <a:pt x="2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3"/>
            <p:cNvSpPr/>
            <p:nvPr/>
          </p:nvSpPr>
          <p:spPr>
            <a:xfrm>
              <a:off x="6622700" y="4426575"/>
              <a:ext cx="89825" cy="10500"/>
            </a:xfrm>
            <a:custGeom>
              <a:avLst/>
              <a:gdLst/>
              <a:ahLst/>
              <a:cxnLst/>
              <a:rect l="l" t="t" r="r" b="b"/>
              <a:pathLst>
                <a:path w="3593" h="420" extrusionOk="0">
                  <a:moveTo>
                    <a:pt x="208" y="0"/>
                  </a:moveTo>
                  <a:cubicBezTo>
                    <a:pt x="93" y="0"/>
                    <a:pt x="0" y="94"/>
                    <a:pt x="0" y="209"/>
                  </a:cubicBezTo>
                  <a:cubicBezTo>
                    <a:pt x="0" y="327"/>
                    <a:pt x="94" y="420"/>
                    <a:pt x="211" y="420"/>
                  </a:cubicBezTo>
                  <a:cubicBezTo>
                    <a:pt x="213" y="420"/>
                    <a:pt x="215" y="420"/>
                    <a:pt x="217" y="420"/>
                  </a:cubicBezTo>
                  <a:lnTo>
                    <a:pt x="3375" y="420"/>
                  </a:lnTo>
                  <a:cubicBezTo>
                    <a:pt x="3377" y="420"/>
                    <a:pt x="3379" y="420"/>
                    <a:pt x="3381" y="420"/>
                  </a:cubicBezTo>
                  <a:cubicBezTo>
                    <a:pt x="3498" y="420"/>
                    <a:pt x="3592" y="327"/>
                    <a:pt x="3592" y="209"/>
                  </a:cubicBezTo>
                  <a:cubicBezTo>
                    <a:pt x="3592" y="94"/>
                    <a:pt x="3499" y="0"/>
                    <a:pt x="3384" y="0"/>
                  </a:cubicBezTo>
                  <a:cubicBezTo>
                    <a:pt x="3381" y="0"/>
                    <a:pt x="3378" y="0"/>
                    <a:pt x="3375" y="0"/>
                  </a:cubicBezTo>
                  <a:lnTo>
                    <a:pt x="217" y="0"/>
                  </a:lnTo>
                  <a:cubicBezTo>
                    <a:pt x="214" y="0"/>
                    <a:pt x="211" y="0"/>
                    <a:pt x="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29"/>
          <p:cNvSpPr/>
          <p:nvPr/>
        </p:nvSpPr>
        <p:spPr>
          <a:xfrm>
            <a:off x="8584863" y="2030736"/>
            <a:ext cx="1277881" cy="1252215"/>
          </a:xfrm>
          <a:custGeom>
            <a:avLst/>
            <a:gdLst/>
            <a:ahLst/>
            <a:cxnLst/>
            <a:rect l="l" t="t" r="r" b="b"/>
            <a:pathLst>
              <a:path w="10655" h="10441" extrusionOk="0">
                <a:moveTo>
                  <a:pt x="5315" y="3576"/>
                </a:moveTo>
                <a:cubicBezTo>
                  <a:pt x="5345" y="3576"/>
                  <a:pt x="5375" y="3576"/>
                  <a:pt x="5405" y="3578"/>
                </a:cubicBezTo>
                <a:cubicBezTo>
                  <a:pt x="6025" y="3614"/>
                  <a:pt x="6564" y="4021"/>
                  <a:pt x="6769" y="4611"/>
                </a:cubicBezTo>
                <a:cubicBezTo>
                  <a:pt x="6973" y="5198"/>
                  <a:pt x="6803" y="5852"/>
                  <a:pt x="6337" y="6265"/>
                </a:cubicBezTo>
                <a:cubicBezTo>
                  <a:pt x="6043" y="6526"/>
                  <a:pt x="5678" y="6654"/>
                  <a:pt x="5315" y="6654"/>
                </a:cubicBezTo>
                <a:cubicBezTo>
                  <a:pt x="4890" y="6654"/>
                  <a:pt x="4468" y="6480"/>
                  <a:pt x="4163" y="6138"/>
                </a:cubicBezTo>
                <a:cubicBezTo>
                  <a:pt x="3750" y="5673"/>
                  <a:pt x="3657" y="5003"/>
                  <a:pt x="3929" y="4444"/>
                </a:cubicBezTo>
                <a:cubicBezTo>
                  <a:pt x="4186" y="3910"/>
                  <a:pt x="4727" y="3576"/>
                  <a:pt x="5315" y="3576"/>
                </a:cubicBezTo>
                <a:close/>
                <a:moveTo>
                  <a:pt x="4872" y="0"/>
                </a:moveTo>
                <a:lnTo>
                  <a:pt x="4792" y="1374"/>
                </a:lnTo>
                <a:cubicBezTo>
                  <a:pt x="4289" y="1444"/>
                  <a:pt x="3805" y="1614"/>
                  <a:pt x="3370" y="1876"/>
                </a:cubicBezTo>
                <a:lnTo>
                  <a:pt x="2396" y="780"/>
                </a:lnTo>
                <a:lnTo>
                  <a:pt x="1140" y="1895"/>
                </a:lnTo>
                <a:lnTo>
                  <a:pt x="2158" y="3041"/>
                </a:lnTo>
                <a:cubicBezTo>
                  <a:pt x="1971" y="3328"/>
                  <a:pt x="1822" y="3638"/>
                  <a:pt x="1720" y="3965"/>
                </a:cubicBezTo>
                <a:lnTo>
                  <a:pt x="100" y="3870"/>
                </a:lnTo>
                <a:lnTo>
                  <a:pt x="1" y="5547"/>
                </a:lnTo>
                <a:lnTo>
                  <a:pt x="1572" y="5638"/>
                </a:lnTo>
                <a:cubicBezTo>
                  <a:pt x="1643" y="6141"/>
                  <a:pt x="1813" y="6625"/>
                  <a:pt x="2075" y="7060"/>
                </a:cubicBezTo>
                <a:lnTo>
                  <a:pt x="978" y="8035"/>
                </a:lnTo>
                <a:lnTo>
                  <a:pt x="2094" y="9290"/>
                </a:lnTo>
                <a:lnTo>
                  <a:pt x="3241" y="8272"/>
                </a:lnTo>
                <a:cubicBezTo>
                  <a:pt x="3584" y="8498"/>
                  <a:pt x="3961" y="8666"/>
                  <a:pt x="4358" y="8772"/>
                </a:cubicBezTo>
                <a:lnTo>
                  <a:pt x="4266" y="10343"/>
                </a:lnTo>
                <a:lnTo>
                  <a:pt x="5942" y="10440"/>
                </a:lnTo>
                <a:lnTo>
                  <a:pt x="6038" y="8820"/>
                </a:lnTo>
                <a:cubicBezTo>
                  <a:pt x="6374" y="8754"/>
                  <a:pt x="6700" y="8644"/>
                  <a:pt x="7004" y="8490"/>
                </a:cubicBezTo>
                <a:lnTo>
                  <a:pt x="8024" y="9637"/>
                </a:lnTo>
                <a:lnTo>
                  <a:pt x="9280" y="8520"/>
                </a:lnTo>
                <a:lnTo>
                  <a:pt x="8304" y="7423"/>
                </a:lnTo>
                <a:cubicBezTo>
                  <a:pt x="8530" y="7131"/>
                  <a:pt x="8713" y="6807"/>
                  <a:pt x="8843" y="6462"/>
                </a:cubicBezTo>
                <a:lnTo>
                  <a:pt x="10557" y="6562"/>
                </a:lnTo>
                <a:lnTo>
                  <a:pt x="10655" y="4884"/>
                </a:lnTo>
                <a:lnTo>
                  <a:pt x="9074" y="4791"/>
                </a:lnTo>
                <a:cubicBezTo>
                  <a:pt x="9035" y="4315"/>
                  <a:pt x="8904" y="3852"/>
                  <a:pt x="8691" y="3424"/>
                </a:cubicBezTo>
                <a:lnTo>
                  <a:pt x="9836" y="2406"/>
                </a:lnTo>
                <a:lnTo>
                  <a:pt x="8720" y="1150"/>
                </a:lnTo>
                <a:lnTo>
                  <a:pt x="7624" y="2126"/>
                </a:lnTo>
                <a:cubicBezTo>
                  <a:pt x="7275" y="1858"/>
                  <a:pt x="6883" y="1653"/>
                  <a:pt x="6465" y="1520"/>
                </a:cubicBezTo>
                <a:lnTo>
                  <a:pt x="6549" y="98"/>
                </a:lnTo>
                <a:lnTo>
                  <a:pt x="4872" y="0"/>
                </a:lnTo>
                <a:close/>
              </a:path>
            </a:pathLst>
          </a:custGeom>
          <a:solidFill>
            <a:srgbClr val="DBBBA0">
              <a:alpha val="289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6" name="Google Shape;1166;p29"/>
          <p:cNvSpPr/>
          <p:nvPr/>
        </p:nvSpPr>
        <p:spPr>
          <a:xfrm>
            <a:off x="-564662" y="778511"/>
            <a:ext cx="1277881" cy="1252215"/>
          </a:xfrm>
          <a:custGeom>
            <a:avLst/>
            <a:gdLst/>
            <a:ahLst/>
            <a:cxnLst/>
            <a:rect l="l" t="t" r="r" b="b"/>
            <a:pathLst>
              <a:path w="10655" h="10441" extrusionOk="0">
                <a:moveTo>
                  <a:pt x="5315" y="3576"/>
                </a:moveTo>
                <a:cubicBezTo>
                  <a:pt x="5345" y="3576"/>
                  <a:pt x="5375" y="3576"/>
                  <a:pt x="5405" y="3578"/>
                </a:cubicBezTo>
                <a:cubicBezTo>
                  <a:pt x="6025" y="3614"/>
                  <a:pt x="6564" y="4021"/>
                  <a:pt x="6769" y="4611"/>
                </a:cubicBezTo>
                <a:cubicBezTo>
                  <a:pt x="6973" y="5198"/>
                  <a:pt x="6803" y="5852"/>
                  <a:pt x="6337" y="6265"/>
                </a:cubicBezTo>
                <a:cubicBezTo>
                  <a:pt x="6043" y="6526"/>
                  <a:pt x="5678" y="6654"/>
                  <a:pt x="5315" y="6654"/>
                </a:cubicBezTo>
                <a:cubicBezTo>
                  <a:pt x="4890" y="6654"/>
                  <a:pt x="4468" y="6480"/>
                  <a:pt x="4163" y="6138"/>
                </a:cubicBezTo>
                <a:cubicBezTo>
                  <a:pt x="3750" y="5673"/>
                  <a:pt x="3657" y="5003"/>
                  <a:pt x="3929" y="4444"/>
                </a:cubicBezTo>
                <a:cubicBezTo>
                  <a:pt x="4186" y="3910"/>
                  <a:pt x="4727" y="3576"/>
                  <a:pt x="5315" y="3576"/>
                </a:cubicBezTo>
                <a:close/>
                <a:moveTo>
                  <a:pt x="4872" y="0"/>
                </a:moveTo>
                <a:lnTo>
                  <a:pt x="4792" y="1374"/>
                </a:lnTo>
                <a:cubicBezTo>
                  <a:pt x="4289" y="1444"/>
                  <a:pt x="3805" y="1614"/>
                  <a:pt x="3370" y="1876"/>
                </a:cubicBezTo>
                <a:lnTo>
                  <a:pt x="2396" y="780"/>
                </a:lnTo>
                <a:lnTo>
                  <a:pt x="1140" y="1895"/>
                </a:lnTo>
                <a:lnTo>
                  <a:pt x="2158" y="3041"/>
                </a:lnTo>
                <a:cubicBezTo>
                  <a:pt x="1971" y="3328"/>
                  <a:pt x="1822" y="3638"/>
                  <a:pt x="1720" y="3965"/>
                </a:cubicBezTo>
                <a:lnTo>
                  <a:pt x="100" y="3870"/>
                </a:lnTo>
                <a:lnTo>
                  <a:pt x="1" y="5547"/>
                </a:lnTo>
                <a:lnTo>
                  <a:pt x="1572" y="5638"/>
                </a:lnTo>
                <a:cubicBezTo>
                  <a:pt x="1643" y="6141"/>
                  <a:pt x="1813" y="6625"/>
                  <a:pt x="2075" y="7060"/>
                </a:cubicBezTo>
                <a:lnTo>
                  <a:pt x="978" y="8035"/>
                </a:lnTo>
                <a:lnTo>
                  <a:pt x="2094" y="9290"/>
                </a:lnTo>
                <a:lnTo>
                  <a:pt x="3241" y="8272"/>
                </a:lnTo>
                <a:cubicBezTo>
                  <a:pt x="3584" y="8498"/>
                  <a:pt x="3961" y="8666"/>
                  <a:pt x="4358" y="8772"/>
                </a:cubicBezTo>
                <a:lnTo>
                  <a:pt x="4266" y="10343"/>
                </a:lnTo>
                <a:lnTo>
                  <a:pt x="5942" y="10440"/>
                </a:lnTo>
                <a:lnTo>
                  <a:pt x="6038" y="8820"/>
                </a:lnTo>
                <a:cubicBezTo>
                  <a:pt x="6374" y="8754"/>
                  <a:pt x="6700" y="8644"/>
                  <a:pt x="7004" y="8490"/>
                </a:cubicBezTo>
                <a:lnTo>
                  <a:pt x="8024" y="9637"/>
                </a:lnTo>
                <a:lnTo>
                  <a:pt x="9280" y="8520"/>
                </a:lnTo>
                <a:lnTo>
                  <a:pt x="8304" y="7423"/>
                </a:lnTo>
                <a:cubicBezTo>
                  <a:pt x="8530" y="7131"/>
                  <a:pt x="8713" y="6807"/>
                  <a:pt x="8843" y="6462"/>
                </a:cubicBezTo>
                <a:lnTo>
                  <a:pt x="10557" y="6562"/>
                </a:lnTo>
                <a:lnTo>
                  <a:pt x="10655" y="4884"/>
                </a:lnTo>
                <a:lnTo>
                  <a:pt x="9074" y="4791"/>
                </a:lnTo>
                <a:cubicBezTo>
                  <a:pt x="9035" y="4315"/>
                  <a:pt x="8904" y="3852"/>
                  <a:pt x="8691" y="3424"/>
                </a:cubicBezTo>
                <a:lnTo>
                  <a:pt x="9836" y="2406"/>
                </a:lnTo>
                <a:lnTo>
                  <a:pt x="8720" y="1150"/>
                </a:lnTo>
                <a:lnTo>
                  <a:pt x="7624" y="2126"/>
                </a:lnTo>
                <a:cubicBezTo>
                  <a:pt x="7275" y="1858"/>
                  <a:pt x="6883" y="1653"/>
                  <a:pt x="6465" y="1520"/>
                </a:cubicBezTo>
                <a:lnTo>
                  <a:pt x="6549" y="98"/>
                </a:lnTo>
                <a:lnTo>
                  <a:pt x="4872" y="0"/>
                </a:lnTo>
                <a:close/>
              </a:path>
            </a:pathLst>
          </a:custGeom>
          <a:solidFill>
            <a:srgbClr val="DBBBA0">
              <a:alpha val="289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7" name="Google Shape;1167;p29"/>
          <p:cNvGrpSpPr/>
          <p:nvPr/>
        </p:nvGrpSpPr>
        <p:grpSpPr>
          <a:xfrm>
            <a:off x="8584865" y="2013283"/>
            <a:ext cx="348588" cy="294865"/>
            <a:chOff x="5661875" y="2759775"/>
            <a:chExt cx="198875" cy="168225"/>
          </a:xfrm>
        </p:grpSpPr>
        <p:sp>
          <p:nvSpPr>
            <p:cNvPr id="1168" name="Google Shape;1168;p29"/>
            <p:cNvSpPr/>
            <p:nvPr/>
          </p:nvSpPr>
          <p:spPr>
            <a:xfrm>
              <a:off x="5661875" y="2759800"/>
              <a:ext cx="184650" cy="168200"/>
            </a:xfrm>
            <a:custGeom>
              <a:avLst/>
              <a:gdLst/>
              <a:ahLst/>
              <a:cxnLst/>
              <a:rect l="l" t="t" r="r" b="b"/>
              <a:pathLst>
                <a:path w="7386" h="6728" extrusionOk="0">
                  <a:moveTo>
                    <a:pt x="3693" y="1"/>
                  </a:moveTo>
                  <a:cubicBezTo>
                    <a:pt x="2832" y="1"/>
                    <a:pt x="1971" y="329"/>
                    <a:pt x="1314" y="986"/>
                  </a:cubicBezTo>
                  <a:cubicBezTo>
                    <a:pt x="0" y="2300"/>
                    <a:pt x="0" y="4429"/>
                    <a:pt x="1314" y="5743"/>
                  </a:cubicBezTo>
                  <a:cubicBezTo>
                    <a:pt x="1971" y="6399"/>
                    <a:pt x="2832" y="6728"/>
                    <a:pt x="3693" y="6728"/>
                  </a:cubicBezTo>
                  <a:cubicBezTo>
                    <a:pt x="4554" y="6728"/>
                    <a:pt x="5415" y="6399"/>
                    <a:pt x="6072" y="5743"/>
                  </a:cubicBezTo>
                  <a:cubicBezTo>
                    <a:pt x="7386" y="4429"/>
                    <a:pt x="7386" y="2300"/>
                    <a:pt x="6072" y="986"/>
                  </a:cubicBezTo>
                  <a:cubicBezTo>
                    <a:pt x="5415" y="329"/>
                    <a:pt x="4554" y="1"/>
                    <a:pt x="36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9"/>
            <p:cNvSpPr/>
            <p:nvPr/>
          </p:nvSpPr>
          <p:spPr>
            <a:xfrm>
              <a:off x="5676125" y="2759775"/>
              <a:ext cx="184625" cy="168225"/>
            </a:xfrm>
            <a:custGeom>
              <a:avLst/>
              <a:gdLst/>
              <a:ahLst/>
              <a:cxnLst/>
              <a:rect l="l" t="t" r="r" b="b"/>
              <a:pathLst>
                <a:path w="7385" h="6729" extrusionOk="0">
                  <a:moveTo>
                    <a:pt x="3692" y="0"/>
                  </a:moveTo>
                  <a:cubicBezTo>
                    <a:pt x="2832" y="0"/>
                    <a:pt x="1971" y="329"/>
                    <a:pt x="1314" y="985"/>
                  </a:cubicBezTo>
                  <a:cubicBezTo>
                    <a:pt x="0" y="2301"/>
                    <a:pt x="0" y="4430"/>
                    <a:pt x="1314" y="5744"/>
                  </a:cubicBezTo>
                  <a:cubicBezTo>
                    <a:pt x="1971" y="6400"/>
                    <a:pt x="2832" y="6729"/>
                    <a:pt x="3692" y="6729"/>
                  </a:cubicBezTo>
                  <a:cubicBezTo>
                    <a:pt x="4553" y="6729"/>
                    <a:pt x="5414" y="6400"/>
                    <a:pt x="6071" y="5744"/>
                  </a:cubicBezTo>
                  <a:cubicBezTo>
                    <a:pt x="7384" y="4430"/>
                    <a:pt x="7384" y="2301"/>
                    <a:pt x="6071" y="985"/>
                  </a:cubicBezTo>
                  <a:cubicBezTo>
                    <a:pt x="5414" y="329"/>
                    <a:pt x="4553" y="0"/>
                    <a:pt x="3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9"/>
            <p:cNvSpPr/>
            <p:nvPr/>
          </p:nvSpPr>
          <p:spPr>
            <a:xfrm>
              <a:off x="5704525" y="2780000"/>
              <a:ext cx="127825" cy="127825"/>
            </a:xfrm>
            <a:custGeom>
              <a:avLst/>
              <a:gdLst/>
              <a:ahLst/>
              <a:cxnLst/>
              <a:rect l="l" t="t" r="r" b="b"/>
              <a:pathLst>
                <a:path w="5113" h="5113" extrusionOk="0">
                  <a:moveTo>
                    <a:pt x="2557" y="0"/>
                  </a:moveTo>
                  <a:cubicBezTo>
                    <a:pt x="1145" y="0"/>
                    <a:pt x="1" y="1144"/>
                    <a:pt x="1" y="2556"/>
                  </a:cubicBezTo>
                  <a:cubicBezTo>
                    <a:pt x="1" y="3968"/>
                    <a:pt x="1145" y="5112"/>
                    <a:pt x="2557" y="5112"/>
                  </a:cubicBezTo>
                  <a:cubicBezTo>
                    <a:pt x="3968" y="5112"/>
                    <a:pt x="5112" y="3968"/>
                    <a:pt x="5112" y="2556"/>
                  </a:cubicBezTo>
                  <a:cubicBezTo>
                    <a:pt x="5112" y="1144"/>
                    <a:pt x="3968" y="0"/>
                    <a:pt x="2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9"/>
            <p:cNvSpPr/>
            <p:nvPr/>
          </p:nvSpPr>
          <p:spPr>
            <a:xfrm>
              <a:off x="5706650" y="2789425"/>
              <a:ext cx="123625" cy="108925"/>
            </a:xfrm>
            <a:custGeom>
              <a:avLst/>
              <a:gdLst/>
              <a:ahLst/>
              <a:cxnLst/>
              <a:rect l="l" t="t" r="r" b="b"/>
              <a:pathLst>
                <a:path w="4945" h="4357" extrusionOk="0">
                  <a:moveTo>
                    <a:pt x="2470" y="1"/>
                  </a:moveTo>
                  <a:cubicBezTo>
                    <a:pt x="2193" y="1"/>
                    <a:pt x="1910" y="54"/>
                    <a:pt x="1638" y="167"/>
                  </a:cubicBezTo>
                  <a:cubicBezTo>
                    <a:pt x="527" y="628"/>
                    <a:pt x="0" y="1902"/>
                    <a:pt x="459" y="3013"/>
                  </a:cubicBezTo>
                  <a:cubicBezTo>
                    <a:pt x="807" y="3851"/>
                    <a:pt x="1617" y="4357"/>
                    <a:pt x="2472" y="4357"/>
                  </a:cubicBezTo>
                  <a:cubicBezTo>
                    <a:pt x="2750" y="4357"/>
                    <a:pt x="3032" y="4303"/>
                    <a:pt x="3305" y="4190"/>
                  </a:cubicBezTo>
                  <a:cubicBezTo>
                    <a:pt x="4416" y="3731"/>
                    <a:pt x="4944" y="2457"/>
                    <a:pt x="4484" y="1346"/>
                  </a:cubicBezTo>
                  <a:cubicBezTo>
                    <a:pt x="4136" y="507"/>
                    <a:pt x="3325" y="1"/>
                    <a:pt x="24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9"/>
            <p:cNvSpPr/>
            <p:nvPr/>
          </p:nvSpPr>
          <p:spPr>
            <a:xfrm>
              <a:off x="5752100" y="2810175"/>
              <a:ext cx="41275" cy="68050"/>
            </a:xfrm>
            <a:custGeom>
              <a:avLst/>
              <a:gdLst/>
              <a:ahLst/>
              <a:cxnLst/>
              <a:rect l="l" t="t" r="r" b="b"/>
              <a:pathLst>
                <a:path w="1651" h="2722" extrusionOk="0">
                  <a:moveTo>
                    <a:pt x="694" y="673"/>
                  </a:moveTo>
                  <a:lnTo>
                    <a:pt x="694" y="1055"/>
                  </a:lnTo>
                  <a:cubicBezTo>
                    <a:pt x="617" y="1047"/>
                    <a:pt x="560" y="1026"/>
                    <a:pt x="522" y="993"/>
                  </a:cubicBezTo>
                  <a:cubicBezTo>
                    <a:pt x="485" y="960"/>
                    <a:pt x="464" y="915"/>
                    <a:pt x="464" y="857"/>
                  </a:cubicBezTo>
                  <a:cubicBezTo>
                    <a:pt x="464" y="805"/>
                    <a:pt x="485" y="762"/>
                    <a:pt x="527" y="729"/>
                  </a:cubicBezTo>
                  <a:cubicBezTo>
                    <a:pt x="568" y="695"/>
                    <a:pt x="624" y="676"/>
                    <a:pt x="694" y="673"/>
                  </a:cubicBezTo>
                  <a:close/>
                  <a:moveTo>
                    <a:pt x="931" y="1532"/>
                  </a:moveTo>
                  <a:cubicBezTo>
                    <a:pt x="1022" y="1543"/>
                    <a:pt x="1088" y="1564"/>
                    <a:pt x="1127" y="1597"/>
                  </a:cubicBezTo>
                  <a:cubicBezTo>
                    <a:pt x="1167" y="1630"/>
                    <a:pt x="1185" y="1679"/>
                    <a:pt x="1185" y="1746"/>
                  </a:cubicBezTo>
                  <a:cubicBezTo>
                    <a:pt x="1185" y="1811"/>
                    <a:pt x="1165" y="1858"/>
                    <a:pt x="1121" y="1891"/>
                  </a:cubicBezTo>
                  <a:cubicBezTo>
                    <a:pt x="1079" y="1922"/>
                    <a:pt x="1016" y="1939"/>
                    <a:pt x="931" y="1941"/>
                  </a:cubicBezTo>
                  <a:lnTo>
                    <a:pt x="931" y="1532"/>
                  </a:lnTo>
                  <a:close/>
                  <a:moveTo>
                    <a:pt x="694" y="0"/>
                  </a:moveTo>
                  <a:lnTo>
                    <a:pt x="692" y="338"/>
                  </a:lnTo>
                  <a:cubicBezTo>
                    <a:pt x="470" y="348"/>
                    <a:pt x="299" y="401"/>
                    <a:pt x="180" y="500"/>
                  </a:cubicBezTo>
                  <a:cubicBezTo>
                    <a:pt x="60" y="597"/>
                    <a:pt x="1" y="734"/>
                    <a:pt x="1" y="909"/>
                  </a:cubicBezTo>
                  <a:cubicBezTo>
                    <a:pt x="1" y="1074"/>
                    <a:pt x="49" y="1201"/>
                    <a:pt x="147" y="1289"/>
                  </a:cubicBezTo>
                  <a:cubicBezTo>
                    <a:pt x="246" y="1377"/>
                    <a:pt x="412" y="1441"/>
                    <a:pt x="645" y="1482"/>
                  </a:cubicBezTo>
                  <a:lnTo>
                    <a:pt x="694" y="1490"/>
                  </a:lnTo>
                  <a:lnTo>
                    <a:pt x="694" y="1946"/>
                  </a:lnTo>
                  <a:cubicBezTo>
                    <a:pt x="576" y="1943"/>
                    <a:pt x="458" y="1925"/>
                    <a:pt x="343" y="1895"/>
                  </a:cubicBezTo>
                  <a:cubicBezTo>
                    <a:pt x="228" y="1864"/>
                    <a:pt x="115" y="1820"/>
                    <a:pt x="4" y="1762"/>
                  </a:cubicBezTo>
                  <a:lnTo>
                    <a:pt x="4" y="2145"/>
                  </a:lnTo>
                  <a:cubicBezTo>
                    <a:pt x="112" y="2186"/>
                    <a:pt x="222" y="2217"/>
                    <a:pt x="337" y="2239"/>
                  </a:cubicBezTo>
                  <a:cubicBezTo>
                    <a:pt x="452" y="2261"/>
                    <a:pt x="569" y="2276"/>
                    <a:pt x="692" y="2280"/>
                  </a:cubicBezTo>
                  <a:lnTo>
                    <a:pt x="694" y="2722"/>
                  </a:lnTo>
                  <a:lnTo>
                    <a:pt x="931" y="2722"/>
                  </a:lnTo>
                  <a:lnTo>
                    <a:pt x="931" y="2277"/>
                  </a:lnTo>
                  <a:cubicBezTo>
                    <a:pt x="1173" y="2263"/>
                    <a:pt x="1352" y="2210"/>
                    <a:pt x="1471" y="2114"/>
                  </a:cubicBezTo>
                  <a:cubicBezTo>
                    <a:pt x="1591" y="2016"/>
                    <a:pt x="1651" y="1878"/>
                    <a:pt x="1651" y="1699"/>
                  </a:cubicBezTo>
                  <a:cubicBezTo>
                    <a:pt x="1651" y="1520"/>
                    <a:pt x="1600" y="1385"/>
                    <a:pt x="1500" y="1294"/>
                  </a:cubicBezTo>
                  <a:cubicBezTo>
                    <a:pt x="1399" y="1202"/>
                    <a:pt x="1226" y="1136"/>
                    <a:pt x="978" y="1097"/>
                  </a:cubicBezTo>
                  <a:lnTo>
                    <a:pt x="931" y="1089"/>
                  </a:lnTo>
                  <a:lnTo>
                    <a:pt x="931" y="668"/>
                  </a:lnTo>
                  <a:cubicBezTo>
                    <a:pt x="1030" y="673"/>
                    <a:pt x="1127" y="687"/>
                    <a:pt x="1225" y="711"/>
                  </a:cubicBezTo>
                  <a:cubicBezTo>
                    <a:pt x="1324" y="733"/>
                    <a:pt x="1421" y="766"/>
                    <a:pt x="1519" y="806"/>
                  </a:cubicBezTo>
                  <a:lnTo>
                    <a:pt x="1519" y="434"/>
                  </a:lnTo>
                  <a:cubicBezTo>
                    <a:pt x="1420" y="407"/>
                    <a:pt x="1322" y="385"/>
                    <a:pt x="1225" y="370"/>
                  </a:cubicBezTo>
                  <a:cubicBezTo>
                    <a:pt x="1126" y="352"/>
                    <a:pt x="1028" y="340"/>
                    <a:pt x="931" y="332"/>
                  </a:cubicBezTo>
                  <a:lnTo>
                    <a:pt x="9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3" name="Google Shape;1173;p29"/>
          <p:cNvGrpSpPr/>
          <p:nvPr/>
        </p:nvGrpSpPr>
        <p:grpSpPr>
          <a:xfrm>
            <a:off x="8750576" y="3484084"/>
            <a:ext cx="182884" cy="182882"/>
            <a:chOff x="6622700" y="4387050"/>
            <a:chExt cx="89825" cy="89525"/>
          </a:xfrm>
        </p:grpSpPr>
        <p:sp>
          <p:nvSpPr>
            <p:cNvPr id="1174" name="Google Shape;1174;p29"/>
            <p:cNvSpPr/>
            <p:nvPr/>
          </p:nvSpPr>
          <p:spPr>
            <a:xfrm>
              <a:off x="6662325" y="4387050"/>
              <a:ext cx="10550" cy="89525"/>
            </a:xfrm>
            <a:custGeom>
              <a:avLst/>
              <a:gdLst/>
              <a:ahLst/>
              <a:cxnLst/>
              <a:rect l="l" t="t" r="r" b="b"/>
              <a:pathLst>
                <a:path w="422" h="3581" extrusionOk="0">
                  <a:moveTo>
                    <a:pt x="211" y="1"/>
                  </a:moveTo>
                  <a:cubicBezTo>
                    <a:pt x="95" y="1"/>
                    <a:pt x="1" y="95"/>
                    <a:pt x="1" y="211"/>
                  </a:cubicBezTo>
                  <a:lnTo>
                    <a:pt x="1" y="3370"/>
                  </a:lnTo>
                  <a:cubicBezTo>
                    <a:pt x="1" y="3486"/>
                    <a:pt x="95" y="3580"/>
                    <a:pt x="211" y="3580"/>
                  </a:cubicBezTo>
                  <a:cubicBezTo>
                    <a:pt x="327" y="3580"/>
                    <a:pt x="420" y="3487"/>
                    <a:pt x="422" y="3371"/>
                  </a:cubicBezTo>
                  <a:lnTo>
                    <a:pt x="422" y="211"/>
                  </a:lnTo>
                  <a:cubicBezTo>
                    <a:pt x="422" y="95"/>
                    <a:pt x="327" y="1"/>
                    <a:pt x="2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9"/>
            <p:cNvSpPr/>
            <p:nvPr/>
          </p:nvSpPr>
          <p:spPr>
            <a:xfrm>
              <a:off x="6622700" y="4426575"/>
              <a:ext cx="89825" cy="10500"/>
            </a:xfrm>
            <a:custGeom>
              <a:avLst/>
              <a:gdLst/>
              <a:ahLst/>
              <a:cxnLst/>
              <a:rect l="l" t="t" r="r" b="b"/>
              <a:pathLst>
                <a:path w="3593" h="420" extrusionOk="0">
                  <a:moveTo>
                    <a:pt x="208" y="0"/>
                  </a:moveTo>
                  <a:cubicBezTo>
                    <a:pt x="93" y="0"/>
                    <a:pt x="0" y="94"/>
                    <a:pt x="0" y="209"/>
                  </a:cubicBezTo>
                  <a:cubicBezTo>
                    <a:pt x="0" y="327"/>
                    <a:pt x="94" y="420"/>
                    <a:pt x="211" y="420"/>
                  </a:cubicBezTo>
                  <a:cubicBezTo>
                    <a:pt x="213" y="420"/>
                    <a:pt x="215" y="420"/>
                    <a:pt x="217" y="420"/>
                  </a:cubicBezTo>
                  <a:lnTo>
                    <a:pt x="3375" y="420"/>
                  </a:lnTo>
                  <a:cubicBezTo>
                    <a:pt x="3377" y="420"/>
                    <a:pt x="3379" y="420"/>
                    <a:pt x="3381" y="420"/>
                  </a:cubicBezTo>
                  <a:cubicBezTo>
                    <a:pt x="3498" y="420"/>
                    <a:pt x="3592" y="327"/>
                    <a:pt x="3592" y="209"/>
                  </a:cubicBezTo>
                  <a:cubicBezTo>
                    <a:pt x="3592" y="94"/>
                    <a:pt x="3499" y="0"/>
                    <a:pt x="3384" y="0"/>
                  </a:cubicBezTo>
                  <a:cubicBezTo>
                    <a:pt x="3381" y="0"/>
                    <a:pt x="3378" y="0"/>
                    <a:pt x="3375" y="0"/>
                  </a:cubicBezTo>
                  <a:lnTo>
                    <a:pt x="217" y="0"/>
                  </a:lnTo>
                  <a:cubicBezTo>
                    <a:pt x="214" y="0"/>
                    <a:pt x="211" y="0"/>
                    <a:pt x="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6" name="Google Shape;1176;p29"/>
          <p:cNvGrpSpPr/>
          <p:nvPr/>
        </p:nvGrpSpPr>
        <p:grpSpPr>
          <a:xfrm>
            <a:off x="387476" y="3041372"/>
            <a:ext cx="182884" cy="182882"/>
            <a:chOff x="6622700" y="4387050"/>
            <a:chExt cx="89825" cy="89525"/>
          </a:xfrm>
        </p:grpSpPr>
        <p:sp>
          <p:nvSpPr>
            <p:cNvPr id="1177" name="Google Shape;1177;p29"/>
            <p:cNvSpPr/>
            <p:nvPr/>
          </p:nvSpPr>
          <p:spPr>
            <a:xfrm>
              <a:off x="6662325" y="4387050"/>
              <a:ext cx="10550" cy="89525"/>
            </a:xfrm>
            <a:custGeom>
              <a:avLst/>
              <a:gdLst/>
              <a:ahLst/>
              <a:cxnLst/>
              <a:rect l="l" t="t" r="r" b="b"/>
              <a:pathLst>
                <a:path w="422" h="3581" extrusionOk="0">
                  <a:moveTo>
                    <a:pt x="211" y="1"/>
                  </a:moveTo>
                  <a:cubicBezTo>
                    <a:pt x="95" y="1"/>
                    <a:pt x="1" y="95"/>
                    <a:pt x="1" y="211"/>
                  </a:cubicBezTo>
                  <a:lnTo>
                    <a:pt x="1" y="3370"/>
                  </a:lnTo>
                  <a:cubicBezTo>
                    <a:pt x="1" y="3486"/>
                    <a:pt x="95" y="3580"/>
                    <a:pt x="211" y="3580"/>
                  </a:cubicBezTo>
                  <a:cubicBezTo>
                    <a:pt x="327" y="3580"/>
                    <a:pt x="420" y="3487"/>
                    <a:pt x="422" y="3371"/>
                  </a:cubicBezTo>
                  <a:lnTo>
                    <a:pt x="422" y="211"/>
                  </a:lnTo>
                  <a:cubicBezTo>
                    <a:pt x="422" y="95"/>
                    <a:pt x="327" y="1"/>
                    <a:pt x="2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9"/>
            <p:cNvSpPr/>
            <p:nvPr/>
          </p:nvSpPr>
          <p:spPr>
            <a:xfrm>
              <a:off x="6622700" y="4426575"/>
              <a:ext cx="89825" cy="10500"/>
            </a:xfrm>
            <a:custGeom>
              <a:avLst/>
              <a:gdLst/>
              <a:ahLst/>
              <a:cxnLst/>
              <a:rect l="l" t="t" r="r" b="b"/>
              <a:pathLst>
                <a:path w="3593" h="420" extrusionOk="0">
                  <a:moveTo>
                    <a:pt x="208" y="0"/>
                  </a:moveTo>
                  <a:cubicBezTo>
                    <a:pt x="93" y="0"/>
                    <a:pt x="0" y="94"/>
                    <a:pt x="0" y="209"/>
                  </a:cubicBezTo>
                  <a:cubicBezTo>
                    <a:pt x="0" y="327"/>
                    <a:pt x="94" y="420"/>
                    <a:pt x="211" y="420"/>
                  </a:cubicBezTo>
                  <a:cubicBezTo>
                    <a:pt x="213" y="420"/>
                    <a:pt x="215" y="420"/>
                    <a:pt x="217" y="420"/>
                  </a:cubicBezTo>
                  <a:lnTo>
                    <a:pt x="3375" y="420"/>
                  </a:lnTo>
                  <a:cubicBezTo>
                    <a:pt x="3377" y="420"/>
                    <a:pt x="3379" y="420"/>
                    <a:pt x="3381" y="420"/>
                  </a:cubicBezTo>
                  <a:cubicBezTo>
                    <a:pt x="3498" y="420"/>
                    <a:pt x="3592" y="327"/>
                    <a:pt x="3592" y="209"/>
                  </a:cubicBezTo>
                  <a:cubicBezTo>
                    <a:pt x="3592" y="94"/>
                    <a:pt x="3499" y="0"/>
                    <a:pt x="3384" y="0"/>
                  </a:cubicBezTo>
                  <a:cubicBezTo>
                    <a:pt x="3381" y="0"/>
                    <a:pt x="3378" y="0"/>
                    <a:pt x="3375" y="0"/>
                  </a:cubicBezTo>
                  <a:lnTo>
                    <a:pt x="217" y="0"/>
                  </a:lnTo>
                  <a:cubicBezTo>
                    <a:pt x="214" y="0"/>
                    <a:pt x="211" y="0"/>
                    <a:pt x="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9"/>
          <p:cNvGrpSpPr/>
          <p:nvPr/>
        </p:nvGrpSpPr>
        <p:grpSpPr>
          <a:xfrm>
            <a:off x="-37582" y="1822526"/>
            <a:ext cx="425054" cy="391838"/>
            <a:chOff x="5649525" y="2360125"/>
            <a:chExt cx="242500" cy="223550"/>
          </a:xfrm>
        </p:grpSpPr>
        <p:sp>
          <p:nvSpPr>
            <p:cNvPr id="1180" name="Google Shape;1180;p29"/>
            <p:cNvSpPr/>
            <p:nvPr/>
          </p:nvSpPr>
          <p:spPr>
            <a:xfrm>
              <a:off x="5649525" y="2360125"/>
              <a:ext cx="223550" cy="223550"/>
            </a:xfrm>
            <a:custGeom>
              <a:avLst/>
              <a:gdLst/>
              <a:ahLst/>
              <a:cxnLst/>
              <a:rect l="l" t="t" r="r" b="b"/>
              <a:pathLst>
                <a:path w="8942" h="8942" extrusionOk="0">
                  <a:moveTo>
                    <a:pt x="4471" y="1"/>
                  </a:moveTo>
                  <a:cubicBezTo>
                    <a:pt x="2003" y="1"/>
                    <a:pt x="1" y="2002"/>
                    <a:pt x="1" y="4471"/>
                  </a:cubicBezTo>
                  <a:cubicBezTo>
                    <a:pt x="1" y="6941"/>
                    <a:pt x="2003" y="8942"/>
                    <a:pt x="4471" y="8942"/>
                  </a:cubicBezTo>
                  <a:cubicBezTo>
                    <a:pt x="6941" y="8942"/>
                    <a:pt x="8942" y="6941"/>
                    <a:pt x="8942" y="4471"/>
                  </a:cubicBezTo>
                  <a:cubicBezTo>
                    <a:pt x="8942" y="2002"/>
                    <a:pt x="6941" y="1"/>
                    <a:pt x="44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9"/>
            <p:cNvSpPr/>
            <p:nvPr/>
          </p:nvSpPr>
          <p:spPr>
            <a:xfrm>
              <a:off x="5668475" y="2360125"/>
              <a:ext cx="223550" cy="223550"/>
            </a:xfrm>
            <a:custGeom>
              <a:avLst/>
              <a:gdLst/>
              <a:ahLst/>
              <a:cxnLst/>
              <a:rect l="l" t="t" r="r" b="b"/>
              <a:pathLst>
                <a:path w="8942" h="8942" extrusionOk="0">
                  <a:moveTo>
                    <a:pt x="4471" y="1"/>
                  </a:moveTo>
                  <a:cubicBezTo>
                    <a:pt x="2002" y="1"/>
                    <a:pt x="0" y="2002"/>
                    <a:pt x="0" y="4471"/>
                  </a:cubicBezTo>
                  <a:cubicBezTo>
                    <a:pt x="0" y="6941"/>
                    <a:pt x="2002" y="8942"/>
                    <a:pt x="4471" y="8942"/>
                  </a:cubicBezTo>
                  <a:cubicBezTo>
                    <a:pt x="6941" y="8942"/>
                    <a:pt x="8941" y="6941"/>
                    <a:pt x="8941" y="4471"/>
                  </a:cubicBezTo>
                  <a:cubicBezTo>
                    <a:pt x="8941" y="2002"/>
                    <a:pt x="6941" y="1"/>
                    <a:pt x="44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9"/>
            <p:cNvSpPr/>
            <p:nvPr/>
          </p:nvSpPr>
          <p:spPr>
            <a:xfrm>
              <a:off x="5687000" y="2386975"/>
              <a:ext cx="186475" cy="169875"/>
            </a:xfrm>
            <a:custGeom>
              <a:avLst/>
              <a:gdLst/>
              <a:ahLst/>
              <a:cxnLst/>
              <a:rect l="l" t="t" r="r" b="b"/>
              <a:pathLst>
                <a:path w="7459" h="6795" extrusionOk="0">
                  <a:moveTo>
                    <a:pt x="3730" y="0"/>
                  </a:moveTo>
                  <a:cubicBezTo>
                    <a:pt x="2861" y="0"/>
                    <a:pt x="1992" y="332"/>
                    <a:pt x="1329" y="996"/>
                  </a:cubicBezTo>
                  <a:cubicBezTo>
                    <a:pt x="1" y="2322"/>
                    <a:pt x="1" y="4474"/>
                    <a:pt x="1329" y="5800"/>
                  </a:cubicBezTo>
                  <a:cubicBezTo>
                    <a:pt x="1992" y="6463"/>
                    <a:pt x="2861" y="6794"/>
                    <a:pt x="3730" y="6794"/>
                  </a:cubicBezTo>
                  <a:cubicBezTo>
                    <a:pt x="4600" y="6794"/>
                    <a:pt x="5469" y="6463"/>
                    <a:pt x="6132" y="5800"/>
                  </a:cubicBezTo>
                  <a:cubicBezTo>
                    <a:pt x="7459" y="4474"/>
                    <a:pt x="7459" y="2322"/>
                    <a:pt x="6132" y="996"/>
                  </a:cubicBezTo>
                  <a:cubicBezTo>
                    <a:pt x="5469" y="332"/>
                    <a:pt x="4600" y="0"/>
                    <a:pt x="3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9"/>
            <p:cNvSpPr/>
            <p:nvPr/>
          </p:nvSpPr>
          <p:spPr>
            <a:xfrm>
              <a:off x="5707900" y="2399575"/>
              <a:ext cx="144725" cy="144700"/>
            </a:xfrm>
            <a:custGeom>
              <a:avLst/>
              <a:gdLst/>
              <a:ahLst/>
              <a:cxnLst/>
              <a:rect l="l" t="t" r="r" b="b"/>
              <a:pathLst>
                <a:path w="5789" h="5788" extrusionOk="0">
                  <a:moveTo>
                    <a:pt x="2894" y="0"/>
                  </a:moveTo>
                  <a:cubicBezTo>
                    <a:pt x="1296" y="0"/>
                    <a:pt x="1" y="1295"/>
                    <a:pt x="1" y="2893"/>
                  </a:cubicBezTo>
                  <a:cubicBezTo>
                    <a:pt x="1" y="4491"/>
                    <a:pt x="1296" y="5788"/>
                    <a:pt x="2894" y="5788"/>
                  </a:cubicBezTo>
                  <a:cubicBezTo>
                    <a:pt x="4492" y="5788"/>
                    <a:pt x="5788" y="4491"/>
                    <a:pt x="5788" y="2893"/>
                  </a:cubicBezTo>
                  <a:cubicBezTo>
                    <a:pt x="5788" y="1295"/>
                    <a:pt x="4492" y="0"/>
                    <a:pt x="28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9"/>
            <p:cNvSpPr/>
            <p:nvPr/>
          </p:nvSpPr>
          <p:spPr>
            <a:xfrm>
              <a:off x="5758550" y="2427075"/>
              <a:ext cx="54825" cy="90450"/>
            </a:xfrm>
            <a:custGeom>
              <a:avLst/>
              <a:gdLst/>
              <a:ahLst/>
              <a:cxnLst/>
              <a:rect l="l" t="t" r="r" b="b"/>
              <a:pathLst>
                <a:path w="2193" h="3618" extrusionOk="0">
                  <a:moveTo>
                    <a:pt x="921" y="894"/>
                  </a:moveTo>
                  <a:lnTo>
                    <a:pt x="921" y="1403"/>
                  </a:lnTo>
                  <a:cubicBezTo>
                    <a:pt x="821" y="1392"/>
                    <a:pt x="744" y="1364"/>
                    <a:pt x="693" y="1322"/>
                  </a:cubicBezTo>
                  <a:cubicBezTo>
                    <a:pt x="643" y="1278"/>
                    <a:pt x="618" y="1216"/>
                    <a:pt x="618" y="1141"/>
                  </a:cubicBezTo>
                  <a:cubicBezTo>
                    <a:pt x="618" y="1072"/>
                    <a:pt x="645" y="1015"/>
                    <a:pt x="700" y="971"/>
                  </a:cubicBezTo>
                  <a:cubicBezTo>
                    <a:pt x="755" y="926"/>
                    <a:pt x="828" y="901"/>
                    <a:pt x="921" y="894"/>
                  </a:cubicBezTo>
                  <a:close/>
                  <a:moveTo>
                    <a:pt x="1237" y="2038"/>
                  </a:moveTo>
                  <a:cubicBezTo>
                    <a:pt x="1360" y="2051"/>
                    <a:pt x="1446" y="2081"/>
                    <a:pt x="1498" y="2125"/>
                  </a:cubicBezTo>
                  <a:cubicBezTo>
                    <a:pt x="1550" y="2167"/>
                    <a:pt x="1576" y="2233"/>
                    <a:pt x="1576" y="2321"/>
                  </a:cubicBezTo>
                  <a:cubicBezTo>
                    <a:pt x="1576" y="2406"/>
                    <a:pt x="1546" y="2470"/>
                    <a:pt x="1490" y="2514"/>
                  </a:cubicBezTo>
                  <a:cubicBezTo>
                    <a:pt x="1433" y="2557"/>
                    <a:pt x="1350" y="2579"/>
                    <a:pt x="1237" y="2580"/>
                  </a:cubicBezTo>
                  <a:lnTo>
                    <a:pt x="1237" y="2038"/>
                  </a:lnTo>
                  <a:close/>
                  <a:moveTo>
                    <a:pt x="921" y="0"/>
                  </a:moveTo>
                  <a:lnTo>
                    <a:pt x="920" y="451"/>
                  </a:lnTo>
                  <a:cubicBezTo>
                    <a:pt x="624" y="462"/>
                    <a:pt x="398" y="534"/>
                    <a:pt x="238" y="665"/>
                  </a:cubicBezTo>
                  <a:cubicBezTo>
                    <a:pt x="79" y="795"/>
                    <a:pt x="0" y="976"/>
                    <a:pt x="0" y="1209"/>
                  </a:cubicBezTo>
                  <a:cubicBezTo>
                    <a:pt x="0" y="1429"/>
                    <a:pt x="65" y="1597"/>
                    <a:pt x="195" y="1713"/>
                  </a:cubicBezTo>
                  <a:cubicBezTo>
                    <a:pt x="326" y="1829"/>
                    <a:pt x="547" y="1916"/>
                    <a:pt x="857" y="1971"/>
                  </a:cubicBezTo>
                  <a:lnTo>
                    <a:pt x="921" y="1982"/>
                  </a:lnTo>
                  <a:lnTo>
                    <a:pt x="921" y="2588"/>
                  </a:lnTo>
                  <a:cubicBezTo>
                    <a:pt x="764" y="2582"/>
                    <a:pt x="608" y="2560"/>
                    <a:pt x="456" y="2519"/>
                  </a:cubicBezTo>
                  <a:cubicBezTo>
                    <a:pt x="304" y="2478"/>
                    <a:pt x="153" y="2419"/>
                    <a:pt x="3" y="2342"/>
                  </a:cubicBezTo>
                  <a:lnTo>
                    <a:pt x="3" y="2852"/>
                  </a:lnTo>
                  <a:cubicBezTo>
                    <a:pt x="148" y="2906"/>
                    <a:pt x="296" y="2948"/>
                    <a:pt x="448" y="2978"/>
                  </a:cubicBezTo>
                  <a:cubicBezTo>
                    <a:pt x="599" y="3008"/>
                    <a:pt x="756" y="3025"/>
                    <a:pt x="920" y="3031"/>
                  </a:cubicBezTo>
                  <a:lnTo>
                    <a:pt x="921" y="3617"/>
                  </a:lnTo>
                  <a:lnTo>
                    <a:pt x="1237" y="3617"/>
                  </a:lnTo>
                  <a:lnTo>
                    <a:pt x="1237" y="3028"/>
                  </a:lnTo>
                  <a:cubicBezTo>
                    <a:pt x="1557" y="3009"/>
                    <a:pt x="1796" y="2937"/>
                    <a:pt x="1955" y="2810"/>
                  </a:cubicBezTo>
                  <a:cubicBezTo>
                    <a:pt x="2114" y="2681"/>
                    <a:pt x="2192" y="2497"/>
                    <a:pt x="2192" y="2258"/>
                  </a:cubicBezTo>
                  <a:cubicBezTo>
                    <a:pt x="2192" y="2021"/>
                    <a:pt x="2126" y="1842"/>
                    <a:pt x="1993" y="1721"/>
                  </a:cubicBezTo>
                  <a:cubicBezTo>
                    <a:pt x="1859" y="1598"/>
                    <a:pt x="1628" y="1512"/>
                    <a:pt x="1298" y="1460"/>
                  </a:cubicBezTo>
                  <a:lnTo>
                    <a:pt x="1237" y="1447"/>
                  </a:lnTo>
                  <a:lnTo>
                    <a:pt x="1237" y="890"/>
                  </a:lnTo>
                  <a:cubicBezTo>
                    <a:pt x="1367" y="896"/>
                    <a:pt x="1498" y="915"/>
                    <a:pt x="1628" y="946"/>
                  </a:cubicBezTo>
                  <a:cubicBezTo>
                    <a:pt x="1759" y="976"/>
                    <a:pt x="1887" y="1018"/>
                    <a:pt x="2018" y="1072"/>
                  </a:cubicBezTo>
                  <a:lnTo>
                    <a:pt x="2018" y="577"/>
                  </a:lnTo>
                  <a:cubicBezTo>
                    <a:pt x="1886" y="542"/>
                    <a:pt x="1755" y="514"/>
                    <a:pt x="1627" y="492"/>
                  </a:cubicBezTo>
                  <a:cubicBezTo>
                    <a:pt x="1496" y="470"/>
                    <a:pt x="1366" y="453"/>
                    <a:pt x="1237" y="443"/>
                  </a:cubicBezTo>
                  <a:lnTo>
                    <a:pt x="12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5" name="Google Shape;1185;p29"/>
          <p:cNvGrpSpPr/>
          <p:nvPr/>
        </p:nvGrpSpPr>
        <p:grpSpPr>
          <a:xfrm flipH="1">
            <a:off x="8095467" y="3868095"/>
            <a:ext cx="1209044" cy="1618478"/>
            <a:chOff x="-354605" y="3459888"/>
            <a:chExt cx="1550056" cy="2063069"/>
          </a:xfrm>
        </p:grpSpPr>
        <p:grpSp>
          <p:nvGrpSpPr>
            <p:cNvPr id="1186" name="Google Shape;1186;p29"/>
            <p:cNvGrpSpPr/>
            <p:nvPr/>
          </p:nvGrpSpPr>
          <p:grpSpPr>
            <a:xfrm rot="1071688" flipH="1">
              <a:off x="-103756" y="4442804"/>
              <a:ext cx="1186662" cy="920348"/>
              <a:chOff x="284150" y="1904875"/>
              <a:chExt cx="812975" cy="630525"/>
            </a:xfrm>
          </p:grpSpPr>
          <p:sp>
            <p:nvSpPr>
              <p:cNvPr id="1187" name="Google Shape;1187;p29"/>
              <p:cNvSpPr/>
              <p:nvPr/>
            </p:nvSpPr>
            <p:spPr>
              <a:xfrm>
                <a:off x="284150" y="1904875"/>
                <a:ext cx="812900" cy="630475"/>
              </a:xfrm>
              <a:custGeom>
                <a:avLst/>
                <a:gdLst/>
                <a:ahLst/>
                <a:cxnLst/>
                <a:rect l="l" t="t" r="r" b="b"/>
                <a:pathLst>
                  <a:path w="32516" h="25219" extrusionOk="0">
                    <a:moveTo>
                      <a:pt x="2997" y="0"/>
                    </a:moveTo>
                    <a:cubicBezTo>
                      <a:pt x="2064" y="0"/>
                      <a:pt x="1131" y="45"/>
                      <a:pt x="202" y="135"/>
                    </a:cubicBezTo>
                    <a:cubicBezTo>
                      <a:pt x="136" y="140"/>
                      <a:pt x="67" y="147"/>
                      <a:pt x="1" y="154"/>
                    </a:cubicBezTo>
                    <a:cubicBezTo>
                      <a:pt x="34" y="272"/>
                      <a:pt x="70" y="388"/>
                      <a:pt x="106" y="504"/>
                    </a:cubicBezTo>
                    <a:cubicBezTo>
                      <a:pt x="789" y="2693"/>
                      <a:pt x="1761" y="4781"/>
                      <a:pt x="2961" y="6739"/>
                    </a:cubicBezTo>
                    <a:cubicBezTo>
                      <a:pt x="3041" y="6870"/>
                      <a:pt x="3123" y="7003"/>
                      <a:pt x="3206" y="7132"/>
                    </a:cubicBezTo>
                    <a:cubicBezTo>
                      <a:pt x="4207" y="8712"/>
                      <a:pt x="5356" y="10203"/>
                      <a:pt x="6619" y="11590"/>
                    </a:cubicBezTo>
                    <a:cubicBezTo>
                      <a:pt x="6751" y="11736"/>
                      <a:pt x="6883" y="11879"/>
                      <a:pt x="7018" y="12021"/>
                    </a:cubicBezTo>
                    <a:cubicBezTo>
                      <a:pt x="8711" y="13815"/>
                      <a:pt x="10581" y="15432"/>
                      <a:pt x="12602" y="16848"/>
                    </a:cubicBezTo>
                    <a:cubicBezTo>
                      <a:pt x="12603" y="16850"/>
                      <a:pt x="12605" y="16850"/>
                      <a:pt x="12606" y="16851"/>
                    </a:cubicBezTo>
                    <a:cubicBezTo>
                      <a:pt x="12828" y="17007"/>
                      <a:pt x="13053" y="17161"/>
                      <a:pt x="13277" y="17309"/>
                    </a:cubicBezTo>
                    <a:cubicBezTo>
                      <a:pt x="18903" y="21072"/>
                      <a:pt x="25800" y="23413"/>
                      <a:pt x="32324" y="25169"/>
                    </a:cubicBezTo>
                    <a:cubicBezTo>
                      <a:pt x="32388" y="25184"/>
                      <a:pt x="32453" y="25203"/>
                      <a:pt x="32516" y="25219"/>
                    </a:cubicBezTo>
                    <a:cubicBezTo>
                      <a:pt x="32492" y="25062"/>
                      <a:pt x="32467" y="24905"/>
                      <a:pt x="32437" y="24747"/>
                    </a:cubicBezTo>
                    <a:cubicBezTo>
                      <a:pt x="31714" y="20531"/>
                      <a:pt x="30044" y="16487"/>
                      <a:pt x="27629" y="12956"/>
                    </a:cubicBezTo>
                    <a:cubicBezTo>
                      <a:pt x="27478" y="12733"/>
                      <a:pt x="27325" y="12513"/>
                      <a:pt x="27167" y="12296"/>
                    </a:cubicBezTo>
                    <a:cubicBezTo>
                      <a:pt x="25503" y="9992"/>
                      <a:pt x="23516" y="7924"/>
                      <a:pt x="21266" y="6189"/>
                    </a:cubicBezTo>
                    <a:cubicBezTo>
                      <a:pt x="20701" y="5754"/>
                      <a:pt x="20121" y="5339"/>
                      <a:pt x="19525" y="4950"/>
                    </a:cubicBezTo>
                    <a:cubicBezTo>
                      <a:pt x="19352" y="4833"/>
                      <a:pt x="19179" y="4723"/>
                      <a:pt x="19007" y="4615"/>
                    </a:cubicBezTo>
                    <a:cubicBezTo>
                      <a:pt x="17470" y="3649"/>
                      <a:pt x="15847" y="2825"/>
                      <a:pt x="14159" y="2156"/>
                    </a:cubicBezTo>
                    <a:cubicBezTo>
                      <a:pt x="14008" y="2096"/>
                      <a:pt x="13857" y="2035"/>
                      <a:pt x="13705" y="1978"/>
                    </a:cubicBezTo>
                    <a:cubicBezTo>
                      <a:pt x="11385" y="1097"/>
                      <a:pt x="8969" y="504"/>
                      <a:pt x="6506" y="212"/>
                    </a:cubicBezTo>
                    <a:cubicBezTo>
                      <a:pt x="6357" y="191"/>
                      <a:pt x="6211" y="174"/>
                      <a:pt x="6060" y="162"/>
                    </a:cubicBezTo>
                    <a:cubicBezTo>
                      <a:pt x="5042" y="54"/>
                      <a:pt x="4019" y="0"/>
                      <a:pt x="299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29"/>
              <p:cNvSpPr/>
              <p:nvPr/>
            </p:nvSpPr>
            <p:spPr>
              <a:xfrm>
                <a:off x="284150" y="1908225"/>
                <a:ext cx="812975" cy="627175"/>
              </a:xfrm>
              <a:custGeom>
                <a:avLst/>
                <a:gdLst/>
                <a:ahLst/>
                <a:cxnLst/>
                <a:rect l="l" t="t" r="r" b="b"/>
                <a:pathLst>
                  <a:path w="32519" h="25087" extrusionOk="0">
                    <a:moveTo>
                      <a:pt x="203" y="1"/>
                    </a:moveTo>
                    <a:cubicBezTo>
                      <a:pt x="136" y="4"/>
                      <a:pt x="68" y="12"/>
                      <a:pt x="1" y="18"/>
                    </a:cubicBezTo>
                    <a:cubicBezTo>
                      <a:pt x="35" y="136"/>
                      <a:pt x="71" y="252"/>
                      <a:pt x="108" y="370"/>
                    </a:cubicBezTo>
                    <a:cubicBezTo>
                      <a:pt x="2245" y="1231"/>
                      <a:pt x="4300" y="2298"/>
                      <a:pt x="6267" y="3502"/>
                    </a:cubicBezTo>
                    <a:cubicBezTo>
                      <a:pt x="8054" y="4594"/>
                      <a:pt x="9767" y="5790"/>
                      <a:pt x="11436" y="7045"/>
                    </a:cubicBezTo>
                    <a:cubicBezTo>
                      <a:pt x="8612" y="6901"/>
                      <a:pt x="5787" y="6753"/>
                      <a:pt x="2961" y="6605"/>
                    </a:cubicBezTo>
                    <a:lnTo>
                      <a:pt x="2961" y="6605"/>
                    </a:lnTo>
                    <a:cubicBezTo>
                      <a:pt x="3041" y="6736"/>
                      <a:pt x="3123" y="6869"/>
                      <a:pt x="3206" y="6998"/>
                    </a:cubicBezTo>
                    <a:lnTo>
                      <a:pt x="11786" y="7445"/>
                    </a:lnTo>
                    <a:cubicBezTo>
                      <a:pt x="11790" y="7445"/>
                      <a:pt x="11794" y="7445"/>
                      <a:pt x="11798" y="7445"/>
                    </a:cubicBezTo>
                    <a:cubicBezTo>
                      <a:pt x="11838" y="7445"/>
                      <a:pt x="11877" y="7431"/>
                      <a:pt x="11909" y="7405"/>
                    </a:cubicBezTo>
                    <a:cubicBezTo>
                      <a:pt x="13925" y="8945"/>
                      <a:pt x="15881" y="10570"/>
                      <a:pt x="17822" y="12206"/>
                    </a:cubicBezTo>
                    <a:cubicBezTo>
                      <a:pt x="16753" y="12196"/>
                      <a:pt x="15686" y="12171"/>
                      <a:pt x="14619" y="12129"/>
                    </a:cubicBezTo>
                    <a:cubicBezTo>
                      <a:pt x="11945" y="12016"/>
                      <a:pt x="9278" y="11793"/>
                      <a:pt x="6619" y="11456"/>
                    </a:cubicBezTo>
                    <a:lnTo>
                      <a:pt x="6619" y="11456"/>
                    </a:lnTo>
                    <a:cubicBezTo>
                      <a:pt x="6751" y="11602"/>
                      <a:pt x="6883" y="11745"/>
                      <a:pt x="7018" y="11887"/>
                    </a:cubicBezTo>
                    <a:cubicBezTo>
                      <a:pt x="10622" y="12325"/>
                      <a:pt x="14248" y="12559"/>
                      <a:pt x="17880" y="12586"/>
                    </a:cubicBezTo>
                    <a:cubicBezTo>
                      <a:pt x="17882" y="12586"/>
                      <a:pt x="17884" y="12586"/>
                      <a:pt x="17886" y="12586"/>
                    </a:cubicBezTo>
                    <a:cubicBezTo>
                      <a:pt x="17998" y="12586"/>
                      <a:pt x="18059" y="12503"/>
                      <a:pt x="18068" y="12415"/>
                    </a:cubicBezTo>
                    <a:cubicBezTo>
                      <a:pt x="18460" y="12745"/>
                      <a:pt x="18849" y="13073"/>
                      <a:pt x="19238" y="13402"/>
                    </a:cubicBezTo>
                    <a:cubicBezTo>
                      <a:pt x="20872" y="14784"/>
                      <a:pt x="22508" y="16172"/>
                      <a:pt x="24128" y="17572"/>
                    </a:cubicBezTo>
                    <a:cubicBezTo>
                      <a:pt x="22820" y="17534"/>
                      <a:pt x="21514" y="17478"/>
                      <a:pt x="20209" y="17402"/>
                    </a:cubicBezTo>
                    <a:cubicBezTo>
                      <a:pt x="17668" y="17250"/>
                      <a:pt x="15132" y="17022"/>
                      <a:pt x="12602" y="16716"/>
                    </a:cubicBezTo>
                    <a:lnTo>
                      <a:pt x="12602" y="16716"/>
                    </a:lnTo>
                    <a:cubicBezTo>
                      <a:pt x="12605" y="16717"/>
                      <a:pt x="12606" y="16717"/>
                      <a:pt x="12608" y="16719"/>
                    </a:cubicBezTo>
                    <a:cubicBezTo>
                      <a:pt x="12828" y="16874"/>
                      <a:pt x="13053" y="17028"/>
                      <a:pt x="13279" y="17176"/>
                    </a:cubicBezTo>
                    <a:cubicBezTo>
                      <a:pt x="16946" y="17600"/>
                      <a:pt x="20630" y="17863"/>
                      <a:pt x="24326" y="17960"/>
                    </a:cubicBezTo>
                    <a:cubicBezTo>
                      <a:pt x="24329" y="17960"/>
                      <a:pt x="24332" y="17960"/>
                      <a:pt x="24335" y="17960"/>
                    </a:cubicBezTo>
                    <a:cubicBezTo>
                      <a:pt x="24396" y="17960"/>
                      <a:pt x="24451" y="17930"/>
                      <a:pt x="24483" y="17879"/>
                    </a:cubicBezTo>
                    <a:cubicBezTo>
                      <a:pt x="27159" y="20196"/>
                      <a:pt x="29793" y="22561"/>
                      <a:pt x="32327" y="25035"/>
                    </a:cubicBezTo>
                    <a:cubicBezTo>
                      <a:pt x="32390" y="25052"/>
                      <a:pt x="32454" y="25071"/>
                      <a:pt x="32519" y="25086"/>
                    </a:cubicBezTo>
                    <a:cubicBezTo>
                      <a:pt x="32494" y="24929"/>
                      <a:pt x="32469" y="24772"/>
                      <a:pt x="32440" y="24615"/>
                    </a:cubicBezTo>
                    <a:cubicBezTo>
                      <a:pt x="31047" y="23262"/>
                      <a:pt x="29628" y="21939"/>
                      <a:pt x="28183" y="20644"/>
                    </a:cubicBezTo>
                    <a:cubicBezTo>
                      <a:pt x="28243" y="20619"/>
                      <a:pt x="28281" y="20556"/>
                      <a:pt x="28275" y="20490"/>
                    </a:cubicBezTo>
                    <a:cubicBezTo>
                      <a:pt x="28220" y="19409"/>
                      <a:pt x="28150" y="18328"/>
                      <a:pt x="28066" y="17248"/>
                    </a:cubicBezTo>
                    <a:cubicBezTo>
                      <a:pt x="27949" y="15770"/>
                      <a:pt x="27803" y="14294"/>
                      <a:pt x="27630" y="12820"/>
                    </a:cubicBezTo>
                    <a:cubicBezTo>
                      <a:pt x="27478" y="12599"/>
                      <a:pt x="27325" y="12379"/>
                      <a:pt x="27167" y="12160"/>
                    </a:cubicBezTo>
                    <a:lnTo>
                      <a:pt x="27167" y="12160"/>
                    </a:lnTo>
                    <a:cubicBezTo>
                      <a:pt x="27511" y="14891"/>
                      <a:pt x="27750" y="17630"/>
                      <a:pt x="27888" y="20379"/>
                    </a:cubicBezTo>
                    <a:cubicBezTo>
                      <a:pt x="27102" y="19671"/>
                      <a:pt x="26310" y="18969"/>
                      <a:pt x="25512" y="18271"/>
                    </a:cubicBezTo>
                    <a:cubicBezTo>
                      <a:pt x="24481" y="17373"/>
                      <a:pt x="23444" y="16480"/>
                      <a:pt x="22402" y="15592"/>
                    </a:cubicBezTo>
                    <a:cubicBezTo>
                      <a:pt x="22424" y="15556"/>
                      <a:pt x="22431" y="15512"/>
                      <a:pt x="22421" y="15470"/>
                    </a:cubicBezTo>
                    <a:cubicBezTo>
                      <a:pt x="22209" y="14398"/>
                      <a:pt x="21975" y="13331"/>
                      <a:pt x="21717" y="12269"/>
                    </a:cubicBezTo>
                    <a:cubicBezTo>
                      <a:pt x="21109" y="9748"/>
                      <a:pt x="20378" y="7264"/>
                      <a:pt x="19525" y="4814"/>
                    </a:cubicBezTo>
                    <a:cubicBezTo>
                      <a:pt x="19354" y="4699"/>
                      <a:pt x="19181" y="4588"/>
                      <a:pt x="19007" y="4481"/>
                    </a:cubicBezTo>
                    <a:lnTo>
                      <a:pt x="19007" y="4481"/>
                    </a:lnTo>
                    <a:cubicBezTo>
                      <a:pt x="19018" y="4506"/>
                      <a:pt x="19027" y="4533"/>
                      <a:pt x="19035" y="4558"/>
                    </a:cubicBezTo>
                    <a:cubicBezTo>
                      <a:pt x="20264" y="8045"/>
                      <a:pt x="21249" y="11613"/>
                      <a:pt x="21986" y="15237"/>
                    </a:cubicBezTo>
                    <a:cubicBezTo>
                      <a:pt x="20897" y="14308"/>
                      <a:pt x="19805" y="13384"/>
                      <a:pt x="18711" y="12462"/>
                    </a:cubicBezTo>
                    <a:cubicBezTo>
                      <a:pt x="17757" y="11657"/>
                      <a:pt x="16800" y="10856"/>
                      <a:pt x="15840" y="10059"/>
                    </a:cubicBezTo>
                    <a:cubicBezTo>
                      <a:pt x="15887" y="10018"/>
                      <a:pt x="15909" y="9957"/>
                      <a:pt x="15902" y="9894"/>
                    </a:cubicBezTo>
                    <a:cubicBezTo>
                      <a:pt x="15576" y="7220"/>
                      <a:pt x="14993" y="4585"/>
                      <a:pt x="14160" y="2022"/>
                    </a:cubicBezTo>
                    <a:cubicBezTo>
                      <a:pt x="14010" y="1962"/>
                      <a:pt x="13857" y="1901"/>
                      <a:pt x="13705" y="1844"/>
                    </a:cubicBezTo>
                    <a:lnTo>
                      <a:pt x="13705" y="1844"/>
                    </a:lnTo>
                    <a:cubicBezTo>
                      <a:pt x="14563" y="4424"/>
                      <a:pt x="15166" y="7083"/>
                      <a:pt x="15504" y="9783"/>
                    </a:cubicBezTo>
                    <a:cubicBezTo>
                      <a:pt x="14457" y="8922"/>
                      <a:pt x="13401" y="8075"/>
                      <a:pt x="12328" y="7248"/>
                    </a:cubicBezTo>
                    <a:cubicBezTo>
                      <a:pt x="11117" y="6318"/>
                      <a:pt x="9877" y="5417"/>
                      <a:pt x="8607" y="4561"/>
                    </a:cubicBezTo>
                    <a:cubicBezTo>
                      <a:pt x="8637" y="4509"/>
                      <a:pt x="8637" y="4448"/>
                      <a:pt x="8610" y="4394"/>
                    </a:cubicBezTo>
                    <a:cubicBezTo>
                      <a:pt x="7909" y="2955"/>
                      <a:pt x="7209" y="1516"/>
                      <a:pt x="6508" y="78"/>
                    </a:cubicBezTo>
                    <a:cubicBezTo>
                      <a:pt x="6358" y="57"/>
                      <a:pt x="6211" y="40"/>
                      <a:pt x="6061" y="28"/>
                    </a:cubicBezTo>
                    <a:lnTo>
                      <a:pt x="6061" y="28"/>
                    </a:lnTo>
                    <a:lnTo>
                      <a:pt x="8107" y="4225"/>
                    </a:lnTo>
                    <a:cubicBezTo>
                      <a:pt x="5606" y="2575"/>
                      <a:pt x="2982" y="1115"/>
                      <a:pt x="2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9" name="Google Shape;1189;p29"/>
            <p:cNvGrpSpPr/>
            <p:nvPr/>
          </p:nvGrpSpPr>
          <p:grpSpPr>
            <a:xfrm rot="-292155" flipH="1">
              <a:off x="-283727" y="3499334"/>
              <a:ext cx="1002245" cy="1712665"/>
              <a:chOff x="302625" y="556975"/>
              <a:chExt cx="686625" cy="1173325"/>
            </a:xfrm>
          </p:grpSpPr>
          <p:sp>
            <p:nvSpPr>
              <p:cNvPr id="1190" name="Google Shape;1190;p29"/>
              <p:cNvSpPr/>
              <p:nvPr/>
            </p:nvSpPr>
            <p:spPr>
              <a:xfrm>
                <a:off x="302625" y="556975"/>
                <a:ext cx="686625" cy="1173325"/>
              </a:xfrm>
              <a:custGeom>
                <a:avLst/>
                <a:gdLst/>
                <a:ahLst/>
                <a:cxnLst/>
                <a:rect l="l" t="t" r="r" b="b"/>
                <a:pathLst>
                  <a:path w="27465" h="46933" extrusionOk="0">
                    <a:moveTo>
                      <a:pt x="2037" y="1"/>
                    </a:moveTo>
                    <a:cubicBezTo>
                      <a:pt x="1996" y="1"/>
                      <a:pt x="1956" y="2"/>
                      <a:pt x="1916" y="5"/>
                    </a:cubicBezTo>
                    <a:cubicBezTo>
                      <a:pt x="1793" y="13"/>
                      <a:pt x="1671" y="35"/>
                      <a:pt x="1553" y="71"/>
                    </a:cubicBezTo>
                    <a:cubicBezTo>
                      <a:pt x="1548" y="71"/>
                      <a:pt x="1545" y="72"/>
                      <a:pt x="1542" y="74"/>
                    </a:cubicBezTo>
                    <a:cubicBezTo>
                      <a:pt x="913" y="266"/>
                      <a:pt x="445" y="828"/>
                      <a:pt x="225" y="1450"/>
                    </a:cubicBezTo>
                    <a:cubicBezTo>
                      <a:pt x="5" y="2076"/>
                      <a:pt x="0" y="2755"/>
                      <a:pt x="47" y="3416"/>
                    </a:cubicBezTo>
                    <a:cubicBezTo>
                      <a:pt x="225" y="5893"/>
                      <a:pt x="1083" y="8281"/>
                      <a:pt x="2236" y="10480"/>
                    </a:cubicBezTo>
                    <a:cubicBezTo>
                      <a:pt x="3220" y="12354"/>
                      <a:pt x="4369" y="14095"/>
                      <a:pt x="5582" y="15821"/>
                    </a:cubicBezTo>
                    <a:cubicBezTo>
                      <a:pt x="4890" y="14966"/>
                      <a:pt x="4037" y="14256"/>
                      <a:pt x="3074" y="13729"/>
                    </a:cubicBezTo>
                    <a:cubicBezTo>
                      <a:pt x="2736" y="13544"/>
                      <a:pt x="2348" y="13382"/>
                      <a:pt x="1973" y="13382"/>
                    </a:cubicBezTo>
                    <a:cubicBezTo>
                      <a:pt x="1827" y="13382"/>
                      <a:pt x="1683" y="13406"/>
                      <a:pt x="1545" y="13464"/>
                    </a:cubicBezTo>
                    <a:cubicBezTo>
                      <a:pt x="1542" y="13464"/>
                      <a:pt x="1540" y="13467"/>
                      <a:pt x="1537" y="13467"/>
                    </a:cubicBezTo>
                    <a:cubicBezTo>
                      <a:pt x="1422" y="13516"/>
                      <a:pt x="1319" y="13586"/>
                      <a:pt x="1231" y="13674"/>
                    </a:cubicBezTo>
                    <a:cubicBezTo>
                      <a:pt x="890" y="14003"/>
                      <a:pt x="770" y="14565"/>
                      <a:pt x="877" y="15046"/>
                    </a:cubicBezTo>
                    <a:cubicBezTo>
                      <a:pt x="1014" y="15651"/>
                      <a:pt x="1418" y="16155"/>
                      <a:pt x="1806" y="16635"/>
                    </a:cubicBezTo>
                    <a:cubicBezTo>
                      <a:pt x="4026" y="19363"/>
                      <a:pt x="6336" y="22252"/>
                      <a:pt x="8555" y="24980"/>
                    </a:cubicBezTo>
                    <a:cubicBezTo>
                      <a:pt x="7617" y="23860"/>
                      <a:pt x="6660" y="22724"/>
                      <a:pt x="5445" y="21911"/>
                    </a:cubicBezTo>
                    <a:cubicBezTo>
                      <a:pt x="5057" y="21655"/>
                      <a:pt x="4594" y="21428"/>
                      <a:pt x="4145" y="21428"/>
                    </a:cubicBezTo>
                    <a:cubicBezTo>
                      <a:pt x="3987" y="21428"/>
                      <a:pt x="3830" y="21457"/>
                      <a:pt x="3679" y="21522"/>
                    </a:cubicBezTo>
                    <a:cubicBezTo>
                      <a:pt x="3668" y="21526"/>
                      <a:pt x="3655" y="21531"/>
                      <a:pt x="3646" y="21539"/>
                    </a:cubicBezTo>
                    <a:cubicBezTo>
                      <a:pt x="3530" y="21591"/>
                      <a:pt x="3426" y="21665"/>
                      <a:pt x="3339" y="21757"/>
                    </a:cubicBezTo>
                    <a:cubicBezTo>
                      <a:pt x="2992" y="22105"/>
                      <a:pt x="2865" y="22680"/>
                      <a:pt x="2967" y="23176"/>
                    </a:cubicBezTo>
                    <a:cubicBezTo>
                      <a:pt x="3099" y="23813"/>
                      <a:pt x="3517" y="24350"/>
                      <a:pt x="3937" y="24847"/>
                    </a:cubicBezTo>
                    <a:cubicBezTo>
                      <a:pt x="5937" y="27194"/>
                      <a:pt x="8118" y="29383"/>
                      <a:pt x="10461" y="31390"/>
                    </a:cubicBezTo>
                    <a:cubicBezTo>
                      <a:pt x="9869" y="31014"/>
                      <a:pt x="9223" y="30732"/>
                      <a:pt x="8544" y="30554"/>
                    </a:cubicBezTo>
                    <a:cubicBezTo>
                      <a:pt x="8309" y="30492"/>
                      <a:pt x="8051" y="30452"/>
                      <a:pt x="7799" y="30452"/>
                    </a:cubicBezTo>
                    <a:cubicBezTo>
                      <a:pt x="7337" y="30452"/>
                      <a:pt x="6898" y="30587"/>
                      <a:pt x="6669" y="30969"/>
                    </a:cubicBezTo>
                    <a:cubicBezTo>
                      <a:pt x="6649" y="31003"/>
                      <a:pt x="6631" y="31040"/>
                      <a:pt x="6616" y="31077"/>
                    </a:cubicBezTo>
                    <a:cubicBezTo>
                      <a:pt x="6558" y="31206"/>
                      <a:pt x="6531" y="31346"/>
                      <a:pt x="6536" y="31487"/>
                    </a:cubicBezTo>
                    <a:cubicBezTo>
                      <a:pt x="6540" y="31948"/>
                      <a:pt x="6826" y="32437"/>
                      <a:pt x="7137" y="32809"/>
                    </a:cubicBezTo>
                    <a:cubicBezTo>
                      <a:pt x="9559" y="35722"/>
                      <a:pt x="13492" y="36788"/>
                      <a:pt x="16729" y="38755"/>
                    </a:cubicBezTo>
                    <a:cubicBezTo>
                      <a:pt x="19899" y="40683"/>
                      <a:pt x="22518" y="43560"/>
                      <a:pt x="24066" y="46933"/>
                    </a:cubicBezTo>
                    <a:cubicBezTo>
                      <a:pt x="24569" y="46744"/>
                      <a:pt x="25069" y="46554"/>
                      <a:pt x="25571" y="46365"/>
                    </a:cubicBezTo>
                    <a:cubicBezTo>
                      <a:pt x="25691" y="46321"/>
                      <a:pt x="25812" y="46277"/>
                      <a:pt x="25930" y="46232"/>
                    </a:cubicBezTo>
                    <a:cubicBezTo>
                      <a:pt x="26231" y="46119"/>
                      <a:pt x="26530" y="46005"/>
                      <a:pt x="26832" y="45894"/>
                    </a:cubicBezTo>
                    <a:cubicBezTo>
                      <a:pt x="26597" y="41723"/>
                      <a:pt x="27235" y="37605"/>
                      <a:pt x="27350" y="33428"/>
                    </a:cubicBezTo>
                    <a:cubicBezTo>
                      <a:pt x="27465" y="29250"/>
                      <a:pt x="27169" y="24960"/>
                      <a:pt x="25457" y="21151"/>
                    </a:cubicBezTo>
                    <a:cubicBezTo>
                      <a:pt x="25160" y="20489"/>
                      <a:pt x="24761" y="19792"/>
                      <a:pt x="24077" y="19547"/>
                    </a:cubicBezTo>
                    <a:cubicBezTo>
                      <a:pt x="23920" y="19491"/>
                      <a:pt x="23760" y="19465"/>
                      <a:pt x="23600" y="19465"/>
                    </a:cubicBezTo>
                    <a:cubicBezTo>
                      <a:pt x="23314" y="19465"/>
                      <a:pt x="23029" y="19548"/>
                      <a:pt x="22770" y="19693"/>
                    </a:cubicBezTo>
                    <a:cubicBezTo>
                      <a:pt x="22653" y="19757"/>
                      <a:pt x="22543" y="19831"/>
                      <a:pt x="22441" y="19914"/>
                    </a:cubicBezTo>
                    <a:cubicBezTo>
                      <a:pt x="22138" y="20162"/>
                      <a:pt x="21902" y="20483"/>
                      <a:pt x="21756" y="20848"/>
                    </a:cubicBezTo>
                    <a:cubicBezTo>
                      <a:pt x="21401" y="21762"/>
                      <a:pt x="21560" y="22791"/>
                      <a:pt x="21786" y="23747"/>
                    </a:cubicBezTo>
                    <a:cubicBezTo>
                      <a:pt x="22014" y="24702"/>
                      <a:pt x="22326" y="25868"/>
                      <a:pt x="22223" y="26846"/>
                    </a:cubicBezTo>
                    <a:cubicBezTo>
                      <a:pt x="21352" y="23582"/>
                      <a:pt x="20480" y="20316"/>
                      <a:pt x="19610" y="17051"/>
                    </a:cubicBezTo>
                    <a:cubicBezTo>
                      <a:pt x="19421" y="16341"/>
                      <a:pt x="19212" y="15598"/>
                      <a:pt x="18697" y="15073"/>
                    </a:cubicBezTo>
                    <a:cubicBezTo>
                      <a:pt x="18390" y="14763"/>
                      <a:pt x="17937" y="14568"/>
                      <a:pt x="17509" y="14568"/>
                    </a:cubicBezTo>
                    <a:cubicBezTo>
                      <a:pt x="17499" y="14568"/>
                      <a:pt x="17489" y="14568"/>
                      <a:pt x="17479" y="14568"/>
                    </a:cubicBezTo>
                    <a:cubicBezTo>
                      <a:pt x="17353" y="14568"/>
                      <a:pt x="17227" y="14590"/>
                      <a:pt x="17108" y="14630"/>
                    </a:cubicBezTo>
                    <a:cubicBezTo>
                      <a:pt x="16963" y="14678"/>
                      <a:pt x="16830" y="14757"/>
                      <a:pt x="16718" y="14862"/>
                    </a:cubicBezTo>
                    <a:cubicBezTo>
                      <a:pt x="16256" y="15302"/>
                      <a:pt x="16277" y="16034"/>
                      <a:pt x="16363" y="16666"/>
                    </a:cubicBezTo>
                    <a:cubicBezTo>
                      <a:pt x="16566" y="18129"/>
                      <a:pt x="16933" y="19506"/>
                      <a:pt x="17466" y="20882"/>
                    </a:cubicBezTo>
                    <a:cubicBezTo>
                      <a:pt x="16110" y="17617"/>
                      <a:pt x="14754" y="14353"/>
                      <a:pt x="13399" y="11088"/>
                    </a:cubicBezTo>
                    <a:cubicBezTo>
                      <a:pt x="13098" y="10360"/>
                      <a:pt x="12768" y="9600"/>
                      <a:pt x="12133" y="9133"/>
                    </a:cubicBezTo>
                    <a:cubicBezTo>
                      <a:pt x="11855" y="8933"/>
                      <a:pt x="11525" y="8819"/>
                      <a:pt x="11181" y="8803"/>
                    </a:cubicBezTo>
                    <a:cubicBezTo>
                      <a:pt x="11151" y="8801"/>
                      <a:pt x="11122" y="8800"/>
                      <a:pt x="11093" y="8800"/>
                    </a:cubicBezTo>
                    <a:cubicBezTo>
                      <a:pt x="10994" y="8800"/>
                      <a:pt x="10896" y="8810"/>
                      <a:pt x="10799" y="8830"/>
                    </a:cubicBezTo>
                    <a:cubicBezTo>
                      <a:pt x="10489" y="8888"/>
                      <a:pt x="10213" y="9047"/>
                      <a:pt x="10037" y="9318"/>
                    </a:cubicBezTo>
                    <a:cubicBezTo>
                      <a:pt x="9718" y="9815"/>
                      <a:pt x="9850" y="10467"/>
                      <a:pt x="10010" y="11036"/>
                    </a:cubicBezTo>
                    <a:cubicBezTo>
                      <a:pt x="10403" y="12419"/>
                      <a:pt x="10860" y="13811"/>
                      <a:pt x="11446" y="15121"/>
                    </a:cubicBezTo>
                    <a:cubicBezTo>
                      <a:pt x="9268" y="10935"/>
                      <a:pt x="7089" y="6748"/>
                      <a:pt x="4909" y="2561"/>
                    </a:cubicBezTo>
                    <a:cubicBezTo>
                      <a:pt x="4560" y="1887"/>
                      <a:pt x="4197" y="1199"/>
                      <a:pt x="3640" y="685"/>
                    </a:cubicBezTo>
                    <a:cubicBezTo>
                      <a:pt x="3206" y="281"/>
                      <a:pt x="2619" y="1"/>
                      <a:pt x="20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29"/>
              <p:cNvSpPr/>
              <p:nvPr/>
            </p:nvSpPr>
            <p:spPr>
              <a:xfrm>
                <a:off x="333350" y="557125"/>
                <a:ext cx="617575" cy="1159025"/>
              </a:xfrm>
              <a:custGeom>
                <a:avLst/>
                <a:gdLst/>
                <a:ahLst/>
                <a:cxnLst/>
                <a:rect l="l" t="t" r="r" b="b"/>
                <a:pathLst>
                  <a:path w="24703" h="46361" extrusionOk="0">
                    <a:moveTo>
                      <a:pt x="687" y="0"/>
                    </a:moveTo>
                    <a:cubicBezTo>
                      <a:pt x="563" y="8"/>
                      <a:pt x="442" y="30"/>
                      <a:pt x="322" y="65"/>
                    </a:cubicBezTo>
                    <a:cubicBezTo>
                      <a:pt x="319" y="65"/>
                      <a:pt x="316" y="68"/>
                      <a:pt x="313" y="68"/>
                    </a:cubicBezTo>
                    <a:cubicBezTo>
                      <a:pt x="1334" y="2900"/>
                      <a:pt x="2458" y="5692"/>
                      <a:pt x="3683" y="8447"/>
                    </a:cubicBezTo>
                    <a:cubicBezTo>
                      <a:pt x="5245" y="11963"/>
                      <a:pt x="6963" y="15405"/>
                      <a:pt x="8839" y="18769"/>
                    </a:cubicBezTo>
                    <a:cubicBezTo>
                      <a:pt x="9640" y="20210"/>
                      <a:pt x="10472" y="21634"/>
                      <a:pt x="11331" y="23040"/>
                    </a:cubicBezTo>
                    <a:cubicBezTo>
                      <a:pt x="10393" y="22498"/>
                      <a:pt x="9479" y="21918"/>
                      <a:pt x="8588" y="21297"/>
                    </a:cubicBezTo>
                    <a:cubicBezTo>
                      <a:pt x="5454" y="19110"/>
                      <a:pt x="2667" y="16468"/>
                      <a:pt x="316" y="13458"/>
                    </a:cubicBezTo>
                    <a:cubicBezTo>
                      <a:pt x="311" y="13458"/>
                      <a:pt x="310" y="13461"/>
                      <a:pt x="306" y="13461"/>
                    </a:cubicBezTo>
                    <a:cubicBezTo>
                      <a:pt x="192" y="13510"/>
                      <a:pt x="88" y="13580"/>
                      <a:pt x="0" y="13668"/>
                    </a:cubicBezTo>
                    <a:cubicBezTo>
                      <a:pt x="383" y="14162"/>
                      <a:pt x="781" y="14646"/>
                      <a:pt x="1191" y="15122"/>
                    </a:cubicBezTo>
                    <a:cubicBezTo>
                      <a:pt x="4158" y="18562"/>
                      <a:pt x="7706" y="21454"/>
                      <a:pt x="11674" y="23667"/>
                    </a:cubicBezTo>
                    <a:cubicBezTo>
                      <a:pt x="11690" y="23676"/>
                      <a:pt x="11707" y="23681"/>
                      <a:pt x="11726" y="23686"/>
                    </a:cubicBezTo>
                    <a:cubicBezTo>
                      <a:pt x="12736" y="25323"/>
                      <a:pt x="13784" y="26937"/>
                      <a:pt x="14867" y="28527"/>
                    </a:cubicBezTo>
                    <a:cubicBezTo>
                      <a:pt x="15437" y="29363"/>
                      <a:pt x="16014" y="30196"/>
                      <a:pt x="16591" y="31027"/>
                    </a:cubicBezTo>
                    <a:cubicBezTo>
                      <a:pt x="15354" y="30658"/>
                      <a:pt x="14144" y="30205"/>
                      <a:pt x="12967" y="29673"/>
                    </a:cubicBezTo>
                    <a:cubicBezTo>
                      <a:pt x="10698" y="28640"/>
                      <a:pt x="8569" y="27324"/>
                      <a:pt x="6634" y="25751"/>
                    </a:cubicBezTo>
                    <a:cubicBezTo>
                      <a:pt x="5087" y="24494"/>
                      <a:pt x="3672" y="23081"/>
                      <a:pt x="2417" y="21533"/>
                    </a:cubicBezTo>
                    <a:cubicBezTo>
                      <a:pt x="2301" y="21585"/>
                      <a:pt x="2197" y="21659"/>
                      <a:pt x="2110" y="21751"/>
                    </a:cubicBezTo>
                    <a:cubicBezTo>
                      <a:pt x="2697" y="22477"/>
                      <a:pt x="3319" y="23172"/>
                      <a:pt x="3974" y="23837"/>
                    </a:cubicBezTo>
                    <a:cubicBezTo>
                      <a:pt x="5737" y="25626"/>
                      <a:pt x="7722" y="27185"/>
                      <a:pt x="9878" y="28474"/>
                    </a:cubicBezTo>
                    <a:cubicBezTo>
                      <a:pt x="12032" y="29765"/>
                      <a:pt x="14345" y="30771"/>
                      <a:pt x="16759" y="31469"/>
                    </a:cubicBezTo>
                    <a:cubicBezTo>
                      <a:pt x="16776" y="31474"/>
                      <a:pt x="16795" y="31476"/>
                      <a:pt x="16813" y="31476"/>
                    </a:cubicBezTo>
                    <a:cubicBezTo>
                      <a:pt x="16840" y="31476"/>
                      <a:pt x="16866" y="31471"/>
                      <a:pt x="16891" y="31459"/>
                    </a:cubicBezTo>
                    <a:cubicBezTo>
                      <a:pt x="17999" y="33067"/>
                      <a:pt x="19096" y="34682"/>
                      <a:pt x="20112" y="36348"/>
                    </a:cubicBezTo>
                    <a:cubicBezTo>
                      <a:pt x="18905" y="36307"/>
                      <a:pt x="17702" y="36183"/>
                      <a:pt x="16514" y="35972"/>
                    </a:cubicBezTo>
                    <a:cubicBezTo>
                      <a:pt x="12467" y="35248"/>
                      <a:pt x="8652" y="33568"/>
                      <a:pt x="5387" y="31071"/>
                    </a:cubicBezTo>
                    <a:cubicBezTo>
                      <a:pt x="5330" y="31200"/>
                      <a:pt x="5302" y="31340"/>
                      <a:pt x="5308" y="31481"/>
                    </a:cubicBezTo>
                    <a:cubicBezTo>
                      <a:pt x="5901" y="31934"/>
                      <a:pt x="6515" y="32358"/>
                      <a:pt x="7148" y="32753"/>
                    </a:cubicBezTo>
                    <a:cubicBezTo>
                      <a:pt x="11075" y="35210"/>
                      <a:pt x="15649" y="36612"/>
                      <a:pt x="20282" y="36728"/>
                    </a:cubicBezTo>
                    <a:cubicBezTo>
                      <a:pt x="20299" y="36728"/>
                      <a:pt x="20318" y="36725"/>
                      <a:pt x="20335" y="36719"/>
                    </a:cubicBezTo>
                    <a:cubicBezTo>
                      <a:pt x="20558" y="37093"/>
                      <a:pt x="20778" y="37465"/>
                      <a:pt x="20992" y="37844"/>
                    </a:cubicBezTo>
                    <a:cubicBezTo>
                      <a:pt x="22499" y="40514"/>
                      <a:pt x="23741" y="43353"/>
                      <a:pt x="24344" y="46361"/>
                    </a:cubicBezTo>
                    <a:cubicBezTo>
                      <a:pt x="24462" y="46317"/>
                      <a:pt x="24583" y="46271"/>
                      <a:pt x="24702" y="46226"/>
                    </a:cubicBezTo>
                    <a:cubicBezTo>
                      <a:pt x="24364" y="44554"/>
                      <a:pt x="23829" y="42935"/>
                      <a:pt x="23162" y="41369"/>
                    </a:cubicBezTo>
                    <a:cubicBezTo>
                      <a:pt x="23200" y="41340"/>
                      <a:pt x="23224" y="41298"/>
                      <a:pt x="23228" y="41251"/>
                    </a:cubicBezTo>
                    <a:cubicBezTo>
                      <a:pt x="23411" y="39547"/>
                      <a:pt x="23519" y="37838"/>
                      <a:pt x="23554" y="36125"/>
                    </a:cubicBezTo>
                    <a:cubicBezTo>
                      <a:pt x="23610" y="33128"/>
                      <a:pt x="23439" y="30132"/>
                      <a:pt x="23043" y="27162"/>
                    </a:cubicBezTo>
                    <a:cubicBezTo>
                      <a:pt x="22703" y="24641"/>
                      <a:pt x="22202" y="22144"/>
                      <a:pt x="21541" y="19688"/>
                    </a:cubicBezTo>
                    <a:cubicBezTo>
                      <a:pt x="21424" y="19751"/>
                      <a:pt x="21314" y="19826"/>
                      <a:pt x="21212" y="19910"/>
                    </a:cubicBezTo>
                    <a:cubicBezTo>
                      <a:pt x="21520" y="21058"/>
                      <a:pt x="21792" y="22215"/>
                      <a:pt x="22028" y="23379"/>
                    </a:cubicBezTo>
                    <a:cubicBezTo>
                      <a:pt x="23183" y="29099"/>
                      <a:pt x="23477" y="34960"/>
                      <a:pt x="22898" y="40767"/>
                    </a:cubicBezTo>
                    <a:cubicBezTo>
                      <a:pt x="22262" y="39356"/>
                      <a:pt x="21523" y="37984"/>
                      <a:pt x="20731" y="36654"/>
                    </a:cubicBezTo>
                    <a:cubicBezTo>
                      <a:pt x="20404" y="36106"/>
                      <a:pt x="20068" y="35567"/>
                      <a:pt x="19724" y="35030"/>
                    </a:cubicBezTo>
                    <a:cubicBezTo>
                      <a:pt x="19732" y="35009"/>
                      <a:pt x="19735" y="34987"/>
                      <a:pt x="19735" y="34964"/>
                    </a:cubicBezTo>
                    <a:cubicBezTo>
                      <a:pt x="19669" y="33295"/>
                      <a:pt x="19551" y="31629"/>
                      <a:pt x="19381" y="29965"/>
                    </a:cubicBezTo>
                    <a:cubicBezTo>
                      <a:pt x="18843" y="24740"/>
                      <a:pt x="17794" y="19583"/>
                      <a:pt x="16250" y="14562"/>
                    </a:cubicBezTo>
                    <a:cubicBezTo>
                      <a:pt x="16124" y="14564"/>
                      <a:pt x="16000" y="14584"/>
                      <a:pt x="15880" y="14625"/>
                    </a:cubicBezTo>
                    <a:cubicBezTo>
                      <a:pt x="16182" y="15601"/>
                      <a:pt x="16463" y="16580"/>
                      <a:pt x="16724" y="17565"/>
                    </a:cubicBezTo>
                    <a:cubicBezTo>
                      <a:pt x="18192" y="23076"/>
                      <a:pt x="19066" y="28727"/>
                      <a:pt x="19334" y="34421"/>
                    </a:cubicBezTo>
                    <a:cubicBezTo>
                      <a:pt x="17790" y="32046"/>
                      <a:pt x="16126" y="29743"/>
                      <a:pt x="14548" y="27388"/>
                    </a:cubicBezTo>
                    <a:cubicBezTo>
                      <a:pt x="14496" y="27309"/>
                      <a:pt x="14446" y="27231"/>
                      <a:pt x="14394" y="27152"/>
                    </a:cubicBezTo>
                    <a:cubicBezTo>
                      <a:pt x="14417" y="27116"/>
                      <a:pt x="14425" y="27074"/>
                      <a:pt x="14417" y="27031"/>
                    </a:cubicBezTo>
                    <a:cubicBezTo>
                      <a:pt x="14128" y="25521"/>
                      <a:pt x="13820" y="24014"/>
                      <a:pt x="13494" y="22510"/>
                    </a:cubicBezTo>
                    <a:cubicBezTo>
                      <a:pt x="12491" y="17895"/>
                      <a:pt x="11311" y="13326"/>
                      <a:pt x="9953" y="8799"/>
                    </a:cubicBezTo>
                    <a:cubicBezTo>
                      <a:pt x="9924" y="8797"/>
                      <a:pt x="9895" y="8796"/>
                      <a:pt x="9865" y="8796"/>
                    </a:cubicBezTo>
                    <a:cubicBezTo>
                      <a:pt x="9767" y="8796"/>
                      <a:pt x="9668" y="8806"/>
                      <a:pt x="9571" y="8825"/>
                    </a:cubicBezTo>
                    <a:cubicBezTo>
                      <a:pt x="9818" y="9642"/>
                      <a:pt x="10058" y="10464"/>
                      <a:pt x="10293" y="11286"/>
                    </a:cubicBezTo>
                    <a:cubicBezTo>
                      <a:pt x="11718" y="16280"/>
                      <a:pt x="12926" y="21330"/>
                      <a:pt x="13919" y="26434"/>
                    </a:cubicBezTo>
                    <a:cubicBezTo>
                      <a:pt x="11998" y="23508"/>
                      <a:pt x="10200" y="20505"/>
                      <a:pt x="8526" y="17425"/>
                    </a:cubicBezTo>
                    <a:cubicBezTo>
                      <a:pt x="6680" y="14031"/>
                      <a:pt x="4991" y="10555"/>
                      <a:pt x="3460" y="7001"/>
                    </a:cubicBezTo>
                    <a:cubicBezTo>
                      <a:pt x="2467" y="4696"/>
                      <a:pt x="1542" y="2362"/>
                      <a:pt x="68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2" name="Google Shape;1192;p29"/>
          <p:cNvGrpSpPr/>
          <p:nvPr/>
        </p:nvGrpSpPr>
        <p:grpSpPr>
          <a:xfrm>
            <a:off x="8339326" y="153184"/>
            <a:ext cx="182884" cy="182882"/>
            <a:chOff x="6622700" y="4387050"/>
            <a:chExt cx="89825" cy="89525"/>
          </a:xfrm>
        </p:grpSpPr>
        <p:sp>
          <p:nvSpPr>
            <p:cNvPr id="1193" name="Google Shape;1193;p29"/>
            <p:cNvSpPr/>
            <p:nvPr/>
          </p:nvSpPr>
          <p:spPr>
            <a:xfrm>
              <a:off x="6662325" y="4387050"/>
              <a:ext cx="10550" cy="89525"/>
            </a:xfrm>
            <a:custGeom>
              <a:avLst/>
              <a:gdLst/>
              <a:ahLst/>
              <a:cxnLst/>
              <a:rect l="l" t="t" r="r" b="b"/>
              <a:pathLst>
                <a:path w="422" h="3581" extrusionOk="0">
                  <a:moveTo>
                    <a:pt x="211" y="1"/>
                  </a:moveTo>
                  <a:cubicBezTo>
                    <a:pt x="95" y="1"/>
                    <a:pt x="1" y="95"/>
                    <a:pt x="1" y="211"/>
                  </a:cubicBezTo>
                  <a:lnTo>
                    <a:pt x="1" y="3370"/>
                  </a:lnTo>
                  <a:cubicBezTo>
                    <a:pt x="1" y="3486"/>
                    <a:pt x="95" y="3580"/>
                    <a:pt x="211" y="3580"/>
                  </a:cubicBezTo>
                  <a:cubicBezTo>
                    <a:pt x="327" y="3580"/>
                    <a:pt x="420" y="3487"/>
                    <a:pt x="422" y="3371"/>
                  </a:cubicBezTo>
                  <a:lnTo>
                    <a:pt x="422" y="211"/>
                  </a:lnTo>
                  <a:cubicBezTo>
                    <a:pt x="422" y="95"/>
                    <a:pt x="327" y="1"/>
                    <a:pt x="2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9"/>
            <p:cNvSpPr/>
            <p:nvPr/>
          </p:nvSpPr>
          <p:spPr>
            <a:xfrm>
              <a:off x="6622700" y="4426575"/>
              <a:ext cx="89825" cy="10500"/>
            </a:xfrm>
            <a:custGeom>
              <a:avLst/>
              <a:gdLst/>
              <a:ahLst/>
              <a:cxnLst/>
              <a:rect l="l" t="t" r="r" b="b"/>
              <a:pathLst>
                <a:path w="3593" h="420" extrusionOk="0">
                  <a:moveTo>
                    <a:pt x="208" y="0"/>
                  </a:moveTo>
                  <a:cubicBezTo>
                    <a:pt x="93" y="0"/>
                    <a:pt x="0" y="94"/>
                    <a:pt x="0" y="209"/>
                  </a:cubicBezTo>
                  <a:cubicBezTo>
                    <a:pt x="0" y="327"/>
                    <a:pt x="94" y="420"/>
                    <a:pt x="211" y="420"/>
                  </a:cubicBezTo>
                  <a:cubicBezTo>
                    <a:pt x="213" y="420"/>
                    <a:pt x="215" y="420"/>
                    <a:pt x="217" y="420"/>
                  </a:cubicBezTo>
                  <a:lnTo>
                    <a:pt x="3375" y="420"/>
                  </a:lnTo>
                  <a:cubicBezTo>
                    <a:pt x="3377" y="420"/>
                    <a:pt x="3379" y="420"/>
                    <a:pt x="3381" y="420"/>
                  </a:cubicBezTo>
                  <a:cubicBezTo>
                    <a:pt x="3498" y="420"/>
                    <a:pt x="3592" y="327"/>
                    <a:pt x="3592" y="209"/>
                  </a:cubicBezTo>
                  <a:cubicBezTo>
                    <a:pt x="3592" y="94"/>
                    <a:pt x="3499" y="0"/>
                    <a:pt x="3384" y="0"/>
                  </a:cubicBezTo>
                  <a:cubicBezTo>
                    <a:pt x="3381" y="0"/>
                    <a:pt x="3378" y="0"/>
                    <a:pt x="3375" y="0"/>
                  </a:cubicBezTo>
                  <a:lnTo>
                    <a:pt x="217" y="0"/>
                  </a:lnTo>
                  <a:cubicBezTo>
                    <a:pt x="214" y="0"/>
                    <a:pt x="211" y="0"/>
                    <a:pt x="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5" name="Google Shape;1195;p29"/>
          <p:cNvGrpSpPr/>
          <p:nvPr/>
        </p:nvGrpSpPr>
        <p:grpSpPr>
          <a:xfrm>
            <a:off x="-605584" y="3899740"/>
            <a:ext cx="1562309" cy="1555178"/>
            <a:chOff x="-605605" y="3542226"/>
            <a:chExt cx="1921659" cy="1912888"/>
          </a:xfrm>
        </p:grpSpPr>
        <p:grpSp>
          <p:nvGrpSpPr>
            <p:cNvPr id="1196" name="Google Shape;1196;p29"/>
            <p:cNvGrpSpPr/>
            <p:nvPr/>
          </p:nvGrpSpPr>
          <p:grpSpPr>
            <a:xfrm rot="878934">
              <a:off x="71955" y="4139183"/>
              <a:ext cx="1111071" cy="1194859"/>
              <a:chOff x="3332850" y="2586125"/>
              <a:chExt cx="612300" cy="658475"/>
            </a:xfrm>
          </p:grpSpPr>
          <p:sp>
            <p:nvSpPr>
              <p:cNvPr id="1197" name="Google Shape;1197;p29"/>
              <p:cNvSpPr/>
              <p:nvPr/>
            </p:nvSpPr>
            <p:spPr>
              <a:xfrm>
                <a:off x="3360650" y="2586125"/>
                <a:ext cx="584500" cy="644325"/>
              </a:xfrm>
              <a:custGeom>
                <a:avLst/>
                <a:gdLst/>
                <a:ahLst/>
                <a:cxnLst/>
                <a:rect l="l" t="t" r="r" b="b"/>
                <a:pathLst>
                  <a:path w="23380" h="25773" extrusionOk="0">
                    <a:moveTo>
                      <a:pt x="16110" y="0"/>
                    </a:moveTo>
                    <a:cubicBezTo>
                      <a:pt x="16062" y="0"/>
                      <a:pt x="16015" y="1"/>
                      <a:pt x="15967" y="2"/>
                    </a:cubicBezTo>
                    <a:cubicBezTo>
                      <a:pt x="14302" y="31"/>
                      <a:pt x="12700" y="544"/>
                      <a:pt x="11270" y="1396"/>
                    </a:cubicBezTo>
                    <a:cubicBezTo>
                      <a:pt x="11165" y="1456"/>
                      <a:pt x="11061" y="1520"/>
                      <a:pt x="10958" y="1586"/>
                    </a:cubicBezTo>
                    <a:cubicBezTo>
                      <a:pt x="9437" y="2560"/>
                      <a:pt x="8128" y="3920"/>
                      <a:pt x="7179" y="5477"/>
                    </a:cubicBezTo>
                    <a:cubicBezTo>
                      <a:pt x="7161" y="5501"/>
                      <a:pt x="7149" y="5526"/>
                      <a:pt x="7133" y="5549"/>
                    </a:cubicBezTo>
                    <a:lnTo>
                      <a:pt x="6951" y="5857"/>
                    </a:lnTo>
                    <a:cubicBezTo>
                      <a:pt x="5714" y="7988"/>
                      <a:pt x="4823" y="10268"/>
                      <a:pt x="4061" y="12598"/>
                    </a:cubicBezTo>
                    <a:cubicBezTo>
                      <a:pt x="3998" y="12792"/>
                      <a:pt x="3935" y="12985"/>
                      <a:pt x="3874" y="13177"/>
                    </a:cubicBezTo>
                    <a:cubicBezTo>
                      <a:pt x="3124" y="15545"/>
                      <a:pt x="2490" y="17955"/>
                      <a:pt x="1748" y="20311"/>
                    </a:cubicBezTo>
                    <a:cubicBezTo>
                      <a:pt x="1349" y="21579"/>
                      <a:pt x="918" y="22839"/>
                      <a:pt x="420" y="24074"/>
                    </a:cubicBezTo>
                    <a:cubicBezTo>
                      <a:pt x="230" y="24543"/>
                      <a:pt x="68" y="24942"/>
                      <a:pt x="26" y="25234"/>
                    </a:cubicBezTo>
                    <a:cubicBezTo>
                      <a:pt x="1" y="25402"/>
                      <a:pt x="15" y="25532"/>
                      <a:pt x="82" y="25624"/>
                    </a:cubicBezTo>
                    <a:cubicBezTo>
                      <a:pt x="152" y="25720"/>
                      <a:pt x="282" y="25772"/>
                      <a:pt x="491" y="25772"/>
                    </a:cubicBezTo>
                    <a:cubicBezTo>
                      <a:pt x="675" y="25772"/>
                      <a:pt x="921" y="25732"/>
                      <a:pt x="1242" y="25646"/>
                    </a:cubicBezTo>
                    <a:cubicBezTo>
                      <a:pt x="3802" y="24957"/>
                      <a:pt x="6284" y="24016"/>
                      <a:pt x="8657" y="22834"/>
                    </a:cubicBezTo>
                    <a:lnTo>
                      <a:pt x="9108" y="22607"/>
                    </a:lnTo>
                    <a:cubicBezTo>
                      <a:pt x="9391" y="22460"/>
                      <a:pt x="9671" y="22313"/>
                      <a:pt x="9951" y="22159"/>
                    </a:cubicBezTo>
                    <a:cubicBezTo>
                      <a:pt x="11871" y="21115"/>
                      <a:pt x="13700" y="19915"/>
                      <a:pt x="15422" y="18568"/>
                    </a:cubicBezTo>
                    <a:cubicBezTo>
                      <a:pt x="15579" y="18444"/>
                      <a:pt x="15736" y="18320"/>
                      <a:pt x="15893" y="18194"/>
                    </a:cubicBezTo>
                    <a:cubicBezTo>
                      <a:pt x="16000" y="18108"/>
                      <a:pt x="16109" y="18020"/>
                      <a:pt x="16217" y="17930"/>
                    </a:cubicBezTo>
                    <a:cubicBezTo>
                      <a:pt x="17798" y="16624"/>
                      <a:pt x="19707" y="14737"/>
                      <a:pt x="21156" y="12600"/>
                    </a:cubicBezTo>
                    <a:cubicBezTo>
                      <a:pt x="21255" y="12457"/>
                      <a:pt x="21348" y="12312"/>
                      <a:pt x="21442" y="12168"/>
                    </a:cubicBezTo>
                    <a:cubicBezTo>
                      <a:pt x="22511" y="10491"/>
                      <a:pt x="23274" y="8681"/>
                      <a:pt x="23369" y="6888"/>
                    </a:cubicBezTo>
                    <a:cubicBezTo>
                      <a:pt x="23375" y="6764"/>
                      <a:pt x="23380" y="6638"/>
                      <a:pt x="23380" y="6514"/>
                    </a:cubicBezTo>
                    <a:cubicBezTo>
                      <a:pt x="23380" y="5650"/>
                      <a:pt x="23218" y="4793"/>
                      <a:pt x="22853" y="3961"/>
                    </a:cubicBezTo>
                    <a:cubicBezTo>
                      <a:pt x="22245" y="2571"/>
                      <a:pt x="21134" y="1512"/>
                      <a:pt x="19805" y="848"/>
                    </a:cubicBezTo>
                    <a:cubicBezTo>
                      <a:pt x="19704" y="799"/>
                      <a:pt x="19604" y="749"/>
                      <a:pt x="19498" y="705"/>
                    </a:cubicBezTo>
                    <a:cubicBezTo>
                      <a:pt x="19266" y="601"/>
                      <a:pt x="19027" y="508"/>
                      <a:pt x="18785" y="430"/>
                    </a:cubicBezTo>
                    <a:cubicBezTo>
                      <a:pt x="17983" y="164"/>
                      <a:pt x="17147" y="21"/>
                      <a:pt x="16304" y="2"/>
                    </a:cubicBezTo>
                    <a:cubicBezTo>
                      <a:pt x="16238" y="1"/>
                      <a:pt x="16174" y="0"/>
                      <a:pt x="161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29"/>
              <p:cNvSpPr/>
              <p:nvPr/>
            </p:nvSpPr>
            <p:spPr>
              <a:xfrm>
                <a:off x="3332850" y="2586125"/>
                <a:ext cx="612250" cy="658475"/>
              </a:xfrm>
              <a:custGeom>
                <a:avLst/>
                <a:gdLst/>
                <a:ahLst/>
                <a:cxnLst/>
                <a:rect l="l" t="t" r="r" b="b"/>
                <a:pathLst>
                  <a:path w="24490" h="26339" extrusionOk="0">
                    <a:moveTo>
                      <a:pt x="17220" y="0"/>
                    </a:moveTo>
                    <a:cubicBezTo>
                      <a:pt x="17173" y="0"/>
                      <a:pt x="17126" y="1"/>
                      <a:pt x="17078" y="2"/>
                    </a:cubicBezTo>
                    <a:cubicBezTo>
                      <a:pt x="17021" y="2314"/>
                      <a:pt x="16966" y="4624"/>
                      <a:pt x="16910" y="6932"/>
                    </a:cubicBezTo>
                    <a:cubicBezTo>
                      <a:pt x="16906" y="6993"/>
                      <a:pt x="16941" y="7051"/>
                      <a:pt x="16998" y="7077"/>
                    </a:cubicBezTo>
                    <a:cubicBezTo>
                      <a:pt x="15990" y="8676"/>
                      <a:pt x="14923" y="10237"/>
                      <a:pt x="13800" y="11759"/>
                    </a:cubicBezTo>
                    <a:cubicBezTo>
                      <a:pt x="13698" y="11013"/>
                      <a:pt x="13596" y="10267"/>
                      <a:pt x="13493" y="9520"/>
                    </a:cubicBezTo>
                    <a:cubicBezTo>
                      <a:pt x="13123" y="6811"/>
                      <a:pt x="12752" y="4104"/>
                      <a:pt x="12381" y="1396"/>
                    </a:cubicBezTo>
                    <a:cubicBezTo>
                      <a:pt x="12276" y="1457"/>
                      <a:pt x="12172" y="1520"/>
                      <a:pt x="12068" y="1586"/>
                    </a:cubicBezTo>
                    <a:cubicBezTo>
                      <a:pt x="12159" y="2241"/>
                      <a:pt x="12249" y="2897"/>
                      <a:pt x="12338" y="3550"/>
                    </a:cubicBezTo>
                    <a:lnTo>
                      <a:pt x="13504" y="12056"/>
                    </a:lnTo>
                    <a:cubicBezTo>
                      <a:pt x="13506" y="12081"/>
                      <a:pt x="13515" y="12107"/>
                      <a:pt x="13531" y="12127"/>
                    </a:cubicBezTo>
                    <a:cubicBezTo>
                      <a:pt x="12640" y="13321"/>
                      <a:pt x="11715" y="14489"/>
                      <a:pt x="10756" y="15631"/>
                    </a:cubicBezTo>
                    <a:cubicBezTo>
                      <a:pt x="10635" y="14853"/>
                      <a:pt x="10500" y="14079"/>
                      <a:pt x="10351" y="13306"/>
                    </a:cubicBezTo>
                    <a:cubicBezTo>
                      <a:pt x="9832" y="10655"/>
                      <a:pt x="9144" y="8040"/>
                      <a:pt x="8289" y="5477"/>
                    </a:cubicBezTo>
                    <a:cubicBezTo>
                      <a:pt x="8272" y="5501"/>
                      <a:pt x="8259" y="5526"/>
                      <a:pt x="8243" y="5549"/>
                    </a:cubicBezTo>
                    <a:lnTo>
                      <a:pt x="8061" y="5859"/>
                    </a:lnTo>
                    <a:cubicBezTo>
                      <a:pt x="8193" y="6264"/>
                      <a:pt x="8322" y="6671"/>
                      <a:pt x="8448" y="7080"/>
                    </a:cubicBezTo>
                    <a:cubicBezTo>
                      <a:pt x="9332" y="9977"/>
                      <a:pt x="10007" y="12935"/>
                      <a:pt x="10464" y="15930"/>
                    </a:cubicBezTo>
                    <a:cubicBezTo>
                      <a:pt x="10467" y="15939"/>
                      <a:pt x="10470" y="15950"/>
                      <a:pt x="10476" y="15958"/>
                    </a:cubicBezTo>
                    <a:cubicBezTo>
                      <a:pt x="10241" y="16238"/>
                      <a:pt x="10005" y="16516"/>
                      <a:pt x="9765" y="16789"/>
                    </a:cubicBezTo>
                    <a:cubicBezTo>
                      <a:pt x="8856" y="17828"/>
                      <a:pt x="7918" y="18840"/>
                      <a:pt x="6955" y="19828"/>
                    </a:cubicBezTo>
                    <a:cubicBezTo>
                      <a:pt x="6454" y="17396"/>
                      <a:pt x="5858" y="14987"/>
                      <a:pt x="5170" y="12600"/>
                    </a:cubicBezTo>
                    <a:cubicBezTo>
                      <a:pt x="5107" y="12792"/>
                      <a:pt x="5044" y="12985"/>
                      <a:pt x="4983" y="13178"/>
                    </a:cubicBezTo>
                    <a:cubicBezTo>
                      <a:pt x="5622" y="15436"/>
                      <a:pt x="6179" y="17716"/>
                      <a:pt x="6650" y="20019"/>
                    </a:cubicBezTo>
                    <a:cubicBezTo>
                      <a:pt x="6656" y="20048"/>
                      <a:pt x="6670" y="20075"/>
                      <a:pt x="6694" y="20096"/>
                    </a:cubicBezTo>
                    <a:cubicBezTo>
                      <a:pt x="5896" y="20908"/>
                      <a:pt x="5082" y="21703"/>
                      <a:pt x="4251" y="22479"/>
                    </a:cubicBezTo>
                    <a:cubicBezTo>
                      <a:pt x="4243" y="22484"/>
                      <a:pt x="4236" y="22490"/>
                      <a:pt x="4232" y="22498"/>
                    </a:cubicBezTo>
                    <a:cubicBezTo>
                      <a:pt x="3223" y="23438"/>
                      <a:pt x="2190" y="24351"/>
                      <a:pt x="1135" y="25236"/>
                    </a:cubicBezTo>
                    <a:cubicBezTo>
                      <a:pt x="805" y="25514"/>
                      <a:pt x="471" y="25789"/>
                      <a:pt x="135" y="26060"/>
                    </a:cubicBezTo>
                    <a:cubicBezTo>
                      <a:pt x="1" y="26168"/>
                      <a:pt x="125" y="26339"/>
                      <a:pt x="265" y="26339"/>
                    </a:cubicBezTo>
                    <a:cubicBezTo>
                      <a:pt x="302" y="26339"/>
                      <a:pt x="339" y="26327"/>
                      <a:pt x="374" y="26299"/>
                    </a:cubicBezTo>
                    <a:cubicBezTo>
                      <a:pt x="649" y="26076"/>
                      <a:pt x="922" y="25851"/>
                      <a:pt x="1194" y="25624"/>
                    </a:cubicBezTo>
                    <a:cubicBezTo>
                      <a:pt x="2294" y="24706"/>
                      <a:pt x="3371" y="23760"/>
                      <a:pt x="4420" y="22784"/>
                    </a:cubicBezTo>
                    <a:cubicBezTo>
                      <a:pt x="5042" y="22818"/>
                      <a:pt x="5664" y="22836"/>
                      <a:pt x="6286" y="22836"/>
                    </a:cubicBezTo>
                    <a:cubicBezTo>
                      <a:pt x="7600" y="22836"/>
                      <a:pt x="8914" y="22759"/>
                      <a:pt x="10220" y="22607"/>
                    </a:cubicBezTo>
                    <a:cubicBezTo>
                      <a:pt x="10503" y="22460"/>
                      <a:pt x="10783" y="22313"/>
                      <a:pt x="11063" y="22159"/>
                    </a:cubicBezTo>
                    <a:lnTo>
                      <a:pt x="11063" y="22159"/>
                    </a:lnTo>
                    <a:cubicBezTo>
                      <a:pt x="9483" y="22385"/>
                      <a:pt x="7889" y="22498"/>
                      <a:pt x="6294" y="22498"/>
                    </a:cubicBezTo>
                    <a:cubicBezTo>
                      <a:pt x="5784" y="22498"/>
                      <a:pt x="5274" y="22487"/>
                      <a:pt x="4764" y="22464"/>
                    </a:cubicBezTo>
                    <a:cubicBezTo>
                      <a:pt x="5170" y="22082"/>
                      <a:pt x="5574" y="21694"/>
                      <a:pt x="5973" y="21304"/>
                    </a:cubicBezTo>
                    <a:cubicBezTo>
                      <a:pt x="6823" y="20466"/>
                      <a:pt x="7653" y="19612"/>
                      <a:pt x="8462" y="18736"/>
                    </a:cubicBezTo>
                    <a:cubicBezTo>
                      <a:pt x="8471" y="18739"/>
                      <a:pt x="8481" y="18743"/>
                      <a:pt x="8492" y="18744"/>
                    </a:cubicBezTo>
                    <a:cubicBezTo>
                      <a:pt x="9290" y="18768"/>
                      <a:pt x="10090" y="18780"/>
                      <a:pt x="10889" y="18780"/>
                    </a:cubicBezTo>
                    <a:cubicBezTo>
                      <a:pt x="11029" y="18780"/>
                      <a:pt x="11169" y="18779"/>
                      <a:pt x="11309" y="18779"/>
                    </a:cubicBezTo>
                    <a:cubicBezTo>
                      <a:pt x="13050" y="18769"/>
                      <a:pt x="14791" y="18699"/>
                      <a:pt x="16533" y="18568"/>
                    </a:cubicBezTo>
                    <a:cubicBezTo>
                      <a:pt x="16691" y="18444"/>
                      <a:pt x="16848" y="18320"/>
                      <a:pt x="17004" y="18194"/>
                    </a:cubicBezTo>
                    <a:lnTo>
                      <a:pt x="17004" y="18194"/>
                    </a:lnTo>
                    <a:cubicBezTo>
                      <a:pt x="14961" y="18359"/>
                      <a:pt x="12913" y="18441"/>
                      <a:pt x="10865" y="18441"/>
                    </a:cubicBezTo>
                    <a:cubicBezTo>
                      <a:pt x="10164" y="18441"/>
                      <a:pt x="9463" y="18432"/>
                      <a:pt x="8762" y="18413"/>
                    </a:cubicBezTo>
                    <a:cubicBezTo>
                      <a:pt x="10087" y="16965"/>
                      <a:pt x="11358" y="15471"/>
                      <a:pt x="12573" y="13928"/>
                    </a:cubicBezTo>
                    <a:cubicBezTo>
                      <a:pt x="12590" y="13934"/>
                      <a:pt x="12607" y="13937"/>
                      <a:pt x="12624" y="13939"/>
                    </a:cubicBezTo>
                    <a:cubicBezTo>
                      <a:pt x="13451" y="13937"/>
                      <a:pt x="14279" y="13909"/>
                      <a:pt x="15104" y="13849"/>
                    </a:cubicBezTo>
                    <a:cubicBezTo>
                      <a:pt x="17527" y="13676"/>
                      <a:pt x="19928" y="13258"/>
                      <a:pt x="22266" y="12600"/>
                    </a:cubicBezTo>
                    <a:cubicBezTo>
                      <a:pt x="22364" y="12459"/>
                      <a:pt x="22458" y="12312"/>
                      <a:pt x="22551" y="12168"/>
                    </a:cubicBezTo>
                    <a:lnTo>
                      <a:pt x="22551" y="12168"/>
                    </a:lnTo>
                    <a:cubicBezTo>
                      <a:pt x="22095" y="12301"/>
                      <a:pt x="21638" y="12427"/>
                      <a:pt x="21179" y="12542"/>
                    </a:cubicBezTo>
                    <a:cubicBezTo>
                      <a:pt x="18448" y="13222"/>
                      <a:pt x="15645" y="13577"/>
                      <a:pt x="12830" y="13598"/>
                    </a:cubicBezTo>
                    <a:cubicBezTo>
                      <a:pt x="13451" y="12800"/>
                      <a:pt x="14058" y="11990"/>
                      <a:pt x="14650" y="11170"/>
                    </a:cubicBezTo>
                    <a:cubicBezTo>
                      <a:pt x="14988" y="10700"/>
                      <a:pt x="15321" y="10226"/>
                      <a:pt x="15649" y="9748"/>
                    </a:cubicBezTo>
                    <a:cubicBezTo>
                      <a:pt x="15677" y="9771"/>
                      <a:pt x="15713" y="9783"/>
                      <a:pt x="15749" y="9783"/>
                    </a:cubicBezTo>
                    <a:cubicBezTo>
                      <a:pt x="15762" y="9783"/>
                      <a:pt x="15776" y="9781"/>
                      <a:pt x="15789" y="9778"/>
                    </a:cubicBezTo>
                    <a:cubicBezTo>
                      <a:pt x="16564" y="9603"/>
                      <a:pt x="17335" y="9410"/>
                      <a:pt x="18102" y="9200"/>
                    </a:cubicBezTo>
                    <a:cubicBezTo>
                      <a:pt x="20283" y="8590"/>
                      <a:pt x="22414" y="7817"/>
                      <a:pt x="24479" y="6888"/>
                    </a:cubicBezTo>
                    <a:cubicBezTo>
                      <a:pt x="24485" y="6764"/>
                      <a:pt x="24490" y="6638"/>
                      <a:pt x="24490" y="6514"/>
                    </a:cubicBezTo>
                    <a:lnTo>
                      <a:pt x="24490" y="6514"/>
                    </a:lnTo>
                    <a:cubicBezTo>
                      <a:pt x="24174" y="6659"/>
                      <a:pt x="23857" y="6797"/>
                      <a:pt x="23539" y="6934"/>
                    </a:cubicBezTo>
                    <a:cubicBezTo>
                      <a:pt x="21064" y="7988"/>
                      <a:pt x="18498" y="8818"/>
                      <a:pt x="15873" y="9412"/>
                    </a:cubicBezTo>
                    <a:cubicBezTo>
                      <a:pt x="17735" y="6668"/>
                      <a:pt x="19419" y="3807"/>
                      <a:pt x="20915" y="848"/>
                    </a:cubicBezTo>
                    <a:cubicBezTo>
                      <a:pt x="20815" y="799"/>
                      <a:pt x="20714" y="749"/>
                      <a:pt x="20609" y="705"/>
                    </a:cubicBezTo>
                    <a:cubicBezTo>
                      <a:pt x="19693" y="2523"/>
                      <a:pt x="18704" y="4302"/>
                      <a:pt x="17643" y="6043"/>
                    </a:cubicBezTo>
                    <a:cubicBezTo>
                      <a:pt x="17516" y="6253"/>
                      <a:pt x="17384" y="6459"/>
                      <a:pt x="17254" y="6668"/>
                    </a:cubicBezTo>
                    <a:cubicBezTo>
                      <a:pt x="17309" y="4446"/>
                      <a:pt x="17362" y="2224"/>
                      <a:pt x="17414" y="2"/>
                    </a:cubicBezTo>
                    <a:cubicBezTo>
                      <a:pt x="17349" y="1"/>
                      <a:pt x="17284" y="0"/>
                      <a:pt x="172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9" name="Google Shape;1199;p29"/>
            <p:cNvGrpSpPr/>
            <p:nvPr/>
          </p:nvGrpSpPr>
          <p:grpSpPr>
            <a:xfrm rot="-2112953" flipH="1">
              <a:off x="-407731" y="3841938"/>
              <a:ext cx="1398105" cy="1129993"/>
              <a:chOff x="286573" y="1910711"/>
              <a:chExt cx="864867" cy="699014"/>
            </a:xfrm>
          </p:grpSpPr>
          <p:sp>
            <p:nvSpPr>
              <p:cNvPr id="1200" name="Google Shape;1200;p29"/>
              <p:cNvSpPr/>
              <p:nvPr/>
            </p:nvSpPr>
            <p:spPr>
              <a:xfrm rot="-300150">
                <a:off x="312514" y="1944953"/>
                <a:ext cx="812907" cy="630481"/>
              </a:xfrm>
              <a:custGeom>
                <a:avLst/>
                <a:gdLst/>
                <a:ahLst/>
                <a:cxnLst/>
                <a:rect l="l" t="t" r="r" b="b"/>
                <a:pathLst>
                  <a:path w="32516" h="25219" extrusionOk="0">
                    <a:moveTo>
                      <a:pt x="2997" y="0"/>
                    </a:moveTo>
                    <a:cubicBezTo>
                      <a:pt x="2064" y="0"/>
                      <a:pt x="1131" y="45"/>
                      <a:pt x="202" y="135"/>
                    </a:cubicBezTo>
                    <a:cubicBezTo>
                      <a:pt x="136" y="140"/>
                      <a:pt x="67" y="147"/>
                      <a:pt x="1" y="154"/>
                    </a:cubicBezTo>
                    <a:cubicBezTo>
                      <a:pt x="34" y="272"/>
                      <a:pt x="70" y="388"/>
                      <a:pt x="106" y="504"/>
                    </a:cubicBezTo>
                    <a:cubicBezTo>
                      <a:pt x="789" y="2693"/>
                      <a:pt x="1761" y="4781"/>
                      <a:pt x="2961" y="6739"/>
                    </a:cubicBezTo>
                    <a:cubicBezTo>
                      <a:pt x="3041" y="6870"/>
                      <a:pt x="3123" y="7003"/>
                      <a:pt x="3206" y="7132"/>
                    </a:cubicBezTo>
                    <a:cubicBezTo>
                      <a:pt x="4207" y="8712"/>
                      <a:pt x="5356" y="10203"/>
                      <a:pt x="6619" y="11590"/>
                    </a:cubicBezTo>
                    <a:cubicBezTo>
                      <a:pt x="6751" y="11736"/>
                      <a:pt x="6883" y="11879"/>
                      <a:pt x="7018" y="12021"/>
                    </a:cubicBezTo>
                    <a:cubicBezTo>
                      <a:pt x="8711" y="13815"/>
                      <a:pt x="10581" y="15432"/>
                      <a:pt x="12602" y="16848"/>
                    </a:cubicBezTo>
                    <a:cubicBezTo>
                      <a:pt x="12603" y="16850"/>
                      <a:pt x="12605" y="16850"/>
                      <a:pt x="12606" y="16851"/>
                    </a:cubicBezTo>
                    <a:cubicBezTo>
                      <a:pt x="12828" y="17007"/>
                      <a:pt x="13053" y="17161"/>
                      <a:pt x="13277" y="17309"/>
                    </a:cubicBezTo>
                    <a:cubicBezTo>
                      <a:pt x="18903" y="21072"/>
                      <a:pt x="25800" y="23413"/>
                      <a:pt x="32324" y="25169"/>
                    </a:cubicBezTo>
                    <a:cubicBezTo>
                      <a:pt x="32388" y="25184"/>
                      <a:pt x="32453" y="25203"/>
                      <a:pt x="32516" y="25219"/>
                    </a:cubicBezTo>
                    <a:cubicBezTo>
                      <a:pt x="32492" y="25062"/>
                      <a:pt x="32467" y="24905"/>
                      <a:pt x="32437" y="24747"/>
                    </a:cubicBezTo>
                    <a:cubicBezTo>
                      <a:pt x="31714" y="20531"/>
                      <a:pt x="30044" y="16487"/>
                      <a:pt x="27629" y="12956"/>
                    </a:cubicBezTo>
                    <a:cubicBezTo>
                      <a:pt x="27478" y="12733"/>
                      <a:pt x="27325" y="12513"/>
                      <a:pt x="27167" y="12296"/>
                    </a:cubicBezTo>
                    <a:cubicBezTo>
                      <a:pt x="25503" y="9992"/>
                      <a:pt x="23516" y="7924"/>
                      <a:pt x="21266" y="6189"/>
                    </a:cubicBezTo>
                    <a:cubicBezTo>
                      <a:pt x="20701" y="5754"/>
                      <a:pt x="20121" y="5339"/>
                      <a:pt x="19525" y="4950"/>
                    </a:cubicBezTo>
                    <a:cubicBezTo>
                      <a:pt x="19352" y="4833"/>
                      <a:pt x="19179" y="4723"/>
                      <a:pt x="19007" y="4615"/>
                    </a:cubicBezTo>
                    <a:cubicBezTo>
                      <a:pt x="17470" y="3649"/>
                      <a:pt x="15847" y="2825"/>
                      <a:pt x="14159" y="2156"/>
                    </a:cubicBezTo>
                    <a:cubicBezTo>
                      <a:pt x="14008" y="2096"/>
                      <a:pt x="13857" y="2035"/>
                      <a:pt x="13705" y="1978"/>
                    </a:cubicBezTo>
                    <a:cubicBezTo>
                      <a:pt x="11385" y="1097"/>
                      <a:pt x="8969" y="504"/>
                      <a:pt x="6506" y="212"/>
                    </a:cubicBezTo>
                    <a:cubicBezTo>
                      <a:pt x="6357" y="191"/>
                      <a:pt x="6211" y="174"/>
                      <a:pt x="6060" y="162"/>
                    </a:cubicBezTo>
                    <a:cubicBezTo>
                      <a:pt x="5042" y="54"/>
                      <a:pt x="4019" y="0"/>
                      <a:pt x="299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29"/>
              <p:cNvSpPr/>
              <p:nvPr/>
            </p:nvSpPr>
            <p:spPr>
              <a:xfrm rot="-300150">
                <a:off x="312662" y="1948293"/>
                <a:ext cx="812982" cy="627181"/>
              </a:xfrm>
              <a:custGeom>
                <a:avLst/>
                <a:gdLst/>
                <a:ahLst/>
                <a:cxnLst/>
                <a:rect l="l" t="t" r="r" b="b"/>
                <a:pathLst>
                  <a:path w="32519" h="25087" extrusionOk="0">
                    <a:moveTo>
                      <a:pt x="203" y="1"/>
                    </a:moveTo>
                    <a:cubicBezTo>
                      <a:pt x="136" y="4"/>
                      <a:pt x="68" y="12"/>
                      <a:pt x="1" y="18"/>
                    </a:cubicBezTo>
                    <a:cubicBezTo>
                      <a:pt x="35" y="136"/>
                      <a:pt x="71" y="252"/>
                      <a:pt x="108" y="370"/>
                    </a:cubicBezTo>
                    <a:cubicBezTo>
                      <a:pt x="2245" y="1231"/>
                      <a:pt x="4300" y="2298"/>
                      <a:pt x="6267" y="3502"/>
                    </a:cubicBezTo>
                    <a:cubicBezTo>
                      <a:pt x="8054" y="4594"/>
                      <a:pt x="9767" y="5790"/>
                      <a:pt x="11436" y="7045"/>
                    </a:cubicBezTo>
                    <a:cubicBezTo>
                      <a:pt x="8612" y="6901"/>
                      <a:pt x="5787" y="6753"/>
                      <a:pt x="2961" y="6605"/>
                    </a:cubicBezTo>
                    <a:lnTo>
                      <a:pt x="2961" y="6605"/>
                    </a:lnTo>
                    <a:cubicBezTo>
                      <a:pt x="3041" y="6736"/>
                      <a:pt x="3123" y="6869"/>
                      <a:pt x="3206" y="6998"/>
                    </a:cubicBezTo>
                    <a:lnTo>
                      <a:pt x="11786" y="7445"/>
                    </a:lnTo>
                    <a:cubicBezTo>
                      <a:pt x="11790" y="7445"/>
                      <a:pt x="11794" y="7445"/>
                      <a:pt x="11798" y="7445"/>
                    </a:cubicBezTo>
                    <a:cubicBezTo>
                      <a:pt x="11838" y="7445"/>
                      <a:pt x="11877" y="7431"/>
                      <a:pt x="11909" y="7405"/>
                    </a:cubicBezTo>
                    <a:cubicBezTo>
                      <a:pt x="13925" y="8945"/>
                      <a:pt x="15881" y="10570"/>
                      <a:pt x="17822" y="12206"/>
                    </a:cubicBezTo>
                    <a:cubicBezTo>
                      <a:pt x="16753" y="12196"/>
                      <a:pt x="15686" y="12171"/>
                      <a:pt x="14619" y="12129"/>
                    </a:cubicBezTo>
                    <a:cubicBezTo>
                      <a:pt x="11945" y="12016"/>
                      <a:pt x="9278" y="11793"/>
                      <a:pt x="6619" y="11456"/>
                    </a:cubicBezTo>
                    <a:lnTo>
                      <a:pt x="6619" y="11456"/>
                    </a:lnTo>
                    <a:cubicBezTo>
                      <a:pt x="6751" y="11602"/>
                      <a:pt x="6883" y="11745"/>
                      <a:pt x="7018" y="11887"/>
                    </a:cubicBezTo>
                    <a:cubicBezTo>
                      <a:pt x="10622" y="12325"/>
                      <a:pt x="14248" y="12559"/>
                      <a:pt x="17880" y="12586"/>
                    </a:cubicBezTo>
                    <a:cubicBezTo>
                      <a:pt x="17882" y="12586"/>
                      <a:pt x="17884" y="12586"/>
                      <a:pt x="17886" y="12586"/>
                    </a:cubicBezTo>
                    <a:cubicBezTo>
                      <a:pt x="17998" y="12586"/>
                      <a:pt x="18059" y="12503"/>
                      <a:pt x="18068" y="12415"/>
                    </a:cubicBezTo>
                    <a:cubicBezTo>
                      <a:pt x="18460" y="12745"/>
                      <a:pt x="18849" y="13073"/>
                      <a:pt x="19238" y="13402"/>
                    </a:cubicBezTo>
                    <a:cubicBezTo>
                      <a:pt x="20872" y="14784"/>
                      <a:pt x="22508" y="16172"/>
                      <a:pt x="24128" y="17572"/>
                    </a:cubicBezTo>
                    <a:cubicBezTo>
                      <a:pt x="22820" y="17534"/>
                      <a:pt x="21514" y="17478"/>
                      <a:pt x="20209" y="17402"/>
                    </a:cubicBezTo>
                    <a:cubicBezTo>
                      <a:pt x="17668" y="17250"/>
                      <a:pt x="15132" y="17022"/>
                      <a:pt x="12602" y="16716"/>
                    </a:cubicBezTo>
                    <a:lnTo>
                      <a:pt x="12602" y="16716"/>
                    </a:lnTo>
                    <a:cubicBezTo>
                      <a:pt x="12605" y="16717"/>
                      <a:pt x="12606" y="16717"/>
                      <a:pt x="12608" y="16719"/>
                    </a:cubicBezTo>
                    <a:cubicBezTo>
                      <a:pt x="12828" y="16874"/>
                      <a:pt x="13053" y="17028"/>
                      <a:pt x="13279" y="17176"/>
                    </a:cubicBezTo>
                    <a:cubicBezTo>
                      <a:pt x="16946" y="17600"/>
                      <a:pt x="20630" y="17863"/>
                      <a:pt x="24326" y="17960"/>
                    </a:cubicBezTo>
                    <a:cubicBezTo>
                      <a:pt x="24329" y="17960"/>
                      <a:pt x="24332" y="17960"/>
                      <a:pt x="24335" y="17960"/>
                    </a:cubicBezTo>
                    <a:cubicBezTo>
                      <a:pt x="24396" y="17960"/>
                      <a:pt x="24451" y="17930"/>
                      <a:pt x="24483" y="17879"/>
                    </a:cubicBezTo>
                    <a:cubicBezTo>
                      <a:pt x="27159" y="20196"/>
                      <a:pt x="29793" y="22561"/>
                      <a:pt x="32327" y="25035"/>
                    </a:cubicBezTo>
                    <a:cubicBezTo>
                      <a:pt x="32390" y="25052"/>
                      <a:pt x="32454" y="25071"/>
                      <a:pt x="32519" y="25086"/>
                    </a:cubicBezTo>
                    <a:cubicBezTo>
                      <a:pt x="32494" y="24929"/>
                      <a:pt x="32469" y="24772"/>
                      <a:pt x="32440" y="24615"/>
                    </a:cubicBezTo>
                    <a:cubicBezTo>
                      <a:pt x="31047" y="23262"/>
                      <a:pt x="29628" y="21939"/>
                      <a:pt x="28183" y="20644"/>
                    </a:cubicBezTo>
                    <a:cubicBezTo>
                      <a:pt x="28243" y="20619"/>
                      <a:pt x="28281" y="20556"/>
                      <a:pt x="28275" y="20490"/>
                    </a:cubicBezTo>
                    <a:cubicBezTo>
                      <a:pt x="28220" y="19409"/>
                      <a:pt x="28150" y="18328"/>
                      <a:pt x="28066" y="17248"/>
                    </a:cubicBezTo>
                    <a:cubicBezTo>
                      <a:pt x="27949" y="15770"/>
                      <a:pt x="27803" y="14294"/>
                      <a:pt x="27630" y="12820"/>
                    </a:cubicBezTo>
                    <a:cubicBezTo>
                      <a:pt x="27478" y="12599"/>
                      <a:pt x="27325" y="12379"/>
                      <a:pt x="27167" y="12160"/>
                    </a:cubicBezTo>
                    <a:lnTo>
                      <a:pt x="27167" y="12160"/>
                    </a:lnTo>
                    <a:cubicBezTo>
                      <a:pt x="27511" y="14891"/>
                      <a:pt x="27750" y="17630"/>
                      <a:pt x="27888" y="20379"/>
                    </a:cubicBezTo>
                    <a:cubicBezTo>
                      <a:pt x="27102" y="19671"/>
                      <a:pt x="26310" y="18969"/>
                      <a:pt x="25512" y="18271"/>
                    </a:cubicBezTo>
                    <a:cubicBezTo>
                      <a:pt x="24481" y="17373"/>
                      <a:pt x="23444" y="16480"/>
                      <a:pt x="22402" y="15592"/>
                    </a:cubicBezTo>
                    <a:cubicBezTo>
                      <a:pt x="22424" y="15556"/>
                      <a:pt x="22431" y="15512"/>
                      <a:pt x="22421" y="15470"/>
                    </a:cubicBezTo>
                    <a:cubicBezTo>
                      <a:pt x="22209" y="14398"/>
                      <a:pt x="21975" y="13331"/>
                      <a:pt x="21717" y="12269"/>
                    </a:cubicBezTo>
                    <a:cubicBezTo>
                      <a:pt x="21109" y="9748"/>
                      <a:pt x="20378" y="7264"/>
                      <a:pt x="19525" y="4814"/>
                    </a:cubicBezTo>
                    <a:cubicBezTo>
                      <a:pt x="19354" y="4699"/>
                      <a:pt x="19181" y="4588"/>
                      <a:pt x="19007" y="4481"/>
                    </a:cubicBezTo>
                    <a:lnTo>
                      <a:pt x="19007" y="4481"/>
                    </a:lnTo>
                    <a:cubicBezTo>
                      <a:pt x="19018" y="4506"/>
                      <a:pt x="19027" y="4533"/>
                      <a:pt x="19035" y="4558"/>
                    </a:cubicBezTo>
                    <a:cubicBezTo>
                      <a:pt x="20264" y="8045"/>
                      <a:pt x="21249" y="11613"/>
                      <a:pt x="21986" y="15237"/>
                    </a:cubicBezTo>
                    <a:cubicBezTo>
                      <a:pt x="20897" y="14308"/>
                      <a:pt x="19805" y="13384"/>
                      <a:pt x="18711" y="12462"/>
                    </a:cubicBezTo>
                    <a:cubicBezTo>
                      <a:pt x="17757" y="11657"/>
                      <a:pt x="16800" y="10856"/>
                      <a:pt x="15840" y="10059"/>
                    </a:cubicBezTo>
                    <a:cubicBezTo>
                      <a:pt x="15887" y="10018"/>
                      <a:pt x="15909" y="9957"/>
                      <a:pt x="15902" y="9894"/>
                    </a:cubicBezTo>
                    <a:cubicBezTo>
                      <a:pt x="15576" y="7220"/>
                      <a:pt x="14993" y="4585"/>
                      <a:pt x="14160" y="2022"/>
                    </a:cubicBezTo>
                    <a:cubicBezTo>
                      <a:pt x="14010" y="1962"/>
                      <a:pt x="13857" y="1901"/>
                      <a:pt x="13705" y="1844"/>
                    </a:cubicBezTo>
                    <a:lnTo>
                      <a:pt x="13705" y="1844"/>
                    </a:lnTo>
                    <a:cubicBezTo>
                      <a:pt x="14563" y="4424"/>
                      <a:pt x="15166" y="7083"/>
                      <a:pt x="15504" y="9783"/>
                    </a:cubicBezTo>
                    <a:cubicBezTo>
                      <a:pt x="14457" y="8922"/>
                      <a:pt x="13401" y="8075"/>
                      <a:pt x="12328" y="7248"/>
                    </a:cubicBezTo>
                    <a:cubicBezTo>
                      <a:pt x="11117" y="6318"/>
                      <a:pt x="9877" y="5417"/>
                      <a:pt x="8607" y="4561"/>
                    </a:cubicBezTo>
                    <a:cubicBezTo>
                      <a:pt x="8637" y="4509"/>
                      <a:pt x="8637" y="4448"/>
                      <a:pt x="8610" y="4394"/>
                    </a:cubicBezTo>
                    <a:cubicBezTo>
                      <a:pt x="7909" y="2955"/>
                      <a:pt x="7209" y="1516"/>
                      <a:pt x="6508" y="78"/>
                    </a:cubicBezTo>
                    <a:cubicBezTo>
                      <a:pt x="6358" y="57"/>
                      <a:pt x="6211" y="40"/>
                      <a:pt x="6061" y="28"/>
                    </a:cubicBezTo>
                    <a:lnTo>
                      <a:pt x="6061" y="28"/>
                    </a:lnTo>
                    <a:lnTo>
                      <a:pt x="8107" y="4225"/>
                    </a:lnTo>
                    <a:cubicBezTo>
                      <a:pt x="5606" y="2575"/>
                      <a:pt x="2982" y="1115"/>
                      <a:pt x="2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02" name="Google Shape;1202;p29"/>
          <p:cNvGrpSpPr/>
          <p:nvPr/>
        </p:nvGrpSpPr>
        <p:grpSpPr>
          <a:xfrm>
            <a:off x="387465" y="336083"/>
            <a:ext cx="348588" cy="294865"/>
            <a:chOff x="5661875" y="2759775"/>
            <a:chExt cx="198875" cy="168225"/>
          </a:xfrm>
        </p:grpSpPr>
        <p:sp>
          <p:nvSpPr>
            <p:cNvPr id="1203" name="Google Shape;1203;p29"/>
            <p:cNvSpPr/>
            <p:nvPr/>
          </p:nvSpPr>
          <p:spPr>
            <a:xfrm>
              <a:off x="5661875" y="2759800"/>
              <a:ext cx="184650" cy="168200"/>
            </a:xfrm>
            <a:custGeom>
              <a:avLst/>
              <a:gdLst/>
              <a:ahLst/>
              <a:cxnLst/>
              <a:rect l="l" t="t" r="r" b="b"/>
              <a:pathLst>
                <a:path w="7386" h="6728" extrusionOk="0">
                  <a:moveTo>
                    <a:pt x="3693" y="1"/>
                  </a:moveTo>
                  <a:cubicBezTo>
                    <a:pt x="2832" y="1"/>
                    <a:pt x="1971" y="329"/>
                    <a:pt x="1314" y="986"/>
                  </a:cubicBezTo>
                  <a:cubicBezTo>
                    <a:pt x="0" y="2300"/>
                    <a:pt x="0" y="4429"/>
                    <a:pt x="1314" y="5743"/>
                  </a:cubicBezTo>
                  <a:cubicBezTo>
                    <a:pt x="1971" y="6399"/>
                    <a:pt x="2832" y="6728"/>
                    <a:pt x="3693" y="6728"/>
                  </a:cubicBezTo>
                  <a:cubicBezTo>
                    <a:pt x="4554" y="6728"/>
                    <a:pt x="5415" y="6399"/>
                    <a:pt x="6072" y="5743"/>
                  </a:cubicBezTo>
                  <a:cubicBezTo>
                    <a:pt x="7386" y="4429"/>
                    <a:pt x="7386" y="2300"/>
                    <a:pt x="6072" y="986"/>
                  </a:cubicBezTo>
                  <a:cubicBezTo>
                    <a:pt x="5415" y="329"/>
                    <a:pt x="4554" y="1"/>
                    <a:pt x="36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9"/>
            <p:cNvSpPr/>
            <p:nvPr/>
          </p:nvSpPr>
          <p:spPr>
            <a:xfrm>
              <a:off x="5676125" y="2759775"/>
              <a:ext cx="184625" cy="168225"/>
            </a:xfrm>
            <a:custGeom>
              <a:avLst/>
              <a:gdLst/>
              <a:ahLst/>
              <a:cxnLst/>
              <a:rect l="l" t="t" r="r" b="b"/>
              <a:pathLst>
                <a:path w="7385" h="6729" extrusionOk="0">
                  <a:moveTo>
                    <a:pt x="3692" y="0"/>
                  </a:moveTo>
                  <a:cubicBezTo>
                    <a:pt x="2832" y="0"/>
                    <a:pt x="1971" y="329"/>
                    <a:pt x="1314" y="985"/>
                  </a:cubicBezTo>
                  <a:cubicBezTo>
                    <a:pt x="0" y="2301"/>
                    <a:pt x="0" y="4430"/>
                    <a:pt x="1314" y="5744"/>
                  </a:cubicBezTo>
                  <a:cubicBezTo>
                    <a:pt x="1971" y="6400"/>
                    <a:pt x="2832" y="6729"/>
                    <a:pt x="3692" y="6729"/>
                  </a:cubicBezTo>
                  <a:cubicBezTo>
                    <a:pt x="4553" y="6729"/>
                    <a:pt x="5414" y="6400"/>
                    <a:pt x="6071" y="5744"/>
                  </a:cubicBezTo>
                  <a:cubicBezTo>
                    <a:pt x="7384" y="4430"/>
                    <a:pt x="7384" y="2301"/>
                    <a:pt x="6071" y="985"/>
                  </a:cubicBezTo>
                  <a:cubicBezTo>
                    <a:pt x="5414" y="329"/>
                    <a:pt x="4553" y="0"/>
                    <a:pt x="3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9"/>
            <p:cNvSpPr/>
            <p:nvPr/>
          </p:nvSpPr>
          <p:spPr>
            <a:xfrm>
              <a:off x="5704525" y="2780000"/>
              <a:ext cx="127825" cy="127825"/>
            </a:xfrm>
            <a:custGeom>
              <a:avLst/>
              <a:gdLst/>
              <a:ahLst/>
              <a:cxnLst/>
              <a:rect l="l" t="t" r="r" b="b"/>
              <a:pathLst>
                <a:path w="5113" h="5113" extrusionOk="0">
                  <a:moveTo>
                    <a:pt x="2557" y="0"/>
                  </a:moveTo>
                  <a:cubicBezTo>
                    <a:pt x="1145" y="0"/>
                    <a:pt x="1" y="1144"/>
                    <a:pt x="1" y="2556"/>
                  </a:cubicBezTo>
                  <a:cubicBezTo>
                    <a:pt x="1" y="3968"/>
                    <a:pt x="1145" y="5112"/>
                    <a:pt x="2557" y="5112"/>
                  </a:cubicBezTo>
                  <a:cubicBezTo>
                    <a:pt x="3968" y="5112"/>
                    <a:pt x="5112" y="3968"/>
                    <a:pt x="5112" y="2556"/>
                  </a:cubicBezTo>
                  <a:cubicBezTo>
                    <a:pt x="5112" y="1144"/>
                    <a:pt x="3968" y="0"/>
                    <a:pt x="2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9"/>
            <p:cNvSpPr/>
            <p:nvPr/>
          </p:nvSpPr>
          <p:spPr>
            <a:xfrm>
              <a:off x="5706650" y="2789425"/>
              <a:ext cx="123625" cy="108925"/>
            </a:xfrm>
            <a:custGeom>
              <a:avLst/>
              <a:gdLst/>
              <a:ahLst/>
              <a:cxnLst/>
              <a:rect l="l" t="t" r="r" b="b"/>
              <a:pathLst>
                <a:path w="4945" h="4357" extrusionOk="0">
                  <a:moveTo>
                    <a:pt x="2470" y="1"/>
                  </a:moveTo>
                  <a:cubicBezTo>
                    <a:pt x="2193" y="1"/>
                    <a:pt x="1910" y="54"/>
                    <a:pt x="1638" y="167"/>
                  </a:cubicBezTo>
                  <a:cubicBezTo>
                    <a:pt x="527" y="628"/>
                    <a:pt x="0" y="1902"/>
                    <a:pt x="459" y="3013"/>
                  </a:cubicBezTo>
                  <a:cubicBezTo>
                    <a:pt x="807" y="3851"/>
                    <a:pt x="1617" y="4357"/>
                    <a:pt x="2472" y="4357"/>
                  </a:cubicBezTo>
                  <a:cubicBezTo>
                    <a:pt x="2750" y="4357"/>
                    <a:pt x="3032" y="4303"/>
                    <a:pt x="3305" y="4190"/>
                  </a:cubicBezTo>
                  <a:cubicBezTo>
                    <a:pt x="4416" y="3731"/>
                    <a:pt x="4944" y="2457"/>
                    <a:pt x="4484" y="1346"/>
                  </a:cubicBezTo>
                  <a:cubicBezTo>
                    <a:pt x="4136" y="507"/>
                    <a:pt x="3325" y="1"/>
                    <a:pt x="24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9"/>
            <p:cNvSpPr/>
            <p:nvPr/>
          </p:nvSpPr>
          <p:spPr>
            <a:xfrm>
              <a:off x="5752100" y="2810175"/>
              <a:ext cx="41275" cy="68050"/>
            </a:xfrm>
            <a:custGeom>
              <a:avLst/>
              <a:gdLst/>
              <a:ahLst/>
              <a:cxnLst/>
              <a:rect l="l" t="t" r="r" b="b"/>
              <a:pathLst>
                <a:path w="1651" h="2722" extrusionOk="0">
                  <a:moveTo>
                    <a:pt x="694" y="673"/>
                  </a:moveTo>
                  <a:lnTo>
                    <a:pt x="694" y="1055"/>
                  </a:lnTo>
                  <a:cubicBezTo>
                    <a:pt x="617" y="1047"/>
                    <a:pt x="560" y="1026"/>
                    <a:pt x="522" y="993"/>
                  </a:cubicBezTo>
                  <a:cubicBezTo>
                    <a:pt x="485" y="960"/>
                    <a:pt x="464" y="915"/>
                    <a:pt x="464" y="857"/>
                  </a:cubicBezTo>
                  <a:cubicBezTo>
                    <a:pt x="464" y="805"/>
                    <a:pt x="485" y="762"/>
                    <a:pt x="527" y="729"/>
                  </a:cubicBezTo>
                  <a:cubicBezTo>
                    <a:pt x="568" y="695"/>
                    <a:pt x="624" y="676"/>
                    <a:pt x="694" y="673"/>
                  </a:cubicBezTo>
                  <a:close/>
                  <a:moveTo>
                    <a:pt x="931" y="1532"/>
                  </a:moveTo>
                  <a:cubicBezTo>
                    <a:pt x="1022" y="1543"/>
                    <a:pt x="1088" y="1564"/>
                    <a:pt x="1127" y="1597"/>
                  </a:cubicBezTo>
                  <a:cubicBezTo>
                    <a:pt x="1167" y="1630"/>
                    <a:pt x="1185" y="1679"/>
                    <a:pt x="1185" y="1746"/>
                  </a:cubicBezTo>
                  <a:cubicBezTo>
                    <a:pt x="1185" y="1811"/>
                    <a:pt x="1165" y="1858"/>
                    <a:pt x="1121" y="1891"/>
                  </a:cubicBezTo>
                  <a:cubicBezTo>
                    <a:pt x="1079" y="1922"/>
                    <a:pt x="1016" y="1939"/>
                    <a:pt x="931" y="1941"/>
                  </a:cubicBezTo>
                  <a:lnTo>
                    <a:pt x="931" y="1532"/>
                  </a:lnTo>
                  <a:close/>
                  <a:moveTo>
                    <a:pt x="694" y="0"/>
                  </a:moveTo>
                  <a:lnTo>
                    <a:pt x="692" y="338"/>
                  </a:lnTo>
                  <a:cubicBezTo>
                    <a:pt x="470" y="348"/>
                    <a:pt x="299" y="401"/>
                    <a:pt x="180" y="500"/>
                  </a:cubicBezTo>
                  <a:cubicBezTo>
                    <a:pt x="60" y="597"/>
                    <a:pt x="1" y="734"/>
                    <a:pt x="1" y="909"/>
                  </a:cubicBezTo>
                  <a:cubicBezTo>
                    <a:pt x="1" y="1074"/>
                    <a:pt x="49" y="1201"/>
                    <a:pt x="147" y="1289"/>
                  </a:cubicBezTo>
                  <a:cubicBezTo>
                    <a:pt x="246" y="1377"/>
                    <a:pt x="412" y="1441"/>
                    <a:pt x="645" y="1482"/>
                  </a:cubicBezTo>
                  <a:lnTo>
                    <a:pt x="694" y="1490"/>
                  </a:lnTo>
                  <a:lnTo>
                    <a:pt x="694" y="1946"/>
                  </a:lnTo>
                  <a:cubicBezTo>
                    <a:pt x="576" y="1943"/>
                    <a:pt x="458" y="1925"/>
                    <a:pt x="343" y="1895"/>
                  </a:cubicBezTo>
                  <a:cubicBezTo>
                    <a:pt x="228" y="1864"/>
                    <a:pt x="115" y="1820"/>
                    <a:pt x="4" y="1762"/>
                  </a:cubicBezTo>
                  <a:lnTo>
                    <a:pt x="4" y="2145"/>
                  </a:lnTo>
                  <a:cubicBezTo>
                    <a:pt x="112" y="2186"/>
                    <a:pt x="222" y="2217"/>
                    <a:pt x="337" y="2239"/>
                  </a:cubicBezTo>
                  <a:cubicBezTo>
                    <a:pt x="452" y="2261"/>
                    <a:pt x="569" y="2276"/>
                    <a:pt x="692" y="2280"/>
                  </a:cubicBezTo>
                  <a:lnTo>
                    <a:pt x="694" y="2722"/>
                  </a:lnTo>
                  <a:lnTo>
                    <a:pt x="931" y="2722"/>
                  </a:lnTo>
                  <a:lnTo>
                    <a:pt x="931" y="2277"/>
                  </a:lnTo>
                  <a:cubicBezTo>
                    <a:pt x="1173" y="2263"/>
                    <a:pt x="1352" y="2210"/>
                    <a:pt x="1471" y="2114"/>
                  </a:cubicBezTo>
                  <a:cubicBezTo>
                    <a:pt x="1591" y="2016"/>
                    <a:pt x="1651" y="1878"/>
                    <a:pt x="1651" y="1699"/>
                  </a:cubicBezTo>
                  <a:cubicBezTo>
                    <a:pt x="1651" y="1520"/>
                    <a:pt x="1600" y="1385"/>
                    <a:pt x="1500" y="1294"/>
                  </a:cubicBezTo>
                  <a:cubicBezTo>
                    <a:pt x="1399" y="1202"/>
                    <a:pt x="1226" y="1136"/>
                    <a:pt x="978" y="1097"/>
                  </a:cubicBezTo>
                  <a:lnTo>
                    <a:pt x="931" y="1089"/>
                  </a:lnTo>
                  <a:lnTo>
                    <a:pt x="931" y="668"/>
                  </a:lnTo>
                  <a:cubicBezTo>
                    <a:pt x="1030" y="673"/>
                    <a:pt x="1127" y="687"/>
                    <a:pt x="1225" y="711"/>
                  </a:cubicBezTo>
                  <a:cubicBezTo>
                    <a:pt x="1324" y="733"/>
                    <a:pt x="1421" y="766"/>
                    <a:pt x="1519" y="806"/>
                  </a:cubicBezTo>
                  <a:lnTo>
                    <a:pt x="1519" y="434"/>
                  </a:lnTo>
                  <a:cubicBezTo>
                    <a:pt x="1420" y="407"/>
                    <a:pt x="1322" y="385"/>
                    <a:pt x="1225" y="370"/>
                  </a:cubicBezTo>
                  <a:cubicBezTo>
                    <a:pt x="1126" y="352"/>
                    <a:pt x="1028" y="340"/>
                    <a:pt x="931" y="332"/>
                  </a:cubicBezTo>
                  <a:lnTo>
                    <a:pt x="9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29"/>
          <p:cNvGrpSpPr/>
          <p:nvPr/>
        </p:nvGrpSpPr>
        <p:grpSpPr>
          <a:xfrm>
            <a:off x="8584881" y="778501"/>
            <a:ext cx="425054" cy="391838"/>
            <a:chOff x="5649525" y="2360125"/>
            <a:chExt cx="242500" cy="223550"/>
          </a:xfrm>
        </p:grpSpPr>
        <p:sp>
          <p:nvSpPr>
            <p:cNvPr id="1209" name="Google Shape;1209;p29"/>
            <p:cNvSpPr/>
            <p:nvPr/>
          </p:nvSpPr>
          <p:spPr>
            <a:xfrm>
              <a:off x="5649525" y="2360125"/>
              <a:ext cx="223550" cy="223550"/>
            </a:xfrm>
            <a:custGeom>
              <a:avLst/>
              <a:gdLst/>
              <a:ahLst/>
              <a:cxnLst/>
              <a:rect l="l" t="t" r="r" b="b"/>
              <a:pathLst>
                <a:path w="8942" h="8942" extrusionOk="0">
                  <a:moveTo>
                    <a:pt x="4471" y="1"/>
                  </a:moveTo>
                  <a:cubicBezTo>
                    <a:pt x="2003" y="1"/>
                    <a:pt x="1" y="2002"/>
                    <a:pt x="1" y="4471"/>
                  </a:cubicBezTo>
                  <a:cubicBezTo>
                    <a:pt x="1" y="6941"/>
                    <a:pt x="2003" y="8942"/>
                    <a:pt x="4471" y="8942"/>
                  </a:cubicBezTo>
                  <a:cubicBezTo>
                    <a:pt x="6941" y="8942"/>
                    <a:pt x="8942" y="6941"/>
                    <a:pt x="8942" y="4471"/>
                  </a:cubicBezTo>
                  <a:cubicBezTo>
                    <a:pt x="8942" y="2002"/>
                    <a:pt x="6941" y="1"/>
                    <a:pt x="44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9"/>
            <p:cNvSpPr/>
            <p:nvPr/>
          </p:nvSpPr>
          <p:spPr>
            <a:xfrm>
              <a:off x="5668475" y="2360125"/>
              <a:ext cx="223550" cy="223550"/>
            </a:xfrm>
            <a:custGeom>
              <a:avLst/>
              <a:gdLst/>
              <a:ahLst/>
              <a:cxnLst/>
              <a:rect l="l" t="t" r="r" b="b"/>
              <a:pathLst>
                <a:path w="8942" h="8942" extrusionOk="0">
                  <a:moveTo>
                    <a:pt x="4471" y="1"/>
                  </a:moveTo>
                  <a:cubicBezTo>
                    <a:pt x="2002" y="1"/>
                    <a:pt x="0" y="2002"/>
                    <a:pt x="0" y="4471"/>
                  </a:cubicBezTo>
                  <a:cubicBezTo>
                    <a:pt x="0" y="6941"/>
                    <a:pt x="2002" y="8942"/>
                    <a:pt x="4471" y="8942"/>
                  </a:cubicBezTo>
                  <a:cubicBezTo>
                    <a:pt x="6941" y="8942"/>
                    <a:pt x="8941" y="6941"/>
                    <a:pt x="8941" y="4471"/>
                  </a:cubicBezTo>
                  <a:cubicBezTo>
                    <a:pt x="8941" y="2002"/>
                    <a:pt x="6941" y="1"/>
                    <a:pt x="44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9"/>
            <p:cNvSpPr/>
            <p:nvPr/>
          </p:nvSpPr>
          <p:spPr>
            <a:xfrm>
              <a:off x="5687000" y="2386975"/>
              <a:ext cx="186475" cy="169875"/>
            </a:xfrm>
            <a:custGeom>
              <a:avLst/>
              <a:gdLst/>
              <a:ahLst/>
              <a:cxnLst/>
              <a:rect l="l" t="t" r="r" b="b"/>
              <a:pathLst>
                <a:path w="7459" h="6795" extrusionOk="0">
                  <a:moveTo>
                    <a:pt x="3730" y="0"/>
                  </a:moveTo>
                  <a:cubicBezTo>
                    <a:pt x="2861" y="0"/>
                    <a:pt x="1992" y="332"/>
                    <a:pt x="1329" y="996"/>
                  </a:cubicBezTo>
                  <a:cubicBezTo>
                    <a:pt x="1" y="2322"/>
                    <a:pt x="1" y="4474"/>
                    <a:pt x="1329" y="5800"/>
                  </a:cubicBezTo>
                  <a:cubicBezTo>
                    <a:pt x="1992" y="6463"/>
                    <a:pt x="2861" y="6794"/>
                    <a:pt x="3730" y="6794"/>
                  </a:cubicBezTo>
                  <a:cubicBezTo>
                    <a:pt x="4600" y="6794"/>
                    <a:pt x="5469" y="6463"/>
                    <a:pt x="6132" y="5800"/>
                  </a:cubicBezTo>
                  <a:cubicBezTo>
                    <a:pt x="7459" y="4474"/>
                    <a:pt x="7459" y="2322"/>
                    <a:pt x="6132" y="996"/>
                  </a:cubicBezTo>
                  <a:cubicBezTo>
                    <a:pt x="5469" y="332"/>
                    <a:pt x="4600" y="0"/>
                    <a:pt x="3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9"/>
            <p:cNvSpPr/>
            <p:nvPr/>
          </p:nvSpPr>
          <p:spPr>
            <a:xfrm>
              <a:off x="5707900" y="2399575"/>
              <a:ext cx="144725" cy="144700"/>
            </a:xfrm>
            <a:custGeom>
              <a:avLst/>
              <a:gdLst/>
              <a:ahLst/>
              <a:cxnLst/>
              <a:rect l="l" t="t" r="r" b="b"/>
              <a:pathLst>
                <a:path w="5789" h="5788" extrusionOk="0">
                  <a:moveTo>
                    <a:pt x="2894" y="0"/>
                  </a:moveTo>
                  <a:cubicBezTo>
                    <a:pt x="1296" y="0"/>
                    <a:pt x="1" y="1295"/>
                    <a:pt x="1" y="2893"/>
                  </a:cubicBezTo>
                  <a:cubicBezTo>
                    <a:pt x="1" y="4491"/>
                    <a:pt x="1296" y="5788"/>
                    <a:pt x="2894" y="5788"/>
                  </a:cubicBezTo>
                  <a:cubicBezTo>
                    <a:pt x="4492" y="5788"/>
                    <a:pt x="5788" y="4491"/>
                    <a:pt x="5788" y="2893"/>
                  </a:cubicBezTo>
                  <a:cubicBezTo>
                    <a:pt x="5788" y="1295"/>
                    <a:pt x="4492" y="0"/>
                    <a:pt x="28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9"/>
            <p:cNvSpPr/>
            <p:nvPr/>
          </p:nvSpPr>
          <p:spPr>
            <a:xfrm>
              <a:off x="5758550" y="2427075"/>
              <a:ext cx="54825" cy="90450"/>
            </a:xfrm>
            <a:custGeom>
              <a:avLst/>
              <a:gdLst/>
              <a:ahLst/>
              <a:cxnLst/>
              <a:rect l="l" t="t" r="r" b="b"/>
              <a:pathLst>
                <a:path w="2193" h="3618" extrusionOk="0">
                  <a:moveTo>
                    <a:pt x="921" y="894"/>
                  </a:moveTo>
                  <a:lnTo>
                    <a:pt x="921" y="1403"/>
                  </a:lnTo>
                  <a:cubicBezTo>
                    <a:pt x="821" y="1392"/>
                    <a:pt x="744" y="1364"/>
                    <a:pt x="693" y="1322"/>
                  </a:cubicBezTo>
                  <a:cubicBezTo>
                    <a:pt x="643" y="1278"/>
                    <a:pt x="618" y="1216"/>
                    <a:pt x="618" y="1141"/>
                  </a:cubicBezTo>
                  <a:cubicBezTo>
                    <a:pt x="618" y="1072"/>
                    <a:pt x="645" y="1015"/>
                    <a:pt x="700" y="971"/>
                  </a:cubicBezTo>
                  <a:cubicBezTo>
                    <a:pt x="755" y="926"/>
                    <a:pt x="828" y="901"/>
                    <a:pt x="921" y="894"/>
                  </a:cubicBezTo>
                  <a:close/>
                  <a:moveTo>
                    <a:pt x="1237" y="2038"/>
                  </a:moveTo>
                  <a:cubicBezTo>
                    <a:pt x="1360" y="2051"/>
                    <a:pt x="1446" y="2081"/>
                    <a:pt x="1498" y="2125"/>
                  </a:cubicBezTo>
                  <a:cubicBezTo>
                    <a:pt x="1550" y="2167"/>
                    <a:pt x="1576" y="2233"/>
                    <a:pt x="1576" y="2321"/>
                  </a:cubicBezTo>
                  <a:cubicBezTo>
                    <a:pt x="1576" y="2406"/>
                    <a:pt x="1546" y="2470"/>
                    <a:pt x="1490" y="2514"/>
                  </a:cubicBezTo>
                  <a:cubicBezTo>
                    <a:pt x="1433" y="2557"/>
                    <a:pt x="1350" y="2579"/>
                    <a:pt x="1237" y="2580"/>
                  </a:cubicBezTo>
                  <a:lnTo>
                    <a:pt x="1237" y="2038"/>
                  </a:lnTo>
                  <a:close/>
                  <a:moveTo>
                    <a:pt x="921" y="0"/>
                  </a:moveTo>
                  <a:lnTo>
                    <a:pt x="920" y="451"/>
                  </a:lnTo>
                  <a:cubicBezTo>
                    <a:pt x="624" y="462"/>
                    <a:pt x="398" y="534"/>
                    <a:pt x="238" y="665"/>
                  </a:cubicBezTo>
                  <a:cubicBezTo>
                    <a:pt x="79" y="795"/>
                    <a:pt x="0" y="976"/>
                    <a:pt x="0" y="1209"/>
                  </a:cubicBezTo>
                  <a:cubicBezTo>
                    <a:pt x="0" y="1429"/>
                    <a:pt x="65" y="1597"/>
                    <a:pt x="195" y="1713"/>
                  </a:cubicBezTo>
                  <a:cubicBezTo>
                    <a:pt x="326" y="1829"/>
                    <a:pt x="547" y="1916"/>
                    <a:pt x="857" y="1971"/>
                  </a:cubicBezTo>
                  <a:lnTo>
                    <a:pt x="921" y="1982"/>
                  </a:lnTo>
                  <a:lnTo>
                    <a:pt x="921" y="2588"/>
                  </a:lnTo>
                  <a:cubicBezTo>
                    <a:pt x="764" y="2582"/>
                    <a:pt x="608" y="2560"/>
                    <a:pt x="456" y="2519"/>
                  </a:cubicBezTo>
                  <a:cubicBezTo>
                    <a:pt x="304" y="2478"/>
                    <a:pt x="153" y="2419"/>
                    <a:pt x="3" y="2342"/>
                  </a:cubicBezTo>
                  <a:lnTo>
                    <a:pt x="3" y="2852"/>
                  </a:lnTo>
                  <a:cubicBezTo>
                    <a:pt x="148" y="2906"/>
                    <a:pt x="296" y="2948"/>
                    <a:pt x="448" y="2978"/>
                  </a:cubicBezTo>
                  <a:cubicBezTo>
                    <a:pt x="599" y="3008"/>
                    <a:pt x="756" y="3025"/>
                    <a:pt x="920" y="3031"/>
                  </a:cubicBezTo>
                  <a:lnTo>
                    <a:pt x="921" y="3617"/>
                  </a:lnTo>
                  <a:lnTo>
                    <a:pt x="1237" y="3617"/>
                  </a:lnTo>
                  <a:lnTo>
                    <a:pt x="1237" y="3028"/>
                  </a:lnTo>
                  <a:cubicBezTo>
                    <a:pt x="1557" y="3009"/>
                    <a:pt x="1796" y="2937"/>
                    <a:pt x="1955" y="2810"/>
                  </a:cubicBezTo>
                  <a:cubicBezTo>
                    <a:pt x="2114" y="2681"/>
                    <a:pt x="2192" y="2497"/>
                    <a:pt x="2192" y="2258"/>
                  </a:cubicBezTo>
                  <a:cubicBezTo>
                    <a:pt x="2192" y="2021"/>
                    <a:pt x="2126" y="1842"/>
                    <a:pt x="1993" y="1721"/>
                  </a:cubicBezTo>
                  <a:cubicBezTo>
                    <a:pt x="1859" y="1598"/>
                    <a:pt x="1628" y="1512"/>
                    <a:pt x="1298" y="1460"/>
                  </a:cubicBezTo>
                  <a:lnTo>
                    <a:pt x="1237" y="1447"/>
                  </a:lnTo>
                  <a:lnTo>
                    <a:pt x="1237" y="890"/>
                  </a:lnTo>
                  <a:cubicBezTo>
                    <a:pt x="1367" y="896"/>
                    <a:pt x="1498" y="915"/>
                    <a:pt x="1628" y="946"/>
                  </a:cubicBezTo>
                  <a:cubicBezTo>
                    <a:pt x="1759" y="976"/>
                    <a:pt x="1887" y="1018"/>
                    <a:pt x="2018" y="1072"/>
                  </a:cubicBezTo>
                  <a:lnTo>
                    <a:pt x="2018" y="577"/>
                  </a:lnTo>
                  <a:cubicBezTo>
                    <a:pt x="1886" y="542"/>
                    <a:pt x="1755" y="514"/>
                    <a:pt x="1627" y="492"/>
                  </a:cubicBezTo>
                  <a:cubicBezTo>
                    <a:pt x="1496" y="470"/>
                    <a:pt x="1366" y="453"/>
                    <a:pt x="1237" y="443"/>
                  </a:cubicBezTo>
                  <a:lnTo>
                    <a:pt x="12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Noto Serif Lao"/>
              <a:buNone/>
              <a:defRPr sz="3000" b="1">
                <a:solidFill>
                  <a:schemeClr val="accent6"/>
                </a:solidFill>
                <a:latin typeface="Noto Serif Lao"/>
                <a:ea typeface="Noto Serif Lao"/>
                <a:cs typeface="Noto Serif Lao"/>
                <a:sym typeface="Noto Serif La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Noto Serif Lao"/>
              <a:buNone/>
              <a:defRPr sz="3000" b="1">
                <a:solidFill>
                  <a:schemeClr val="accent6"/>
                </a:solidFill>
                <a:latin typeface="Noto Serif Lao"/>
                <a:ea typeface="Noto Serif Lao"/>
                <a:cs typeface="Noto Serif Lao"/>
                <a:sym typeface="Noto Serif La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Noto Serif Lao"/>
              <a:buNone/>
              <a:defRPr sz="3000" b="1">
                <a:solidFill>
                  <a:schemeClr val="accent6"/>
                </a:solidFill>
                <a:latin typeface="Noto Serif Lao"/>
                <a:ea typeface="Noto Serif Lao"/>
                <a:cs typeface="Noto Serif Lao"/>
                <a:sym typeface="Noto Serif La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Noto Serif Lao"/>
              <a:buNone/>
              <a:defRPr sz="3000" b="1">
                <a:solidFill>
                  <a:schemeClr val="accent6"/>
                </a:solidFill>
                <a:latin typeface="Noto Serif Lao"/>
                <a:ea typeface="Noto Serif Lao"/>
                <a:cs typeface="Noto Serif Lao"/>
                <a:sym typeface="Noto Serif La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Noto Serif Lao"/>
              <a:buNone/>
              <a:defRPr sz="3000" b="1">
                <a:solidFill>
                  <a:schemeClr val="accent6"/>
                </a:solidFill>
                <a:latin typeface="Noto Serif Lao"/>
                <a:ea typeface="Noto Serif Lao"/>
                <a:cs typeface="Noto Serif Lao"/>
                <a:sym typeface="Noto Serif La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Noto Serif Lao"/>
              <a:buNone/>
              <a:defRPr sz="3000" b="1">
                <a:solidFill>
                  <a:schemeClr val="accent6"/>
                </a:solidFill>
                <a:latin typeface="Noto Serif Lao"/>
                <a:ea typeface="Noto Serif Lao"/>
                <a:cs typeface="Noto Serif Lao"/>
                <a:sym typeface="Noto Serif La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Noto Serif Lao"/>
              <a:buNone/>
              <a:defRPr sz="3000" b="1">
                <a:solidFill>
                  <a:schemeClr val="accent6"/>
                </a:solidFill>
                <a:latin typeface="Noto Serif Lao"/>
                <a:ea typeface="Noto Serif Lao"/>
                <a:cs typeface="Noto Serif Lao"/>
                <a:sym typeface="Noto Serif La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Noto Serif Lao"/>
              <a:buNone/>
              <a:defRPr sz="3000" b="1">
                <a:solidFill>
                  <a:schemeClr val="accent6"/>
                </a:solidFill>
                <a:latin typeface="Noto Serif Lao"/>
                <a:ea typeface="Noto Serif Lao"/>
                <a:cs typeface="Noto Serif Lao"/>
                <a:sym typeface="Noto Serif La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Noto Serif Lao"/>
              <a:buNone/>
              <a:defRPr sz="3000" b="1">
                <a:solidFill>
                  <a:schemeClr val="accent6"/>
                </a:solidFill>
                <a:latin typeface="Noto Serif Lao"/>
                <a:ea typeface="Noto Serif Lao"/>
                <a:cs typeface="Noto Serif Lao"/>
                <a:sym typeface="Noto Serif La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lbert Sans Medium"/>
              <a:buChar char="●"/>
              <a:defRPr>
                <a:solidFill>
                  <a:schemeClr val="accent6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lbert Sans Medium"/>
              <a:buChar char="○"/>
              <a:defRPr>
                <a:solidFill>
                  <a:schemeClr val="accent6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lbert Sans Medium"/>
              <a:buChar char="■"/>
              <a:defRPr>
                <a:solidFill>
                  <a:schemeClr val="accent6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lbert Sans Medium"/>
              <a:buChar char="●"/>
              <a:defRPr>
                <a:solidFill>
                  <a:schemeClr val="accent6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lbert Sans Medium"/>
              <a:buChar char="○"/>
              <a:defRPr>
                <a:solidFill>
                  <a:schemeClr val="accent6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lbert Sans Medium"/>
              <a:buChar char="■"/>
              <a:defRPr>
                <a:solidFill>
                  <a:schemeClr val="accent6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lbert Sans Medium"/>
              <a:buChar char="●"/>
              <a:defRPr>
                <a:solidFill>
                  <a:schemeClr val="accent6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lbert Sans Medium"/>
              <a:buChar char="○"/>
              <a:defRPr>
                <a:solidFill>
                  <a:schemeClr val="accent6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400"/>
              <a:buFont typeface="Albert Sans Medium"/>
              <a:buChar char="■"/>
              <a:defRPr>
                <a:solidFill>
                  <a:schemeClr val="accent6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60" r:id="rId6"/>
    <p:sldLayoutId id="2147483666" r:id="rId7"/>
    <p:sldLayoutId id="2147483669" r:id="rId8"/>
    <p:sldLayoutId id="2147483675" r:id="rId9"/>
    <p:sldLayoutId id="2147483676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p34"/>
          <p:cNvSpPr txBox="1">
            <a:spLocks noGrp="1"/>
          </p:cNvSpPr>
          <p:nvPr>
            <p:ph type="ctrTitle"/>
          </p:nvPr>
        </p:nvSpPr>
        <p:spPr>
          <a:xfrm>
            <a:off x="898461" y="933750"/>
            <a:ext cx="4375200" cy="274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900" dirty="0"/>
              <a:t>Climate Justice</a:t>
            </a:r>
            <a:r>
              <a:rPr lang="en-IN" sz="6000" dirty="0"/>
              <a:t> </a:t>
            </a:r>
          </a:p>
        </p:txBody>
      </p:sp>
      <p:sp>
        <p:nvSpPr>
          <p:cNvPr id="1278" name="Google Shape;1278;p34"/>
          <p:cNvSpPr/>
          <p:nvPr/>
        </p:nvSpPr>
        <p:spPr>
          <a:xfrm>
            <a:off x="6475775" y="1653249"/>
            <a:ext cx="1277881" cy="1252215"/>
          </a:xfrm>
          <a:custGeom>
            <a:avLst/>
            <a:gdLst/>
            <a:ahLst/>
            <a:cxnLst/>
            <a:rect l="l" t="t" r="r" b="b"/>
            <a:pathLst>
              <a:path w="10655" h="10441" extrusionOk="0">
                <a:moveTo>
                  <a:pt x="5315" y="3576"/>
                </a:moveTo>
                <a:cubicBezTo>
                  <a:pt x="5345" y="3576"/>
                  <a:pt x="5375" y="3576"/>
                  <a:pt x="5405" y="3578"/>
                </a:cubicBezTo>
                <a:cubicBezTo>
                  <a:pt x="6025" y="3614"/>
                  <a:pt x="6564" y="4021"/>
                  <a:pt x="6769" y="4611"/>
                </a:cubicBezTo>
                <a:cubicBezTo>
                  <a:pt x="6973" y="5198"/>
                  <a:pt x="6803" y="5852"/>
                  <a:pt x="6337" y="6265"/>
                </a:cubicBezTo>
                <a:cubicBezTo>
                  <a:pt x="6043" y="6526"/>
                  <a:pt x="5678" y="6654"/>
                  <a:pt x="5315" y="6654"/>
                </a:cubicBezTo>
                <a:cubicBezTo>
                  <a:pt x="4890" y="6654"/>
                  <a:pt x="4468" y="6480"/>
                  <a:pt x="4163" y="6138"/>
                </a:cubicBezTo>
                <a:cubicBezTo>
                  <a:pt x="3750" y="5673"/>
                  <a:pt x="3657" y="5003"/>
                  <a:pt x="3929" y="4444"/>
                </a:cubicBezTo>
                <a:cubicBezTo>
                  <a:pt x="4186" y="3910"/>
                  <a:pt x="4727" y="3576"/>
                  <a:pt x="5315" y="3576"/>
                </a:cubicBezTo>
                <a:close/>
                <a:moveTo>
                  <a:pt x="4872" y="0"/>
                </a:moveTo>
                <a:lnTo>
                  <a:pt x="4792" y="1374"/>
                </a:lnTo>
                <a:cubicBezTo>
                  <a:pt x="4289" y="1444"/>
                  <a:pt x="3805" y="1614"/>
                  <a:pt x="3370" y="1876"/>
                </a:cubicBezTo>
                <a:lnTo>
                  <a:pt x="2396" y="780"/>
                </a:lnTo>
                <a:lnTo>
                  <a:pt x="1140" y="1895"/>
                </a:lnTo>
                <a:lnTo>
                  <a:pt x="2158" y="3041"/>
                </a:lnTo>
                <a:cubicBezTo>
                  <a:pt x="1971" y="3328"/>
                  <a:pt x="1822" y="3638"/>
                  <a:pt x="1720" y="3965"/>
                </a:cubicBezTo>
                <a:lnTo>
                  <a:pt x="100" y="3870"/>
                </a:lnTo>
                <a:lnTo>
                  <a:pt x="1" y="5547"/>
                </a:lnTo>
                <a:lnTo>
                  <a:pt x="1572" y="5638"/>
                </a:lnTo>
                <a:cubicBezTo>
                  <a:pt x="1643" y="6141"/>
                  <a:pt x="1813" y="6625"/>
                  <a:pt x="2075" y="7060"/>
                </a:cubicBezTo>
                <a:lnTo>
                  <a:pt x="978" y="8035"/>
                </a:lnTo>
                <a:lnTo>
                  <a:pt x="2094" y="9290"/>
                </a:lnTo>
                <a:lnTo>
                  <a:pt x="3241" y="8272"/>
                </a:lnTo>
                <a:cubicBezTo>
                  <a:pt x="3584" y="8498"/>
                  <a:pt x="3961" y="8666"/>
                  <a:pt x="4358" y="8772"/>
                </a:cubicBezTo>
                <a:lnTo>
                  <a:pt x="4266" y="10343"/>
                </a:lnTo>
                <a:lnTo>
                  <a:pt x="5942" y="10440"/>
                </a:lnTo>
                <a:lnTo>
                  <a:pt x="6038" y="8820"/>
                </a:lnTo>
                <a:cubicBezTo>
                  <a:pt x="6374" y="8754"/>
                  <a:pt x="6700" y="8644"/>
                  <a:pt x="7004" y="8490"/>
                </a:cubicBezTo>
                <a:lnTo>
                  <a:pt x="8024" y="9637"/>
                </a:lnTo>
                <a:lnTo>
                  <a:pt x="9280" y="8520"/>
                </a:lnTo>
                <a:lnTo>
                  <a:pt x="8304" y="7423"/>
                </a:lnTo>
                <a:cubicBezTo>
                  <a:pt x="8530" y="7131"/>
                  <a:pt x="8713" y="6807"/>
                  <a:pt x="8843" y="6462"/>
                </a:cubicBezTo>
                <a:lnTo>
                  <a:pt x="10557" y="6562"/>
                </a:lnTo>
                <a:lnTo>
                  <a:pt x="10655" y="4884"/>
                </a:lnTo>
                <a:lnTo>
                  <a:pt x="9074" y="4791"/>
                </a:lnTo>
                <a:cubicBezTo>
                  <a:pt x="9035" y="4315"/>
                  <a:pt x="8904" y="3852"/>
                  <a:pt x="8691" y="3424"/>
                </a:cubicBezTo>
                <a:lnTo>
                  <a:pt x="9836" y="2406"/>
                </a:lnTo>
                <a:lnTo>
                  <a:pt x="8720" y="1150"/>
                </a:lnTo>
                <a:lnTo>
                  <a:pt x="7624" y="2126"/>
                </a:lnTo>
                <a:cubicBezTo>
                  <a:pt x="7275" y="1858"/>
                  <a:pt x="6883" y="1653"/>
                  <a:pt x="6465" y="1520"/>
                </a:cubicBezTo>
                <a:lnTo>
                  <a:pt x="6549" y="98"/>
                </a:lnTo>
                <a:lnTo>
                  <a:pt x="4872" y="0"/>
                </a:lnTo>
                <a:close/>
              </a:path>
            </a:pathLst>
          </a:custGeom>
          <a:solidFill>
            <a:srgbClr val="DBBBA0">
              <a:alpha val="289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9" name="Google Shape;1279;p34"/>
          <p:cNvSpPr/>
          <p:nvPr/>
        </p:nvSpPr>
        <p:spPr>
          <a:xfrm>
            <a:off x="7252120" y="213122"/>
            <a:ext cx="1097262" cy="1075435"/>
          </a:xfrm>
          <a:custGeom>
            <a:avLst/>
            <a:gdLst/>
            <a:ahLst/>
            <a:cxnLst/>
            <a:rect l="l" t="t" r="r" b="b"/>
            <a:pathLst>
              <a:path w="9149" h="8967" extrusionOk="0">
                <a:moveTo>
                  <a:pt x="4563" y="3071"/>
                </a:moveTo>
                <a:cubicBezTo>
                  <a:pt x="4590" y="3071"/>
                  <a:pt x="4618" y="3072"/>
                  <a:pt x="4645" y="3074"/>
                </a:cubicBezTo>
                <a:cubicBezTo>
                  <a:pt x="5178" y="3107"/>
                  <a:pt x="5640" y="3459"/>
                  <a:pt x="5813" y="3965"/>
                </a:cubicBezTo>
                <a:cubicBezTo>
                  <a:pt x="5986" y="4471"/>
                  <a:pt x="5838" y="5030"/>
                  <a:pt x="5437" y="5384"/>
                </a:cubicBezTo>
                <a:cubicBezTo>
                  <a:pt x="5185" y="5605"/>
                  <a:pt x="4873" y="5714"/>
                  <a:pt x="4562" y="5714"/>
                </a:cubicBezTo>
                <a:cubicBezTo>
                  <a:pt x="4196" y="5714"/>
                  <a:pt x="3832" y="5563"/>
                  <a:pt x="3570" y="5268"/>
                </a:cubicBezTo>
                <a:cubicBezTo>
                  <a:pt x="3217" y="4867"/>
                  <a:pt x="3140" y="4292"/>
                  <a:pt x="3376" y="3812"/>
                </a:cubicBezTo>
                <a:cubicBezTo>
                  <a:pt x="3598" y="3356"/>
                  <a:pt x="4060" y="3071"/>
                  <a:pt x="4563" y="3071"/>
                </a:cubicBezTo>
                <a:close/>
                <a:moveTo>
                  <a:pt x="4199" y="0"/>
                </a:moveTo>
                <a:lnTo>
                  <a:pt x="4125" y="1179"/>
                </a:lnTo>
                <a:cubicBezTo>
                  <a:pt x="3695" y="1237"/>
                  <a:pt x="3278" y="1383"/>
                  <a:pt x="2904" y="1606"/>
                </a:cubicBezTo>
                <a:lnTo>
                  <a:pt x="2071" y="660"/>
                </a:lnTo>
                <a:lnTo>
                  <a:pt x="990" y="1616"/>
                </a:lnTo>
                <a:lnTo>
                  <a:pt x="1861" y="2603"/>
                </a:lnTo>
                <a:cubicBezTo>
                  <a:pt x="1699" y="2848"/>
                  <a:pt x="1570" y="3113"/>
                  <a:pt x="1480" y="3393"/>
                </a:cubicBezTo>
                <a:lnTo>
                  <a:pt x="90" y="3305"/>
                </a:lnTo>
                <a:lnTo>
                  <a:pt x="0" y="4746"/>
                </a:lnTo>
                <a:lnTo>
                  <a:pt x="1348" y="4829"/>
                </a:lnTo>
                <a:cubicBezTo>
                  <a:pt x="1407" y="5261"/>
                  <a:pt x="1553" y="5676"/>
                  <a:pt x="1776" y="6050"/>
                </a:cubicBezTo>
                <a:lnTo>
                  <a:pt x="830" y="6885"/>
                </a:lnTo>
                <a:lnTo>
                  <a:pt x="1785" y="7966"/>
                </a:lnTo>
                <a:lnTo>
                  <a:pt x="2772" y="7095"/>
                </a:lnTo>
                <a:cubicBezTo>
                  <a:pt x="3066" y="7290"/>
                  <a:pt x="3388" y="7436"/>
                  <a:pt x="3729" y="7527"/>
                </a:cubicBezTo>
                <a:lnTo>
                  <a:pt x="3644" y="8875"/>
                </a:lnTo>
                <a:lnTo>
                  <a:pt x="5084" y="8967"/>
                </a:lnTo>
                <a:lnTo>
                  <a:pt x="5172" y="7576"/>
                </a:lnTo>
                <a:cubicBezTo>
                  <a:pt x="5459" y="7521"/>
                  <a:pt x="5739" y="7428"/>
                  <a:pt x="6003" y="7298"/>
                </a:cubicBezTo>
                <a:lnTo>
                  <a:pt x="6873" y="8285"/>
                </a:lnTo>
                <a:lnTo>
                  <a:pt x="7955" y="7331"/>
                </a:lnTo>
                <a:lnTo>
                  <a:pt x="7122" y="6385"/>
                </a:lnTo>
                <a:cubicBezTo>
                  <a:pt x="7317" y="6135"/>
                  <a:pt x="7474" y="5857"/>
                  <a:pt x="7587" y="5560"/>
                </a:cubicBezTo>
                <a:lnTo>
                  <a:pt x="9058" y="5653"/>
                </a:lnTo>
                <a:lnTo>
                  <a:pt x="9149" y="4213"/>
                </a:lnTo>
                <a:lnTo>
                  <a:pt x="7791" y="4128"/>
                </a:lnTo>
                <a:cubicBezTo>
                  <a:pt x="7758" y="3720"/>
                  <a:pt x="7648" y="3321"/>
                  <a:pt x="7466" y="2953"/>
                </a:cubicBezTo>
                <a:lnTo>
                  <a:pt x="8453" y="2082"/>
                </a:lnTo>
                <a:lnTo>
                  <a:pt x="7499" y="1001"/>
                </a:lnTo>
                <a:lnTo>
                  <a:pt x="6554" y="1834"/>
                </a:lnTo>
                <a:cubicBezTo>
                  <a:pt x="6257" y="1603"/>
                  <a:pt x="5921" y="1426"/>
                  <a:pt x="5563" y="1311"/>
                </a:cubicBezTo>
                <a:lnTo>
                  <a:pt x="5638" y="90"/>
                </a:lnTo>
                <a:lnTo>
                  <a:pt x="4199" y="0"/>
                </a:lnTo>
                <a:close/>
              </a:path>
            </a:pathLst>
          </a:custGeom>
          <a:solidFill>
            <a:srgbClr val="DBBBA0">
              <a:alpha val="289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0" name="Google Shape;1280;p34"/>
          <p:cNvGrpSpPr/>
          <p:nvPr/>
        </p:nvGrpSpPr>
        <p:grpSpPr>
          <a:xfrm>
            <a:off x="5509148" y="1242855"/>
            <a:ext cx="4399958" cy="3900634"/>
            <a:chOff x="5509148" y="1242855"/>
            <a:chExt cx="4399958" cy="3900634"/>
          </a:xfrm>
        </p:grpSpPr>
        <p:grpSp>
          <p:nvGrpSpPr>
            <p:cNvPr id="1281" name="Google Shape;1281;p34"/>
            <p:cNvGrpSpPr/>
            <p:nvPr/>
          </p:nvGrpSpPr>
          <p:grpSpPr>
            <a:xfrm>
              <a:off x="6262454" y="3439761"/>
              <a:ext cx="3646652" cy="1703728"/>
              <a:chOff x="3519950" y="562825"/>
              <a:chExt cx="977000" cy="456445"/>
            </a:xfrm>
          </p:grpSpPr>
          <p:sp>
            <p:nvSpPr>
              <p:cNvPr id="1282" name="Google Shape;1282;p34"/>
              <p:cNvSpPr/>
              <p:nvPr/>
            </p:nvSpPr>
            <p:spPr>
              <a:xfrm>
                <a:off x="3519950" y="562825"/>
                <a:ext cx="977000" cy="33175"/>
              </a:xfrm>
              <a:custGeom>
                <a:avLst/>
                <a:gdLst/>
                <a:ahLst/>
                <a:cxnLst/>
                <a:rect l="l" t="t" r="r" b="b"/>
                <a:pathLst>
                  <a:path w="39080" h="1327" extrusionOk="0">
                    <a:moveTo>
                      <a:pt x="0" y="0"/>
                    </a:moveTo>
                    <a:lnTo>
                      <a:pt x="0" y="1326"/>
                    </a:lnTo>
                    <a:lnTo>
                      <a:pt x="39079" y="1326"/>
                    </a:lnTo>
                    <a:lnTo>
                      <a:pt x="3907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34"/>
              <p:cNvSpPr/>
              <p:nvPr/>
            </p:nvSpPr>
            <p:spPr>
              <a:xfrm>
                <a:off x="3553573" y="595976"/>
                <a:ext cx="909775" cy="423295"/>
              </a:xfrm>
              <a:custGeom>
                <a:avLst/>
                <a:gdLst/>
                <a:ahLst/>
                <a:cxnLst/>
                <a:rect l="l" t="t" r="r" b="b"/>
                <a:pathLst>
                  <a:path w="36391" h="16461" extrusionOk="0">
                    <a:moveTo>
                      <a:pt x="1" y="0"/>
                    </a:moveTo>
                    <a:lnTo>
                      <a:pt x="1" y="16461"/>
                    </a:lnTo>
                    <a:lnTo>
                      <a:pt x="36391" y="16461"/>
                    </a:lnTo>
                    <a:lnTo>
                      <a:pt x="3639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34"/>
              <p:cNvSpPr/>
              <p:nvPr/>
            </p:nvSpPr>
            <p:spPr>
              <a:xfrm>
                <a:off x="3553575" y="595975"/>
                <a:ext cx="909850" cy="88850"/>
              </a:xfrm>
              <a:custGeom>
                <a:avLst/>
                <a:gdLst/>
                <a:ahLst/>
                <a:cxnLst/>
                <a:rect l="l" t="t" r="r" b="b"/>
                <a:pathLst>
                  <a:path w="36394" h="3554" extrusionOk="0">
                    <a:moveTo>
                      <a:pt x="1" y="0"/>
                    </a:moveTo>
                    <a:lnTo>
                      <a:pt x="68" y="1918"/>
                    </a:lnTo>
                    <a:lnTo>
                      <a:pt x="36394" y="3553"/>
                    </a:lnTo>
                    <a:lnTo>
                      <a:pt x="363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5" name="Google Shape;1285;p34"/>
            <p:cNvGrpSpPr/>
            <p:nvPr/>
          </p:nvGrpSpPr>
          <p:grpSpPr>
            <a:xfrm>
              <a:off x="6151632" y="1242855"/>
              <a:ext cx="2793079" cy="2200072"/>
              <a:chOff x="5886876" y="1778975"/>
              <a:chExt cx="3016936" cy="2376401"/>
            </a:xfrm>
          </p:grpSpPr>
          <p:sp>
            <p:nvSpPr>
              <p:cNvPr id="1286" name="Google Shape;1286;p34"/>
              <p:cNvSpPr/>
              <p:nvPr/>
            </p:nvSpPr>
            <p:spPr>
              <a:xfrm>
                <a:off x="5951916" y="2070488"/>
                <a:ext cx="344666" cy="713055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417" extrusionOk="0">
                    <a:moveTo>
                      <a:pt x="4349" y="1"/>
                    </a:moveTo>
                    <a:lnTo>
                      <a:pt x="1" y="9416"/>
                    </a:lnTo>
                    <a:lnTo>
                      <a:pt x="4449" y="9416"/>
                    </a:lnTo>
                    <a:lnTo>
                      <a:pt x="4449" y="9192"/>
                    </a:lnTo>
                    <a:lnTo>
                      <a:pt x="353" y="9192"/>
                    </a:lnTo>
                    <a:lnTo>
                      <a:pt x="4551" y="95"/>
                    </a:lnTo>
                    <a:lnTo>
                      <a:pt x="434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34"/>
              <p:cNvSpPr/>
              <p:nvPr/>
            </p:nvSpPr>
            <p:spPr>
              <a:xfrm>
                <a:off x="6281131" y="2070488"/>
                <a:ext cx="344515" cy="713055"/>
              </a:xfrm>
              <a:custGeom>
                <a:avLst/>
                <a:gdLst/>
                <a:ahLst/>
                <a:cxnLst/>
                <a:rect l="l" t="t" r="r" b="b"/>
                <a:pathLst>
                  <a:path w="4550" h="9417" extrusionOk="0">
                    <a:moveTo>
                      <a:pt x="203" y="1"/>
                    </a:moveTo>
                    <a:lnTo>
                      <a:pt x="1" y="95"/>
                    </a:lnTo>
                    <a:lnTo>
                      <a:pt x="4199" y="9192"/>
                    </a:lnTo>
                    <a:lnTo>
                      <a:pt x="101" y="9192"/>
                    </a:lnTo>
                    <a:lnTo>
                      <a:pt x="101" y="9416"/>
                    </a:lnTo>
                    <a:lnTo>
                      <a:pt x="4550" y="9416"/>
                    </a:lnTo>
                    <a:lnTo>
                      <a:pt x="20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34"/>
              <p:cNvSpPr/>
              <p:nvPr/>
            </p:nvSpPr>
            <p:spPr>
              <a:xfrm>
                <a:off x="5886876" y="2713255"/>
                <a:ext cx="876127" cy="394350"/>
              </a:xfrm>
              <a:custGeom>
                <a:avLst/>
                <a:gdLst/>
                <a:ahLst/>
                <a:cxnLst/>
                <a:rect l="l" t="t" r="r" b="b"/>
                <a:pathLst>
                  <a:path w="11571" h="5208" extrusionOk="0">
                    <a:moveTo>
                      <a:pt x="1300" y="0"/>
                    </a:moveTo>
                    <a:cubicBezTo>
                      <a:pt x="503" y="0"/>
                      <a:pt x="0" y="858"/>
                      <a:pt x="390" y="1554"/>
                    </a:cubicBezTo>
                    <a:lnTo>
                      <a:pt x="1198" y="2994"/>
                    </a:lnTo>
                    <a:cubicBezTo>
                      <a:pt x="1964" y="4361"/>
                      <a:pt x="3410" y="5208"/>
                      <a:pt x="4978" y="5208"/>
                    </a:cubicBezTo>
                    <a:lnTo>
                      <a:pt x="6592" y="5208"/>
                    </a:lnTo>
                    <a:cubicBezTo>
                      <a:pt x="8159" y="5208"/>
                      <a:pt x="9604" y="4361"/>
                      <a:pt x="10371" y="2994"/>
                    </a:cubicBezTo>
                    <a:lnTo>
                      <a:pt x="11179" y="1554"/>
                    </a:lnTo>
                    <a:cubicBezTo>
                      <a:pt x="11570" y="858"/>
                      <a:pt x="11067" y="0"/>
                      <a:pt x="102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34"/>
              <p:cNvSpPr/>
              <p:nvPr/>
            </p:nvSpPr>
            <p:spPr>
              <a:xfrm>
                <a:off x="8494022" y="2070488"/>
                <a:ext cx="344590" cy="713055"/>
              </a:xfrm>
              <a:custGeom>
                <a:avLst/>
                <a:gdLst/>
                <a:ahLst/>
                <a:cxnLst/>
                <a:rect l="l" t="t" r="r" b="b"/>
                <a:pathLst>
                  <a:path w="4551" h="9417" extrusionOk="0">
                    <a:moveTo>
                      <a:pt x="204" y="1"/>
                    </a:moveTo>
                    <a:lnTo>
                      <a:pt x="1" y="95"/>
                    </a:lnTo>
                    <a:lnTo>
                      <a:pt x="4200" y="9192"/>
                    </a:lnTo>
                    <a:lnTo>
                      <a:pt x="103" y="9192"/>
                    </a:lnTo>
                    <a:lnTo>
                      <a:pt x="103" y="9416"/>
                    </a:lnTo>
                    <a:lnTo>
                      <a:pt x="4550" y="9416"/>
                    </a:lnTo>
                    <a:lnTo>
                      <a:pt x="20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34"/>
              <p:cNvSpPr/>
              <p:nvPr/>
            </p:nvSpPr>
            <p:spPr>
              <a:xfrm>
                <a:off x="8164958" y="2070488"/>
                <a:ext cx="344515" cy="713055"/>
              </a:xfrm>
              <a:custGeom>
                <a:avLst/>
                <a:gdLst/>
                <a:ahLst/>
                <a:cxnLst/>
                <a:rect l="l" t="t" r="r" b="b"/>
                <a:pathLst>
                  <a:path w="4550" h="9417" extrusionOk="0">
                    <a:moveTo>
                      <a:pt x="4347" y="1"/>
                    </a:moveTo>
                    <a:lnTo>
                      <a:pt x="0" y="9416"/>
                    </a:lnTo>
                    <a:lnTo>
                      <a:pt x="4449" y="9416"/>
                    </a:lnTo>
                    <a:lnTo>
                      <a:pt x="4449" y="9192"/>
                    </a:lnTo>
                    <a:lnTo>
                      <a:pt x="351" y="9192"/>
                    </a:lnTo>
                    <a:lnTo>
                      <a:pt x="4550" y="95"/>
                    </a:lnTo>
                    <a:lnTo>
                      <a:pt x="434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34"/>
              <p:cNvSpPr/>
              <p:nvPr/>
            </p:nvSpPr>
            <p:spPr>
              <a:xfrm>
                <a:off x="8027684" y="2713255"/>
                <a:ext cx="876127" cy="394350"/>
              </a:xfrm>
              <a:custGeom>
                <a:avLst/>
                <a:gdLst/>
                <a:ahLst/>
                <a:cxnLst/>
                <a:rect l="l" t="t" r="r" b="b"/>
                <a:pathLst>
                  <a:path w="11571" h="5208" extrusionOk="0">
                    <a:moveTo>
                      <a:pt x="1300" y="0"/>
                    </a:moveTo>
                    <a:cubicBezTo>
                      <a:pt x="503" y="0"/>
                      <a:pt x="0" y="858"/>
                      <a:pt x="390" y="1554"/>
                    </a:cubicBezTo>
                    <a:lnTo>
                      <a:pt x="1197" y="2994"/>
                    </a:lnTo>
                    <a:cubicBezTo>
                      <a:pt x="1964" y="4361"/>
                      <a:pt x="3410" y="5208"/>
                      <a:pt x="4978" y="5208"/>
                    </a:cubicBezTo>
                    <a:lnTo>
                      <a:pt x="6592" y="5208"/>
                    </a:lnTo>
                    <a:cubicBezTo>
                      <a:pt x="8160" y="5208"/>
                      <a:pt x="9606" y="4361"/>
                      <a:pt x="10373" y="2994"/>
                    </a:cubicBezTo>
                    <a:lnTo>
                      <a:pt x="11180" y="1554"/>
                    </a:lnTo>
                    <a:cubicBezTo>
                      <a:pt x="11570" y="858"/>
                      <a:pt x="11067" y="0"/>
                      <a:pt x="1027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34"/>
              <p:cNvSpPr/>
              <p:nvPr/>
            </p:nvSpPr>
            <p:spPr>
              <a:xfrm>
                <a:off x="6081240" y="1778975"/>
                <a:ext cx="1376317" cy="345586"/>
              </a:xfrm>
              <a:custGeom>
                <a:avLst/>
                <a:gdLst/>
                <a:ahLst/>
                <a:cxnLst/>
                <a:rect l="l" t="t" r="r" b="b"/>
                <a:pathLst>
                  <a:path w="18177" h="4564" extrusionOk="0">
                    <a:moveTo>
                      <a:pt x="16840" y="2447"/>
                    </a:moveTo>
                    <a:cubicBezTo>
                      <a:pt x="16838" y="2447"/>
                      <a:pt x="16837" y="2447"/>
                      <a:pt x="16837" y="2449"/>
                    </a:cubicBezTo>
                    <a:lnTo>
                      <a:pt x="16810" y="2449"/>
                    </a:lnTo>
                    <a:cubicBezTo>
                      <a:pt x="16807" y="2449"/>
                      <a:pt x="16805" y="2450"/>
                      <a:pt x="16802" y="2450"/>
                    </a:cubicBezTo>
                    <a:lnTo>
                      <a:pt x="16802" y="2450"/>
                    </a:lnTo>
                    <a:lnTo>
                      <a:pt x="16807" y="2449"/>
                    </a:lnTo>
                    <a:lnTo>
                      <a:pt x="16819" y="2447"/>
                    </a:lnTo>
                    <a:close/>
                    <a:moveTo>
                      <a:pt x="10178" y="1"/>
                    </a:moveTo>
                    <a:cubicBezTo>
                      <a:pt x="9961" y="1"/>
                      <a:pt x="9745" y="22"/>
                      <a:pt x="9534" y="63"/>
                    </a:cubicBezTo>
                    <a:cubicBezTo>
                      <a:pt x="9047" y="162"/>
                      <a:pt x="8618" y="360"/>
                      <a:pt x="8246" y="584"/>
                    </a:cubicBezTo>
                    <a:cubicBezTo>
                      <a:pt x="7872" y="808"/>
                      <a:pt x="7550" y="1057"/>
                      <a:pt x="7243" y="1303"/>
                    </a:cubicBezTo>
                    <a:lnTo>
                      <a:pt x="6370" y="2025"/>
                    </a:lnTo>
                    <a:cubicBezTo>
                      <a:pt x="5802" y="2485"/>
                      <a:pt x="5238" y="2890"/>
                      <a:pt x="4627" y="3136"/>
                    </a:cubicBezTo>
                    <a:cubicBezTo>
                      <a:pt x="4192" y="3313"/>
                      <a:pt x="3732" y="3402"/>
                      <a:pt x="3260" y="3402"/>
                    </a:cubicBezTo>
                    <a:cubicBezTo>
                      <a:pt x="3073" y="3402"/>
                      <a:pt x="2883" y="3388"/>
                      <a:pt x="2693" y="3360"/>
                    </a:cubicBezTo>
                    <a:cubicBezTo>
                      <a:pt x="2022" y="3266"/>
                      <a:pt x="1352" y="3007"/>
                      <a:pt x="711" y="2675"/>
                    </a:cubicBezTo>
                    <a:lnTo>
                      <a:pt x="706" y="2674"/>
                    </a:lnTo>
                    <a:cubicBezTo>
                      <a:pt x="639" y="2635"/>
                      <a:pt x="566" y="2617"/>
                      <a:pt x="494" y="2617"/>
                    </a:cubicBezTo>
                    <a:cubicBezTo>
                      <a:pt x="344" y="2617"/>
                      <a:pt x="197" y="2697"/>
                      <a:pt x="117" y="2837"/>
                    </a:cubicBezTo>
                    <a:cubicBezTo>
                      <a:pt x="1" y="3046"/>
                      <a:pt x="73" y="3310"/>
                      <a:pt x="282" y="3426"/>
                    </a:cubicBezTo>
                    <a:cubicBezTo>
                      <a:pt x="620" y="3638"/>
                      <a:pt x="972" y="3825"/>
                      <a:pt x="1336" y="3989"/>
                    </a:cubicBezTo>
                    <a:cubicBezTo>
                      <a:pt x="1710" y="4157"/>
                      <a:pt x="2102" y="4289"/>
                      <a:pt x="2502" y="4378"/>
                    </a:cubicBezTo>
                    <a:cubicBezTo>
                      <a:pt x="2852" y="4458"/>
                      <a:pt x="3211" y="4499"/>
                      <a:pt x="3571" y="4499"/>
                    </a:cubicBezTo>
                    <a:cubicBezTo>
                      <a:pt x="3636" y="4499"/>
                      <a:pt x="3701" y="4497"/>
                      <a:pt x="3766" y="4495"/>
                    </a:cubicBezTo>
                    <a:cubicBezTo>
                      <a:pt x="3873" y="4493"/>
                      <a:pt x="3980" y="4481"/>
                      <a:pt x="4086" y="4471"/>
                    </a:cubicBezTo>
                    <a:cubicBezTo>
                      <a:pt x="4193" y="4457"/>
                      <a:pt x="4302" y="4444"/>
                      <a:pt x="4407" y="4422"/>
                    </a:cubicBezTo>
                    <a:cubicBezTo>
                      <a:pt x="4617" y="4385"/>
                      <a:pt x="4825" y="4333"/>
                      <a:pt x="5029" y="4265"/>
                    </a:cubicBezTo>
                    <a:cubicBezTo>
                      <a:pt x="6670" y="3733"/>
                      <a:pt x="7825" y="2498"/>
                      <a:pt x="8984" y="1908"/>
                    </a:cubicBezTo>
                    <a:cubicBezTo>
                      <a:pt x="9272" y="1764"/>
                      <a:pt x="9549" y="1668"/>
                      <a:pt x="9806" y="1636"/>
                    </a:cubicBezTo>
                    <a:cubicBezTo>
                      <a:pt x="9871" y="1629"/>
                      <a:pt x="9934" y="1625"/>
                      <a:pt x="9997" y="1625"/>
                    </a:cubicBezTo>
                    <a:cubicBezTo>
                      <a:pt x="10187" y="1625"/>
                      <a:pt x="10372" y="1659"/>
                      <a:pt x="10564" y="1721"/>
                    </a:cubicBezTo>
                    <a:cubicBezTo>
                      <a:pt x="10694" y="1767"/>
                      <a:pt x="10823" y="1823"/>
                      <a:pt x="10947" y="1889"/>
                    </a:cubicBezTo>
                    <a:cubicBezTo>
                      <a:pt x="11010" y="1929"/>
                      <a:pt x="11074" y="1960"/>
                      <a:pt x="11139" y="2004"/>
                    </a:cubicBezTo>
                    <a:lnTo>
                      <a:pt x="11357" y="2144"/>
                    </a:lnTo>
                    <a:cubicBezTo>
                      <a:pt x="11682" y="2353"/>
                      <a:pt x="12006" y="2567"/>
                      <a:pt x="12342" y="2765"/>
                    </a:cubicBezTo>
                    <a:cubicBezTo>
                      <a:pt x="13012" y="3169"/>
                      <a:pt x="13699" y="3554"/>
                      <a:pt x="14440" y="3888"/>
                    </a:cubicBezTo>
                    <a:cubicBezTo>
                      <a:pt x="14627" y="3970"/>
                      <a:pt x="14813" y="4053"/>
                      <a:pt x="15009" y="4127"/>
                    </a:cubicBezTo>
                    <a:cubicBezTo>
                      <a:pt x="15201" y="4206"/>
                      <a:pt x="15405" y="4273"/>
                      <a:pt x="15611" y="4339"/>
                    </a:cubicBezTo>
                    <a:lnTo>
                      <a:pt x="15931" y="4429"/>
                    </a:lnTo>
                    <a:lnTo>
                      <a:pt x="16101" y="4468"/>
                    </a:lnTo>
                    <a:cubicBezTo>
                      <a:pt x="16159" y="4481"/>
                      <a:pt x="16214" y="4495"/>
                      <a:pt x="16277" y="4504"/>
                    </a:cubicBezTo>
                    <a:lnTo>
                      <a:pt x="16459" y="4534"/>
                    </a:lnTo>
                    <a:cubicBezTo>
                      <a:pt x="16524" y="4542"/>
                      <a:pt x="16593" y="4548"/>
                      <a:pt x="16661" y="4554"/>
                    </a:cubicBezTo>
                    <a:cubicBezTo>
                      <a:pt x="16692" y="4559"/>
                      <a:pt x="16733" y="4559"/>
                      <a:pt x="16771" y="4561"/>
                    </a:cubicBezTo>
                    <a:lnTo>
                      <a:pt x="16885" y="4564"/>
                    </a:lnTo>
                    <a:cubicBezTo>
                      <a:pt x="16931" y="4562"/>
                      <a:pt x="16976" y="4561"/>
                      <a:pt x="17022" y="4559"/>
                    </a:cubicBezTo>
                    <a:lnTo>
                      <a:pt x="17041" y="4559"/>
                    </a:lnTo>
                    <a:lnTo>
                      <a:pt x="17064" y="4556"/>
                    </a:lnTo>
                    <a:lnTo>
                      <a:pt x="17113" y="4550"/>
                    </a:lnTo>
                    <a:lnTo>
                      <a:pt x="17160" y="4543"/>
                    </a:lnTo>
                    <a:lnTo>
                      <a:pt x="17181" y="4540"/>
                    </a:lnTo>
                    <a:lnTo>
                      <a:pt x="17209" y="4536"/>
                    </a:lnTo>
                    <a:lnTo>
                      <a:pt x="17266" y="4523"/>
                    </a:lnTo>
                    <a:lnTo>
                      <a:pt x="17267" y="4521"/>
                    </a:lnTo>
                    <a:cubicBezTo>
                      <a:pt x="17834" y="4374"/>
                      <a:pt x="18177" y="3796"/>
                      <a:pt x="18031" y="3227"/>
                    </a:cubicBezTo>
                    <a:cubicBezTo>
                      <a:pt x="17906" y="2748"/>
                      <a:pt x="17475" y="2429"/>
                      <a:pt x="17001" y="2429"/>
                    </a:cubicBezTo>
                    <a:cubicBezTo>
                      <a:pt x="16933" y="2429"/>
                      <a:pt x="16863" y="2436"/>
                      <a:pt x="16793" y="2450"/>
                    </a:cubicBezTo>
                    <a:lnTo>
                      <a:pt x="16793" y="2450"/>
                    </a:lnTo>
                    <a:cubicBezTo>
                      <a:pt x="16788" y="2450"/>
                      <a:pt x="16783" y="2450"/>
                      <a:pt x="16778" y="2449"/>
                    </a:cubicBezTo>
                    <a:lnTo>
                      <a:pt x="16697" y="2446"/>
                    </a:lnTo>
                    <a:lnTo>
                      <a:pt x="16601" y="2436"/>
                    </a:lnTo>
                    <a:cubicBezTo>
                      <a:pt x="16569" y="2435"/>
                      <a:pt x="16532" y="2427"/>
                      <a:pt x="16496" y="2421"/>
                    </a:cubicBezTo>
                    <a:lnTo>
                      <a:pt x="16389" y="2405"/>
                    </a:lnTo>
                    <a:lnTo>
                      <a:pt x="16161" y="2355"/>
                    </a:lnTo>
                    <a:cubicBezTo>
                      <a:pt x="16005" y="2312"/>
                      <a:pt x="15848" y="2273"/>
                      <a:pt x="15685" y="2219"/>
                    </a:cubicBezTo>
                    <a:cubicBezTo>
                      <a:pt x="15524" y="2172"/>
                      <a:pt x="15361" y="2111"/>
                      <a:pt x="15198" y="2051"/>
                    </a:cubicBezTo>
                    <a:cubicBezTo>
                      <a:pt x="14542" y="1809"/>
                      <a:pt x="13886" y="1500"/>
                      <a:pt x="13238" y="1167"/>
                    </a:cubicBezTo>
                    <a:cubicBezTo>
                      <a:pt x="12911" y="1003"/>
                      <a:pt x="12591" y="822"/>
                      <a:pt x="12269" y="645"/>
                    </a:cubicBezTo>
                    <a:lnTo>
                      <a:pt x="11998" y="497"/>
                    </a:lnTo>
                    <a:cubicBezTo>
                      <a:pt x="11902" y="442"/>
                      <a:pt x="11794" y="395"/>
                      <a:pt x="11692" y="345"/>
                    </a:cubicBezTo>
                    <a:cubicBezTo>
                      <a:pt x="11475" y="249"/>
                      <a:pt x="11250" y="169"/>
                      <a:pt x="11019" y="107"/>
                    </a:cubicBezTo>
                    <a:cubicBezTo>
                      <a:pt x="10779" y="48"/>
                      <a:pt x="10531" y="12"/>
                      <a:pt x="10282" y="2"/>
                    </a:cubicBezTo>
                    <a:cubicBezTo>
                      <a:pt x="10247" y="1"/>
                      <a:pt x="10212" y="1"/>
                      <a:pt x="101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34"/>
              <p:cNvSpPr/>
              <p:nvPr/>
            </p:nvSpPr>
            <p:spPr>
              <a:xfrm>
                <a:off x="6174068" y="1959334"/>
                <a:ext cx="238510" cy="229507"/>
              </a:xfrm>
              <a:custGeom>
                <a:avLst/>
                <a:gdLst/>
                <a:ahLst/>
                <a:cxnLst/>
                <a:rect l="l" t="t" r="r" b="b"/>
                <a:pathLst>
                  <a:path w="3150" h="3031" extrusionOk="0">
                    <a:moveTo>
                      <a:pt x="1516" y="0"/>
                    </a:moveTo>
                    <a:cubicBezTo>
                      <a:pt x="1320" y="0"/>
                      <a:pt x="1123" y="38"/>
                      <a:pt x="935" y="116"/>
                    </a:cubicBezTo>
                    <a:cubicBezTo>
                      <a:pt x="370" y="350"/>
                      <a:pt x="0" y="903"/>
                      <a:pt x="0" y="1516"/>
                    </a:cubicBezTo>
                    <a:cubicBezTo>
                      <a:pt x="0" y="2352"/>
                      <a:pt x="679" y="3030"/>
                      <a:pt x="1515" y="3030"/>
                    </a:cubicBezTo>
                    <a:cubicBezTo>
                      <a:pt x="2128" y="3030"/>
                      <a:pt x="2681" y="2661"/>
                      <a:pt x="2915" y="2095"/>
                    </a:cubicBezTo>
                    <a:cubicBezTo>
                      <a:pt x="3150" y="1528"/>
                      <a:pt x="3021" y="878"/>
                      <a:pt x="2587" y="444"/>
                    </a:cubicBezTo>
                    <a:cubicBezTo>
                      <a:pt x="2297" y="154"/>
                      <a:pt x="1910" y="0"/>
                      <a:pt x="15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34"/>
              <p:cNvSpPr/>
              <p:nvPr/>
            </p:nvSpPr>
            <p:spPr>
              <a:xfrm>
                <a:off x="6228584" y="2013700"/>
                <a:ext cx="125312" cy="120622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593" extrusionOk="0">
                    <a:moveTo>
                      <a:pt x="796" y="0"/>
                    </a:moveTo>
                    <a:cubicBezTo>
                      <a:pt x="693" y="0"/>
                      <a:pt x="589" y="20"/>
                      <a:pt x="490" y="61"/>
                    </a:cubicBezTo>
                    <a:cubicBezTo>
                      <a:pt x="193" y="185"/>
                      <a:pt x="0" y="476"/>
                      <a:pt x="0" y="798"/>
                    </a:cubicBezTo>
                    <a:cubicBezTo>
                      <a:pt x="0" y="1238"/>
                      <a:pt x="357" y="1593"/>
                      <a:pt x="795" y="1593"/>
                    </a:cubicBezTo>
                    <a:cubicBezTo>
                      <a:pt x="1117" y="1593"/>
                      <a:pt x="1408" y="1399"/>
                      <a:pt x="1532" y="1102"/>
                    </a:cubicBezTo>
                    <a:cubicBezTo>
                      <a:pt x="1655" y="804"/>
                      <a:pt x="1587" y="461"/>
                      <a:pt x="1359" y="234"/>
                    </a:cubicBezTo>
                    <a:cubicBezTo>
                      <a:pt x="1207" y="81"/>
                      <a:pt x="1003" y="0"/>
                      <a:pt x="7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34"/>
              <p:cNvSpPr/>
              <p:nvPr/>
            </p:nvSpPr>
            <p:spPr>
              <a:xfrm>
                <a:off x="7333137" y="1779127"/>
                <a:ext cx="1376393" cy="345586"/>
              </a:xfrm>
              <a:custGeom>
                <a:avLst/>
                <a:gdLst/>
                <a:ahLst/>
                <a:cxnLst/>
                <a:rect l="l" t="t" r="r" b="b"/>
                <a:pathLst>
                  <a:path w="18178" h="4564" extrusionOk="0">
                    <a:moveTo>
                      <a:pt x="8000" y="0"/>
                    </a:moveTo>
                    <a:cubicBezTo>
                      <a:pt x="7965" y="0"/>
                      <a:pt x="7930" y="1"/>
                      <a:pt x="7896" y="2"/>
                    </a:cubicBezTo>
                    <a:cubicBezTo>
                      <a:pt x="7647" y="11"/>
                      <a:pt x="7399" y="47"/>
                      <a:pt x="7159" y="107"/>
                    </a:cubicBezTo>
                    <a:cubicBezTo>
                      <a:pt x="6928" y="168"/>
                      <a:pt x="6703" y="248"/>
                      <a:pt x="6486" y="344"/>
                    </a:cubicBezTo>
                    <a:cubicBezTo>
                      <a:pt x="6384" y="395"/>
                      <a:pt x="6275" y="442"/>
                      <a:pt x="6178" y="497"/>
                    </a:cubicBezTo>
                    <a:lnTo>
                      <a:pt x="5909" y="644"/>
                    </a:lnTo>
                    <a:cubicBezTo>
                      <a:pt x="5587" y="822"/>
                      <a:pt x="5267" y="1003"/>
                      <a:pt x="4940" y="1166"/>
                    </a:cubicBezTo>
                    <a:cubicBezTo>
                      <a:pt x="4292" y="1499"/>
                      <a:pt x="3634" y="1809"/>
                      <a:pt x="2980" y="2051"/>
                    </a:cubicBezTo>
                    <a:cubicBezTo>
                      <a:pt x="2817" y="2109"/>
                      <a:pt x="2653" y="2172"/>
                      <a:pt x="2493" y="2217"/>
                    </a:cubicBezTo>
                    <a:cubicBezTo>
                      <a:pt x="2331" y="2272"/>
                      <a:pt x="2174" y="2312"/>
                      <a:pt x="2017" y="2354"/>
                    </a:cubicBezTo>
                    <a:lnTo>
                      <a:pt x="1789" y="2403"/>
                    </a:lnTo>
                    <a:lnTo>
                      <a:pt x="1681" y="2420"/>
                    </a:lnTo>
                    <a:cubicBezTo>
                      <a:pt x="1646" y="2426"/>
                      <a:pt x="1608" y="2434"/>
                      <a:pt x="1577" y="2436"/>
                    </a:cubicBezTo>
                    <a:lnTo>
                      <a:pt x="1481" y="2445"/>
                    </a:lnTo>
                    <a:lnTo>
                      <a:pt x="1399" y="2448"/>
                    </a:lnTo>
                    <a:cubicBezTo>
                      <a:pt x="1394" y="2449"/>
                      <a:pt x="1388" y="2450"/>
                      <a:pt x="1383" y="2450"/>
                    </a:cubicBezTo>
                    <a:cubicBezTo>
                      <a:pt x="1381" y="2450"/>
                      <a:pt x="1380" y="2450"/>
                      <a:pt x="1378" y="2449"/>
                    </a:cubicBezTo>
                    <a:lnTo>
                      <a:pt x="1378" y="2449"/>
                    </a:lnTo>
                    <a:lnTo>
                      <a:pt x="1403" y="2453"/>
                    </a:lnTo>
                    <a:cubicBezTo>
                      <a:pt x="1415" y="2456"/>
                      <a:pt x="1428" y="2459"/>
                      <a:pt x="1442" y="2463"/>
                    </a:cubicBezTo>
                    <a:lnTo>
                      <a:pt x="1442" y="2464"/>
                    </a:lnTo>
                    <a:cubicBezTo>
                      <a:pt x="1420" y="2458"/>
                      <a:pt x="1398" y="2454"/>
                      <a:pt x="1376" y="2449"/>
                    </a:cubicBezTo>
                    <a:lnTo>
                      <a:pt x="1376" y="2449"/>
                    </a:lnTo>
                    <a:cubicBezTo>
                      <a:pt x="1377" y="2449"/>
                      <a:pt x="1377" y="2449"/>
                      <a:pt x="1378" y="2449"/>
                    </a:cubicBezTo>
                    <a:lnTo>
                      <a:pt x="1378" y="2449"/>
                    </a:lnTo>
                    <a:lnTo>
                      <a:pt x="1371" y="2448"/>
                    </a:lnTo>
                    <a:lnTo>
                      <a:pt x="1371" y="2448"/>
                    </a:lnTo>
                    <a:lnTo>
                      <a:pt x="1371" y="2448"/>
                    </a:lnTo>
                    <a:cubicBezTo>
                      <a:pt x="1372" y="2449"/>
                      <a:pt x="1374" y="2449"/>
                      <a:pt x="1376" y="2449"/>
                    </a:cubicBezTo>
                    <a:lnTo>
                      <a:pt x="1376" y="2449"/>
                    </a:lnTo>
                    <a:cubicBezTo>
                      <a:pt x="1373" y="2449"/>
                      <a:pt x="1370" y="2449"/>
                      <a:pt x="1368" y="2448"/>
                    </a:cubicBezTo>
                    <a:lnTo>
                      <a:pt x="1341" y="2448"/>
                    </a:lnTo>
                    <a:cubicBezTo>
                      <a:pt x="1340" y="2447"/>
                      <a:pt x="1338" y="2447"/>
                      <a:pt x="1338" y="2447"/>
                    </a:cubicBezTo>
                    <a:lnTo>
                      <a:pt x="1357" y="2447"/>
                    </a:lnTo>
                    <a:lnTo>
                      <a:pt x="1371" y="2448"/>
                    </a:lnTo>
                    <a:lnTo>
                      <a:pt x="1371" y="2448"/>
                    </a:lnTo>
                    <a:cubicBezTo>
                      <a:pt x="1305" y="2436"/>
                      <a:pt x="1240" y="2430"/>
                      <a:pt x="1176" y="2430"/>
                    </a:cubicBezTo>
                    <a:cubicBezTo>
                      <a:pt x="702" y="2430"/>
                      <a:pt x="270" y="2748"/>
                      <a:pt x="147" y="3228"/>
                    </a:cubicBezTo>
                    <a:cubicBezTo>
                      <a:pt x="1" y="3797"/>
                      <a:pt x="342" y="4375"/>
                      <a:pt x="911" y="4521"/>
                    </a:cubicBezTo>
                    <a:lnTo>
                      <a:pt x="967" y="4534"/>
                    </a:lnTo>
                    <a:lnTo>
                      <a:pt x="996" y="4540"/>
                    </a:lnTo>
                    <a:lnTo>
                      <a:pt x="1016" y="4543"/>
                    </a:lnTo>
                    <a:lnTo>
                      <a:pt x="1065" y="4549"/>
                    </a:lnTo>
                    <a:lnTo>
                      <a:pt x="1112" y="4556"/>
                    </a:lnTo>
                    <a:lnTo>
                      <a:pt x="1137" y="4557"/>
                    </a:lnTo>
                    <a:lnTo>
                      <a:pt x="1154" y="4557"/>
                    </a:lnTo>
                    <a:cubicBezTo>
                      <a:pt x="1200" y="4560"/>
                      <a:pt x="1247" y="4563"/>
                      <a:pt x="1293" y="4563"/>
                    </a:cubicBezTo>
                    <a:lnTo>
                      <a:pt x="1407" y="4560"/>
                    </a:lnTo>
                    <a:cubicBezTo>
                      <a:pt x="1445" y="4559"/>
                      <a:pt x="1486" y="4557"/>
                      <a:pt x="1517" y="4554"/>
                    </a:cubicBezTo>
                    <a:cubicBezTo>
                      <a:pt x="1585" y="4548"/>
                      <a:pt x="1654" y="4541"/>
                      <a:pt x="1718" y="4534"/>
                    </a:cubicBezTo>
                    <a:lnTo>
                      <a:pt x="1901" y="4502"/>
                    </a:lnTo>
                    <a:cubicBezTo>
                      <a:pt x="1964" y="4493"/>
                      <a:pt x="2019" y="4480"/>
                      <a:pt x="2075" y="4468"/>
                    </a:cubicBezTo>
                    <a:lnTo>
                      <a:pt x="2246" y="4428"/>
                    </a:lnTo>
                    <a:lnTo>
                      <a:pt x="2567" y="4339"/>
                    </a:lnTo>
                    <a:cubicBezTo>
                      <a:pt x="2773" y="4271"/>
                      <a:pt x="2977" y="4205"/>
                      <a:pt x="3169" y="4127"/>
                    </a:cubicBezTo>
                    <a:cubicBezTo>
                      <a:pt x="3365" y="4053"/>
                      <a:pt x="3551" y="3970"/>
                      <a:pt x="3738" y="3886"/>
                    </a:cubicBezTo>
                    <a:cubicBezTo>
                      <a:pt x="4479" y="3553"/>
                      <a:pt x="5166" y="3168"/>
                      <a:pt x="5835" y="2764"/>
                    </a:cubicBezTo>
                    <a:cubicBezTo>
                      <a:pt x="6172" y="2565"/>
                      <a:pt x="6495" y="2353"/>
                      <a:pt x="6821" y="2144"/>
                    </a:cubicBezTo>
                    <a:lnTo>
                      <a:pt x="7039" y="2004"/>
                    </a:lnTo>
                    <a:cubicBezTo>
                      <a:pt x="7104" y="1960"/>
                      <a:pt x="7168" y="1928"/>
                      <a:pt x="7231" y="1889"/>
                    </a:cubicBezTo>
                    <a:cubicBezTo>
                      <a:pt x="7355" y="1823"/>
                      <a:pt x="7484" y="1766"/>
                      <a:pt x="7614" y="1719"/>
                    </a:cubicBezTo>
                    <a:cubicBezTo>
                      <a:pt x="7804" y="1657"/>
                      <a:pt x="7988" y="1624"/>
                      <a:pt x="8176" y="1624"/>
                    </a:cubicBezTo>
                    <a:cubicBezTo>
                      <a:pt x="8241" y="1624"/>
                      <a:pt x="8306" y="1628"/>
                      <a:pt x="8372" y="1636"/>
                    </a:cubicBezTo>
                    <a:cubicBezTo>
                      <a:pt x="8629" y="1667"/>
                      <a:pt x="8906" y="1763"/>
                      <a:pt x="9193" y="1908"/>
                    </a:cubicBezTo>
                    <a:cubicBezTo>
                      <a:pt x="10353" y="2497"/>
                      <a:pt x="11508" y="3732"/>
                      <a:pt x="13149" y="4265"/>
                    </a:cubicBezTo>
                    <a:cubicBezTo>
                      <a:pt x="13353" y="4331"/>
                      <a:pt x="13560" y="4384"/>
                      <a:pt x="13772" y="4422"/>
                    </a:cubicBezTo>
                    <a:cubicBezTo>
                      <a:pt x="13878" y="4444"/>
                      <a:pt x="13985" y="4455"/>
                      <a:pt x="14091" y="4471"/>
                    </a:cubicBezTo>
                    <a:cubicBezTo>
                      <a:pt x="14198" y="4480"/>
                      <a:pt x="14305" y="4493"/>
                      <a:pt x="14412" y="4494"/>
                    </a:cubicBezTo>
                    <a:cubicBezTo>
                      <a:pt x="14477" y="4497"/>
                      <a:pt x="14542" y="4498"/>
                      <a:pt x="14607" y="4498"/>
                    </a:cubicBezTo>
                    <a:cubicBezTo>
                      <a:pt x="14966" y="4498"/>
                      <a:pt x="15325" y="4458"/>
                      <a:pt x="15675" y="4378"/>
                    </a:cubicBezTo>
                    <a:cubicBezTo>
                      <a:pt x="16076" y="4287"/>
                      <a:pt x="16467" y="4156"/>
                      <a:pt x="16841" y="3988"/>
                    </a:cubicBezTo>
                    <a:cubicBezTo>
                      <a:pt x="17206" y="3825"/>
                      <a:pt x="17558" y="3638"/>
                      <a:pt x="17896" y="3426"/>
                    </a:cubicBezTo>
                    <a:cubicBezTo>
                      <a:pt x="18103" y="3308"/>
                      <a:pt x="18177" y="3044"/>
                      <a:pt x="18059" y="2837"/>
                    </a:cubicBezTo>
                    <a:cubicBezTo>
                      <a:pt x="17979" y="2696"/>
                      <a:pt x="17833" y="2617"/>
                      <a:pt x="17682" y="2617"/>
                    </a:cubicBezTo>
                    <a:cubicBezTo>
                      <a:pt x="17610" y="2617"/>
                      <a:pt x="17537" y="2635"/>
                      <a:pt x="17470" y="2673"/>
                    </a:cubicBezTo>
                    <a:lnTo>
                      <a:pt x="17467" y="2675"/>
                    </a:lnTo>
                    <a:cubicBezTo>
                      <a:pt x="16826" y="3006"/>
                      <a:pt x="16156" y="3266"/>
                      <a:pt x="15485" y="3360"/>
                    </a:cubicBezTo>
                    <a:cubicBezTo>
                      <a:pt x="15295" y="3388"/>
                      <a:pt x="15106" y="3402"/>
                      <a:pt x="14919" y="3402"/>
                    </a:cubicBezTo>
                    <a:cubicBezTo>
                      <a:pt x="14447" y="3402"/>
                      <a:pt x="13987" y="3313"/>
                      <a:pt x="13551" y="3135"/>
                    </a:cubicBezTo>
                    <a:cubicBezTo>
                      <a:pt x="12940" y="2890"/>
                      <a:pt x="12376" y="2485"/>
                      <a:pt x="11810" y="2024"/>
                    </a:cubicBezTo>
                    <a:lnTo>
                      <a:pt x="10935" y="1301"/>
                    </a:lnTo>
                    <a:cubicBezTo>
                      <a:pt x="10628" y="1056"/>
                      <a:pt x="10304" y="806"/>
                      <a:pt x="9932" y="583"/>
                    </a:cubicBezTo>
                    <a:cubicBezTo>
                      <a:pt x="9561" y="362"/>
                      <a:pt x="9131" y="162"/>
                      <a:pt x="8643" y="63"/>
                    </a:cubicBezTo>
                    <a:cubicBezTo>
                      <a:pt x="8431" y="21"/>
                      <a:pt x="8216" y="0"/>
                      <a:pt x="80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4"/>
              <p:cNvSpPr/>
              <p:nvPr/>
            </p:nvSpPr>
            <p:spPr>
              <a:xfrm>
                <a:off x="8377949" y="1959259"/>
                <a:ext cx="238586" cy="229583"/>
              </a:xfrm>
              <a:custGeom>
                <a:avLst/>
                <a:gdLst/>
                <a:ahLst/>
                <a:cxnLst/>
                <a:rect l="l" t="t" r="r" b="b"/>
                <a:pathLst>
                  <a:path w="3151" h="3032" extrusionOk="0">
                    <a:moveTo>
                      <a:pt x="1636" y="1"/>
                    </a:moveTo>
                    <a:cubicBezTo>
                      <a:pt x="1241" y="1"/>
                      <a:pt x="854" y="155"/>
                      <a:pt x="564" y="445"/>
                    </a:cubicBezTo>
                    <a:cubicBezTo>
                      <a:pt x="131" y="877"/>
                      <a:pt x="0" y="1529"/>
                      <a:pt x="236" y="2096"/>
                    </a:cubicBezTo>
                    <a:cubicBezTo>
                      <a:pt x="470" y="2662"/>
                      <a:pt x="1023" y="3031"/>
                      <a:pt x="1636" y="3031"/>
                    </a:cubicBezTo>
                    <a:cubicBezTo>
                      <a:pt x="2472" y="3031"/>
                      <a:pt x="3151" y="2353"/>
                      <a:pt x="3151" y="1517"/>
                    </a:cubicBezTo>
                    <a:cubicBezTo>
                      <a:pt x="3151" y="904"/>
                      <a:pt x="2782" y="351"/>
                      <a:pt x="2216" y="117"/>
                    </a:cubicBezTo>
                    <a:cubicBezTo>
                      <a:pt x="2028" y="38"/>
                      <a:pt x="1831" y="1"/>
                      <a:pt x="16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4"/>
              <p:cNvSpPr/>
              <p:nvPr/>
            </p:nvSpPr>
            <p:spPr>
              <a:xfrm>
                <a:off x="8436705" y="2013700"/>
                <a:ext cx="125388" cy="120622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593" extrusionOk="0">
                    <a:moveTo>
                      <a:pt x="860" y="0"/>
                    </a:moveTo>
                    <a:cubicBezTo>
                      <a:pt x="652" y="0"/>
                      <a:pt x="448" y="81"/>
                      <a:pt x="296" y="234"/>
                    </a:cubicBezTo>
                    <a:cubicBezTo>
                      <a:pt x="68" y="461"/>
                      <a:pt x="0" y="804"/>
                      <a:pt x="123" y="1102"/>
                    </a:cubicBezTo>
                    <a:cubicBezTo>
                      <a:pt x="247" y="1399"/>
                      <a:pt x="538" y="1593"/>
                      <a:pt x="860" y="1593"/>
                    </a:cubicBezTo>
                    <a:cubicBezTo>
                      <a:pt x="1298" y="1593"/>
                      <a:pt x="1655" y="1238"/>
                      <a:pt x="1655" y="798"/>
                    </a:cubicBezTo>
                    <a:cubicBezTo>
                      <a:pt x="1655" y="476"/>
                      <a:pt x="1462" y="185"/>
                      <a:pt x="1165" y="61"/>
                    </a:cubicBezTo>
                    <a:cubicBezTo>
                      <a:pt x="1066" y="20"/>
                      <a:pt x="962" y="0"/>
                      <a:pt x="8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34"/>
              <p:cNvSpPr/>
              <p:nvPr/>
            </p:nvSpPr>
            <p:spPr>
              <a:xfrm>
                <a:off x="7265370" y="2013851"/>
                <a:ext cx="262664" cy="1975005"/>
              </a:xfrm>
              <a:custGeom>
                <a:avLst/>
                <a:gdLst/>
                <a:ahLst/>
                <a:cxnLst/>
                <a:rect l="l" t="t" r="r" b="b"/>
                <a:pathLst>
                  <a:path w="3469" h="26083" extrusionOk="0">
                    <a:moveTo>
                      <a:pt x="1716" y="1"/>
                    </a:moveTo>
                    <a:cubicBezTo>
                      <a:pt x="1348" y="1"/>
                      <a:pt x="1047" y="290"/>
                      <a:pt x="1031" y="657"/>
                    </a:cubicBezTo>
                    <a:lnTo>
                      <a:pt x="2" y="24300"/>
                    </a:lnTo>
                    <a:cubicBezTo>
                      <a:pt x="0" y="24343"/>
                      <a:pt x="0" y="24390"/>
                      <a:pt x="3" y="24432"/>
                    </a:cubicBezTo>
                    <a:cubicBezTo>
                      <a:pt x="39" y="25358"/>
                      <a:pt x="799" y="26082"/>
                      <a:pt x="1717" y="26082"/>
                    </a:cubicBezTo>
                    <a:cubicBezTo>
                      <a:pt x="1739" y="26082"/>
                      <a:pt x="1761" y="26082"/>
                      <a:pt x="1784" y="26081"/>
                    </a:cubicBezTo>
                    <a:cubicBezTo>
                      <a:pt x="2730" y="26045"/>
                      <a:pt x="3468" y="25246"/>
                      <a:pt x="3432" y="24300"/>
                    </a:cubicBezTo>
                    <a:lnTo>
                      <a:pt x="2400" y="657"/>
                    </a:lnTo>
                    <a:cubicBezTo>
                      <a:pt x="2386" y="290"/>
                      <a:pt x="2084" y="1"/>
                      <a:pt x="171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34"/>
              <p:cNvSpPr/>
              <p:nvPr/>
            </p:nvSpPr>
            <p:spPr>
              <a:xfrm>
                <a:off x="7243337" y="1910421"/>
                <a:ext cx="315818" cy="304016"/>
              </a:xfrm>
              <a:custGeom>
                <a:avLst/>
                <a:gdLst/>
                <a:ahLst/>
                <a:cxnLst/>
                <a:rect l="l" t="t" r="r" b="b"/>
                <a:pathLst>
                  <a:path w="4171" h="4015" extrusionOk="0">
                    <a:moveTo>
                      <a:pt x="2006" y="1"/>
                    </a:moveTo>
                    <a:cubicBezTo>
                      <a:pt x="1747" y="1"/>
                      <a:pt x="1487" y="50"/>
                      <a:pt x="1239" y="153"/>
                    </a:cubicBezTo>
                    <a:cubicBezTo>
                      <a:pt x="489" y="465"/>
                      <a:pt x="0" y="1195"/>
                      <a:pt x="0" y="2008"/>
                    </a:cubicBezTo>
                    <a:cubicBezTo>
                      <a:pt x="0" y="3115"/>
                      <a:pt x="899" y="4014"/>
                      <a:pt x="2007" y="4014"/>
                    </a:cubicBezTo>
                    <a:cubicBezTo>
                      <a:pt x="2820" y="4014"/>
                      <a:pt x="3550" y="3526"/>
                      <a:pt x="3861" y="2774"/>
                    </a:cubicBezTo>
                    <a:cubicBezTo>
                      <a:pt x="4171" y="2025"/>
                      <a:pt x="4000" y="1162"/>
                      <a:pt x="3426" y="589"/>
                    </a:cubicBezTo>
                    <a:cubicBezTo>
                      <a:pt x="3042" y="205"/>
                      <a:pt x="2528" y="1"/>
                      <a:pt x="20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4"/>
              <p:cNvSpPr/>
              <p:nvPr/>
            </p:nvSpPr>
            <p:spPr>
              <a:xfrm>
                <a:off x="7308302" y="1975387"/>
                <a:ext cx="180889" cy="174080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2299" extrusionOk="0">
                    <a:moveTo>
                      <a:pt x="1147" y="0"/>
                    </a:moveTo>
                    <a:cubicBezTo>
                      <a:pt x="1000" y="0"/>
                      <a:pt x="851" y="29"/>
                      <a:pt x="709" y="87"/>
                    </a:cubicBezTo>
                    <a:cubicBezTo>
                      <a:pt x="280" y="267"/>
                      <a:pt x="0" y="685"/>
                      <a:pt x="0" y="1150"/>
                    </a:cubicBezTo>
                    <a:cubicBezTo>
                      <a:pt x="0" y="1784"/>
                      <a:pt x="514" y="2298"/>
                      <a:pt x="1149" y="2298"/>
                    </a:cubicBezTo>
                    <a:cubicBezTo>
                      <a:pt x="1614" y="2298"/>
                      <a:pt x="2032" y="2019"/>
                      <a:pt x="2210" y="1590"/>
                    </a:cubicBezTo>
                    <a:cubicBezTo>
                      <a:pt x="2389" y="1159"/>
                      <a:pt x="2290" y="666"/>
                      <a:pt x="1962" y="337"/>
                    </a:cubicBezTo>
                    <a:cubicBezTo>
                      <a:pt x="1742" y="117"/>
                      <a:pt x="1447" y="0"/>
                      <a:pt x="11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4"/>
              <p:cNvSpPr/>
              <p:nvPr/>
            </p:nvSpPr>
            <p:spPr>
              <a:xfrm>
                <a:off x="6923283" y="3853789"/>
                <a:ext cx="944046" cy="190890"/>
              </a:xfrm>
              <a:custGeom>
                <a:avLst/>
                <a:gdLst/>
                <a:ahLst/>
                <a:cxnLst/>
                <a:rect l="l" t="t" r="r" b="b"/>
                <a:pathLst>
                  <a:path w="12468" h="2521" extrusionOk="0">
                    <a:moveTo>
                      <a:pt x="1567" y="0"/>
                    </a:moveTo>
                    <a:cubicBezTo>
                      <a:pt x="1001" y="0"/>
                      <a:pt x="511" y="389"/>
                      <a:pt x="379" y="938"/>
                    </a:cubicBezTo>
                    <a:lnTo>
                      <a:pt x="0" y="2521"/>
                    </a:lnTo>
                    <a:lnTo>
                      <a:pt x="12468" y="2521"/>
                    </a:lnTo>
                    <a:lnTo>
                      <a:pt x="12089" y="938"/>
                    </a:lnTo>
                    <a:cubicBezTo>
                      <a:pt x="11957" y="389"/>
                      <a:pt x="11465" y="0"/>
                      <a:pt x="109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4"/>
              <p:cNvSpPr/>
              <p:nvPr/>
            </p:nvSpPr>
            <p:spPr>
              <a:xfrm>
                <a:off x="6705220" y="4044522"/>
                <a:ext cx="1380254" cy="110854"/>
              </a:xfrm>
              <a:custGeom>
                <a:avLst/>
                <a:gdLst/>
                <a:ahLst/>
                <a:cxnLst/>
                <a:rect l="l" t="t" r="r" b="b"/>
                <a:pathLst>
                  <a:path w="18229" h="1464" extrusionOk="0">
                    <a:moveTo>
                      <a:pt x="921" y="0"/>
                    </a:moveTo>
                    <a:cubicBezTo>
                      <a:pt x="723" y="0"/>
                      <a:pt x="538" y="102"/>
                      <a:pt x="434" y="272"/>
                    </a:cubicBezTo>
                    <a:lnTo>
                      <a:pt x="237" y="586"/>
                    </a:lnTo>
                    <a:cubicBezTo>
                      <a:pt x="0" y="968"/>
                      <a:pt x="275" y="1463"/>
                      <a:pt x="726" y="1463"/>
                    </a:cubicBezTo>
                    <a:lnTo>
                      <a:pt x="17502" y="1463"/>
                    </a:lnTo>
                    <a:cubicBezTo>
                      <a:pt x="17953" y="1463"/>
                      <a:pt x="18228" y="968"/>
                      <a:pt x="17991" y="586"/>
                    </a:cubicBezTo>
                    <a:lnTo>
                      <a:pt x="17794" y="272"/>
                    </a:lnTo>
                    <a:cubicBezTo>
                      <a:pt x="17691" y="102"/>
                      <a:pt x="17505" y="0"/>
                      <a:pt x="173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3" name="Google Shape;1303;p34"/>
            <p:cNvGrpSpPr/>
            <p:nvPr/>
          </p:nvGrpSpPr>
          <p:grpSpPr>
            <a:xfrm>
              <a:off x="5509148" y="2522245"/>
              <a:ext cx="2109174" cy="1428403"/>
              <a:chOff x="5323923" y="3641495"/>
              <a:chExt cx="2109174" cy="1428403"/>
            </a:xfrm>
          </p:grpSpPr>
          <p:sp>
            <p:nvSpPr>
              <p:cNvPr id="1304" name="Google Shape;1304;p34"/>
              <p:cNvSpPr/>
              <p:nvPr/>
            </p:nvSpPr>
            <p:spPr>
              <a:xfrm rot="-548888" flipH="1">
                <a:off x="5401494" y="3789628"/>
                <a:ext cx="1954033" cy="1132136"/>
              </a:xfrm>
              <a:custGeom>
                <a:avLst/>
                <a:gdLst/>
                <a:ahLst/>
                <a:cxnLst/>
                <a:rect l="l" t="t" r="r" b="b"/>
                <a:pathLst>
                  <a:path w="52038" h="30150" extrusionOk="0">
                    <a:moveTo>
                      <a:pt x="22416" y="0"/>
                    </a:moveTo>
                    <a:cubicBezTo>
                      <a:pt x="19438" y="0"/>
                      <a:pt x="15978" y="637"/>
                      <a:pt x="12015" y="2303"/>
                    </a:cubicBezTo>
                    <a:cubicBezTo>
                      <a:pt x="12015" y="2303"/>
                      <a:pt x="4636" y="4299"/>
                      <a:pt x="2547" y="15011"/>
                    </a:cubicBezTo>
                    <a:lnTo>
                      <a:pt x="2571" y="24119"/>
                    </a:lnTo>
                    <a:lnTo>
                      <a:pt x="2571" y="24405"/>
                    </a:lnTo>
                    <a:lnTo>
                      <a:pt x="2148" y="24852"/>
                    </a:lnTo>
                    <a:lnTo>
                      <a:pt x="893" y="26175"/>
                    </a:lnTo>
                    <a:lnTo>
                      <a:pt x="1026" y="27893"/>
                    </a:lnTo>
                    <a:cubicBezTo>
                      <a:pt x="1026" y="27893"/>
                      <a:pt x="0" y="28372"/>
                      <a:pt x="215" y="29419"/>
                    </a:cubicBezTo>
                    <a:cubicBezTo>
                      <a:pt x="242" y="29551"/>
                      <a:pt x="557" y="29608"/>
                      <a:pt x="1094" y="29608"/>
                    </a:cubicBezTo>
                    <a:cubicBezTo>
                      <a:pt x="4361" y="29608"/>
                      <a:pt x="15879" y="27504"/>
                      <a:pt x="21292" y="27504"/>
                    </a:cubicBezTo>
                    <a:cubicBezTo>
                      <a:pt x="22026" y="27504"/>
                      <a:pt x="22648" y="27543"/>
                      <a:pt x="23121" y="27631"/>
                    </a:cubicBezTo>
                    <a:cubicBezTo>
                      <a:pt x="26640" y="28282"/>
                      <a:pt x="37058" y="30149"/>
                      <a:pt x="43245" y="30149"/>
                    </a:cubicBezTo>
                    <a:cubicBezTo>
                      <a:pt x="45047" y="30149"/>
                      <a:pt x="46490" y="29991"/>
                      <a:pt x="47299" y="29598"/>
                    </a:cubicBezTo>
                    <a:cubicBezTo>
                      <a:pt x="50885" y="27855"/>
                      <a:pt x="52038" y="26724"/>
                      <a:pt x="52038" y="26724"/>
                    </a:cubicBezTo>
                    <a:lnTo>
                      <a:pt x="51963" y="25776"/>
                    </a:lnTo>
                    <a:lnTo>
                      <a:pt x="44161" y="23561"/>
                    </a:lnTo>
                    <a:lnTo>
                      <a:pt x="44250" y="21769"/>
                    </a:lnTo>
                    <a:lnTo>
                      <a:pt x="42924" y="21252"/>
                    </a:lnTo>
                    <a:cubicBezTo>
                      <a:pt x="42922" y="21251"/>
                      <a:pt x="42886" y="21139"/>
                      <a:pt x="42814" y="20941"/>
                    </a:cubicBezTo>
                    <a:cubicBezTo>
                      <a:pt x="42523" y="20107"/>
                      <a:pt x="41678" y="17717"/>
                      <a:pt x="40680" y="15099"/>
                    </a:cubicBezTo>
                    <a:cubicBezTo>
                      <a:pt x="39280" y="11412"/>
                      <a:pt x="37580" y="7276"/>
                      <a:pt x="36712" y="6401"/>
                    </a:cubicBezTo>
                    <a:cubicBezTo>
                      <a:pt x="35501" y="5184"/>
                      <a:pt x="30917" y="0"/>
                      <a:pt x="224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4"/>
              <p:cNvSpPr/>
              <p:nvPr/>
            </p:nvSpPr>
            <p:spPr>
              <a:xfrm rot="-548888" flipH="1">
                <a:off x="5478934" y="4757597"/>
                <a:ext cx="1947912" cy="158461"/>
              </a:xfrm>
              <a:custGeom>
                <a:avLst/>
                <a:gdLst/>
                <a:ahLst/>
                <a:cxnLst/>
                <a:rect l="l" t="t" r="r" b="b"/>
                <a:pathLst>
                  <a:path w="51875" h="4220" extrusionOk="0">
                    <a:moveTo>
                      <a:pt x="51812" y="0"/>
                    </a:moveTo>
                    <a:cubicBezTo>
                      <a:pt x="51812" y="0"/>
                      <a:pt x="50660" y="1132"/>
                      <a:pt x="47073" y="2874"/>
                    </a:cubicBezTo>
                    <a:cubicBezTo>
                      <a:pt x="46264" y="3268"/>
                      <a:pt x="44820" y="3426"/>
                      <a:pt x="43018" y="3426"/>
                    </a:cubicBezTo>
                    <a:cubicBezTo>
                      <a:pt x="36831" y="3426"/>
                      <a:pt x="26415" y="1559"/>
                      <a:pt x="22897" y="907"/>
                    </a:cubicBezTo>
                    <a:cubicBezTo>
                      <a:pt x="22423" y="819"/>
                      <a:pt x="21801" y="780"/>
                      <a:pt x="21067" y="780"/>
                    </a:cubicBezTo>
                    <a:cubicBezTo>
                      <a:pt x="15653" y="780"/>
                      <a:pt x="4136" y="2885"/>
                      <a:pt x="869" y="2885"/>
                    </a:cubicBezTo>
                    <a:cubicBezTo>
                      <a:pt x="494" y="2885"/>
                      <a:pt x="228" y="2857"/>
                      <a:pt x="92" y="2796"/>
                    </a:cubicBezTo>
                    <a:cubicBezTo>
                      <a:pt x="15" y="3019"/>
                      <a:pt x="0" y="3259"/>
                      <a:pt x="52" y="3489"/>
                    </a:cubicBezTo>
                    <a:cubicBezTo>
                      <a:pt x="79" y="3621"/>
                      <a:pt x="394" y="3678"/>
                      <a:pt x="931" y="3678"/>
                    </a:cubicBezTo>
                    <a:cubicBezTo>
                      <a:pt x="4198" y="3678"/>
                      <a:pt x="15716" y="1574"/>
                      <a:pt x="21129" y="1574"/>
                    </a:cubicBezTo>
                    <a:cubicBezTo>
                      <a:pt x="21863" y="1574"/>
                      <a:pt x="22485" y="1613"/>
                      <a:pt x="22958" y="1701"/>
                    </a:cubicBezTo>
                    <a:cubicBezTo>
                      <a:pt x="26477" y="2352"/>
                      <a:pt x="36895" y="4219"/>
                      <a:pt x="43082" y="4219"/>
                    </a:cubicBezTo>
                    <a:cubicBezTo>
                      <a:pt x="44884" y="4219"/>
                      <a:pt x="46327" y="4061"/>
                      <a:pt x="47136" y="3668"/>
                    </a:cubicBezTo>
                    <a:cubicBezTo>
                      <a:pt x="50722" y="1925"/>
                      <a:pt x="51875" y="794"/>
                      <a:pt x="51875" y="794"/>
                    </a:cubicBezTo>
                    <a:lnTo>
                      <a:pt x="5181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4"/>
              <p:cNvSpPr/>
              <p:nvPr/>
            </p:nvSpPr>
            <p:spPr>
              <a:xfrm rot="-548888" flipH="1">
                <a:off x="5790744" y="4552470"/>
                <a:ext cx="1515297" cy="170740"/>
              </a:xfrm>
              <a:custGeom>
                <a:avLst/>
                <a:gdLst/>
                <a:ahLst/>
                <a:cxnLst/>
                <a:rect l="l" t="t" r="r" b="b"/>
                <a:pathLst>
                  <a:path w="40354" h="4547" extrusionOk="0">
                    <a:moveTo>
                      <a:pt x="40244" y="1"/>
                    </a:moveTo>
                    <a:cubicBezTo>
                      <a:pt x="40115" y="107"/>
                      <a:pt x="39928" y="232"/>
                      <a:pt x="39658" y="367"/>
                    </a:cubicBezTo>
                    <a:cubicBezTo>
                      <a:pt x="38646" y="879"/>
                      <a:pt x="36463" y="1547"/>
                      <a:pt x="31791" y="1913"/>
                    </a:cubicBezTo>
                    <a:lnTo>
                      <a:pt x="5930" y="3888"/>
                    </a:lnTo>
                    <a:cubicBezTo>
                      <a:pt x="5930" y="3888"/>
                      <a:pt x="5453" y="3937"/>
                      <a:pt x="4709" y="3937"/>
                    </a:cubicBezTo>
                    <a:cubicBezTo>
                      <a:pt x="3690" y="3937"/>
                      <a:pt x="2171" y="3845"/>
                      <a:pt x="694" y="3412"/>
                    </a:cubicBezTo>
                    <a:cubicBezTo>
                      <a:pt x="461" y="3343"/>
                      <a:pt x="230" y="3266"/>
                      <a:pt x="1" y="3180"/>
                    </a:cubicBezTo>
                    <a:lnTo>
                      <a:pt x="1" y="3466"/>
                    </a:lnTo>
                    <a:cubicBezTo>
                      <a:pt x="1" y="3466"/>
                      <a:pt x="1417" y="4546"/>
                      <a:pt x="4796" y="4546"/>
                    </a:cubicBezTo>
                    <a:cubicBezTo>
                      <a:pt x="5217" y="4546"/>
                      <a:pt x="5669" y="4529"/>
                      <a:pt x="6153" y="4492"/>
                    </a:cubicBezTo>
                    <a:lnTo>
                      <a:pt x="31837" y="2485"/>
                    </a:lnTo>
                    <a:cubicBezTo>
                      <a:pt x="31837" y="2485"/>
                      <a:pt x="39721" y="1869"/>
                      <a:pt x="40354" y="313"/>
                    </a:cubicBezTo>
                    <a:cubicBezTo>
                      <a:pt x="40354" y="313"/>
                      <a:pt x="40316" y="203"/>
                      <a:pt x="402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4"/>
              <p:cNvSpPr/>
              <p:nvPr/>
            </p:nvSpPr>
            <p:spPr>
              <a:xfrm rot="-548888" flipH="1">
                <a:off x="6826561" y="4200984"/>
                <a:ext cx="73561" cy="407607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1085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394" y="2936"/>
                      <a:pt x="662" y="8832"/>
                      <a:pt x="354" y="10854"/>
                    </a:cubicBezTo>
                    <a:lnTo>
                      <a:pt x="1309" y="10779"/>
                    </a:lnTo>
                    <a:cubicBezTo>
                      <a:pt x="1958" y="3009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34"/>
              <p:cNvSpPr/>
              <p:nvPr/>
            </p:nvSpPr>
            <p:spPr>
              <a:xfrm rot="-548888" flipH="1">
                <a:off x="7036770" y="4179411"/>
                <a:ext cx="105291" cy="407531"/>
              </a:xfrm>
              <a:custGeom>
                <a:avLst/>
                <a:gdLst/>
                <a:ahLst/>
                <a:cxnLst/>
                <a:rect l="l" t="t" r="r" b="b"/>
                <a:pathLst>
                  <a:path w="2804" h="10853" extrusionOk="0">
                    <a:moveTo>
                      <a:pt x="1468" y="0"/>
                    </a:moveTo>
                    <a:lnTo>
                      <a:pt x="1468" y="0"/>
                    </a:lnTo>
                    <a:cubicBezTo>
                      <a:pt x="1467" y="1"/>
                      <a:pt x="0" y="3276"/>
                      <a:pt x="1848" y="10852"/>
                    </a:cubicBezTo>
                    <a:lnTo>
                      <a:pt x="2803" y="10777"/>
                    </a:lnTo>
                    <a:cubicBezTo>
                      <a:pt x="2186" y="8827"/>
                      <a:pt x="547" y="3118"/>
                      <a:pt x="1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4"/>
              <p:cNvSpPr/>
              <p:nvPr/>
            </p:nvSpPr>
            <p:spPr>
              <a:xfrm rot="-548888" flipH="1">
                <a:off x="6062566" y="4263537"/>
                <a:ext cx="73598" cy="407569"/>
              </a:xfrm>
              <a:custGeom>
                <a:avLst/>
                <a:gdLst/>
                <a:ahLst/>
                <a:cxnLst/>
                <a:rect l="l" t="t" r="r" b="b"/>
                <a:pathLst>
                  <a:path w="1960" h="10854" extrusionOk="0">
                    <a:moveTo>
                      <a:pt x="0" y="0"/>
                    </a:moveTo>
                    <a:cubicBezTo>
                      <a:pt x="1396" y="2937"/>
                      <a:pt x="664" y="8832"/>
                      <a:pt x="356" y="10854"/>
                    </a:cubicBezTo>
                    <a:lnTo>
                      <a:pt x="1311" y="10780"/>
                    </a:lnTo>
                    <a:cubicBezTo>
                      <a:pt x="1960" y="3009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4"/>
              <p:cNvSpPr/>
              <p:nvPr/>
            </p:nvSpPr>
            <p:spPr>
              <a:xfrm rot="-548888" flipH="1">
                <a:off x="6272779" y="4241973"/>
                <a:ext cx="105215" cy="407531"/>
              </a:xfrm>
              <a:custGeom>
                <a:avLst/>
                <a:gdLst/>
                <a:ahLst/>
                <a:cxnLst/>
                <a:rect l="l" t="t" r="r" b="b"/>
                <a:pathLst>
                  <a:path w="2802" h="10853" extrusionOk="0">
                    <a:moveTo>
                      <a:pt x="1466" y="0"/>
                    </a:moveTo>
                    <a:cubicBezTo>
                      <a:pt x="1466" y="1"/>
                      <a:pt x="0" y="3276"/>
                      <a:pt x="1847" y="10852"/>
                    </a:cubicBezTo>
                    <a:lnTo>
                      <a:pt x="2802" y="10777"/>
                    </a:lnTo>
                    <a:cubicBezTo>
                      <a:pt x="2184" y="8826"/>
                      <a:pt x="545" y="3118"/>
                      <a:pt x="14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4"/>
              <p:cNvSpPr/>
              <p:nvPr/>
            </p:nvSpPr>
            <p:spPr>
              <a:xfrm rot="-548888" flipH="1">
                <a:off x="6856748" y="4552952"/>
                <a:ext cx="279899" cy="151815"/>
              </a:xfrm>
              <a:custGeom>
                <a:avLst/>
                <a:gdLst/>
                <a:ahLst/>
                <a:cxnLst/>
                <a:rect l="l" t="t" r="r" b="b"/>
                <a:pathLst>
                  <a:path w="7454" h="4043" extrusionOk="0">
                    <a:moveTo>
                      <a:pt x="7182" y="1"/>
                    </a:moveTo>
                    <a:lnTo>
                      <a:pt x="0" y="562"/>
                    </a:lnTo>
                    <a:lnTo>
                      <a:pt x="272" y="4042"/>
                    </a:lnTo>
                    <a:lnTo>
                      <a:pt x="7453" y="3480"/>
                    </a:lnTo>
                    <a:lnTo>
                      <a:pt x="718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34"/>
              <p:cNvSpPr/>
              <p:nvPr/>
            </p:nvSpPr>
            <p:spPr>
              <a:xfrm rot="-548888" flipH="1">
                <a:off x="6092707" y="4615437"/>
                <a:ext cx="279936" cy="151815"/>
              </a:xfrm>
              <a:custGeom>
                <a:avLst/>
                <a:gdLst/>
                <a:ahLst/>
                <a:cxnLst/>
                <a:rect l="l" t="t" r="r" b="b"/>
                <a:pathLst>
                  <a:path w="7455" h="4043" extrusionOk="0">
                    <a:moveTo>
                      <a:pt x="7182" y="1"/>
                    </a:moveTo>
                    <a:lnTo>
                      <a:pt x="1" y="562"/>
                    </a:lnTo>
                    <a:lnTo>
                      <a:pt x="273" y="4042"/>
                    </a:lnTo>
                    <a:lnTo>
                      <a:pt x="7454" y="3481"/>
                    </a:lnTo>
                    <a:lnTo>
                      <a:pt x="718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34"/>
              <p:cNvSpPr/>
              <p:nvPr/>
            </p:nvSpPr>
            <p:spPr>
              <a:xfrm rot="-548888" flipH="1">
                <a:off x="5745473" y="4327469"/>
                <a:ext cx="237129" cy="422439"/>
              </a:xfrm>
              <a:custGeom>
                <a:avLst/>
                <a:gdLst/>
                <a:ahLst/>
                <a:cxnLst/>
                <a:rect l="l" t="t" r="r" b="b"/>
                <a:pathLst>
                  <a:path w="6315" h="11250" extrusionOk="0">
                    <a:moveTo>
                      <a:pt x="2865" y="0"/>
                    </a:moveTo>
                    <a:cubicBezTo>
                      <a:pt x="2853" y="0"/>
                      <a:pt x="2841" y="1"/>
                      <a:pt x="2829" y="2"/>
                    </a:cubicBezTo>
                    <a:cubicBezTo>
                      <a:pt x="2387" y="36"/>
                      <a:pt x="453" y="3069"/>
                      <a:pt x="227" y="3574"/>
                    </a:cubicBezTo>
                    <a:cubicBezTo>
                      <a:pt x="0" y="4080"/>
                      <a:pt x="2953" y="11250"/>
                      <a:pt x="2953" y="11250"/>
                    </a:cubicBezTo>
                    <a:cubicBezTo>
                      <a:pt x="5224" y="10807"/>
                      <a:pt x="6314" y="9385"/>
                      <a:pt x="6314" y="9385"/>
                    </a:cubicBezTo>
                    <a:lnTo>
                      <a:pt x="3449" y="574"/>
                    </a:lnTo>
                    <a:cubicBezTo>
                      <a:pt x="3449" y="574"/>
                      <a:pt x="3279" y="0"/>
                      <a:pt x="28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34"/>
              <p:cNvSpPr/>
              <p:nvPr/>
            </p:nvSpPr>
            <p:spPr>
              <a:xfrm rot="-548888" flipH="1">
                <a:off x="5943910" y="3855732"/>
                <a:ext cx="1125790" cy="342232"/>
              </a:xfrm>
              <a:custGeom>
                <a:avLst/>
                <a:gdLst/>
                <a:ahLst/>
                <a:cxnLst/>
                <a:rect l="l" t="t" r="r" b="b"/>
                <a:pathLst>
                  <a:path w="29981" h="9114" extrusionOk="0">
                    <a:moveTo>
                      <a:pt x="15070" y="1"/>
                    </a:moveTo>
                    <a:cubicBezTo>
                      <a:pt x="14458" y="1"/>
                      <a:pt x="13831" y="34"/>
                      <a:pt x="13191" y="105"/>
                    </a:cubicBezTo>
                    <a:cubicBezTo>
                      <a:pt x="3007" y="1232"/>
                      <a:pt x="1" y="9114"/>
                      <a:pt x="1" y="9114"/>
                    </a:cubicBezTo>
                    <a:cubicBezTo>
                      <a:pt x="4838" y="4113"/>
                      <a:pt x="9657" y="2457"/>
                      <a:pt x="13919" y="2457"/>
                    </a:cubicBezTo>
                    <a:cubicBezTo>
                      <a:pt x="22283" y="2457"/>
                      <a:pt x="28501" y="8837"/>
                      <a:pt x="28501" y="8837"/>
                    </a:cubicBezTo>
                    <a:lnTo>
                      <a:pt x="29981" y="7369"/>
                    </a:lnTo>
                    <a:cubicBezTo>
                      <a:pt x="29981" y="7369"/>
                      <a:pt x="24180" y="1"/>
                      <a:pt x="150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34"/>
              <p:cNvSpPr/>
              <p:nvPr/>
            </p:nvSpPr>
            <p:spPr>
              <a:xfrm rot="-548888" flipH="1">
                <a:off x="5528890" y="4784725"/>
                <a:ext cx="643684" cy="156809"/>
              </a:xfrm>
              <a:custGeom>
                <a:avLst/>
                <a:gdLst/>
                <a:ahLst/>
                <a:cxnLst/>
                <a:rect l="l" t="t" r="r" b="b"/>
                <a:pathLst>
                  <a:path w="17142" h="4176" extrusionOk="0">
                    <a:moveTo>
                      <a:pt x="9940" y="1"/>
                    </a:moveTo>
                    <a:cubicBezTo>
                      <a:pt x="7403" y="1408"/>
                      <a:pt x="3209" y="1593"/>
                      <a:pt x="1177" y="1593"/>
                    </a:cubicBezTo>
                    <a:cubicBezTo>
                      <a:pt x="451" y="1593"/>
                      <a:pt x="1" y="1569"/>
                      <a:pt x="1" y="1569"/>
                    </a:cubicBezTo>
                    <a:lnTo>
                      <a:pt x="1" y="1569"/>
                    </a:lnTo>
                    <a:cubicBezTo>
                      <a:pt x="1" y="1569"/>
                      <a:pt x="11709" y="3940"/>
                      <a:pt x="12856" y="4160"/>
                    </a:cubicBezTo>
                    <a:cubicBezTo>
                      <a:pt x="12907" y="4170"/>
                      <a:pt x="12962" y="4175"/>
                      <a:pt x="13021" y="4175"/>
                    </a:cubicBezTo>
                    <a:cubicBezTo>
                      <a:pt x="14277" y="4175"/>
                      <a:pt x="17141" y="2009"/>
                      <a:pt x="17141" y="2009"/>
                    </a:cubicBezTo>
                    <a:lnTo>
                      <a:pt x="994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4"/>
              <p:cNvSpPr/>
              <p:nvPr/>
            </p:nvSpPr>
            <p:spPr>
              <a:xfrm rot="-548888" flipH="1">
                <a:off x="7265769" y="4603923"/>
                <a:ext cx="93875" cy="81822"/>
              </a:xfrm>
              <a:custGeom>
                <a:avLst/>
                <a:gdLst/>
                <a:ahLst/>
                <a:cxnLst/>
                <a:rect l="l" t="t" r="r" b="b"/>
                <a:pathLst>
                  <a:path w="2500" h="2179" extrusionOk="0">
                    <a:moveTo>
                      <a:pt x="1030" y="1"/>
                    </a:moveTo>
                    <a:lnTo>
                      <a:pt x="1" y="1011"/>
                    </a:lnTo>
                    <a:lnTo>
                      <a:pt x="92" y="2179"/>
                    </a:lnTo>
                    <a:lnTo>
                      <a:pt x="936" y="2113"/>
                    </a:lnTo>
                    <a:cubicBezTo>
                      <a:pt x="910" y="1140"/>
                      <a:pt x="2499" y="84"/>
                      <a:pt x="2499" y="84"/>
                    </a:cubicBezTo>
                    <a:lnTo>
                      <a:pt x="103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6" name="Google Shape;1446;p39"/>
          <p:cNvGrpSpPr/>
          <p:nvPr/>
        </p:nvGrpSpPr>
        <p:grpSpPr>
          <a:xfrm>
            <a:off x="5696213" y="722262"/>
            <a:ext cx="2886072" cy="3886530"/>
            <a:chOff x="5906033" y="928157"/>
            <a:chExt cx="2733023" cy="3680426"/>
          </a:xfrm>
        </p:grpSpPr>
        <p:grpSp>
          <p:nvGrpSpPr>
            <p:cNvPr id="1447" name="Google Shape;1447;p39"/>
            <p:cNvGrpSpPr/>
            <p:nvPr/>
          </p:nvGrpSpPr>
          <p:grpSpPr>
            <a:xfrm>
              <a:off x="5906033" y="2291570"/>
              <a:ext cx="1010256" cy="2317014"/>
              <a:chOff x="5938375" y="2076600"/>
              <a:chExt cx="1085013" cy="2488470"/>
            </a:xfrm>
          </p:grpSpPr>
          <p:sp>
            <p:nvSpPr>
              <p:cNvPr id="1448" name="Google Shape;1448;p39"/>
              <p:cNvSpPr/>
              <p:nvPr/>
            </p:nvSpPr>
            <p:spPr>
              <a:xfrm>
                <a:off x="6420255" y="2552237"/>
                <a:ext cx="603133" cy="1439200"/>
              </a:xfrm>
              <a:custGeom>
                <a:avLst/>
                <a:gdLst/>
                <a:ahLst/>
                <a:cxnLst/>
                <a:rect l="l" t="t" r="r" b="b"/>
                <a:pathLst>
                  <a:path w="13138" h="31350" extrusionOk="0">
                    <a:moveTo>
                      <a:pt x="11858" y="1"/>
                    </a:moveTo>
                    <a:cubicBezTo>
                      <a:pt x="11813" y="27"/>
                      <a:pt x="11764" y="54"/>
                      <a:pt x="11719" y="84"/>
                    </a:cubicBezTo>
                    <a:cubicBezTo>
                      <a:pt x="10375" y="873"/>
                      <a:pt x="9113" y="1795"/>
                      <a:pt x="7953" y="2835"/>
                    </a:cubicBezTo>
                    <a:cubicBezTo>
                      <a:pt x="7862" y="2914"/>
                      <a:pt x="7774" y="2994"/>
                      <a:pt x="7688" y="3077"/>
                    </a:cubicBezTo>
                    <a:cubicBezTo>
                      <a:pt x="6236" y="4415"/>
                      <a:pt x="4954" y="5925"/>
                      <a:pt x="3869" y="7576"/>
                    </a:cubicBezTo>
                    <a:cubicBezTo>
                      <a:pt x="3797" y="7683"/>
                      <a:pt x="3728" y="7793"/>
                      <a:pt x="3659" y="7903"/>
                    </a:cubicBezTo>
                    <a:cubicBezTo>
                      <a:pt x="2884" y="9123"/>
                      <a:pt x="2221" y="10411"/>
                      <a:pt x="1681" y="11751"/>
                    </a:cubicBezTo>
                    <a:cubicBezTo>
                      <a:pt x="1619" y="11902"/>
                      <a:pt x="1560" y="12055"/>
                      <a:pt x="1503" y="12209"/>
                    </a:cubicBezTo>
                    <a:cubicBezTo>
                      <a:pt x="1300" y="12740"/>
                      <a:pt x="1120" y="13277"/>
                      <a:pt x="958" y="13823"/>
                    </a:cubicBezTo>
                    <a:cubicBezTo>
                      <a:pt x="317" y="15991"/>
                      <a:pt x="1" y="18254"/>
                      <a:pt x="2" y="20515"/>
                    </a:cubicBezTo>
                    <a:cubicBezTo>
                      <a:pt x="2" y="20730"/>
                      <a:pt x="5" y="20944"/>
                      <a:pt x="12" y="21158"/>
                    </a:cubicBezTo>
                    <a:cubicBezTo>
                      <a:pt x="104" y="24563"/>
                      <a:pt x="914" y="27951"/>
                      <a:pt x="2416" y="31009"/>
                    </a:cubicBezTo>
                    <a:cubicBezTo>
                      <a:pt x="2471" y="31123"/>
                      <a:pt x="2527" y="31237"/>
                      <a:pt x="2586" y="31350"/>
                    </a:cubicBezTo>
                    <a:cubicBezTo>
                      <a:pt x="2619" y="31309"/>
                      <a:pt x="2652" y="31268"/>
                      <a:pt x="2685" y="31227"/>
                    </a:cubicBezTo>
                    <a:cubicBezTo>
                      <a:pt x="6074" y="27050"/>
                      <a:pt x="9431" y="22319"/>
                      <a:pt x="11302" y="17265"/>
                    </a:cubicBezTo>
                    <a:cubicBezTo>
                      <a:pt x="11379" y="17064"/>
                      <a:pt x="11451" y="16862"/>
                      <a:pt x="11522" y="16657"/>
                    </a:cubicBezTo>
                    <a:cubicBezTo>
                      <a:pt x="11522" y="16656"/>
                      <a:pt x="11524" y="16654"/>
                      <a:pt x="11524" y="16653"/>
                    </a:cubicBezTo>
                    <a:cubicBezTo>
                      <a:pt x="12166" y="14797"/>
                      <a:pt x="12617" y="12880"/>
                      <a:pt x="12872" y="10931"/>
                    </a:cubicBezTo>
                    <a:cubicBezTo>
                      <a:pt x="12892" y="10779"/>
                      <a:pt x="12911" y="10625"/>
                      <a:pt x="12928" y="10469"/>
                    </a:cubicBezTo>
                    <a:cubicBezTo>
                      <a:pt x="13097" y="8986"/>
                      <a:pt x="13137" y="7490"/>
                      <a:pt x="13049" y="6000"/>
                    </a:cubicBezTo>
                    <a:cubicBezTo>
                      <a:pt x="13043" y="5878"/>
                      <a:pt x="13032" y="5754"/>
                      <a:pt x="13023" y="5631"/>
                    </a:cubicBezTo>
                    <a:cubicBezTo>
                      <a:pt x="12883" y="3807"/>
                      <a:pt x="12536" y="2007"/>
                      <a:pt x="11954" y="277"/>
                    </a:cubicBezTo>
                    <a:cubicBezTo>
                      <a:pt x="11923" y="185"/>
                      <a:pt x="11891" y="93"/>
                      <a:pt x="1185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9"/>
              <p:cNvSpPr/>
              <p:nvPr/>
            </p:nvSpPr>
            <p:spPr>
              <a:xfrm>
                <a:off x="6420347" y="2552237"/>
                <a:ext cx="599001" cy="1439154"/>
              </a:xfrm>
              <a:custGeom>
                <a:avLst/>
                <a:gdLst/>
                <a:ahLst/>
                <a:cxnLst/>
                <a:rect l="l" t="t" r="r" b="b"/>
                <a:pathLst>
                  <a:path w="13048" h="31349" extrusionOk="0">
                    <a:moveTo>
                      <a:pt x="11856" y="1"/>
                    </a:moveTo>
                    <a:cubicBezTo>
                      <a:pt x="11811" y="27"/>
                      <a:pt x="11762" y="54"/>
                      <a:pt x="11717" y="84"/>
                    </a:cubicBezTo>
                    <a:cubicBezTo>
                      <a:pt x="10445" y="2100"/>
                      <a:pt x="9435" y="4267"/>
                      <a:pt x="8591" y="6498"/>
                    </a:cubicBezTo>
                    <a:lnTo>
                      <a:pt x="7951" y="2835"/>
                    </a:lnTo>
                    <a:cubicBezTo>
                      <a:pt x="7860" y="2914"/>
                      <a:pt x="7772" y="2994"/>
                      <a:pt x="7686" y="3076"/>
                    </a:cubicBezTo>
                    <a:cubicBezTo>
                      <a:pt x="7906" y="4331"/>
                      <a:pt x="8126" y="5587"/>
                      <a:pt x="8346" y="6842"/>
                    </a:cubicBezTo>
                    <a:cubicBezTo>
                      <a:pt x="8352" y="6890"/>
                      <a:pt x="8382" y="6929"/>
                      <a:pt x="8424" y="6949"/>
                    </a:cubicBezTo>
                    <a:cubicBezTo>
                      <a:pt x="8006" y="8093"/>
                      <a:pt x="7626" y="9255"/>
                      <a:pt x="7279" y="10419"/>
                    </a:cubicBezTo>
                    <a:cubicBezTo>
                      <a:pt x="6973" y="11454"/>
                      <a:pt x="6687" y="12493"/>
                      <a:pt x="6413" y="13537"/>
                    </a:cubicBezTo>
                    <a:cubicBezTo>
                      <a:pt x="5373" y="11638"/>
                      <a:pt x="4520" y="9641"/>
                      <a:pt x="3867" y="7576"/>
                    </a:cubicBezTo>
                    <a:cubicBezTo>
                      <a:pt x="3795" y="7683"/>
                      <a:pt x="3726" y="7793"/>
                      <a:pt x="3657" y="7903"/>
                    </a:cubicBezTo>
                    <a:cubicBezTo>
                      <a:pt x="4317" y="9944"/>
                      <a:pt x="5172" y="11918"/>
                      <a:pt x="6210" y="13794"/>
                    </a:cubicBezTo>
                    <a:cubicBezTo>
                      <a:pt x="6232" y="13838"/>
                      <a:pt x="6276" y="13868"/>
                      <a:pt x="6327" y="13873"/>
                    </a:cubicBezTo>
                    <a:cubicBezTo>
                      <a:pt x="6077" y="14835"/>
                      <a:pt x="5836" y="15798"/>
                      <a:pt x="5596" y="16763"/>
                    </a:cubicBezTo>
                    <a:cubicBezTo>
                      <a:pt x="5321" y="17869"/>
                      <a:pt x="5048" y="18975"/>
                      <a:pt x="4779" y="20081"/>
                    </a:cubicBezTo>
                    <a:cubicBezTo>
                      <a:pt x="3563" y="17401"/>
                      <a:pt x="2533" y="14638"/>
                      <a:pt x="1697" y="11816"/>
                    </a:cubicBezTo>
                    <a:cubicBezTo>
                      <a:pt x="1691" y="11795"/>
                      <a:pt x="1685" y="11773"/>
                      <a:pt x="1679" y="11751"/>
                    </a:cubicBezTo>
                    <a:cubicBezTo>
                      <a:pt x="1617" y="11902"/>
                      <a:pt x="1558" y="12055"/>
                      <a:pt x="1501" y="12209"/>
                    </a:cubicBezTo>
                    <a:cubicBezTo>
                      <a:pt x="2095" y="14187"/>
                      <a:pt x="2783" y="16131"/>
                      <a:pt x="3566" y="18039"/>
                    </a:cubicBezTo>
                    <a:cubicBezTo>
                      <a:pt x="3896" y="18845"/>
                      <a:pt x="4243" y="19643"/>
                      <a:pt x="4606" y="20433"/>
                    </a:cubicBezTo>
                    <a:cubicBezTo>
                      <a:pt x="4620" y="20465"/>
                      <a:pt x="4645" y="20490"/>
                      <a:pt x="4677" y="20504"/>
                    </a:cubicBezTo>
                    <a:cubicBezTo>
                      <a:pt x="4419" y="21563"/>
                      <a:pt x="4166" y="22622"/>
                      <a:pt x="3921" y="23683"/>
                    </a:cubicBezTo>
                    <a:cubicBezTo>
                      <a:pt x="3731" y="24506"/>
                      <a:pt x="3548" y="25328"/>
                      <a:pt x="3372" y="26152"/>
                    </a:cubicBezTo>
                    <a:cubicBezTo>
                      <a:pt x="2177" y="24315"/>
                      <a:pt x="1053" y="22435"/>
                      <a:pt x="0" y="20514"/>
                    </a:cubicBezTo>
                    <a:lnTo>
                      <a:pt x="0" y="20514"/>
                    </a:lnTo>
                    <a:cubicBezTo>
                      <a:pt x="0" y="20729"/>
                      <a:pt x="3" y="20942"/>
                      <a:pt x="10" y="21156"/>
                    </a:cubicBezTo>
                    <a:cubicBezTo>
                      <a:pt x="585" y="22187"/>
                      <a:pt x="1180" y="23207"/>
                      <a:pt x="1796" y="24216"/>
                    </a:cubicBezTo>
                    <a:cubicBezTo>
                      <a:pt x="2246" y="24951"/>
                      <a:pt x="2705" y="25682"/>
                      <a:pt x="3174" y="26405"/>
                    </a:cubicBezTo>
                    <a:cubicBezTo>
                      <a:pt x="3197" y="26442"/>
                      <a:pt x="3237" y="26464"/>
                      <a:pt x="3279" y="26464"/>
                    </a:cubicBezTo>
                    <a:cubicBezTo>
                      <a:pt x="3288" y="26464"/>
                      <a:pt x="3296" y="26463"/>
                      <a:pt x="3305" y="26461"/>
                    </a:cubicBezTo>
                    <a:lnTo>
                      <a:pt x="3305" y="26461"/>
                    </a:lnTo>
                    <a:cubicBezTo>
                      <a:pt x="2981" y="27971"/>
                      <a:pt x="2679" y="29486"/>
                      <a:pt x="2414" y="31007"/>
                    </a:cubicBezTo>
                    <a:cubicBezTo>
                      <a:pt x="2469" y="31123"/>
                      <a:pt x="2525" y="31235"/>
                      <a:pt x="2584" y="31348"/>
                    </a:cubicBezTo>
                    <a:cubicBezTo>
                      <a:pt x="2617" y="31309"/>
                      <a:pt x="2650" y="31266"/>
                      <a:pt x="2683" y="31226"/>
                    </a:cubicBezTo>
                    <a:cubicBezTo>
                      <a:pt x="3162" y="28447"/>
                      <a:pt x="3757" y="25691"/>
                      <a:pt x="4402" y="22948"/>
                    </a:cubicBezTo>
                    <a:cubicBezTo>
                      <a:pt x="4419" y="22955"/>
                      <a:pt x="4437" y="22959"/>
                      <a:pt x="4455" y="22959"/>
                    </a:cubicBezTo>
                    <a:cubicBezTo>
                      <a:pt x="4485" y="22959"/>
                      <a:pt x="4515" y="22948"/>
                      <a:pt x="4540" y="22929"/>
                    </a:cubicBezTo>
                    <a:cubicBezTo>
                      <a:pt x="6880" y="21139"/>
                      <a:pt x="9133" y="19252"/>
                      <a:pt x="11300" y="17265"/>
                    </a:cubicBezTo>
                    <a:cubicBezTo>
                      <a:pt x="11377" y="17064"/>
                      <a:pt x="11449" y="16860"/>
                      <a:pt x="11520" y="16657"/>
                    </a:cubicBezTo>
                    <a:cubicBezTo>
                      <a:pt x="11520" y="16656"/>
                      <a:pt x="11522" y="16654"/>
                      <a:pt x="11522" y="16653"/>
                    </a:cubicBezTo>
                    <a:lnTo>
                      <a:pt x="11522" y="16653"/>
                    </a:lnTo>
                    <a:cubicBezTo>
                      <a:pt x="10034" y="18031"/>
                      <a:pt x="8505" y="19363"/>
                      <a:pt x="6936" y="20647"/>
                    </a:cubicBezTo>
                    <a:cubicBezTo>
                      <a:pt x="6129" y="21305"/>
                      <a:pt x="5313" y="21951"/>
                      <a:pt x="4487" y="22586"/>
                    </a:cubicBezTo>
                    <a:cubicBezTo>
                      <a:pt x="4878" y="20925"/>
                      <a:pt x="5285" y="19267"/>
                      <a:pt x="5695" y="17613"/>
                    </a:cubicBezTo>
                    <a:cubicBezTo>
                      <a:pt x="5792" y="17220"/>
                      <a:pt x="5890" y="16825"/>
                      <a:pt x="5987" y="16431"/>
                    </a:cubicBezTo>
                    <a:cubicBezTo>
                      <a:pt x="6017" y="16462"/>
                      <a:pt x="6058" y="16484"/>
                      <a:pt x="6102" y="16484"/>
                    </a:cubicBezTo>
                    <a:cubicBezTo>
                      <a:pt x="6131" y="16484"/>
                      <a:pt x="6161" y="16475"/>
                      <a:pt x="6190" y="16453"/>
                    </a:cubicBezTo>
                    <a:cubicBezTo>
                      <a:pt x="8520" y="14740"/>
                      <a:pt x="10750" y="12897"/>
                      <a:pt x="12870" y="10931"/>
                    </a:cubicBezTo>
                    <a:cubicBezTo>
                      <a:pt x="12890" y="10779"/>
                      <a:pt x="12909" y="10625"/>
                      <a:pt x="12926" y="10469"/>
                    </a:cubicBezTo>
                    <a:lnTo>
                      <a:pt x="12926" y="10469"/>
                    </a:lnTo>
                    <a:cubicBezTo>
                      <a:pt x="11368" y="11926"/>
                      <a:pt x="9752" y="13315"/>
                      <a:pt x="8079" y="14637"/>
                    </a:cubicBezTo>
                    <a:cubicBezTo>
                      <a:pt x="7411" y="15161"/>
                      <a:pt x="6735" y="15677"/>
                      <a:pt x="6049" y="16181"/>
                    </a:cubicBezTo>
                    <a:cubicBezTo>
                      <a:pt x="6539" y="14220"/>
                      <a:pt x="7040" y="12259"/>
                      <a:pt x="7623" y="10325"/>
                    </a:cubicBezTo>
                    <a:cubicBezTo>
                      <a:pt x="7625" y="10325"/>
                      <a:pt x="7627" y="10325"/>
                      <a:pt x="7630" y="10325"/>
                    </a:cubicBezTo>
                    <a:cubicBezTo>
                      <a:pt x="7662" y="10325"/>
                      <a:pt x="7695" y="10314"/>
                      <a:pt x="7720" y="10293"/>
                    </a:cubicBezTo>
                    <a:lnTo>
                      <a:pt x="13047" y="6000"/>
                    </a:lnTo>
                    <a:cubicBezTo>
                      <a:pt x="13041" y="5878"/>
                      <a:pt x="13030" y="5754"/>
                      <a:pt x="13021" y="5631"/>
                    </a:cubicBezTo>
                    <a:cubicBezTo>
                      <a:pt x="11267" y="7045"/>
                      <a:pt x="9513" y="8459"/>
                      <a:pt x="7760" y="9872"/>
                    </a:cubicBezTo>
                    <a:cubicBezTo>
                      <a:pt x="8250" y="8282"/>
                      <a:pt x="8797" y="6710"/>
                      <a:pt x="9440" y="5174"/>
                    </a:cubicBezTo>
                    <a:cubicBezTo>
                      <a:pt x="10147" y="3478"/>
                      <a:pt x="10975" y="1831"/>
                      <a:pt x="11952" y="277"/>
                    </a:cubicBezTo>
                    <a:cubicBezTo>
                      <a:pt x="11921" y="185"/>
                      <a:pt x="11889" y="93"/>
                      <a:pt x="118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39"/>
              <p:cNvSpPr/>
              <p:nvPr/>
            </p:nvSpPr>
            <p:spPr>
              <a:xfrm>
                <a:off x="5938375" y="2076600"/>
                <a:ext cx="802188" cy="1902177"/>
              </a:xfrm>
              <a:custGeom>
                <a:avLst/>
                <a:gdLst/>
                <a:ahLst/>
                <a:cxnLst/>
                <a:rect l="l" t="t" r="r" b="b"/>
                <a:pathLst>
                  <a:path w="17474" h="41435" extrusionOk="0">
                    <a:moveTo>
                      <a:pt x="6220" y="0"/>
                    </a:moveTo>
                    <a:cubicBezTo>
                      <a:pt x="6069" y="0"/>
                      <a:pt x="5919" y="23"/>
                      <a:pt x="5774" y="72"/>
                    </a:cubicBezTo>
                    <a:cubicBezTo>
                      <a:pt x="5771" y="74"/>
                      <a:pt x="5768" y="74"/>
                      <a:pt x="5765" y="75"/>
                    </a:cubicBezTo>
                    <a:cubicBezTo>
                      <a:pt x="5672" y="107"/>
                      <a:pt x="5582" y="149"/>
                      <a:pt x="5499" y="203"/>
                    </a:cubicBezTo>
                    <a:cubicBezTo>
                      <a:pt x="5080" y="464"/>
                      <a:pt x="4805" y="951"/>
                      <a:pt x="4706" y="1446"/>
                    </a:cubicBezTo>
                    <a:cubicBezTo>
                      <a:pt x="4586" y="2038"/>
                      <a:pt x="4673" y="2651"/>
                      <a:pt x="4762" y="3248"/>
                    </a:cubicBezTo>
                    <a:cubicBezTo>
                      <a:pt x="5311" y="6967"/>
                      <a:pt x="5861" y="10685"/>
                      <a:pt x="6411" y="14403"/>
                    </a:cubicBezTo>
                    <a:cubicBezTo>
                      <a:pt x="6175" y="13284"/>
                      <a:pt x="5821" y="12173"/>
                      <a:pt x="5428" y="11099"/>
                    </a:cubicBezTo>
                    <a:cubicBezTo>
                      <a:pt x="5267" y="10656"/>
                      <a:pt x="5047" y="10173"/>
                      <a:pt x="4608" y="10003"/>
                    </a:cubicBezTo>
                    <a:cubicBezTo>
                      <a:pt x="4507" y="9964"/>
                      <a:pt x="4404" y="9945"/>
                      <a:pt x="4301" y="9945"/>
                    </a:cubicBezTo>
                    <a:cubicBezTo>
                      <a:pt x="4160" y="9945"/>
                      <a:pt x="4020" y="9980"/>
                      <a:pt x="3888" y="10043"/>
                    </a:cubicBezTo>
                    <a:cubicBezTo>
                      <a:pt x="3796" y="10085"/>
                      <a:pt x="3709" y="10139"/>
                      <a:pt x="3631" y="10203"/>
                    </a:cubicBezTo>
                    <a:cubicBezTo>
                      <a:pt x="3417" y="10374"/>
                      <a:pt x="3257" y="10602"/>
                      <a:pt x="3170" y="10861"/>
                    </a:cubicBezTo>
                    <a:cubicBezTo>
                      <a:pt x="2979" y="11459"/>
                      <a:pt x="3122" y="12104"/>
                      <a:pt x="3266" y="12712"/>
                    </a:cubicBezTo>
                    <a:cubicBezTo>
                      <a:pt x="3917" y="15451"/>
                      <a:pt x="4566" y="18190"/>
                      <a:pt x="5215" y="20929"/>
                    </a:cubicBezTo>
                    <a:cubicBezTo>
                      <a:pt x="4916" y="19793"/>
                      <a:pt x="4511" y="18734"/>
                      <a:pt x="3958" y="17695"/>
                    </a:cubicBezTo>
                    <a:cubicBezTo>
                      <a:pt x="3719" y="17247"/>
                      <a:pt x="3390" y="16765"/>
                      <a:pt x="2886" y="16697"/>
                    </a:cubicBezTo>
                    <a:cubicBezTo>
                      <a:pt x="2850" y="16693"/>
                      <a:pt x="2815" y="16691"/>
                      <a:pt x="2779" y="16691"/>
                    </a:cubicBezTo>
                    <a:cubicBezTo>
                      <a:pt x="2694" y="16691"/>
                      <a:pt x="2609" y="16704"/>
                      <a:pt x="2528" y="16729"/>
                    </a:cubicBezTo>
                    <a:cubicBezTo>
                      <a:pt x="2432" y="16759"/>
                      <a:pt x="2341" y="16804"/>
                      <a:pt x="2259" y="16862"/>
                    </a:cubicBezTo>
                    <a:cubicBezTo>
                      <a:pt x="1973" y="17060"/>
                      <a:pt x="1764" y="17405"/>
                      <a:pt x="1709" y="17757"/>
                    </a:cubicBezTo>
                    <a:cubicBezTo>
                      <a:pt x="1621" y="18335"/>
                      <a:pt x="1833" y="18912"/>
                      <a:pt x="2044" y="19458"/>
                    </a:cubicBezTo>
                    <a:cubicBezTo>
                      <a:pt x="3007" y="21971"/>
                      <a:pt x="3969" y="24485"/>
                      <a:pt x="4930" y="26998"/>
                    </a:cubicBezTo>
                    <a:cubicBezTo>
                      <a:pt x="4409" y="26415"/>
                      <a:pt x="4066" y="25518"/>
                      <a:pt x="3766" y="24795"/>
                    </a:cubicBezTo>
                    <a:cubicBezTo>
                      <a:pt x="3467" y="24070"/>
                      <a:pt x="3089" y="23333"/>
                      <a:pt x="2432" y="22909"/>
                    </a:cubicBezTo>
                    <a:cubicBezTo>
                      <a:pt x="2168" y="22743"/>
                      <a:pt x="1866" y="22645"/>
                      <a:pt x="1555" y="22626"/>
                    </a:cubicBezTo>
                    <a:cubicBezTo>
                      <a:pt x="1521" y="22624"/>
                      <a:pt x="1487" y="22623"/>
                      <a:pt x="1452" y="22623"/>
                    </a:cubicBezTo>
                    <a:cubicBezTo>
                      <a:pt x="1381" y="22623"/>
                      <a:pt x="1311" y="22628"/>
                      <a:pt x="1241" y="22637"/>
                    </a:cubicBezTo>
                    <a:cubicBezTo>
                      <a:pt x="875" y="22683"/>
                      <a:pt x="538" y="22848"/>
                      <a:pt x="328" y="23154"/>
                    </a:cubicBezTo>
                    <a:cubicBezTo>
                      <a:pt x="1" y="23630"/>
                      <a:pt x="70" y="24267"/>
                      <a:pt x="188" y="24833"/>
                    </a:cubicBezTo>
                    <a:cubicBezTo>
                      <a:pt x="860" y="28088"/>
                      <a:pt x="2672" y="30994"/>
                      <a:pt x="4696" y="33635"/>
                    </a:cubicBezTo>
                    <a:cubicBezTo>
                      <a:pt x="6722" y="36275"/>
                      <a:pt x="9055" y="38636"/>
                      <a:pt x="10851" y="41434"/>
                    </a:cubicBezTo>
                    <a:cubicBezTo>
                      <a:pt x="11098" y="41365"/>
                      <a:pt x="11343" y="41299"/>
                      <a:pt x="11590" y="41231"/>
                    </a:cubicBezTo>
                    <a:cubicBezTo>
                      <a:pt x="11689" y="41205"/>
                      <a:pt x="11786" y="41178"/>
                      <a:pt x="11885" y="41151"/>
                    </a:cubicBezTo>
                    <a:cubicBezTo>
                      <a:pt x="12297" y="41037"/>
                      <a:pt x="12709" y="40927"/>
                      <a:pt x="13120" y="40812"/>
                    </a:cubicBezTo>
                    <a:cubicBezTo>
                      <a:pt x="12545" y="37916"/>
                      <a:pt x="12891" y="34836"/>
                      <a:pt x="14036" y="32113"/>
                    </a:cubicBezTo>
                    <a:cubicBezTo>
                      <a:pt x="15206" y="29333"/>
                      <a:pt x="17245" y="26809"/>
                      <a:pt x="17446" y="23800"/>
                    </a:cubicBezTo>
                    <a:cubicBezTo>
                      <a:pt x="17473" y="23414"/>
                      <a:pt x="17431" y="22966"/>
                      <a:pt x="17219" y="22666"/>
                    </a:cubicBezTo>
                    <a:cubicBezTo>
                      <a:pt x="17156" y="22573"/>
                      <a:pt x="17072" y="22496"/>
                      <a:pt x="16975" y="22439"/>
                    </a:cubicBezTo>
                    <a:cubicBezTo>
                      <a:pt x="16948" y="22422"/>
                      <a:pt x="16918" y="22406"/>
                      <a:pt x="16890" y="22394"/>
                    </a:cubicBezTo>
                    <a:cubicBezTo>
                      <a:pt x="16793" y="22352"/>
                      <a:pt x="16694" y="22333"/>
                      <a:pt x="16594" y="22333"/>
                    </a:cubicBezTo>
                    <a:cubicBezTo>
                      <a:pt x="16181" y="22333"/>
                      <a:pt x="15767" y="22660"/>
                      <a:pt x="15487" y="23002"/>
                    </a:cubicBezTo>
                    <a:cubicBezTo>
                      <a:pt x="15132" y="23432"/>
                      <a:pt x="14847" y="23916"/>
                      <a:pt x="14640" y="24435"/>
                    </a:cubicBezTo>
                    <a:cubicBezTo>
                      <a:pt x="15215" y="22046"/>
                      <a:pt x="15600" y="19617"/>
                      <a:pt x="15795" y="17167"/>
                    </a:cubicBezTo>
                    <a:cubicBezTo>
                      <a:pt x="15834" y="16652"/>
                      <a:pt x="15853" y="16110"/>
                      <a:pt x="15641" y="15638"/>
                    </a:cubicBezTo>
                    <a:cubicBezTo>
                      <a:pt x="15474" y="15269"/>
                      <a:pt x="15122" y="14958"/>
                      <a:pt x="14737" y="14897"/>
                    </a:cubicBezTo>
                    <a:cubicBezTo>
                      <a:pt x="14689" y="14887"/>
                      <a:pt x="14640" y="14883"/>
                      <a:pt x="14590" y="14883"/>
                    </a:cubicBezTo>
                    <a:cubicBezTo>
                      <a:pt x="14539" y="14883"/>
                      <a:pt x="14488" y="14888"/>
                      <a:pt x="14437" y="14898"/>
                    </a:cubicBezTo>
                    <a:cubicBezTo>
                      <a:pt x="14428" y="14898"/>
                      <a:pt x="14418" y="14900"/>
                      <a:pt x="14407" y="14903"/>
                    </a:cubicBezTo>
                    <a:cubicBezTo>
                      <a:pt x="13919" y="15011"/>
                      <a:pt x="13628" y="15510"/>
                      <a:pt x="13452" y="15979"/>
                    </a:cubicBezTo>
                    <a:cubicBezTo>
                      <a:pt x="13046" y="17070"/>
                      <a:pt x="12960" y="18250"/>
                      <a:pt x="12878" y="19410"/>
                    </a:cubicBezTo>
                    <a:cubicBezTo>
                      <a:pt x="13035" y="16614"/>
                      <a:pt x="13175" y="13673"/>
                      <a:pt x="13334" y="10876"/>
                    </a:cubicBezTo>
                    <a:cubicBezTo>
                      <a:pt x="13362" y="10385"/>
                      <a:pt x="13387" y="9871"/>
                      <a:pt x="13193" y="9419"/>
                    </a:cubicBezTo>
                    <a:cubicBezTo>
                      <a:pt x="13037" y="9057"/>
                      <a:pt x="12696" y="8751"/>
                      <a:pt x="12325" y="8701"/>
                    </a:cubicBezTo>
                    <a:cubicBezTo>
                      <a:pt x="12285" y="8694"/>
                      <a:pt x="12243" y="8691"/>
                      <a:pt x="12202" y="8691"/>
                    </a:cubicBezTo>
                    <a:cubicBezTo>
                      <a:pt x="12145" y="8691"/>
                      <a:pt x="12087" y="8697"/>
                      <a:pt x="12030" y="8710"/>
                    </a:cubicBezTo>
                    <a:cubicBezTo>
                      <a:pt x="12029" y="8711"/>
                      <a:pt x="12028" y="8711"/>
                      <a:pt x="12027" y="8711"/>
                    </a:cubicBezTo>
                    <a:cubicBezTo>
                      <a:pt x="12026" y="8711"/>
                      <a:pt x="12025" y="8711"/>
                      <a:pt x="12024" y="8712"/>
                    </a:cubicBezTo>
                    <a:cubicBezTo>
                      <a:pt x="11610" y="8811"/>
                      <a:pt x="11345" y="9211"/>
                      <a:pt x="11162" y="9596"/>
                    </a:cubicBezTo>
                    <a:cubicBezTo>
                      <a:pt x="10785" y="10385"/>
                      <a:pt x="10567" y="11242"/>
                      <a:pt x="10520" y="12115"/>
                    </a:cubicBezTo>
                    <a:cubicBezTo>
                      <a:pt x="10498" y="10437"/>
                      <a:pt x="10425" y="8776"/>
                      <a:pt x="10185" y="7109"/>
                    </a:cubicBezTo>
                    <a:cubicBezTo>
                      <a:pt x="9904" y="5153"/>
                      <a:pt x="9341" y="3212"/>
                      <a:pt x="8299" y="1531"/>
                    </a:cubicBezTo>
                    <a:cubicBezTo>
                      <a:pt x="8021" y="1081"/>
                      <a:pt x="7699" y="643"/>
                      <a:pt x="7267" y="346"/>
                    </a:cubicBezTo>
                    <a:cubicBezTo>
                      <a:pt x="6961" y="134"/>
                      <a:pt x="6588" y="0"/>
                      <a:pt x="62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9"/>
              <p:cNvSpPr/>
              <p:nvPr/>
            </p:nvSpPr>
            <p:spPr>
              <a:xfrm>
                <a:off x="5995253" y="2079905"/>
                <a:ext cx="733510" cy="1889553"/>
              </a:xfrm>
              <a:custGeom>
                <a:avLst/>
                <a:gdLst/>
                <a:ahLst/>
                <a:cxnLst/>
                <a:rect l="l" t="t" r="r" b="b"/>
                <a:pathLst>
                  <a:path w="15978" h="41160" extrusionOk="0">
                    <a:moveTo>
                      <a:pt x="4532" y="0"/>
                    </a:moveTo>
                    <a:cubicBezTo>
                      <a:pt x="4529" y="2"/>
                      <a:pt x="4526" y="2"/>
                      <a:pt x="4523" y="3"/>
                    </a:cubicBezTo>
                    <a:cubicBezTo>
                      <a:pt x="4430" y="35"/>
                      <a:pt x="4342" y="77"/>
                      <a:pt x="4259" y="131"/>
                    </a:cubicBezTo>
                    <a:cubicBezTo>
                      <a:pt x="4809" y="2054"/>
                      <a:pt x="5302" y="3990"/>
                      <a:pt x="5739" y="5942"/>
                    </a:cubicBezTo>
                    <a:cubicBezTo>
                      <a:pt x="6410" y="8949"/>
                      <a:pt x="6944" y="11979"/>
                      <a:pt x="7338" y="15032"/>
                    </a:cubicBezTo>
                    <a:cubicBezTo>
                      <a:pt x="7695" y="17799"/>
                      <a:pt x="7939" y="20576"/>
                      <a:pt x="8064" y="23360"/>
                    </a:cubicBezTo>
                    <a:cubicBezTo>
                      <a:pt x="6322" y="19603"/>
                      <a:pt x="4744" y="15782"/>
                      <a:pt x="3331" y="11894"/>
                    </a:cubicBezTo>
                    <a:cubicBezTo>
                      <a:pt x="3099" y="11255"/>
                      <a:pt x="2871" y="10612"/>
                      <a:pt x="2648" y="9969"/>
                    </a:cubicBezTo>
                    <a:cubicBezTo>
                      <a:pt x="2555" y="10013"/>
                      <a:pt x="2469" y="10067"/>
                      <a:pt x="2389" y="10131"/>
                    </a:cubicBezTo>
                    <a:cubicBezTo>
                      <a:pt x="3627" y="13685"/>
                      <a:pt x="4999" y="17185"/>
                      <a:pt x="6507" y="20628"/>
                    </a:cubicBezTo>
                    <a:cubicBezTo>
                      <a:pt x="6997" y="21751"/>
                      <a:pt x="7503" y="22869"/>
                      <a:pt x="8020" y="23978"/>
                    </a:cubicBezTo>
                    <a:cubicBezTo>
                      <a:pt x="8036" y="24009"/>
                      <a:pt x="8061" y="24033"/>
                      <a:pt x="8093" y="24046"/>
                    </a:cubicBezTo>
                    <a:cubicBezTo>
                      <a:pt x="8096" y="24121"/>
                      <a:pt x="8101" y="24195"/>
                      <a:pt x="8104" y="24269"/>
                    </a:cubicBezTo>
                    <a:cubicBezTo>
                      <a:pt x="8185" y="26525"/>
                      <a:pt x="8185" y="28786"/>
                      <a:pt x="8300" y="31040"/>
                    </a:cubicBezTo>
                    <a:cubicBezTo>
                      <a:pt x="5814" y="27242"/>
                      <a:pt x="3740" y="23188"/>
                      <a:pt x="2114" y="18948"/>
                    </a:cubicBezTo>
                    <a:cubicBezTo>
                      <a:pt x="1823" y="18191"/>
                      <a:pt x="1546" y="17427"/>
                      <a:pt x="1287" y="16657"/>
                    </a:cubicBezTo>
                    <a:cubicBezTo>
                      <a:pt x="1191" y="16687"/>
                      <a:pt x="1100" y="16731"/>
                      <a:pt x="1018" y="16789"/>
                    </a:cubicBezTo>
                    <a:cubicBezTo>
                      <a:pt x="2367" y="20749"/>
                      <a:pt x="4098" y="24566"/>
                      <a:pt x="6190" y="28186"/>
                    </a:cubicBezTo>
                    <a:cubicBezTo>
                      <a:pt x="6856" y="29340"/>
                      <a:pt x="7558" y="30469"/>
                      <a:pt x="8295" y="31577"/>
                    </a:cubicBezTo>
                    <a:cubicBezTo>
                      <a:pt x="8305" y="31591"/>
                      <a:pt x="8317" y="31604"/>
                      <a:pt x="8333" y="31615"/>
                    </a:cubicBezTo>
                    <a:cubicBezTo>
                      <a:pt x="8361" y="32121"/>
                      <a:pt x="8396" y="32627"/>
                      <a:pt x="8442" y="33133"/>
                    </a:cubicBezTo>
                    <a:cubicBezTo>
                      <a:pt x="8550" y="34360"/>
                      <a:pt x="8715" y="35589"/>
                      <a:pt x="8963" y="36796"/>
                    </a:cubicBezTo>
                    <a:cubicBezTo>
                      <a:pt x="5880" y="33320"/>
                      <a:pt x="3333" y="29404"/>
                      <a:pt x="1408" y="25174"/>
                    </a:cubicBezTo>
                    <a:cubicBezTo>
                      <a:pt x="1015" y="24313"/>
                      <a:pt x="651" y="23441"/>
                      <a:pt x="314" y="22556"/>
                    </a:cubicBezTo>
                    <a:cubicBezTo>
                      <a:pt x="279" y="22554"/>
                      <a:pt x="244" y="22553"/>
                      <a:pt x="209" y="22553"/>
                    </a:cubicBezTo>
                    <a:cubicBezTo>
                      <a:pt x="139" y="22553"/>
                      <a:pt x="69" y="22557"/>
                      <a:pt x="0" y="22565"/>
                    </a:cubicBezTo>
                    <a:cubicBezTo>
                      <a:pt x="1568" y="26695"/>
                      <a:pt x="3715" y="30581"/>
                      <a:pt x="6374" y="34107"/>
                    </a:cubicBezTo>
                    <a:cubicBezTo>
                      <a:pt x="7195" y="35198"/>
                      <a:pt x="8063" y="36249"/>
                      <a:pt x="8977" y="37262"/>
                    </a:cubicBezTo>
                    <a:cubicBezTo>
                      <a:pt x="9003" y="37291"/>
                      <a:pt x="9037" y="37308"/>
                      <a:pt x="9075" y="37308"/>
                    </a:cubicBezTo>
                    <a:cubicBezTo>
                      <a:pt x="9377" y="38630"/>
                      <a:pt x="9787" y="39923"/>
                      <a:pt x="10349" y="41159"/>
                    </a:cubicBezTo>
                    <a:cubicBezTo>
                      <a:pt x="10448" y="41134"/>
                      <a:pt x="10546" y="41106"/>
                      <a:pt x="10645" y="41079"/>
                    </a:cubicBezTo>
                    <a:cubicBezTo>
                      <a:pt x="9630" y="38859"/>
                      <a:pt x="9103" y="36447"/>
                      <a:pt x="8830" y="34022"/>
                    </a:cubicBezTo>
                    <a:cubicBezTo>
                      <a:pt x="8790" y="33678"/>
                      <a:pt x="8759" y="33334"/>
                      <a:pt x="8729" y="32990"/>
                    </a:cubicBezTo>
                    <a:cubicBezTo>
                      <a:pt x="8743" y="32985"/>
                      <a:pt x="8756" y="32977"/>
                      <a:pt x="8768" y="32969"/>
                    </a:cubicBezTo>
                    <a:cubicBezTo>
                      <a:pt x="11702" y="30732"/>
                      <a:pt x="13998" y="27693"/>
                      <a:pt x="15384" y="24275"/>
                    </a:cubicBezTo>
                    <a:cubicBezTo>
                      <a:pt x="15609" y="23723"/>
                      <a:pt x="15807" y="23162"/>
                      <a:pt x="15978" y="22594"/>
                    </a:cubicBezTo>
                    <a:cubicBezTo>
                      <a:pt x="15915" y="22501"/>
                      <a:pt x="15833" y="22424"/>
                      <a:pt x="15736" y="22367"/>
                    </a:cubicBezTo>
                    <a:cubicBezTo>
                      <a:pt x="14795" y="25502"/>
                      <a:pt x="13118" y="28367"/>
                      <a:pt x="10846" y="30722"/>
                    </a:cubicBezTo>
                    <a:cubicBezTo>
                      <a:pt x="10178" y="31414"/>
                      <a:pt x="9460" y="32055"/>
                      <a:pt x="8701" y="32644"/>
                    </a:cubicBezTo>
                    <a:cubicBezTo>
                      <a:pt x="8578" y="31096"/>
                      <a:pt x="8531" y="29542"/>
                      <a:pt x="8497" y="27988"/>
                    </a:cubicBezTo>
                    <a:cubicBezTo>
                      <a:pt x="8531" y="27980"/>
                      <a:pt x="8564" y="27961"/>
                      <a:pt x="8586" y="27933"/>
                    </a:cubicBezTo>
                    <a:cubicBezTo>
                      <a:pt x="9817" y="26355"/>
                      <a:pt x="10840" y="24627"/>
                      <a:pt x="11625" y="22788"/>
                    </a:cubicBezTo>
                    <a:cubicBezTo>
                      <a:pt x="12416" y="20950"/>
                      <a:pt x="12967" y="19019"/>
                      <a:pt x="13270" y="17040"/>
                    </a:cubicBezTo>
                    <a:cubicBezTo>
                      <a:pt x="13382" y="16305"/>
                      <a:pt x="13459" y="15568"/>
                      <a:pt x="13498" y="14825"/>
                    </a:cubicBezTo>
                    <a:cubicBezTo>
                      <a:pt x="13451" y="14816"/>
                      <a:pt x="13403" y="14811"/>
                      <a:pt x="13354" y="14811"/>
                    </a:cubicBezTo>
                    <a:cubicBezTo>
                      <a:pt x="13302" y="14811"/>
                      <a:pt x="13250" y="14816"/>
                      <a:pt x="13198" y="14826"/>
                    </a:cubicBezTo>
                    <a:cubicBezTo>
                      <a:pt x="13110" y="16412"/>
                      <a:pt x="12859" y="17983"/>
                      <a:pt x="12447" y="19517"/>
                    </a:cubicBezTo>
                    <a:cubicBezTo>
                      <a:pt x="11933" y="21434"/>
                      <a:pt x="11174" y="23279"/>
                      <a:pt x="10192" y="25004"/>
                    </a:cubicBezTo>
                    <a:cubicBezTo>
                      <a:pt x="9683" y="25895"/>
                      <a:pt x="9113" y="26753"/>
                      <a:pt x="8487" y="27569"/>
                    </a:cubicBezTo>
                    <a:cubicBezTo>
                      <a:pt x="8471" y="26764"/>
                      <a:pt x="8456" y="25956"/>
                      <a:pt x="8432" y="25152"/>
                    </a:cubicBezTo>
                    <a:cubicBezTo>
                      <a:pt x="8388" y="23620"/>
                      <a:pt x="8310" y="22089"/>
                      <a:pt x="8196" y="20562"/>
                    </a:cubicBezTo>
                    <a:cubicBezTo>
                      <a:pt x="8206" y="20552"/>
                      <a:pt x="8215" y="20540"/>
                      <a:pt x="8222" y="20527"/>
                    </a:cubicBezTo>
                    <a:cubicBezTo>
                      <a:pt x="9747" y="17246"/>
                      <a:pt x="10686" y="13725"/>
                      <a:pt x="10994" y="10120"/>
                    </a:cubicBezTo>
                    <a:cubicBezTo>
                      <a:pt x="11036" y="9623"/>
                      <a:pt x="11066" y="9125"/>
                      <a:pt x="11083" y="8627"/>
                    </a:cubicBezTo>
                    <a:cubicBezTo>
                      <a:pt x="11042" y="8621"/>
                      <a:pt x="11001" y="8617"/>
                      <a:pt x="10959" y="8617"/>
                    </a:cubicBezTo>
                    <a:cubicBezTo>
                      <a:pt x="10902" y="8617"/>
                      <a:pt x="10844" y="8624"/>
                      <a:pt x="10788" y="8637"/>
                    </a:cubicBezTo>
                    <a:cubicBezTo>
                      <a:pt x="10787" y="8637"/>
                      <a:pt x="10786" y="8637"/>
                      <a:pt x="10785" y="8637"/>
                    </a:cubicBezTo>
                    <a:cubicBezTo>
                      <a:pt x="10783" y="8637"/>
                      <a:pt x="10782" y="8637"/>
                      <a:pt x="10781" y="8638"/>
                    </a:cubicBezTo>
                    <a:cubicBezTo>
                      <a:pt x="10668" y="11679"/>
                      <a:pt x="10104" y="14685"/>
                      <a:pt x="9105" y="17557"/>
                    </a:cubicBezTo>
                    <a:cubicBezTo>
                      <a:pt x="8822" y="18373"/>
                      <a:pt x="8501" y="19176"/>
                      <a:pt x="8148" y="19962"/>
                    </a:cubicBezTo>
                    <a:cubicBezTo>
                      <a:pt x="8046" y="18654"/>
                      <a:pt x="7917" y="17348"/>
                      <a:pt x="7763" y="16044"/>
                    </a:cubicBezTo>
                    <a:cubicBezTo>
                      <a:pt x="7401" y="12997"/>
                      <a:pt x="6903" y="9975"/>
                      <a:pt x="6270" y="6979"/>
                    </a:cubicBezTo>
                    <a:cubicBezTo>
                      <a:pt x="5773" y="4630"/>
                      <a:pt x="5195" y="2304"/>
                      <a:pt x="45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9"/>
              <p:cNvSpPr/>
              <p:nvPr/>
            </p:nvSpPr>
            <p:spPr>
              <a:xfrm>
                <a:off x="6203118" y="3826831"/>
                <a:ext cx="557684" cy="738239"/>
              </a:xfrm>
              <a:custGeom>
                <a:avLst/>
                <a:gdLst/>
                <a:ahLst/>
                <a:cxnLst/>
                <a:rect l="l" t="t" r="r" b="b"/>
                <a:pathLst>
                  <a:path w="12148" h="16081" extrusionOk="0">
                    <a:moveTo>
                      <a:pt x="1" y="0"/>
                    </a:moveTo>
                    <a:lnTo>
                      <a:pt x="590" y="3701"/>
                    </a:lnTo>
                    <a:lnTo>
                      <a:pt x="2561" y="16080"/>
                    </a:lnTo>
                    <a:lnTo>
                      <a:pt x="9586" y="16080"/>
                    </a:lnTo>
                    <a:lnTo>
                      <a:pt x="10565" y="9941"/>
                    </a:lnTo>
                    <a:lnTo>
                      <a:pt x="1214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39"/>
              <p:cNvSpPr/>
              <p:nvPr/>
            </p:nvSpPr>
            <p:spPr>
              <a:xfrm>
                <a:off x="6230203" y="3996731"/>
                <a:ext cx="457973" cy="568335"/>
              </a:xfrm>
              <a:custGeom>
                <a:avLst/>
                <a:gdLst/>
                <a:ahLst/>
                <a:cxnLst/>
                <a:rect l="l" t="t" r="r" b="b"/>
                <a:pathLst>
                  <a:path w="9976" h="12380" extrusionOk="0">
                    <a:moveTo>
                      <a:pt x="0" y="0"/>
                    </a:moveTo>
                    <a:lnTo>
                      <a:pt x="1971" y="12379"/>
                    </a:lnTo>
                    <a:lnTo>
                      <a:pt x="8996" y="12379"/>
                    </a:lnTo>
                    <a:lnTo>
                      <a:pt x="9975" y="6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4" name="Google Shape;1454;p39"/>
            <p:cNvSpPr/>
            <p:nvPr/>
          </p:nvSpPr>
          <p:spPr>
            <a:xfrm>
              <a:off x="7361175" y="2262149"/>
              <a:ext cx="1277881" cy="1252215"/>
            </a:xfrm>
            <a:custGeom>
              <a:avLst/>
              <a:gdLst/>
              <a:ahLst/>
              <a:cxnLst/>
              <a:rect l="l" t="t" r="r" b="b"/>
              <a:pathLst>
                <a:path w="10655" h="10441" extrusionOk="0">
                  <a:moveTo>
                    <a:pt x="5315" y="3576"/>
                  </a:moveTo>
                  <a:cubicBezTo>
                    <a:pt x="5345" y="3576"/>
                    <a:pt x="5375" y="3576"/>
                    <a:pt x="5405" y="3578"/>
                  </a:cubicBezTo>
                  <a:cubicBezTo>
                    <a:pt x="6025" y="3614"/>
                    <a:pt x="6564" y="4021"/>
                    <a:pt x="6769" y="4611"/>
                  </a:cubicBezTo>
                  <a:cubicBezTo>
                    <a:pt x="6973" y="5198"/>
                    <a:pt x="6803" y="5852"/>
                    <a:pt x="6337" y="6265"/>
                  </a:cubicBezTo>
                  <a:cubicBezTo>
                    <a:pt x="6043" y="6526"/>
                    <a:pt x="5678" y="6654"/>
                    <a:pt x="5315" y="6654"/>
                  </a:cubicBezTo>
                  <a:cubicBezTo>
                    <a:pt x="4890" y="6654"/>
                    <a:pt x="4468" y="6480"/>
                    <a:pt x="4163" y="6138"/>
                  </a:cubicBezTo>
                  <a:cubicBezTo>
                    <a:pt x="3750" y="5673"/>
                    <a:pt x="3657" y="5003"/>
                    <a:pt x="3929" y="4444"/>
                  </a:cubicBezTo>
                  <a:cubicBezTo>
                    <a:pt x="4186" y="3910"/>
                    <a:pt x="4727" y="3576"/>
                    <a:pt x="5315" y="3576"/>
                  </a:cubicBezTo>
                  <a:close/>
                  <a:moveTo>
                    <a:pt x="4872" y="0"/>
                  </a:moveTo>
                  <a:lnTo>
                    <a:pt x="4792" y="1374"/>
                  </a:lnTo>
                  <a:cubicBezTo>
                    <a:pt x="4289" y="1444"/>
                    <a:pt x="3805" y="1614"/>
                    <a:pt x="3370" y="1876"/>
                  </a:cubicBezTo>
                  <a:lnTo>
                    <a:pt x="2396" y="780"/>
                  </a:lnTo>
                  <a:lnTo>
                    <a:pt x="1140" y="1895"/>
                  </a:lnTo>
                  <a:lnTo>
                    <a:pt x="2158" y="3041"/>
                  </a:lnTo>
                  <a:cubicBezTo>
                    <a:pt x="1971" y="3328"/>
                    <a:pt x="1822" y="3638"/>
                    <a:pt x="1720" y="3965"/>
                  </a:cubicBezTo>
                  <a:lnTo>
                    <a:pt x="100" y="3870"/>
                  </a:lnTo>
                  <a:lnTo>
                    <a:pt x="1" y="5547"/>
                  </a:lnTo>
                  <a:lnTo>
                    <a:pt x="1572" y="5638"/>
                  </a:lnTo>
                  <a:cubicBezTo>
                    <a:pt x="1643" y="6141"/>
                    <a:pt x="1813" y="6625"/>
                    <a:pt x="2075" y="7060"/>
                  </a:cubicBezTo>
                  <a:lnTo>
                    <a:pt x="978" y="8035"/>
                  </a:lnTo>
                  <a:lnTo>
                    <a:pt x="2094" y="9290"/>
                  </a:lnTo>
                  <a:lnTo>
                    <a:pt x="3241" y="8272"/>
                  </a:lnTo>
                  <a:cubicBezTo>
                    <a:pt x="3584" y="8498"/>
                    <a:pt x="3961" y="8666"/>
                    <a:pt x="4358" y="8772"/>
                  </a:cubicBezTo>
                  <a:lnTo>
                    <a:pt x="4266" y="10343"/>
                  </a:lnTo>
                  <a:lnTo>
                    <a:pt x="5942" y="10440"/>
                  </a:lnTo>
                  <a:lnTo>
                    <a:pt x="6038" y="8820"/>
                  </a:lnTo>
                  <a:cubicBezTo>
                    <a:pt x="6374" y="8754"/>
                    <a:pt x="6700" y="8644"/>
                    <a:pt x="7004" y="8490"/>
                  </a:cubicBezTo>
                  <a:lnTo>
                    <a:pt x="8024" y="9637"/>
                  </a:lnTo>
                  <a:lnTo>
                    <a:pt x="9280" y="8520"/>
                  </a:lnTo>
                  <a:lnTo>
                    <a:pt x="8304" y="7423"/>
                  </a:lnTo>
                  <a:cubicBezTo>
                    <a:pt x="8530" y="7131"/>
                    <a:pt x="8713" y="6807"/>
                    <a:pt x="8843" y="6462"/>
                  </a:cubicBezTo>
                  <a:lnTo>
                    <a:pt x="10557" y="6562"/>
                  </a:lnTo>
                  <a:lnTo>
                    <a:pt x="10655" y="4884"/>
                  </a:lnTo>
                  <a:lnTo>
                    <a:pt x="9074" y="4791"/>
                  </a:lnTo>
                  <a:cubicBezTo>
                    <a:pt x="9035" y="4315"/>
                    <a:pt x="8904" y="3852"/>
                    <a:pt x="8691" y="3424"/>
                  </a:cubicBezTo>
                  <a:lnTo>
                    <a:pt x="9836" y="2406"/>
                  </a:lnTo>
                  <a:lnTo>
                    <a:pt x="8720" y="1150"/>
                  </a:lnTo>
                  <a:lnTo>
                    <a:pt x="7624" y="2126"/>
                  </a:lnTo>
                  <a:cubicBezTo>
                    <a:pt x="7275" y="1858"/>
                    <a:pt x="6883" y="1653"/>
                    <a:pt x="6465" y="1520"/>
                  </a:cubicBezTo>
                  <a:lnTo>
                    <a:pt x="6549" y="98"/>
                  </a:lnTo>
                  <a:lnTo>
                    <a:pt x="4872" y="0"/>
                  </a:lnTo>
                  <a:close/>
                </a:path>
              </a:pathLst>
            </a:custGeom>
            <a:solidFill>
              <a:srgbClr val="DBBBA0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55" name="Google Shape;1455;p39"/>
            <p:cNvGrpSpPr/>
            <p:nvPr/>
          </p:nvGrpSpPr>
          <p:grpSpPr>
            <a:xfrm>
              <a:off x="6386483" y="1298503"/>
              <a:ext cx="1890432" cy="3309925"/>
              <a:chOff x="6386727" y="1455673"/>
              <a:chExt cx="1800754" cy="3152910"/>
            </a:xfrm>
          </p:grpSpPr>
          <p:sp>
            <p:nvSpPr>
              <p:cNvPr id="1456" name="Google Shape;1456;p39"/>
              <p:cNvSpPr/>
              <p:nvPr/>
            </p:nvSpPr>
            <p:spPr>
              <a:xfrm>
                <a:off x="6943450" y="1919609"/>
                <a:ext cx="288393" cy="936271"/>
              </a:xfrm>
              <a:custGeom>
                <a:avLst/>
                <a:gdLst/>
                <a:ahLst/>
                <a:cxnLst/>
                <a:rect l="l" t="t" r="r" b="b"/>
                <a:pathLst>
                  <a:path w="6819" h="22138" extrusionOk="0">
                    <a:moveTo>
                      <a:pt x="6818" y="0"/>
                    </a:moveTo>
                    <a:lnTo>
                      <a:pt x="6262" y="190"/>
                    </a:lnTo>
                    <a:cubicBezTo>
                      <a:pt x="5035" y="608"/>
                      <a:pt x="4086" y="1595"/>
                      <a:pt x="3718" y="2840"/>
                    </a:cubicBezTo>
                    <a:lnTo>
                      <a:pt x="409" y="14042"/>
                    </a:lnTo>
                    <a:cubicBezTo>
                      <a:pt x="0" y="15428"/>
                      <a:pt x="206" y="16921"/>
                      <a:pt x="974" y="18143"/>
                    </a:cubicBezTo>
                    <a:lnTo>
                      <a:pt x="3485" y="22138"/>
                    </a:lnTo>
                    <a:lnTo>
                      <a:pt x="5978" y="13803"/>
                    </a:lnTo>
                    <a:lnTo>
                      <a:pt x="68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39"/>
              <p:cNvSpPr/>
              <p:nvPr/>
            </p:nvSpPr>
            <p:spPr>
              <a:xfrm>
                <a:off x="7061147" y="2226305"/>
                <a:ext cx="87926" cy="582325"/>
              </a:xfrm>
              <a:custGeom>
                <a:avLst/>
                <a:gdLst/>
                <a:ahLst/>
                <a:cxnLst/>
                <a:rect l="l" t="t" r="r" b="b"/>
                <a:pathLst>
                  <a:path w="2079" h="13769" extrusionOk="0">
                    <a:moveTo>
                      <a:pt x="1807" y="0"/>
                    </a:moveTo>
                    <a:lnTo>
                      <a:pt x="0" y="13769"/>
                    </a:lnTo>
                    <a:lnTo>
                      <a:pt x="2079" y="6105"/>
                    </a:lnTo>
                    <a:lnTo>
                      <a:pt x="180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39"/>
              <p:cNvSpPr/>
              <p:nvPr/>
            </p:nvSpPr>
            <p:spPr>
              <a:xfrm>
                <a:off x="6386727" y="4330087"/>
                <a:ext cx="492708" cy="272998"/>
              </a:xfrm>
              <a:custGeom>
                <a:avLst/>
                <a:gdLst/>
                <a:ahLst/>
                <a:cxnLst/>
                <a:rect l="l" t="t" r="r" b="b"/>
                <a:pathLst>
                  <a:path w="11650" h="6455" extrusionOk="0">
                    <a:moveTo>
                      <a:pt x="7460" y="0"/>
                    </a:moveTo>
                    <a:lnTo>
                      <a:pt x="7062" y="1067"/>
                    </a:lnTo>
                    <a:cubicBezTo>
                      <a:pt x="6786" y="1814"/>
                      <a:pt x="6179" y="2392"/>
                      <a:pt x="5420" y="2634"/>
                    </a:cubicBezTo>
                    <a:lnTo>
                      <a:pt x="2837" y="3457"/>
                    </a:lnTo>
                    <a:cubicBezTo>
                      <a:pt x="1970" y="3734"/>
                      <a:pt x="1236" y="4325"/>
                      <a:pt x="778" y="5112"/>
                    </a:cubicBezTo>
                    <a:lnTo>
                      <a:pt x="1" y="6454"/>
                    </a:lnTo>
                    <a:lnTo>
                      <a:pt x="11073" y="6454"/>
                    </a:lnTo>
                    <a:cubicBezTo>
                      <a:pt x="11073" y="6454"/>
                      <a:pt x="11074" y="6454"/>
                      <a:pt x="11075" y="6454"/>
                    </a:cubicBezTo>
                    <a:cubicBezTo>
                      <a:pt x="11412" y="6454"/>
                      <a:pt x="11649" y="6125"/>
                      <a:pt x="11544" y="5805"/>
                    </a:cubicBezTo>
                    <a:lnTo>
                      <a:pt x="10746" y="3373"/>
                    </a:lnTo>
                    <a:cubicBezTo>
                      <a:pt x="10593" y="2909"/>
                      <a:pt x="10584" y="2409"/>
                      <a:pt x="10722" y="1940"/>
                    </a:cubicBezTo>
                    <a:lnTo>
                      <a:pt x="11293" y="0"/>
                    </a:lnTo>
                    <a:close/>
                  </a:path>
                </a:pathLst>
              </a:custGeom>
              <a:solidFill>
                <a:srgbClr val="CF7F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39"/>
              <p:cNvSpPr/>
              <p:nvPr/>
            </p:nvSpPr>
            <p:spPr>
              <a:xfrm>
                <a:off x="6386727" y="4431248"/>
                <a:ext cx="492708" cy="171834"/>
              </a:xfrm>
              <a:custGeom>
                <a:avLst/>
                <a:gdLst/>
                <a:ahLst/>
                <a:cxnLst/>
                <a:rect l="l" t="t" r="r" b="b"/>
                <a:pathLst>
                  <a:path w="11650" h="4063" extrusionOk="0">
                    <a:moveTo>
                      <a:pt x="5959" y="0"/>
                    </a:moveTo>
                    <a:cubicBezTo>
                      <a:pt x="5788" y="101"/>
                      <a:pt x="5607" y="182"/>
                      <a:pt x="5420" y="242"/>
                    </a:cubicBezTo>
                    <a:lnTo>
                      <a:pt x="2837" y="1065"/>
                    </a:lnTo>
                    <a:cubicBezTo>
                      <a:pt x="1970" y="1342"/>
                      <a:pt x="1236" y="1933"/>
                      <a:pt x="778" y="2720"/>
                    </a:cubicBezTo>
                    <a:lnTo>
                      <a:pt x="1" y="4062"/>
                    </a:lnTo>
                    <a:lnTo>
                      <a:pt x="11073" y="4062"/>
                    </a:lnTo>
                    <a:cubicBezTo>
                      <a:pt x="11073" y="4062"/>
                      <a:pt x="11074" y="4062"/>
                      <a:pt x="11075" y="4062"/>
                    </a:cubicBezTo>
                    <a:cubicBezTo>
                      <a:pt x="11410" y="4062"/>
                      <a:pt x="11649" y="3733"/>
                      <a:pt x="11544" y="3412"/>
                    </a:cubicBezTo>
                    <a:lnTo>
                      <a:pt x="10744" y="981"/>
                    </a:lnTo>
                    <a:cubicBezTo>
                      <a:pt x="10741" y="970"/>
                      <a:pt x="10739" y="959"/>
                      <a:pt x="10736" y="948"/>
                    </a:cubicBezTo>
                    <a:lnTo>
                      <a:pt x="8133" y="1447"/>
                    </a:lnTo>
                    <a:cubicBezTo>
                      <a:pt x="8021" y="1469"/>
                      <a:pt x="7909" y="1479"/>
                      <a:pt x="7799" y="1479"/>
                    </a:cubicBezTo>
                    <a:cubicBezTo>
                      <a:pt x="7134" y="1479"/>
                      <a:pt x="6512" y="1105"/>
                      <a:pt x="6206" y="495"/>
                    </a:cubicBezTo>
                    <a:lnTo>
                      <a:pt x="59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39"/>
              <p:cNvSpPr/>
              <p:nvPr/>
            </p:nvSpPr>
            <p:spPr>
              <a:xfrm>
                <a:off x="7409163" y="4330087"/>
                <a:ext cx="234385" cy="278496"/>
              </a:xfrm>
              <a:custGeom>
                <a:avLst/>
                <a:gdLst/>
                <a:ahLst/>
                <a:cxnLst/>
                <a:rect l="l" t="t" r="r" b="b"/>
                <a:pathLst>
                  <a:path w="5542" h="6585" extrusionOk="0">
                    <a:moveTo>
                      <a:pt x="1019" y="0"/>
                    </a:moveTo>
                    <a:lnTo>
                      <a:pt x="1019" y="2392"/>
                    </a:lnTo>
                    <a:lnTo>
                      <a:pt x="0" y="6585"/>
                    </a:lnTo>
                    <a:lnTo>
                      <a:pt x="5541" y="6585"/>
                    </a:lnTo>
                    <a:lnTo>
                      <a:pt x="4689" y="2392"/>
                    </a:lnTo>
                    <a:lnTo>
                      <a:pt x="4837" y="0"/>
                    </a:lnTo>
                    <a:close/>
                  </a:path>
                </a:pathLst>
              </a:custGeom>
              <a:solidFill>
                <a:srgbClr val="CF7F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39"/>
              <p:cNvSpPr/>
              <p:nvPr/>
            </p:nvSpPr>
            <p:spPr>
              <a:xfrm>
                <a:off x="7409205" y="4431248"/>
                <a:ext cx="234343" cy="177332"/>
              </a:xfrm>
              <a:custGeom>
                <a:avLst/>
                <a:gdLst/>
                <a:ahLst/>
                <a:cxnLst/>
                <a:rect l="l" t="t" r="r" b="b"/>
                <a:pathLst>
                  <a:path w="5541" h="4193" extrusionOk="0">
                    <a:moveTo>
                      <a:pt x="2817" y="0"/>
                    </a:moveTo>
                    <a:cubicBezTo>
                      <a:pt x="1761" y="0"/>
                      <a:pt x="842" y="723"/>
                      <a:pt x="593" y="1749"/>
                    </a:cubicBezTo>
                    <a:lnTo>
                      <a:pt x="1" y="4193"/>
                    </a:lnTo>
                    <a:lnTo>
                      <a:pt x="5540" y="4193"/>
                    </a:lnTo>
                    <a:lnTo>
                      <a:pt x="5061" y="1832"/>
                    </a:lnTo>
                    <a:cubicBezTo>
                      <a:pt x="4844" y="767"/>
                      <a:pt x="3906" y="0"/>
                      <a:pt x="281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39"/>
              <p:cNvSpPr/>
              <p:nvPr/>
            </p:nvSpPr>
            <p:spPr>
              <a:xfrm>
                <a:off x="6655023" y="2542687"/>
                <a:ext cx="1130817" cy="1829954"/>
              </a:xfrm>
              <a:custGeom>
                <a:avLst/>
                <a:gdLst/>
                <a:ahLst/>
                <a:cxnLst/>
                <a:rect l="l" t="t" r="r" b="b"/>
                <a:pathLst>
                  <a:path w="26738" h="43269" extrusionOk="0">
                    <a:moveTo>
                      <a:pt x="16369" y="1"/>
                    </a:moveTo>
                    <a:lnTo>
                      <a:pt x="10642" y="4972"/>
                    </a:lnTo>
                    <a:lnTo>
                      <a:pt x="0" y="43269"/>
                    </a:lnTo>
                    <a:lnTo>
                      <a:pt x="5321" y="43269"/>
                    </a:lnTo>
                    <a:lnTo>
                      <a:pt x="17957" y="12612"/>
                    </a:lnTo>
                    <a:lnTo>
                      <a:pt x="17957" y="43269"/>
                    </a:lnTo>
                    <a:lnTo>
                      <a:pt x="23631" y="43269"/>
                    </a:lnTo>
                    <a:lnTo>
                      <a:pt x="26737" y="4972"/>
                    </a:lnTo>
                    <a:lnTo>
                      <a:pt x="1636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39"/>
              <p:cNvSpPr/>
              <p:nvPr/>
            </p:nvSpPr>
            <p:spPr>
              <a:xfrm>
                <a:off x="7053154" y="2542687"/>
                <a:ext cx="732675" cy="397338"/>
              </a:xfrm>
              <a:custGeom>
                <a:avLst/>
                <a:gdLst/>
                <a:ahLst/>
                <a:cxnLst/>
                <a:rect l="l" t="t" r="r" b="b"/>
                <a:pathLst>
                  <a:path w="17324" h="9395" extrusionOk="0">
                    <a:moveTo>
                      <a:pt x="6955" y="1"/>
                    </a:moveTo>
                    <a:lnTo>
                      <a:pt x="1229" y="4972"/>
                    </a:lnTo>
                    <a:lnTo>
                      <a:pt x="0" y="9394"/>
                    </a:lnTo>
                    <a:lnTo>
                      <a:pt x="17166" y="6916"/>
                    </a:lnTo>
                    <a:lnTo>
                      <a:pt x="17323" y="4972"/>
                    </a:lnTo>
                    <a:lnTo>
                      <a:pt x="695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39"/>
              <p:cNvSpPr/>
              <p:nvPr/>
            </p:nvSpPr>
            <p:spPr>
              <a:xfrm>
                <a:off x="7399140" y="2552921"/>
                <a:ext cx="15310" cy="523201"/>
              </a:xfrm>
              <a:custGeom>
                <a:avLst/>
                <a:gdLst/>
                <a:ahLst/>
                <a:cxnLst/>
                <a:rect l="l" t="t" r="r" b="b"/>
                <a:pathLst>
                  <a:path w="362" h="12371" fill="none" extrusionOk="0">
                    <a:moveTo>
                      <a:pt x="362" y="12370"/>
                    </a:moveTo>
                    <a:lnTo>
                      <a:pt x="0" y="1"/>
                    </a:lnTo>
                  </a:path>
                </a:pathLst>
              </a:custGeom>
              <a:noFill/>
              <a:ln w="2000" cap="flat" cmpd="sng">
                <a:solidFill>
                  <a:schemeClr val="accent6"/>
                </a:solidFill>
                <a:prstDash val="solid"/>
                <a:miter lim="157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39"/>
              <p:cNvSpPr/>
              <p:nvPr/>
            </p:nvSpPr>
            <p:spPr>
              <a:xfrm>
                <a:off x="7322085" y="2604009"/>
                <a:ext cx="87588" cy="308481"/>
              </a:xfrm>
              <a:custGeom>
                <a:avLst/>
                <a:gdLst/>
                <a:ahLst/>
                <a:cxnLst/>
                <a:rect l="l" t="t" r="r" b="b"/>
                <a:pathLst>
                  <a:path w="2071" h="7294" fill="none" extrusionOk="0">
                    <a:moveTo>
                      <a:pt x="1" y="1"/>
                    </a:moveTo>
                    <a:lnTo>
                      <a:pt x="257" y="4542"/>
                    </a:lnTo>
                    <a:cubicBezTo>
                      <a:pt x="307" y="5438"/>
                      <a:pt x="744" y="6269"/>
                      <a:pt x="1454" y="6818"/>
                    </a:cubicBezTo>
                    <a:lnTo>
                      <a:pt x="2070" y="7294"/>
                    </a:lnTo>
                  </a:path>
                </a:pathLst>
              </a:custGeom>
              <a:noFill/>
              <a:ln w="2000" cap="flat" cmpd="sng">
                <a:solidFill>
                  <a:schemeClr val="accent6"/>
                </a:solidFill>
                <a:prstDash val="solid"/>
                <a:miter lim="157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39"/>
              <p:cNvSpPr/>
              <p:nvPr/>
            </p:nvSpPr>
            <p:spPr>
              <a:xfrm>
                <a:off x="7249724" y="2921828"/>
                <a:ext cx="283275" cy="40981"/>
              </a:xfrm>
              <a:custGeom>
                <a:avLst/>
                <a:gdLst/>
                <a:ahLst/>
                <a:cxnLst/>
                <a:rect l="l" t="t" r="r" b="b"/>
                <a:pathLst>
                  <a:path w="6698" h="969" fill="none" extrusionOk="0">
                    <a:moveTo>
                      <a:pt x="6698" y="0"/>
                    </a:moveTo>
                    <a:lnTo>
                      <a:pt x="1" y="968"/>
                    </a:lnTo>
                  </a:path>
                </a:pathLst>
              </a:custGeom>
              <a:noFill/>
              <a:ln w="2000" cap="flat" cmpd="sng">
                <a:solidFill>
                  <a:schemeClr val="accent6"/>
                </a:solidFill>
                <a:prstDash val="solid"/>
                <a:miter lim="157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39"/>
              <p:cNvSpPr/>
              <p:nvPr/>
            </p:nvSpPr>
            <p:spPr>
              <a:xfrm>
                <a:off x="7439316" y="4305219"/>
                <a:ext cx="204230" cy="42"/>
              </a:xfrm>
              <a:custGeom>
                <a:avLst/>
                <a:gdLst/>
                <a:ahLst/>
                <a:cxnLst/>
                <a:rect l="l" t="t" r="r" b="b"/>
                <a:pathLst>
                  <a:path w="4829" h="1" fill="none" extrusionOk="0">
                    <a:moveTo>
                      <a:pt x="4828" y="1"/>
                    </a:moveTo>
                    <a:lnTo>
                      <a:pt x="1" y="1"/>
                    </a:lnTo>
                  </a:path>
                </a:pathLst>
              </a:custGeom>
              <a:noFill/>
              <a:ln w="2000" cap="flat" cmpd="sng">
                <a:solidFill>
                  <a:schemeClr val="accent6"/>
                </a:solidFill>
                <a:prstDash val="solid"/>
                <a:miter lim="157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39"/>
              <p:cNvSpPr/>
              <p:nvPr/>
            </p:nvSpPr>
            <p:spPr>
              <a:xfrm>
                <a:off x="6684247" y="4305219"/>
                <a:ext cx="204188" cy="42"/>
              </a:xfrm>
              <a:custGeom>
                <a:avLst/>
                <a:gdLst/>
                <a:ahLst/>
                <a:cxnLst/>
                <a:rect l="l" t="t" r="r" b="b"/>
                <a:pathLst>
                  <a:path w="4828" h="1" fill="none" extrusionOk="0">
                    <a:moveTo>
                      <a:pt x="4828" y="1"/>
                    </a:moveTo>
                    <a:lnTo>
                      <a:pt x="1" y="1"/>
                    </a:lnTo>
                  </a:path>
                </a:pathLst>
              </a:custGeom>
              <a:noFill/>
              <a:ln w="2000" cap="flat" cmpd="sng">
                <a:solidFill>
                  <a:schemeClr val="accent6"/>
                </a:solidFill>
                <a:prstDash val="solid"/>
                <a:miter lim="157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39"/>
              <p:cNvSpPr/>
              <p:nvPr/>
            </p:nvSpPr>
            <p:spPr>
              <a:xfrm>
                <a:off x="6831209" y="2948726"/>
                <a:ext cx="515926" cy="1356574"/>
              </a:xfrm>
              <a:custGeom>
                <a:avLst/>
                <a:gdLst/>
                <a:ahLst/>
                <a:cxnLst/>
                <a:rect l="l" t="t" r="r" b="b"/>
                <a:pathLst>
                  <a:path w="12199" h="32076" fill="none" extrusionOk="0">
                    <a:moveTo>
                      <a:pt x="12199" y="1"/>
                    </a:moveTo>
                    <a:lnTo>
                      <a:pt x="0" y="32076"/>
                    </a:lnTo>
                  </a:path>
                </a:pathLst>
              </a:custGeom>
              <a:noFill/>
              <a:ln w="2000" cap="flat" cmpd="sng">
                <a:solidFill>
                  <a:schemeClr val="accent6"/>
                </a:solidFill>
                <a:prstDash val="solid"/>
                <a:miter lim="157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39"/>
              <p:cNvSpPr/>
              <p:nvPr/>
            </p:nvSpPr>
            <p:spPr>
              <a:xfrm>
                <a:off x="7586448" y="2758288"/>
                <a:ext cx="107042" cy="1547017"/>
              </a:xfrm>
              <a:custGeom>
                <a:avLst/>
                <a:gdLst/>
                <a:ahLst/>
                <a:cxnLst/>
                <a:rect l="l" t="t" r="r" b="b"/>
                <a:pathLst>
                  <a:path w="2531" h="36579" fill="none" extrusionOk="0">
                    <a:moveTo>
                      <a:pt x="2531" y="0"/>
                    </a:moveTo>
                    <a:lnTo>
                      <a:pt x="1" y="36579"/>
                    </a:lnTo>
                  </a:path>
                </a:pathLst>
              </a:custGeom>
              <a:noFill/>
              <a:ln w="2000" cap="flat" cmpd="sng">
                <a:solidFill>
                  <a:schemeClr val="accent6"/>
                </a:solidFill>
                <a:prstDash val="solid"/>
                <a:miter lim="157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39"/>
              <p:cNvSpPr/>
              <p:nvPr/>
            </p:nvSpPr>
            <p:spPr>
              <a:xfrm>
                <a:off x="7043639" y="1865307"/>
                <a:ext cx="1143843" cy="1007788"/>
              </a:xfrm>
              <a:custGeom>
                <a:avLst/>
                <a:gdLst/>
                <a:ahLst/>
                <a:cxnLst/>
                <a:rect l="l" t="t" r="r" b="b"/>
                <a:pathLst>
                  <a:path w="27046" h="23829" extrusionOk="0">
                    <a:moveTo>
                      <a:pt x="8222" y="0"/>
                    </a:moveTo>
                    <a:lnTo>
                      <a:pt x="3984" y="1443"/>
                    </a:lnTo>
                    <a:cubicBezTo>
                      <a:pt x="2770" y="1855"/>
                      <a:pt x="1974" y="3021"/>
                      <a:pt x="2031" y="4301"/>
                    </a:cubicBezTo>
                    <a:lnTo>
                      <a:pt x="2493" y="14639"/>
                    </a:lnTo>
                    <a:lnTo>
                      <a:pt x="1" y="23829"/>
                    </a:lnTo>
                    <a:lnTo>
                      <a:pt x="3258" y="23573"/>
                    </a:lnTo>
                    <a:cubicBezTo>
                      <a:pt x="5021" y="23434"/>
                      <a:pt x="6469" y="22126"/>
                      <a:pt x="6781" y="20384"/>
                    </a:cubicBezTo>
                    <a:lnTo>
                      <a:pt x="7279" y="17617"/>
                    </a:lnTo>
                    <a:lnTo>
                      <a:pt x="8559" y="20535"/>
                    </a:lnTo>
                    <a:cubicBezTo>
                      <a:pt x="9182" y="21957"/>
                      <a:pt x="10586" y="22864"/>
                      <a:pt x="12118" y="22864"/>
                    </a:cubicBezTo>
                    <a:cubicBezTo>
                      <a:pt x="12220" y="22864"/>
                      <a:pt x="12323" y="22860"/>
                      <a:pt x="12426" y="22851"/>
                    </a:cubicBezTo>
                    <a:lnTo>
                      <a:pt x="18454" y="22378"/>
                    </a:lnTo>
                    <a:lnTo>
                      <a:pt x="15774" y="11915"/>
                    </a:lnTo>
                    <a:lnTo>
                      <a:pt x="20004" y="16476"/>
                    </a:lnTo>
                    <a:lnTo>
                      <a:pt x="23251" y="18464"/>
                    </a:lnTo>
                    <a:cubicBezTo>
                      <a:pt x="23569" y="18659"/>
                      <a:pt x="23920" y="18752"/>
                      <a:pt x="24267" y="18752"/>
                    </a:cubicBezTo>
                    <a:cubicBezTo>
                      <a:pt x="24926" y="18752"/>
                      <a:pt x="25569" y="18418"/>
                      <a:pt x="25936" y="17814"/>
                    </a:cubicBezTo>
                    <a:cubicBezTo>
                      <a:pt x="27046" y="15986"/>
                      <a:pt x="27005" y="13684"/>
                      <a:pt x="25833" y="11897"/>
                    </a:cubicBezTo>
                    <a:lnTo>
                      <a:pt x="21016" y="4556"/>
                    </a:lnTo>
                    <a:cubicBezTo>
                      <a:pt x="19869" y="2810"/>
                      <a:pt x="18114" y="1551"/>
                      <a:pt x="16092" y="1028"/>
                    </a:cubicBezTo>
                    <a:lnTo>
                      <a:pt x="1212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39"/>
              <p:cNvSpPr/>
              <p:nvPr/>
            </p:nvSpPr>
            <p:spPr>
              <a:xfrm>
                <a:off x="7018475" y="2492318"/>
                <a:ext cx="103828" cy="42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1" fill="none" extrusionOk="0">
                    <a:moveTo>
                      <a:pt x="2455" y="0"/>
                    </a:moveTo>
                    <a:lnTo>
                      <a:pt x="0" y="0"/>
                    </a:lnTo>
                  </a:path>
                </a:pathLst>
              </a:custGeom>
              <a:noFill/>
              <a:ln w="2325" cap="flat" cmpd="sng">
                <a:solidFill>
                  <a:schemeClr val="accent6"/>
                </a:solidFill>
                <a:prstDash val="solid"/>
                <a:miter lim="157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39"/>
              <p:cNvSpPr/>
              <p:nvPr/>
            </p:nvSpPr>
            <p:spPr>
              <a:xfrm>
                <a:off x="7018475" y="2509573"/>
                <a:ext cx="86615" cy="33073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782" fill="none" extrusionOk="0">
                    <a:moveTo>
                      <a:pt x="2048" y="1"/>
                    </a:moveTo>
                    <a:lnTo>
                      <a:pt x="0" y="782"/>
                    </a:lnTo>
                  </a:path>
                </a:pathLst>
              </a:custGeom>
              <a:noFill/>
              <a:ln w="2325" cap="flat" cmpd="sng">
                <a:solidFill>
                  <a:schemeClr val="accent6"/>
                </a:solidFill>
                <a:prstDash val="solid"/>
                <a:miter lim="157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39"/>
              <p:cNvSpPr/>
              <p:nvPr/>
            </p:nvSpPr>
            <p:spPr>
              <a:xfrm>
                <a:off x="7070367" y="2067417"/>
                <a:ext cx="78706" cy="707131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16720" fill="none" extrusionOk="0">
                    <a:moveTo>
                      <a:pt x="1421" y="0"/>
                    </a:moveTo>
                    <a:lnTo>
                      <a:pt x="1861" y="9862"/>
                    </a:lnTo>
                    <a:lnTo>
                      <a:pt x="0" y="16720"/>
                    </a:lnTo>
                  </a:path>
                </a:pathLst>
              </a:custGeom>
              <a:noFill/>
              <a:ln w="2000" cap="flat" cmpd="sng">
                <a:solidFill>
                  <a:schemeClr val="accent6"/>
                </a:solidFill>
                <a:prstDash val="solid"/>
                <a:miter lim="157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39"/>
              <p:cNvSpPr/>
              <p:nvPr/>
            </p:nvSpPr>
            <p:spPr>
              <a:xfrm>
                <a:off x="7339720" y="2446643"/>
                <a:ext cx="35906" cy="163757"/>
              </a:xfrm>
              <a:custGeom>
                <a:avLst/>
                <a:gdLst/>
                <a:ahLst/>
                <a:cxnLst/>
                <a:rect l="l" t="t" r="r" b="b"/>
                <a:pathLst>
                  <a:path w="849" h="3872" fill="none" extrusionOk="0">
                    <a:moveTo>
                      <a:pt x="849" y="1"/>
                    </a:moveTo>
                    <a:lnTo>
                      <a:pt x="80" y="2611"/>
                    </a:lnTo>
                    <a:cubicBezTo>
                      <a:pt x="0" y="2884"/>
                      <a:pt x="11" y="3178"/>
                      <a:pt x="115" y="3444"/>
                    </a:cubicBezTo>
                    <a:lnTo>
                      <a:pt x="278" y="3871"/>
                    </a:lnTo>
                  </a:path>
                </a:pathLst>
              </a:custGeom>
              <a:noFill/>
              <a:ln w="2325" cap="flat" cmpd="sng">
                <a:solidFill>
                  <a:schemeClr val="accent6"/>
                </a:solidFill>
                <a:prstDash val="solid"/>
                <a:miter lim="157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39"/>
              <p:cNvSpPr/>
              <p:nvPr/>
            </p:nvSpPr>
            <p:spPr>
              <a:xfrm>
                <a:off x="7375583" y="2548819"/>
                <a:ext cx="36879" cy="36837"/>
              </a:xfrm>
              <a:custGeom>
                <a:avLst/>
                <a:gdLst/>
                <a:ahLst/>
                <a:cxnLst/>
                <a:rect l="l" t="t" r="r" b="b"/>
                <a:pathLst>
                  <a:path w="872" h="871" fill="none" extrusionOk="0">
                    <a:moveTo>
                      <a:pt x="1" y="373"/>
                    </a:moveTo>
                    <a:cubicBezTo>
                      <a:pt x="1" y="704"/>
                      <a:pt x="402" y="871"/>
                      <a:pt x="637" y="637"/>
                    </a:cubicBezTo>
                    <a:cubicBezTo>
                      <a:pt x="871" y="401"/>
                      <a:pt x="705" y="0"/>
                      <a:pt x="373" y="0"/>
                    </a:cubicBezTo>
                    <a:cubicBezTo>
                      <a:pt x="167" y="0"/>
                      <a:pt x="1" y="167"/>
                      <a:pt x="1" y="373"/>
                    </a:cubicBezTo>
                    <a:close/>
                  </a:path>
                </a:pathLst>
              </a:custGeom>
              <a:noFill/>
              <a:ln w="2325" cap="flat" cmpd="sng">
                <a:solidFill>
                  <a:schemeClr val="accent6"/>
                </a:solidFill>
                <a:prstDash val="solid"/>
                <a:miter lim="157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39"/>
              <p:cNvSpPr/>
              <p:nvPr/>
            </p:nvSpPr>
            <p:spPr>
              <a:xfrm>
                <a:off x="7738231" y="2024999"/>
                <a:ext cx="81117" cy="237642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5619" fill="none" extrusionOk="0">
                    <a:moveTo>
                      <a:pt x="1918" y="0"/>
                    </a:moveTo>
                    <a:lnTo>
                      <a:pt x="1" y="5618"/>
                    </a:lnTo>
                  </a:path>
                </a:pathLst>
              </a:custGeom>
              <a:noFill/>
              <a:ln w="2275" cap="flat" cmpd="sng">
                <a:solidFill>
                  <a:schemeClr val="accent6"/>
                </a:solidFill>
                <a:prstDash val="solid"/>
                <a:miter lim="157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39"/>
              <p:cNvSpPr/>
              <p:nvPr/>
            </p:nvSpPr>
            <p:spPr>
              <a:xfrm>
                <a:off x="7511973" y="2133730"/>
                <a:ext cx="457985" cy="529418"/>
              </a:xfrm>
              <a:custGeom>
                <a:avLst/>
                <a:gdLst/>
                <a:ahLst/>
                <a:cxnLst/>
                <a:rect l="l" t="t" r="r" b="b"/>
                <a:pathLst>
                  <a:path w="10829" h="12518" extrusionOk="0">
                    <a:moveTo>
                      <a:pt x="2808" y="0"/>
                    </a:moveTo>
                    <a:lnTo>
                      <a:pt x="0" y="10342"/>
                    </a:lnTo>
                    <a:lnTo>
                      <a:pt x="8021" y="12518"/>
                    </a:lnTo>
                    <a:lnTo>
                      <a:pt x="10829" y="2178"/>
                    </a:lnTo>
                    <a:lnTo>
                      <a:pt x="28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39"/>
              <p:cNvSpPr/>
              <p:nvPr/>
            </p:nvSpPr>
            <p:spPr>
              <a:xfrm>
                <a:off x="7559677" y="2308181"/>
                <a:ext cx="358598" cy="354453"/>
              </a:xfrm>
              <a:custGeom>
                <a:avLst/>
                <a:gdLst/>
                <a:ahLst/>
                <a:cxnLst/>
                <a:rect l="l" t="t" r="r" b="b"/>
                <a:pathLst>
                  <a:path w="8479" h="8381" extrusionOk="0">
                    <a:moveTo>
                      <a:pt x="562" y="0"/>
                    </a:moveTo>
                    <a:lnTo>
                      <a:pt x="1" y="2070"/>
                    </a:lnTo>
                    <a:lnTo>
                      <a:pt x="6899" y="8380"/>
                    </a:lnTo>
                    <a:lnTo>
                      <a:pt x="8478" y="2934"/>
                    </a:lnTo>
                    <a:lnTo>
                      <a:pt x="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39"/>
              <p:cNvSpPr/>
              <p:nvPr/>
            </p:nvSpPr>
            <p:spPr>
              <a:xfrm>
                <a:off x="7550500" y="2290969"/>
                <a:ext cx="206514" cy="166717"/>
              </a:xfrm>
              <a:custGeom>
                <a:avLst/>
                <a:gdLst/>
                <a:ahLst/>
                <a:cxnLst/>
                <a:rect l="l" t="t" r="r" b="b"/>
                <a:pathLst>
                  <a:path w="4883" h="3942" extrusionOk="0">
                    <a:moveTo>
                      <a:pt x="2285" y="0"/>
                    </a:moveTo>
                    <a:cubicBezTo>
                      <a:pt x="2136" y="0"/>
                      <a:pt x="1988" y="105"/>
                      <a:pt x="1924" y="272"/>
                    </a:cubicBezTo>
                    <a:lnTo>
                      <a:pt x="1872" y="409"/>
                    </a:lnTo>
                    <a:lnTo>
                      <a:pt x="760" y="82"/>
                    </a:lnTo>
                    <a:cubicBezTo>
                      <a:pt x="725" y="72"/>
                      <a:pt x="690" y="67"/>
                      <a:pt x="655" y="67"/>
                    </a:cubicBezTo>
                    <a:cubicBezTo>
                      <a:pt x="461" y="67"/>
                      <a:pt x="276" y="219"/>
                      <a:pt x="222" y="443"/>
                    </a:cubicBezTo>
                    <a:lnTo>
                      <a:pt x="46" y="1177"/>
                    </a:lnTo>
                    <a:cubicBezTo>
                      <a:pt x="1" y="1366"/>
                      <a:pt x="60" y="1557"/>
                      <a:pt x="199" y="1661"/>
                    </a:cubicBezTo>
                    <a:lnTo>
                      <a:pt x="472" y="1867"/>
                    </a:lnTo>
                    <a:lnTo>
                      <a:pt x="464" y="1898"/>
                    </a:lnTo>
                    <a:cubicBezTo>
                      <a:pt x="395" y="2158"/>
                      <a:pt x="486" y="2423"/>
                      <a:pt x="684" y="2549"/>
                    </a:cubicBezTo>
                    <a:lnTo>
                      <a:pt x="1935" y="3347"/>
                    </a:lnTo>
                    <a:cubicBezTo>
                      <a:pt x="2161" y="3492"/>
                      <a:pt x="2413" y="3594"/>
                      <a:pt x="2675" y="3649"/>
                    </a:cubicBezTo>
                    <a:lnTo>
                      <a:pt x="4060" y="3941"/>
                    </a:lnTo>
                    <a:lnTo>
                      <a:pt x="4883" y="1531"/>
                    </a:lnTo>
                    <a:lnTo>
                      <a:pt x="3280" y="355"/>
                    </a:lnTo>
                    <a:lnTo>
                      <a:pt x="2397" y="21"/>
                    </a:lnTo>
                    <a:cubicBezTo>
                      <a:pt x="2361" y="7"/>
                      <a:pt x="2323" y="0"/>
                      <a:pt x="2285" y="0"/>
                    </a:cubicBezTo>
                    <a:close/>
                  </a:path>
                </a:pathLst>
              </a:custGeom>
              <a:solidFill>
                <a:srgbClr val="CF7F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39"/>
              <p:cNvSpPr/>
              <p:nvPr/>
            </p:nvSpPr>
            <p:spPr>
              <a:xfrm>
                <a:off x="7559677" y="2310634"/>
                <a:ext cx="93466" cy="37894"/>
              </a:xfrm>
              <a:custGeom>
                <a:avLst/>
                <a:gdLst/>
                <a:ahLst/>
                <a:cxnLst/>
                <a:rect l="l" t="t" r="r" b="b"/>
                <a:pathLst>
                  <a:path w="2210" h="896" fill="none" extrusionOk="0">
                    <a:moveTo>
                      <a:pt x="2210" y="896"/>
                    </a:moveTo>
                    <a:lnTo>
                      <a:pt x="1" y="0"/>
                    </a:lnTo>
                  </a:path>
                </a:pathLst>
              </a:custGeom>
              <a:noFill/>
              <a:ln w="2675" cap="flat" cmpd="sng">
                <a:solidFill>
                  <a:schemeClr val="accent6"/>
                </a:solidFill>
                <a:prstDash val="solid"/>
                <a:miter lim="157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39"/>
              <p:cNvSpPr/>
              <p:nvPr/>
            </p:nvSpPr>
            <p:spPr>
              <a:xfrm>
                <a:off x="7554095" y="2333810"/>
                <a:ext cx="83528" cy="44492"/>
              </a:xfrm>
              <a:custGeom>
                <a:avLst/>
                <a:gdLst/>
                <a:ahLst/>
                <a:cxnLst/>
                <a:rect l="l" t="t" r="r" b="b"/>
                <a:pathLst>
                  <a:path w="1975" h="1052" fill="none" extrusionOk="0">
                    <a:moveTo>
                      <a:pt x="1974" y="1052"/>
                    </a:moveTo>
                    <a:lnTo>
                      <a:pt x="1" y="1"/>
                    </a:lnTo>
                  </a:path>
                </a:pathLst>
              </a:custGeom>
              <a:noFill/>
              <a:ln w="2675" cap="flat" cmpd="sng">
                <a:solidFill>
                  <a:schemeClr val="accent6"/>
                </a:solidFill>
                <a:prstDash val="solid"/>
                <a:miter lim="157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39"/>
              <p:cNvSpPr/>
              <p:nvPr/>
            </p:nvSpPr>
            <p:spPr>
              <a:xfrm>
                <a:off x="7570462" y="2369884"/>
                <a:ext cx="54938" cy="34342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812" fill="none" extrusionOk="0">
                    <a:moveTo>
                      <a:pt x="1298" y="812"/>
                    </a:moveTo>
                    <a:lnTo>
                      <a:pt x="0" y="1"/>
                    </a:lnTo>
                  </a:path>
                </a:pathLst>
              </a:custGeom>
              <a:noFill/>
              <a:ln w="2675" cap="flat" cmpd="sng">
                <a:solidFill>
                  <a:schemeClr val="accent6"/>
                </a:solidFill>
                <a:prstDash val="solid"/>
                <a:miter lim="157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39"/>
              <p:cNvSpPr/>
              <p:nvPr/>
            </p:nvSpPr>
            <p:spPr>
              <a:xfrm>
                <a:off x="7629670" y="2308181"/>
                <a:ext cx="48806" cy="19877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470" fill="none" extrusionOk="0">
                    <a:moveTo>
                      <a:pt x="0" y="0"/>
                    </a:moveTo>
                    <a:lnTo>
                      <a:pt x="1154" y="470"/>
                    </a:lnTo>
                  </a:path>
                </a:pathLst>
              </a:custGeom>
              <a:noFill/>
              <a:ln w="2675" cap="flat" cmpd="sng">
                <a:solidFill>
                  <a:schemeClr val="accent6"/>
                </a:solidFill>
                <a:prstDash val="solid"/>
                <a:miter lim="157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39"/>
              <p:cNvSpPr/>
              <p:nvPr/>
            </p:nvSpPr>
            <p:spPr>
              <a:xfrm>
                <a:off x="7696574" y="2342437"/>
                <a:ext cx="89237" cy="167182"/>
              </a:xfrm>
              <a:custGeom>
                <a:avLst/>
                <a:gdLst/>
                <a:ahLst/>
                <a:cxnLst/>
                <a:rect l="l" t="t" r="r" b="b"/>
                <a:pathLst>
                  <a:path w="2110" h="3953" extrusionOk="0">
                    <a:moveTo>
                      <a:pt x="1173" y="1"/>
                    </a:moveTo>
                    <a:lnTo>
                      <a:pt x="1" y="3134"/>
                    </a:lnTo>
                    <a:lnTo>
                      <a:pt x="1514" y="3953"/>
                    </a:lnTo>
                    <a:lnTo>
                      <a:pt x="2109" y="333"/>
                    </a:lnTo>
                    <a:lnTo>
                      <a:pt x="11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9"/>
              <p:cNvSpPr/>
              <p:nvPr/>
            </p:nvSpPr>
            <p:spPr>
              <a:xfrm>
                <a:off x="7259747" y="1887552"/>
                <a:ext cx="393363" cy="609223"/>
              </a:xfrm>
              <a:custGeom>
                <a:avLst/>
                <a:gdLst/>
                <a:ahLst/>
                <a:cxnLst/>
                <a:rect l="l" t="t" r="r" b="b"/>
                <a:pathLst>
                  <a:path w="9301" h="14405" fill="none" extrusionOk="0">
                    <a:moveTo>
                      <a:pt x="7449" y="1"/>
                    </a:moveTo>
                    <a:lnTo>
                      <a:pt x="8889" y="1736"/>
                    </a:lnTo>
                    <a:cubicBezTo>
                      <a:pt x="9300" y="2232"/>
                      <a:pt x="9275" y="2957"/>
                      <a:pt x="8831" y="3423"/>
                    </a:cubicBezTo>
                    <a:lnTo>
                      <a:pt x="6040" y="6348"/>
                    </a:lnTo>
                    <a:lnTo>
                      <a:pt x="7030" y="7627"/>
                    </a:lnTo>
                    <a:cubicBezTo>
                      <a:pt x="7405" y="8109"/>
                      <a:pt x="7382" y="8790"/>
                      <a:pt x="6976" y="9247"/>
                    </a:cubicBezTo>
                    <a:lnTo>
                      <a:pt x="2393" y="14404"/>
                    </a:lnTo>
                    <a:lnTo>
                      <a:pt x="193" y="8494"/>
                    </a:lnTo>
                    <a:cubicBezTo>
                      <a:pt x="1" y="7979"/>
                      <a:pt x="161" y="7399"/>
                      <a:pt x="592" y="7058"/>
                    </a:cubicBezTo>
                    <a:lnTo>
                      <a:pt x="1847" y="6060"/>
                    </a:lnTo>
                    <a:lnTo>
                      <a:pt x="458" y="2928"/>
                    </a:lnTo>
                    <a:cubicBezTo>
                      <a:pt x="224" y="2402"/>
                      <a:pt x="375" y="1784"/>
                      <a:pt x="823" y="1423"/>
                    </a:cubicBezTo>
                    <a:lnTo>
                      <a:pt x="2592" y="1"/>
                    </a:lnTo>
                  </a:path>
                </a:pathLst>
              </a:custGeom>
              <a:noFill/>
              <a:ln w="2325" cap="flat" cmpd="sng">
                <a:solidFill>
                  <a:schemeClr val="accent6"/>
                </a:solidFill>
                <a:prstDash val="solid"/>
                <a:miter lim="157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9"/>
              <p:cNvSpPr/>
              <p:nvPr/>
            </p:nvSpPr>
            <p:spPr>
              <a:xfrm>
                <a:off x="7729139" y="2356478"/>
                <a:ext cx="452107" cy="326456"/>
              </a:xfrm>
              <a:custGeom>
                <a:avLst/>
                <a:gdLst/>
                <a:ahLst/>
                <a:cxnLst/>
                <a:rect l="l" t="t" r="r" b="b"/>
                <a:pathLst>
                  <a:path w="10690" h="7719" extrusionOk="0">
                    <a:moveTo>
                      <a:pt x="1339" y="1"/>
                    </a:moveTo>
                    <a:lnTo>
                      <a:pt x="1" y="3572"/>
                    </a:lnTo>
                    <a:lnTo>
                      <a:pt x="4891" y="7078"/>
                    </a:lnTo>
                    <a:cubicBezTo>
                      <a:pt x="5496" y="7511"/>
                      <a:pt x="6191" y="7718"/>
                      <a:pt x="6879" y="7718"/>
                    </a:cubicBezTo>
                    <a:cubicBezTo>
                      <a:pt x="8029" y="7718"/>
                      <a:pt x="9157" y="7140"/>
                      <a:pt x="9803" y="6075"/>
                    </a:cubicBezTo>
                    <a:cubicBezTo>
                      <a:pt x="10689" y="4619"/>
                      <a:pt x="9973" y="2714"/>
                      <a:pt x="8345" y="2202"/>
                    </a:cubicBezTo>
                    <a:lnTo>
                      <a:pt x="133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9"/>
              <p:cNvSpPr/>
              <p:nvPr/>
            </p:nvSpPr>
            <p:spPr>
              <a:xfrm>
                <a:off x="7797905" y="2360326"/>
                <a:ext cx="274817" cy="86361"/>
              </a:xfrm>
              <a:custGeom>
                <a:avLst/>
                <a:gdLst/>
                <a:ahLst/>
                <a:cxnLst/>
                <a:rect l="l" t="t" r="r" b="b"/>
                <a:pathLst>
                  <a:path w="6498" h="2042" fill="none" extrusionOk="0">
                    <a:moveTo>
                      <a:pt x="6497" y="2042"/>
                    </a:moveTo>
                    <a:lnTo>
                      <a:pt x="1" y="1"/>
                    </a:lnTo>
                  </a:path>
                </a:pathLst>
              </a:custGeom>
              <a:noFill/>
              <a:ln w="2325" cap="flat" cmpd="sng">
                <a:solidFill>
                  <a:schemeClr val="accent6"/>
                </a:solidFill>
                <a:prstDash val="solid"/>
                <a:miter lim="157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9"/>
              <p:cNvSpPr/>
              <p:nvPr/>
            </p:nvSpPr>
            <p:spPr>
              <a:xfrm>
                <a:off x="7375583" y="1865307"/>
                <a:ext cx="181012" cy="581395"/>
              </a:xfrm>
              <a:custGeom>
                <a:avLst/>
                <a:gdLst/>
                <a:ahLst/>
                <a:cxnLst/>
                <a:rect l="l" t="t" r="r" b="b"/>
                <a:pathLst>
                  <a:path w="4280" h="13747" extrusionOk="0">
                    <a:moveTo>
                      <a:pt x="373" y="0"/>
                    </a:moveTo>
                    <a:lnTo>
                      <a:pt x="1" y="13747"/>
                    </a:lnTo>
                    <a:lnTo>
                      <a:pt x="42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9"/>
              <p:cNvSpPr/>
              <p:nvPr/>
            </p:nvSpPr>
            <p:spPr>
              <a:xfrm>
                <a:off x="7388355" y="1919609"/>
                <a:ext cx="131953" cy="85177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2014" extrusionOk="0">
                    <a:moveTo>
                      <a:pt x="1" y="1349"/>
                    </a:moveTo>
                    <a:lnTo>
                      <a:pt x="1" y="1349"/>
                    </a:lnTo>
                    <a:lnTo>
                      <a:pt x="1" y="1349"/>
                    </a:lnTo>
                    <a:close/>
                    <a:moveTo>
                      <a:pt x="1559" y="0"/>
                    </a:moveTo>
                    <a:lnTo>
                      <a:pt x="15" y="828"/>
                    </a:lnTo>
                    <a:lnTo>
                      <a:pt x="1" y="1349"/>
                    </a:lnTo>
                    <a:lnTo>
                      <a:pt x="1498" y="508"/>
                    </a:lnTo>
                    <a:lnTo>
                      <a:pt x="2952" y="2013"/>
                    </a:lnTo>
                    <a:lnTo>
                      <a:pt x="3120" y="1474"/>
                    </a:lnTo>
                    <a:lnTo>
                      <a:pt x="155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9"/>
              <p:cNvSpPr/>
              <p:nvPr/>
            </p:nvSpPr>
            <p:spPr>
              <a:xfrm>
                <a:off x="7302419" y="1455673"/>
                <a:ext cx="365788" cy="236077"/>
              </a:xfrm>
              <a:custGeom>
                <a:avLst/>
                <a:gdLst/>
                <a:ahLst/>
                <a:cxnLst/>
                <a:rect l="l" t="t" r="r" b="b"/>
                <a:pathLst>
                  <a:path w="8649" h="5582" extrusionOk="0">
                    <a:moveTo>
                      <a:pt x="2620" y="0"/>
                    </a:moveTo>
                    <a:cubicBezTo>
                      <a:pt x="2250" y="0"/>
                      <a:pt x="1886" y="65"/>
                      <a:pt x="1545" y="217"/>
                    </a:cubicBezTo>
                    <a:cubicBezTo>
                      <a:pt x="1" y="906"/>
                      <a:pt x="504" y="2766"/>
                      <a:pt x="1545" y="3492"/>
                    </a:cubicBezTo>
                    <a:lnTo>
                      <a:pt x="6772" y="5582"/>
                    </a:lnTo>
                    <a:lnTo>
                      <a:pt x="7182" y="3770"/>
                    </a:lnTo>
                    <a:cubicBezTo>
                      <a:pt x="8649" y="3348"/>
                      <a:pt x="7638" y="1381"/>
                      <a:pt x="6465" y="1381"/>
                    </a:cubicBezTo>
                    <a:cubicBezTo>
                      <a:pt x="6345" y="1381"/>
                      <a:pt x="6223" y="1401"/>
                      <a:pt x="6102" y="1446"/>
                    </a:cubicBezTo>
                    <a:cubicBezTo>
                      <a:pt x="5320" y="808"/>
                      <a:pt x="3927" y="0"/>
                      <a:pt x="262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39"/>
              <p:cNvSpPr/>
              <p:nvPr/>
            </p:nvSpPr>
            <p:spPr>
              <a:xfrm>
                <a:off x="7319759" y="1571044"/>
                <a:ext cx="240813" cy="348617"/>
              </a:xfrm>
              <a:custGeom>
                <a:avLst/>
                <a:gdLst/>
                <a:ahLst/>
                <a:cxnLst/>
                <a:rect l="l" t="t" r="r" b="b"/>
                <a:pathLst>
                  <a:path w="5694" h="8243" extrusionOk="0">
                    <a:moveTo>
                      <a:pt x="967" y="0"/>
                    </a:moveTo>
                    <a:lnTo>
                      <a:pt x="782" y="2159"/>
                    </a:lnTo>
                    <a:cubicBezTo>
                      <a:pt x="1" y="2810"/>
                      <a:pt x="1" y="4894"/>
                      <a:pt x="1898" y="5209"/>
                    </a:cubicBezTo>
                    <a:lnTo>
                      <a:pt x="1693" y="6957"/>
                    </a:lnTo>
                    <a:lnTo>
                      <a:pt x="3183" y="8242"/>
                    </a:lnTo>
                    <a:lnTo>
                      <a:pt x="5600" y="6958"/>
                    </a:lnTo>
                    <a:lnTo>
                      <a:pt x="5694" y="3479"/>
                    </a:lnTo>
                    <a:lnTo>
                      <a:pt x="5450" y="2419"/>
                    </a:lnTo>
                    <a:cubicBezTo>
                      <a:pt x="5450" y="2419"/>
                      <a:pt x="4465" y="1899"/>
                      <a:pt x="4522" y="0"/>
                    </a:cubicBezTo>
                    <a:close/>
                  </a:path>
                </a:pathLst>
              </a:custGeom>
              <a:solidFill>
                <a:srgbClr val="CF7F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9"/>
              <p:cNvSpPr/>
              <p:nvPr/>
            </p:nvSpPr>
            <p:spPr>
              <a:xfrm>
                <a:off x="7448451" y="1673600"/>
                <a:ext cx="45930" cy="44238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1046" extrusionOk="0">
                    <a:moveTo>
                      <a:pt x="522" y="0"/>
                    </a:moveTo>
                    <a:cubicBezTo>
                      <a:pt x="234" y="0"/>
                      <a:pt x="0" y="234"/>
                      <a:pt x="0" y="522"/>
                    </a:cubicBezTo>
                    <a:cubicBezTo>
                      <a:pt x="0" y="734"/>
                      <a:pt x="127" y="924"/>
                      <a:pt x="322" y="1006"/>
                    </a:cubicBezTo>
                    <a:cubicBezTo>
                      <a:pt x="387" y="1032"/>
                      <a:pt x="455" y="1045"/>
                      <a:pt x="522" y="1045"/>
                    </a:cubicBezTo>
                    <a:cubicBezTo>
                      <a:pt x="658" y="1045"/>
                      <a:pt x="791" y="992"/>
                      <a:pt x="891" y="893"/>
                    </a:cubicBezTo>
                    <a:cubicBezTo>
                      <a:pt x="1040" y="743"/>
                      <a:pt x="1086" y="519"/>
                      <a:pt x="1004" y="324"/>
                    </a:cubicBezTo>
                    <a:cubicBezTo>
                      <a:pt x="924" y="127"/>
                      <a:pt x="734" y="0"/>
                      <a:pt x="5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9"/>
              <p:cNvSpPr/>
              <p:nvPr/>
            </p:nvSpPr>
            <p:spPr>
              <a:xfrm>
                <a:off x="7442192" y="1623823"/>
                <a:ext cx="31804" cy="29097"/>
              </a:xfrm>
              <a:custGeom>
                <a:avLst/>
                <a:gdLst/>
                <a:ahLst/>
                <a:cxnLst/>
                <a:rect l="l" t="t" r="r" b="b"/>
                <a:pathLst>
                  <a:path w="752" h="688" extrusionOk="0">
                    <a:moveTo>
                      <a:pt x="407" y="0"/>
                    </a:moveTo>
                    <a:cubicBezTo>
                      <a:pt x="167" y="0"/>
                      <a:pt x="0" y="239"/>
                      <a:pt x="85" y="465"/>
                    </a:cubicBezTo>
                    <a:cubicBezTo>
                      <a:pt x="139" y="607"/>
                      <a:pt x="271" y="688"/>
                      <a:pt x="407" y="688"/>
                    </a:cubicBezTo>
                    <a:cubicBezTo>
                      <a:pt x="487" y="688"/>
                      <a:pt x="567" y="660"/>
                      <a:pt x="634" y="602"/>
                    </a:cubicBezTo>
                    <a:lnTo>
                      <a:pt x="475" y="371"/>
                    </a:lnTo>
                    <a:lnTo>
                      <a:pt x="736" y="442"/>
                    </a:lnTo>
                    <a:cubicBezTo>
                      <a:pt x="745" y="410"/>
                      <a:pt x="751" y="377"/>
                      <a:pt x="751" y="344"/>
                    </a:cubicBezTo>
                    <a:cubicBezTo>
                      <a:pt x="751" y="154"/>
                      <a:pt x="597" y="0"/>
                      <a:pt x="4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9"/>
              <p:cNvSpPr/>
              <p:nvPr/>
            </p:nvSpPr>
            <p:spPr>
              <a:xfrm>
                <a:off x="7369493" y="1623823"/>
                <a:ext cx="31846" cy="29097"/>
              </a:xfrm>
              <a:custGeom>
                <a:avLst/>
                <a:gdLst/>
                <a:ahLst/>
                <a:cxnLst/>
                <a:rect l="l" t="t" r="r" b="b"/>
                <a:pathLst>
                  <a:path w="753" h="688" extrusionOk="0">
                    <a:moveTo>
                      <a:pt x="407" y="0"/>
                    </a:moveTo>
                    <a:cubicBezTo>
                      <a:pt x="168" y="0"/>
                      <a:pt x="0" y="239"/>
                      <a:pt x="85" y="465"/>
                    </a:cubicBezTo>
                    <a:cubicBezTo>
                      <a:pt x="139" y="607"/>
                      <a:pt x="271" y="688"/>
                      <a:pt x="407" y="688"/>
                    </a:cubicBezTo>
                    <a:cubicBezTo>
                      <a:pt x="487" y="688"/>
                      <a:pt x="567" y="660"/>
                      <a:pt x="634" y="602"/>
                    </a:cubicBezTo>
                    <a:lnTo>
                      <a:pt x="476" y="371"/>
                    </a:lnTo>
                    <a:lnTo>
                      <a:pt x="737" y="442"/>
                    </a:lnTo>
                    <a:cubicBezTo>
                      <a:pt x="747" y="410"/>
                      <a:pt x="753" y="377"/>
                      <a:pt x="753" y="344"/>
                    </a:cubicBezTo>
                    <a:cubicBezTo>
                      <a:pt x="753" y="154"/>
                      <a:pt x="599" y="0"/>
                      <a:pt x="40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39"/>
              <p:cNvSpPr/>
              <p:nvPr/>
            </p:nvSpPr>
            <p:spPr>
              <a:xfrm>
                <a:off x="7369409" y="1599929"/>
                <a:ext cx="39797" cy="7909"/>
              </a:xfrm>
              <a:custGeom>
                <a:avLst/>
                <a:gdLst/>
                <a:ahLst/>
                <a:cxnLst/>
                <a:rect l="l" t="t" r="r" b="b"/>
                <a:pathLst>
                  <a:path w="941" h="187" fill="none" extrusionOk="0">
                    <a:moveTo>
                      <a:pt x="940" y="186"/>
                    </a:moveTo>
                    <a:cubicBezTo>
                      <a:pt x="940" y="186"/>
                      <a:pt x="577" y="1"/>
                      <a:pt x="1" y="155"/>
                    </a:cubicBezTo>
                  </a:path>
                </a:pathLst>
              </a:custGeom>
              <a:solidFill>
                <a:schemeClr val="accent6"/>
              </a:solidFill>
              <a:ln w="4625" cap="flat" cmpd="sng">
                <a:solidFill>
                  <a:srgbClr val="1B2536"/>
                </a:solidFill>
                <a:prstDash val="solid"/>
                <a:miter lim="157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39"/>
              <p:cNvSpPr/>
              <p:nvPr/>
            </p:nvSpPr>
            <p:spPr>
              <a:xfrm>
                <a:off x="7441981" y="1599929"/>
                <a:ext cx="39713" cy="7909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7" fill="none" extrusionOk="0">
                    <a:moveTo>
                      <a:pt x="1" y="186"/>
                    </a:moveTo>
                    <a:cubicBezTo>
                      <a:pt x="1" y="186"/>
                      <a:pt x="362" y="1"/>
                      <a:pt x="939" y="155"/>
                    </a:cubicBezTo>
                  </a:path>
                </a:pathLst>
              </a:custGeom>
              <a:solidFill>
                <a:schemeClr val="accent6"/>
              </a:solidFill>
              <a:ln w="4625" cap="flat" cmpd="sng">
                <a:solidFill>
                  <a:srgbClr val="1B2536"/>
                </a:solidFill>
                <a:prstDash val="solid"/>
                <a:miter lim="157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9"/>
              <p:cNvSpPr/>
              <p:nvPr/>
            </p:nvSpPr>
            <p:spPr>
              <a:xfrm>
                <a:off x="7375879" y="1673642"/>
                <a:ext cx="83570" cy="23388"/>
              </a:xfrm>
              <a:custGeom>
                <a:avLst/>
                <a:gdLst/>
                <a:ahLst/>
                <a:cxnLst/>
                <a:rect l="l" t="t" r="r" b="b"/>
                <a:pathLst>
                  <a:path w="1976" h="553" extrusionOk="0">
                    <a:moveTo>
                      <a:pt x="989" y="1"/>
                    </a:moveTo>
                    <a:cubicBezTo>
                      <a:pt x="134" y="1"/>
                      <a:pt x="0" y="552"/>
                      <a:pt x="0" y="552"/>
                    </a:cubicBezTo>
                    <a:lnTo>
                      <a:pt x="1975" y="552"/>
                    </a:lnTo>
                    <a:cubicBezTo>
                      <a:pt x="1975" y="552"/>
                      <a:pt x="1842" y="1"/>
                      <a:pt x="98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9"/>
              <p:cNvSpPr/>
              <p:nvPr/>
            </p:nvSpPr>
            <p:spPr>
              <a:xfrm>
                <a:off x="7528255" y="1649706"/>
                <a:ext cx="103913" cy="100022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2365" extrusionOk="0">
                    <a:moveTo>
                      <a:pt x="1182" y="1"/>
                    </a:moveTo>
                    <a:cubicBezTo>
                      <a:pt x="530" y="1"/>
                      <a:pt x="0" y="530"/>
                      <a:pt x="0" y="1183"/>
                    </a:cubicBezTo>
                    <a:cubicBezTo>
                      <a:pt x="0" y="1660"/>
                      <a:pt x="288" y="2091"/>
                      <a:pt x="729" y="2275"/>
                    </a:cubicBezTo>
                    <a:cubicBezTo>
                      <a:pt x="876" y="2335"/>
                      <a:pt x="1029" y="2364"/>
                      <a:pt x="1181" y="2364"/>
                    </a:cubicBezTo>
                    <a:cubicBezTo>
                      <a:pt x="1488" y="2364"/>
                      <a:pt x="1790" y="2245"/>
                      <a:pt x="2016" y="2019"/>
                    </a:cubicBezTo>
                    <a:cubicBezTo>
                      <a:pt x="2354" y="1681"/>
                      <a:pt x="2456" y="1172"/>
                      <a:pt x="2273" y="730"/>
                    </a:cubicBezTo>
                    <a:cubicBezTo>
                      <a:pt x="2090" y="288"/>
                      <a:pt x="1660" y="1"/>
                      <a:pt x="1182" y="1"/>
                    </a:cubicBezTo>
                    <a:close/>
                  </a:path>
                </a:pathLst>
              </a:custGeom>
              <a:solidFill>
                <a:srgbClr val="CF7F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9"/>
              <p:cNvSpPr/>
              <p:nvPr/>
            </p:nvSpPr>
            <p:spPr>
              <a:xfrm>
                <a:off x="7399182" y="1618537"/>
                <a:ext cx="29436" cy="55107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03" fill="none" extrusionOk="0">
                    <a:moveTo>
                      <a:pt x="453" y="1"/>
                    </a:moveTo>
                    <a:lnTo>
                      <a:pt x="412" y="607"/>
                    </a:lnTo>
                    <a:lnTo>
                      <a:pt x="56" y="1118"/>
                    </a:lnTo>
                    <a:cubicBezTo>
                      <a:pt x="1" y="1197"/>
                      <a:pt x="56" y="1302"/>
                      <a:pt x="152" y="1302"/>
                    </a:cubicBezTo>
                    <a:lnTo>
                      <a:pt x="695" y="1302"/>
                    </a:lnTo>
                  </a:path>
                </a:pathLst>
              </a:custGeom>
              <a:noFill/>
              <a:ln w="2675" cap="flat" cmpd="sng">
                <a:solidFill>
                  <a:schemeClr val="accent6"/>
                </a:solidFill>
                <a:prstDash val="solid"/>
                <a:miter lim="157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9"/>
              <p:cNvSpPr/>
              <p:nvPr/>
            </p:nvSpPr>
            <p:spPr>
              <a:xfrm>
                <a:off x="7393346" y="1724900"/>
                <a:ext cx="37006" cy="6344"/>
              </a:xfrm>
              <a:custGeom>
                <a:avLst/>
                <a:gdLst/>
                <a:ahLst/>
                <a:cxnLst/>
                <a:rect l="l" t="t" r="r" b="b"/>
                <a:pathLst>
                  <a:path w="875" h="150" fill="none" extrusionOk="0">
                    <a:moveTo>
                      <a:pt x="0" y="0"/>
                    </a:moveTo>
                    <a:cubicBezTo>
                      <a:pt x="0" y="0"/>
                      <a:pt x="354" y="149"/>
                      <a:pt x="874" y="0"/>
                    </a:cubicBezTo>
                  </a:path>
                </a:pathLst>
              </a:custGeom>
              <a:noFill/>
              <a:ln w="2675" cap="flat" cmpd="sng">
                <a:solidFill>
                  <a:schemeClr val="accent6"/>
                </a:solidFill>
                <a:prstDash val="solid"/>
                <a:miter lim="157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9"/>
              <p:cNvSpPr/>
              <p:nvPr/>
            </p:nvSpPr>
            <p:spPr>
              <a:xfrm>
                <a:off x="7409163" y="1759113"/>
                <a:ext cx="123325" cy="49355"/>
              </a:xfrm>
              <a:custGeom>
                <a:avLst/>
                <a:gdLst/>
                <a:ahLst/>
                <a:cxnLst/>
                <a:rect l="l" t="t" r="r" b="b"/>
                <a:pathLst>
                  <a:path w="2916" h="1167" fill="none" extrusionOk="0">
                    <a:moveTo>
                      <a:pt x="0" y="794"/>
                    </a:moveTo>
                    <a:cubicBezTo>
                      <a:pt x="0" y="794"/>
                      <a:pt x="1823" y="1166"/>
                      <a:pt x="2915" y="0"/>
                    </a:cubicBezTo>
                  </a:path>
                </a:pathLst>
              </a:custGeom>
              <a:noFill/>
              <a:ln w="2675" cap="flat" cmpd="sng">
                <a:solidFill>
                  <a:schemeClr val="accent6"/>
                </a:solidFill>
                <a:prstDash val="solid"/>
                <a:miter lim="157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9"/>
              <p:cNvSpPr/>
              <p:nvPr/>
            </p:nvSpPr>
            <p:spPr>
              <a:xfrm>
                <a:off x="7542423" y="1667849"/>
                <a:ext cx="63735" cy="40136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949" fill="none" extrusionOk="0">
                    <a:moveTo>
                      <a:pt x="1507" y="578"/>
                    </a:moveTo>
                    <a:cubicBezTo>
                      <a:pt x="1153" y="1"/>
                      <a:pt x="427" y="1"/>
                      <a:pt x="0" y="948"/>
                    </a:cubicBezTo>
                  </a:path>
                </a:pathLst>
              </a:custGeom>
              <a:noFill/>
              <a:ln w="2675" cap="flat" cmpd="sng">
                <a:solidFill>
                  <a:schemeClr val="accent6"/>
                </a:solidFill>
                <a:prstDash val="solid"/>
                <a:miter lim="157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9"/>
              <p:cNvSpPr/>
              <p:nvPr/>
            </p:nvSpPr>
            <p:spPr>
              <a:xfrm>
                <a:off x="7571308" y="1676983"/>
                <a:ext cx="6936" cy="31000"/>
              </a:xfrm>
              <a:custGeom>
                <a:avLst/>
                <a:gdLst/>
                <a:ahLst/>
                <a:cxnLst/>
                <a:rect l="l" t="t" r="r" b="b"/>
                <a:pathLst>
                  <a:path w="164" h="733" fill="none" extrusionOk="0">
                    <a:moveTo>
                      <a:pt x="164" y="732"/>
                    </a:moveTo>
                    <a:lnTo>
                      <a:pt x="1" y="0"/>
                    </a:lnTo>
                  </a:path>
                </a:pathLst>
              </a:custGeom>
              <a:noFill/>
              <a:ln w="2675" cap="flat" cmpd="sng">
                <a:solidFill>
                  <a:schemeClr val="accent6"/>
                </a:solidFill>
                <a:prstDash val="solid"/>
                <a:miter lim="157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9"/>
              <p:cNvSpPr/>
              <p:nvPr/>
            </p:nvSpPr>
            <p:spPr>
              <a:xfrm>
                <a:off x="7375583" y="1919609"/>
                <a:ext cx="112160" cy="527091"/>
              </a:xfrm>
              <a:custGeom>
                <a:avLst/>
                <a:gdLst/>
                <a:ahLst/>
                <a:cxnLst/>
                <a:rect l="l" t="t" r="r" b="b"/>
                <a:pathLst>
                  <a:path w="2652" h="12463" extrusionOk="0">
                    <a:moveTo>
                      <a:pt x="1861" y="0"/>
                    </a:moveTo>
                    <a:lnTo>
                      <a:pt x="895" y="511"/>
                    </a:lnTo>
                    <a:lnTo>
                      <a:pt x="1250" y="1470"/>
                    </a:lnTo>
                    <a:lnTo>
                      <a:pt x="185" y="5715"/>
                    </a:lnTo>
                    <a:lnTo>
                      <a:pt x="1" y="12463"/>
                    </a:lnTo>
                    <a:lnTo>
                      <a:pt x="2110" y="5689"/>
                    </a:lnTo>
                    <a:lnTo>
                      <a:pt x="1907" y="1520"/>
                    </a:lnTo>
                    <a:lnTo>
                      <a:pt x="2652" y="753"/>
                    </a:lnTo>
                    <a:lnTo>
                      <a:pt x="186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6" name="Google Shape;1506;p39"/>
            <p:cNvGrpSpPr/>
            <p:nvPr/>
          </p:nvGrpSpPr>
          <p:grpSpPr>
            <a:xfrm>
              <a:off x="6282369" y="928157"/>
              <a:ext cx="858235" cy="829692"/>
              <a:chOff x="6282369" y="928157"/>
              <a:chExt cx="858235" cy="829692"/>
            </a:xfrm>
          </p:grpSpPr>
          <p:sp>
            <p:nvSpPr>
              <p:cNvPr id="1507" name="Google Shape;1507;p39"/>
              <p:cNvSpPr/>
              <p:nvPr/>
            </p:nvSpPr>
            <p:spPr>
              <a:xfrm>
                <a:off x="6282369" y="928157"/>
                <a:ext cx="858235" cy="644929"/>
              </a:xfrm>
              <a:custGeom>
                <a:avLst/>
                <a:gdLst/>
                <a:ahLst/>
                <a:cxnLst/>
                <a:rect l="l" t="t" r="r" b="b"/>
                <a:pathLst>
                  <a:path w="20037" h="15057" extrusionOk="0">
                    <a:moveTo>
                      <a:pt x="10018" y="1"/>
                    </a:moveTo>
                    <a:cubicBezTo>
                      <a:pt x="7360" y="1"/>
                      <a:pt x="4813" y="794"/>
                      <a:pt x="2934" y="2205"/>
                    </a:cubicBezTo>
                    <a:cubicBezTo>
                      <a:pt x="1056" y="3618"/>
                      <a:pt x="0" y="5532"/>
                      <a:pt x="0" y="7528"/>
                    </a:cubicBezTo>
                    <a:cubicBezTo>
                      <a:pt x="0" y="9525"/>
                      <a:pt x="1056" y="11439"/>
                      <a:pt x="2934" y="12852"/>
                    </a:cubicBezTo>
                    <a:cubicBezTo>
                      <a:pt x="4813" y="14263"/>
                      <a:pt x="7360" y="15056"/>
                      <a:pt x="10018" y="15056"/>
                    </a:cubicBezTo>
                    <a:cubicBezTo>
                      <a:pt x="12675" y="15056"/>
                      <a:pt x="15224" y="14263"/>
                      <a:pt x="17101" y="12852"/>
                    </a:cubicBezTo>
                    <a:cubicBezTo>
                      <a:pt x="18981" y="11439"/>
                      <a:pt x="20037" y="9525"/>
                      <a:pt x="20037" y="7528"/>
                    </a:cubicBezTo>
                    <a:cubicBezTo>
                      <a:pt x="20037" y="5532"/>
                      <a:pt x="18981" y="3618"/>
                      <a:pt x="17101" y="2205"/>
                    </a:cubicBezTo>
                    <a:cubicBezTo>
                      <a:pt x="15224" y="794"/>
                      <a:pt x="12675" y="1"/>
                      <a:pt x="100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39"/>
              <p:cNvSpPr/>
              <p:nvPr/>
            </p:nvSpPr>
            <p:spPr>
              <a:xfrm>
                <a:off x="6573982" y="1490489"/>
                <a:ext cx="283637" cy="267360"/>
              </a:xfrm>
              <a:custGeom>
                <a:avLst/>
                <a:gdLst/>
                <a:ahLst/>
                <a:cxnLst/>
                <a:rect l="l" t="t" r="r" b="b"/>
                <a:pathLst>
                  <a:path w="6622" h="6242" extrusionOk="0">
                    <a:moveTo>
                      <a:pt x="1" y="0"/>
                    </a:moveTo>
                    <a:lnTo>
                      <a:pt x="6621" y="6242"/>
                    </a:lnTo>
                    <a:lnTo>
                      <a:pt x="623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9"/>
              <p:cNvSpPr/>
              <p:nvPr/>
            </p:nvSpPr>
            <p:spPr>
              <a:xfrm>
                <a:off x="6550509" y="1097097"/>
                <a:ext cx="321886" cy="43"/>
              </a:xfrm>
              <a:custGeom>
                <a:avLst/>
                <a:gdLst/>
                <a:ahLst/>
                <a:cxnLst/>
                <a:rect l="l" t="t" r="r" b="b"/>
                <a:pathLst>
                  <a:path w="7515" h="1" fill="none" extrusionOk="0">
                    <a:moveTo>
                      <a:pt x="7515" y="1"/>
                    </a:moveTo>
                    <a:lnTo>
                      <a:pt x="0" y="1"/>
                    </a:lnTo>
                  </a:path>
                </a:pathLst>
              </a:custGeom>
              <a:noFill/>
              <a:ln w="6725" cap="flat" cmpd="sng">
                <a:solidFill>
                  <a:schemeClr val="dk1"/>
                </a:solidFill>
                <a:prstDash val="solid"/>
                <a:miter lim="157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9"/>
              <p:cNvSpPr/>
              <p:nvPr/>
            </p:nvSpPr>
            <p:spPr>
              <a:xfrm>
                <a:off x="6550509" y="1182937"/>
                <a:ext cx="321886" cy="43"/>
              </a:xfrm>
              <a:custGeom>
                <a:avLst/>
                <a:gdLst/>
                <a:ahLst/>
                <a:cxnLst/>
                <a:rect l="l" t="t" r="r" b="b"/>
                <a:pathLst>
                  <a:path w="7515" h="1" fill="none" extrusionOk="0">
                    <a:moveTo>
                      <a:pt x="7515" y="0"/>
                    </a:moveTo>
                    <a:lnTo>
                      <a:pt x="0" y="0"/>
                    </a:lnTo>
                  </a:path>
                </a:pathLst>
              </a:custGeom>
              <a:noFill/>
              <a:ln w="6725" cap="flat" cmpd="sng">
                <a:solidFill>
                  <a:schemeClr val="dk1"/>
                </a:solidFill>
                <a:prstDash val="solid"/>
                <a:miter lim="157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9"/>
              <p:cNvSpPr/>
              <p:nvPr/>
            </p:nvSpPr>
            <p:spPr>
              <a:xfrm>
                <a:off x="6550509" y="1268778"/>
                <a:ext cx="321886" cy="0"/>
              </a:xfrm>
              <a:custGeom>
                <a:avLst/>
                <a:gdLst/>
                <a:ahLst/>
                <a:cxnLst/>
                <a:rect l="l" t="t" r="r" b="b"/>
                <a:pathLst>
                  <a:path w="7515" fill="none" extrusionOk="0">
                    <a:moveTo>
                      <a:pt x="7515" y="0"/>
                    </a:moveTo>
                    <a:lnTo>
                      <a:pt x="0" y="0"/>
                    </a:lnTo>
                  </a:path>
                </a:pathLst>
              </a:custGeom>
              <a:noFill/>
              <a:ln w="6725" cap="flat" cmpd="sng">
                <a:solidFill>
                  <a:schemeClr val="dk1"/>
                </a:solidFill>
                <a:prstDash val="solid"/>
                <a:miter lim="157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9"/>
              <p:cNvSpPr/>
              <p:nvPr/>
            </p:nvSpPr>
            <p:spPr>
              <a:xfrm>
                <a:off x="6550509" y="1354490"/>
                <a:ext cx="321886" cy="43"/>
              </a:xfrm>
              <a:custGeom>
                <a:avLst/>
                <a:gdLst/>
                <a:ahLst/>
                <a:cxnLst/>
                <a:rect l="l" t="t" r="r" b="b"/>
                <a:pathLst>
                  <a:path w="7515" h="1" fill="none" extrusionOk="0">
                    <a:moveTo>
                      <a:pt x="7515" y="1"/>
                    </a:moveTo>
                    <a:lnTo>
                      <a:pt x="0" y="1"/>
                    </a:lnTo>
                  </a:path>
                </a:pathLst>
              </a:custGeom>
              <a:noFill/>
              <a:ln w="6725" cap="flat" cmpd="sng">
                <a:solidFill>
                  <a:schemeClr val="dk1"/>
                </a:solidFill>
                <a:prstDash val="solid"/>
                <a:miter lim="157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3" name="Google Shape;1513;p39"/>
            <p:cNvGrpSpPr/>
            <p:nvPr/>
          </p:nvGrpSpPr>
          <p:grpSpPr>
            <a:xfrm>
              <a:off x="6493971" y="1934802"/>
              <a:ext cx="182884" cy="182882"/>
              <a:chOff x="6675374" y="4420328"/>
              <a:chExt cx="89825" cy="89525"/>
            </a:xfrm>
          </p:grpSpPr>
          <p:sp>
            <p:nvSpPr>
              <p:cNvPr id="1514" name="Google Shape;1514;p39"/>
              <p:cNvSpPr/>
              <p:nvPr/>
            </p:nvSpPr>
            <p:spPr>
              <a:xfrm>
                <a:off x="6714999" y="4420328"/>
                <a:ext cx="10550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581" extrusionOk="0">
                    <a:moveTo>
                      <a:pt x="211" y="1"/>
                    </a:moveTo>
                    <a:cubicBezTo>
                      <a:pt x="95" y="1"/>
                      <a:pt x="1" y="95"/>
                      <a:pt x="1" y="211"/>
                    </a:cubicBezTo>
                    <a:lnTo>
                      <a:pt x="1" y="3370"/>
                    </a:lnTo>
                    <a:cubicBezTo>
                      <a:pt x="1" y="3486"/>
                      <a:pt x="95" y="3580"/>
                      <a:pt x="211" y="3580"/>
                    </a:cubicBezTo>
                    <a:cubicBezTo>
                      <a:pt x="327" y="3580"/>
                      <a:pt x="420" y="3487"/>
                      <a:pt x="422" y="3371"/>
                    </a:cubicBezTo>
                    <a:lnTo>
                      <a:pt x="422" y="211"/>
                    </a:lnTo>
                    <a:cubicBezTo>
                      <a:pt x="422" y="95"/>
                      <a:pt x="327" y="1"/>
                      <a:pt x="2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9"/>
              <p:cNvSpPr/>
              <p:nvPr/>
            </p:nvSpPr>
            <p:spPr>
              <a:xfrm>
                <a:off x="6675374" y="4459853"/>
                <a:ext cx="89825" cy="10500"/>
              </a:xfrm>
              <a:custGeom>
                <a:avLst/>
                <a:gdLst/>
                <a:ahLst/>
                <a:cxnLst/>
                <a:rect l="l" t="t" r="r" b="b"/>
                <a:pathLst>
                  <a:path w="3593" h="420" extrusionOk="0">
                    <a:moveTo>
                      <a:pt x="208" y="0"/>
                    </a:moveTo>
                    <a:cubicBezTo>
                      <a:pt x="93" y="0"/>
                      <a:pt x="0" y="94"/>
                      <a:pt x="0" y="209"/>
                    </a:cubicBezTo>
                    <a:cubicBezTo>
                      <a:pt x="0" y="327"/>
                      <a:pt x="94" y="420"/>
                      <a:pt x="211" y="420"/>
                    </a:cubicBezTo>
                    <a:cubicBezTo>
                      <a:pt x="213" y="420"/>
                      <a:pt x="215" y="420"/>
                      <a:pt x="217" y="420"/>
                    </a:cubicBezTo>
                    <a:lnTo>
                      <a:pt x="3375" y="420"/>
                    </a:lnTo>
                    <a:cubicBezTo>
                      <a:pt x="3377" y="420"/>
                      <a:pt x="3379" y="420"/>
                      <a:pt x="3381" y="420"/>
                    </a:cubicBezTo>
                    <a:cubicBezTo>
                      <a:pt x="3498" y="420"/>
                      <a:pt x="3592" y="327"/>
                      <a:pt x="3592" y="209"/>
                    </a:cubicBezTo>
                    <a:cubicBezTo>
                      <a:pt x="3592" y="94"/>
                      <a:pt x="3499" y="0"/>
                      <a:pt x="3384" y="0"/>
                    </a:cubicBezTo>
                    <a:cubicBezTo>
                      <a:pt x="3381" y="0"/>
                      <a:pt x="3378" y="0"/>
                      <a:pt x="3375" y="0"/>
                    </a:cubicBezTo>
                    <a:lnTo>
                      <a:pt x="217" y="0"/>
                    </a:lnTo>
                    <a:cubicBezTo>
                      <a:pt x="214" y="0"/>
                      <a:pt x="211" y="0"/>
                      <a:pt x="2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7CF4A62A-DA3E-4F1D-7580-FF247473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384968"/>
            <a:ext cx="3860773" cy="2659759"/>
          </a:xfrm>
        </p:spPr>
        <p:txBody>
          <a:bodyPr/>
          <a:lstStyle/>
          <a:p>
            <a:r>
              <a:rPr lang="en-IN" dirty="0"/>
              <a:t>Let’s hear what Sam and Clover have to say….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596EB321-392A-6874-889C-1150E0270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355849" y="996705"/>
            <a:ext cx="1704127" cy="391675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1A3479C3-0271-4D3C-BF22-AAC26ECBD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0502" y="1439243"/>
            <a:ext cx="805585" cy="3314700"/>
          </a:xfrm>
          <a:prstGeom prst="rect">
            <a:avLst/>
          </a:prstGeom>
        </p:spPr>
      </p:pic>
      <p:sp>
        <p:nvSpPr>
          <p:cNvPr id="48" name="Speech Bubble: Oval 47">
            <a:extLst>
              <a:ext uri="{FF2B5EF4-FFF2-40B4-BE49-F238E27FC236}">
                <a16:creationId xmlns:a16="http://schemas.microsoft.com/office/drawing/2014/main" id="{FC1422BC-2410-4C46-BF70-AE50DC532F36}"/>
              </a:ext>
            </a:extLst>
          </p:cNvPr>
          <p:cNvSpPr/>
          <p:nvPr/>
        </p:nvSpPr>
        <p:spPr>
          <a:xfrm>
            <a:off x="2029771" y="457801"/>
            <a:ext cx="2542229" cy="1188167"/>
          </a:xfrm>
          <a:prstGeom prst="wedgeEllipseCallout">
            <a:avLst>
              <a:gd name="adj1" fmla="val -24942"/>
              <a:gd name="adj2" fmla="val 76793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6"/>
                </a:solidFill>
              </a:rPr>
              <a:t> What does climate justice mean?</a:t>
            </a:r>
          </a:p>
        </p:txBody>
      </p:sp>
      <p:sp>
        <p:nvSpPr>
          <p:cNvPr id="49" name="Speech Bubble: Rectangle with Corners Rounded 48">
            <a:extLst>
              <a:ext uri="{FF2B5EF4-FFF2-40B4-BE49-F238E27FC236}">
                <a16:creationId xmlns:a16="http://schemas.microsoft.com/office/drawing/2014/main" id="{73DB6520-D301-D8D4-A32A-4AA83D5E39F2}"/>
              </a:ext>
            </a:extLst>
          </p:cNvPr>
          <p:cNvSpPr/>
          <p:nvPr/>
        </p:nvSpPr>
        <p:spPr>
          <a:xfrm>
            <a:off x="5661019" y="168837"/>
            <a:ext cx="2862184" cy="1270406"/>
          </a:xfrm>
          <a:prstGeom prst="wedgeRoundRectCallout">
            <a:avLst>
              <a:gd name="adj1" fmla="val 4998"/>
              <a:gd name="adj2" fmla="val 110085"/>
              <a:gd name="adj3" fmla="val 16667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6"/>
                </a:solidFill>
              </a:rPr>
              <a:t>It’s about recognizing that climate change affects different people in unfair ways, especially marginalized communities.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38"/>
          <p:cNvSpPr/>
          <p:nvPr/>
        </p:nvSpPr>
        <p:spPr>
          <a:xfrm flipH="1">
            <a:off x="561912" y="3282960"/>
            <a:ext cx="1277881" cy="1252215"/>
          </a:xfrm>
          <a:custGeom>
            <a:avLst/>
            <a:gdLst/>
            <a:ahLst/>
            <a:cxnLst/>
            <a:rect l="l" t="t" r="r" b="b"/>
            <a:pathLst>
              <a:path w="10655" h="10441" extrusionOk="0">
                <a:moveTo>
                  <a:pt x="5315" y="3576"/>
                </a:moveTo>
                <a:cubicBezTo>
                  <a:pt x="5345" y="3576"/>
                  <a:pt x="5375" y="3576"/>
                  <a:pt x="5405" y="3578"/>
                </a:cubicBezTo>
                <a:cubicBezTo>
                  <a:pt x="6025" y="3614"/>
                  <a:pt x="6564" y="4021"/>
                  <a:pt x="6769" y="4611"/>
                </a:cubicBezTo>
                <a:cubicBezTo>
                  <a:pt x="6973" y="5198"/>
                  <a:pt x="6803" y="5852"/>
                  <a:pt x="6337" y="6265"/>
                </a:cubicBezTo>
                <a:cubicBezTo>
                  <a:pt x="6043" y="6526"/>
                  <a:pt x="5678" y="6654"/>
                  <a:pt x="5315" y="6654"/>
                </a:cubicBezTo>
                <a:cubicBezTo>
                  <a:pt x="4890" y="6654"/>
                  <a:pt x="4468" y="6480"/>
                  <a:pt x="4163" y="6138"/>
                </a:cubicBezTo>
                <a:cubicBezTo>
                  <a:pt x="3750" y="5673"/>
                  <a:pt x="3657" y="5003"/>
                  <a:pt x="3929" y="4444"/>
                </a:cubicBezTo>
                <a:cubicBezTo>
                  <a:pt x="4186" y="3910"/>
                  <a:pt x="4727" y="3576"/>
                  <a:pt x="5315" y="3576"/>
                </a:cubicBezTo>
                <a:close/>
                <a:moveTo>
                  <a:pt x="4872" y="0"/>
                </a:moveTo>
                <a:lnTo>
                  <a:pt x="4792" y="1374"/>
                </a:lnTo>
                <a:cubicBezTo>
                  <a:pt x="4289" y="1444"/>
                  <a:pt x="3805" y="1614"/>
                  <a:pt x="3370" y="1876"/>
                </a:cubicBezTo>
                <a:lnTo>
                  <a:pt x="2396" y="780"/>
                </a:lnTo>
                <a:lnTo>
                  <a:pt x="1140" y="1895"/>
                </a:lnTo>
                <a:lnTo>
                  <a:pt x="2158" y="3041"/>
                </a:lnTo>
                <a:cubicBezTo>
                  <a:pt x="1971" y="3328"/>
                  <a:pt x="1822" y="3638"/>
                  <a:pt x="1720" y="3965"/>
                </a:cubicBezTo>
                <a:lnTo>
                  <a:pt x="100" y="3870"/>
                </a:lnTo>
                <a:lnTo>
                  <a:pt x="1" y="5547"/>
                </a:lnTo>
                <a:lnTo>
                  <a:pt x="1572" y="5638"/>
                </a:lnTo>
                <a:cubicBezTo>
                  <a:pt x="1643" y="6141"/>
                  <a:pt x="1813" y="6625"/>
                  <a:pt x="2075" y="7060"/>
                </a:cubicBezTo>
                <a:lnTo>
                  <a:pt x="978" y="8035"/>
                </a:lnTo>
                <a:lnTo>
                  <a:pt x="2094" y="9290"/>
                </a:lnTo>
                <a:lnTo>
                  <a:pt x="3241" y="8272"/>
                </a:lnTo>
                <a:cubicBezTo>
                  <a:pt x="3584" y="8498"/>
                  <a:pt x="3961" y="8666"/>
                  <a:pt x="4358" y="8772"/>
                </a:cubicBezTo>
                <a:lnTo>
                  <a:pt x="4266" y="10343"/>
                </a:lnTo>
                <a:lnTo>
                  <a:pt x="5942" y="10440"/>
                </a:lnTo>
                <a:lnTo>
                  <a:pt x="6038" y="8820"/>
                </a:lnTo>
                <a:cubicBezTo>
                  <a:pt x="6374" y="8754"/>
                  <a:pt x="6700" y="8644"/>
                  <a:pt x="7004" y="8490"/>
                </a:cubicBezTo>
                <a:lnTo>
                  <a:pt x="8024" y="9637"/>
                </a:lnTo>
                <a:lnTo>
                  <a:pt x="9280" y="8520"/>
                </a:lnTo>
                <a:lnTo>
                  <a:pt x="8304" y="7423"/>
                </a:lnTo>
                <a:cubicBezTo>
                  <a:pt x="8530" y="7131"/>
                  <a:pt x="8713" y="6807"/>
                  <a:pt x="8843" y="6462"/>
                </a:cubicBezTo>
                <a:lnTo>
                  <a:pt x="10557" y="6562"/>
                </a:lnTo>
                <a:lnTo>
                  <a:pt x="10655" y="4884"/>
                </a:lnTo>
                <a:lnTo>
                  <a:pt x="9074" y="4791"/>
                </a:lnTo>
                <a:cubicBezTo>
                  <a:pt x="9035" y="4315"/>
                  <a:pt x="8904" y="3852"/>
                  <a:pt x="8691" y="3424"/>
                </a:cubicBezTo>
                <a:lnTo>
                  <a:pt x="9836" y="2406"/>
                </a:lnTo>
                <a:lnTo>
                  <a:pt x="8720" y="1150"/>
                </a:lnTo>
                <a:lnTo>
                  <a:pt x="7624" y="2126"/>
                </a:lnTo>
                <a:cubicBezTo>
                  <a:pt x="7275" y="1858"/>
                  <a:pt x="6883" y="1653"/>
                  <a:pt x="6465" y="1520"/>
                </a:cubicBezTo>
                <a:lnTo>
                  <a:pt x="6549" y="98"/>
                </a:lnTo>
                <a:lnTo>
                  <a:pt x="4872" y="0"/>
                </a:lnTo>
                <a:close/>
              </a:path>
            </a:pathLst>
          </a:custGeom>
          <a:solidFill>
            <a:srgbClr val="DBBBA0">
              <a:alpha val="289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3" name="Google Shape;1413;p38"/>
          <p:cNvGrpSpPr/>
          <p:nvPr/>
        </p:nvGrpSpPr>
        <p:grpSpPr>
          <a:xfrm flipH="1">
            <a:off x="419719" y="3617714"/>
            <a:ext cx="1562265" cy="1058161"/>
            <a:chOff x="5323923" y="3641495"/>
            <a:chExt cx="2109174" cy="1428403"/>
          </a:xfrm>
        </p:grpSpPr>
        <p:sp>
          <p:nvSpPr>
            <p:cNvPr id="1414" name="Google Shape;1414;p38"/>
            <p:cNvSpPr/>
            <p:nvPr/>
          </p:nvSpPr>
          <p:spPr>
            <a:xfrm rot="-548888" flipH="1">
              <a:off x="5401494" y="3789628"/>
              <a:ext cx="1954033" cy="1132136"/>
            </a:xfrm>
            <a:custGeom>
              <a:avLst/>
              <a:gdLst/>
              <a:ahLst/>
              <a:cxnLst/>
              <a:rect l="l" t="t" r="r" b="b"/>
              <a:pathLst>
                <a:path w="52038" h="30150" extrusionOk="0">
                  <a:moveTo>
                    <a:pt x="22416" y="0"/>
                  </a:moveTo>
                  <a:cubicBezTo>
                    <a:pt x="19438" y="0"/>
                    <a:pt x="15978" y="637"/>
                    <a:pt x="12015" y="2303"/>
                  </a:cubicBezTo>
                  <a:cubicBezTo>
                    <a:pt x="12015" y="2303"/>
                    <a:pt x="4636" y="4299"/>
                    <a:pt x="2547" y="15011"/>
                  </a:cubicBezTo>
                  <a:lnTo>
                    <a:pt x="2571" y="24119"/>
                  </a:lnTo>
                  <a:lnTo>
                    <a:pt x="2571" y="24405"/>
                  </a:lnTo>
                  <a:lnTo>
                    <a:pt x="2148" y="24852"/>
                  </a:lnTo>
                  <a:lnTo>
                    <a:pt x="893" y="26175"/>
                  </a:lnTo>
                  <a:lnTo>
                    <a:pt x="1026" y="27893"/>
                  </a:lnTo>
                  <a:cubicBezTo>
                    <a:pt x="1026" y="27893"/>
                    <a:pt x="0" y="28372"/>
                    <a:pt x="215" y="29419"/>
                  </a:cubicBezTo>
                  <a:cubicBezTo>
                    <a:pt x="242" y="29551"/>
                    <a:pt x="557" y="29608"/>
                    <a:pt x="1094" y="29608"/>
                  </a:cubicBezTo>
                  <a:cubicBezTo>
                    <a:pt x="4361" y="29608"/>
                    <a:pt x="15879" y="27504"/>
                    <a:pt x="21292" y="27504"/>
                  </a:cubicBezTo>
                  <a:cubicBezTo>
                    <a:pt x="22026" y="27504"/>
                    <a:pt x="22648" y="27543"/>
                    <a:pt x="23121" y="27631"/>
                  </a:cubicBezTo>
                  <a:cubicBezTo>
                    <a:pt x="26640" y="28282"/>
                    <a:pt x="37058" y="30149"/>
                    <a:pt x="43245" y="30149"/>
                  </a:cubicBezTo>
                  <a:cubicBezTo>
                    <a:pt x="45047" y="30149"/>
                    <a:pt x="46490" y="29991"/>
                    <a:pt x="47299" y="29598"/>
                  </a:cubicBezTo>
                  <a:cubicBezTo>
                    <a:pt x="50885" y="27855"/>
                    <a:pt x="52038" y="26724"/>
                    <a:pt x="52038" y="26724"/>
                  </a:cubicBezTo>
                  <a:lnTo>
                    <a:pt x="51963" y="25776"/>
                  </a:lnTo>
                  <a:lnTo>
                    <a:pt x="44161" y="23561"/>
                  </a:lnTo>
                  <a:lnTo>
                    <a:pt x="44250" y="21769"/>
                  </a:lnTo>
                  <a:lnTo>
                    <a:pt x="42924" y="21252"/>
                  </a:lnTo>
                  <a:cubicBezTo>
                    <a:pt x="42922" y="21251"/>
                    <a:pt x="42886" y="21139"/>
                    <a:pt x="42814" y="20941"/>
                  </a:cubicBezTo>
                  <a:cubicBezTo>
                    <a:pt x="42523" y="20107"/>
                    <a:pt x="41678" y="17717"/>
                    <a:pt x="40680" y="15099"/>
                  </a:cubicBezTo>
                  <a:cubicBezTo>
                    <a:pt x="39280" y="11412"/>
                    <a:pt x="37580" y="7276"/>
                    <a:pt x="36712" y="6401"/>
                  </a:cubicBezTo>
                  <a:cubicBezTo>
                    <a:pt x="35501" y="5184"/>
                    <a:pt x="30917" y="0"/>
                    <a:pt x="224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8"/>
            <p:cNvSpPr/>
            <p:nvPr/>
          </p:nvSpPr>
          <p:spPr>
            <a:xfrm rot="-548888" flipH="1">
              <a:off x="5478934" y="4757597"/>
              <a:ext cx="1947912" cy="158461"/>
            </a:xfrm>
            <a:custGeom>
              <a:avLst/>
              <a:gdLst/>
              <a:ahLst/>
              <a:cxnLst/>
              <a:rect l="l" t="t" r="r" b="b"/>
              <a:pathLst>
                <a:path w="51875" h="4220" extrusionOk="0">
                  <a:moveTo>
                    <a:pt x="51812" y="0"/>
                  </a:moveTo>
                  <a:cubicBezTo>
                    <a:pt x="51812" y="0"/>
                    <a:pt x="50660" y="1132"/>
                    <a:pt x="47073" y="2874"/>
                  </a:cubicBezTo>
                  <a:cubicBezTo>
                    <a:pt x="46264" y="3268"/>
                    <a:pt x="44820" y="3426"/>
                    <a:pt x="43018" y="3426"/>
                  </a:cubicBezTo>
                  <a:cubicBezTo>
                    <a:pt x="36831" y="3426"/>
                    <a:pt x="26415" y="1559"/>
                    <a:pt x="22897" y="907"/>
                  </a:cubicBezTo>
                  <a:cubicBezTo>
                    <a:pt x="22423" y="819"/>
                    <a:pt x="21801" y="780"/>
                    <a:pt x="21067" y="780"/>
                  </a:cubicBezTo>
                  <a:cubicBezTo>
                    <a:pt x="15653" y="780"/>
                    <a:pt x="4136" y="2885"/>
                    <a:pt x="869" y="2885"/>
                  </a:cubicBezTo>
                  <a:cubicBezTo>
                    <a:pt x="494" y="2885"/>
                    <a:pt x="228" y="2857"/>
                    <a:pt x="92" y="2796"/>
                  </a:cubicBezTo>
                  <a:cubicBezTo>
                    <a:pt x="15" y="3019"/>
                    <a:pt x="0" y="3259"/>
                    <a:pt x="52" y="3489"/>
                  </a:cubicBezTo>
                  <a:cubicBezTo>
                    <a:pt x="79" y="3621"/>
                    <a:pt x="394" y="3678"/>
                    <a:pt x="931" y="3678"/>
                  </a:cubicBezTo>
                  <a:cubicBezTo>
                    <a:pt x="4198" y="3678"/>
                    <a:pt x="15716" y="1574"/>
                    <a:pt x="21129" y="1574"/>
                  </a:cubicBezTo>
                  <a:cubicBezTo>
                    <a:pt x="21863" y="1574"/>
                    <a:pt x="22485" y="1613"/>
                    <a:pt x="22958" y="1701"/>
                  </a:cubicBezTo>
                  <a:cubicBezTo>
                    <a:pt x="26477" y="2352"/>
                    <a:pt x="36895" y="4219"/>
                    <a:pt x="43082" y="4219"/>
                  </a:cubicBezTo>
                  <a:cubicBezTo>
                    <a:pt x="44884" y="4219"/>
                    <a:pt x="46327" y="4061"/>
                    <a:pt x="47136" y="3668"/>
                  </a:cubicBezTo>
                  <a:cubicBezTo>
                    <a:pt x="50722" y="1925"/>
                    <a:pt x="51875" y="794"/>
                    <a:pt x="51875" y="794"/>
                  </a:cubicBezTo>
                  <a:lnTo>
                    <a:pt x="518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8"/>
            <p:cNvSpPr/>
            <p:nvPr/>
          </p:nvSpPr>
          <p:spPr>
            <a:xfrm rot="-548888" flipH="1">
              <a:off x="5790744" y="4552470"/>
              <a:ext cx="1515297" cy="170740"/>
            </a:xfrm>
            <a:custGeom>
              <a:avLst/>
              <a:gdLst/>
              <a:ahLst/>
              <a:cxnLst/>
              <a:rect l="l" t="t" r="r" b="b"/>
              <a:pathLst>
                <a:path w="40354" h="4547" extrusionOk="0">
                  <a:moveTo>
                    <a:pt x="40244" y="1"/>
                  </a:moveTo>
                  <a:cubicBezTo>
                    <a:pt x="40115" y="107"/>
                    <a:pt x="39928" y="232"/>
                    <a:pt x="39658" y="367"/>
                  </a:cubicBezTo>
                  <a:cubicBezTo>
                    <a:pt x="38646" y="879"/>
                    <a:pt x="36463" y="1547"/>
                    <a:pt x="31791" y="1913"/>
                  </a:cubicBezTo>
                  <a:lnTo>
                    <a:pt x="5930" y="3888"/>
                  </a:lnTo>
                  <a:cubicBezTo>
                    <a:pt x="5930" y="3888"/>
                    <a:pt x="5453" y="3937"/>
                    <a:pt x="4709" y="3937"/>
                  </a:cubicBezTo>
                  <a:cubicBezTo>
                    <a:pt x="3690" y="3937"/>
                    <a:pt x="2171" y="3845"/>
                    <a:pt x="694" y="3412"/>
                  </a:cubicBezTo>
                  <a:cubicBezTo>
                    <a:pt x="461" y="3343"/>
                    <a:pt x="230" y="3266"/>
                    <a:pt x="1" y="3180"/>
                  </a:cubicBezTo>
                  <a:lnTo>
                    <a:pt x="1" y="3466"/>
                  </a:lnTo>
                  <a:cubicBezTo>
                    <a:pt x="1" y="3466"/>
                    <a:pt x="1417" y="4546"/>
                    <a:pt x="4796" y="4546"/>
                  </a:cubicBezTo>
                  <a:cubicBezTo>
                    <a:pt x="5217" y="4546"/>
                    <a:pt x="5669" y="4529"/>
                    <a:pt x="6153" y="4492"/>
                  </a:cubicBezTo>
                  <a:lnTo>
                    <a:pt x="31837" y="2485"/>
                  </a:lnTo>
                  <a:cubicBezTo>
                    <a:pt x="31837" y="2485"/>
                    <a:pt x="39721" y="1869"/>
                    <a:pt x="40354" y="313"/>
                  </a:cubicBezTo>
                  <a:cubicBezTo>
                    <a:pt x="40354" y="313"/>
                    <a:pt x="40316" y="203"/>
                    <a:pt x="40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8"/>
            <p:cNvSpPr/>
            <p:nvPr/>
          </p:nvSpPr>
          <p:spPr>
            <a:xfrm rot="-548888" flipH="1">
              <a:off x="6826561" y="4200984"/>
              <a:ext cx="73561" cy="407607"/>
            </a:xfrm>
            <a:custGeom>
              <a:avLst/>
              <a:gdLst/>
              <a:ahLst/>
              <a:cxnLst/>
              <a:rect l="l" t="t" r="r" b="b"/>
              <a:pathLst>
                <a:path w="1959" h="10855" extrusionOk="0">
                  <a:moveTo>
                    <a:pt x="0" y="1"/>
                  </a:moveTo>
                  <a:lnTo>
                    <a:pt x="0" y="1"/>
                  </a:lnTo>
                  <a:cubicBezTo>
                    <a:pt x="1394" y="2936"/>
                    <a:pt x="662" y="8832"/>
                    <a:pt x="354" y="10854"/>
                  </a:cubicBezTo>
                  <a:lnTo>
                    <a:pt x="1309" y="10779"/>
                  </a:lnTo>
                  <a:cubicBezTo>
                    <a:pt x="1958" y="3009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8"/>
            <p:cNvSpPr/>
            <p:nvPr/>
          </p:nvSpPr>
          <p:spPr>
            <a:xfrm rot="-548888" flipH="1">
              <a:off x="7036770" y="4179411"/>
              <a:ext cx="105291" cy="407531"/>
            </a:xfrm>
            <a:custGeom>
              <a:avLst/>
              <a:gdLst/>
              <a:ahLst/>
              <a:cxnLst/>
              <a:rect l="l" t="t" r="r" b="b"/>
              <a:pathLst>
                <a:path w="2804" h="10853" extrusionOk="0">
                  <a:moveTo>
                    <a:pt x="1468" y="0"/>
                  </a:moveTo>
                  <a:lnTo>
                    <a:pt x="1468" y="0"/>
                  </a:lnTo>
                  <a:cubicBezTo>
                    <a:pt x="1467" y="1"/>
                    <a:pt x="0" y="3276"/>
                    <a:pt x="1848" y="10852"/>
                  </a:cubicBezTo>
                  <a:lnTo>
                    <a:pt x="2803" y="10777"/>
                  </a:lnTo>
                  <a:cubicBezTo>
                    <a:pt x="2186" y="8827"/>
                    <a:pt x="547" y="3118"/>
                    <a:pt x="14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8"/>
            <p:cNvSpPr/>
            <p:nvPr/>
          </p:nvSpPr>
          <p:spPr>
            <a:xfrm rot="-548888" flipH="1">
              <a:off x="6062566" y="4263537"/>
              <a:ext cx="73598" cy="407569"/>
            </a:xfrm>
            <a:custGeom>
              <a:avLst/>
              <a:gdLst/>
              <a:ahLst/>
              <a:cxnLst/>
              <a:rect l="l" t="t" r="r" b="b"/>
              <a:pathLst>
                <a:path w="1960" h="10854" extrusionOk="0">
                  <a:moveTo>
                    <a:pt x="0" y="0"/>
                  </a:moveTo>
                  <a:cubicBezTo>
                    <a:pt x="1396" y="2937"/>
                    <a:pt x="664" y="8832"/>
                    <a:pt x="356" y="10854"/>
                  </a:cubicBezTo>
                  <a:lnTo>
                    <a:pt x="1311" y="10780"/>
                  </a:lnTo>
                  <a:cubicBezTo>
                    <a:pt x="1960" y="3009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8"/>
            <p:cNvSpPr/>
            <p:nvPr/>
          </p:nvSpPr>
          <p:spPr>
            <a:xfrm rot="-548888" flipH="1">
              <a:off x="6272779" y="4241973"/>
              <a:ext cx="105215" cy="407531"/>
            </a:xfrm>
            <a:custGeom>
              <a:avLst/>
              <a:gdLst/>
              <a:ahLst/>
              <a:cxnLst/>
              <a:rect l="l" t="t" r="r" b="b"/>
              <a:pathLst>
                <a:path w="2802" h="10853" extrusionOk="0">
                  <a:moveTo>
                    <a:pt x="1466" y="0"/>
                  </a:moveTo>
                  <a:cubicBezTo>
                    <a:pt x="1466" y="1"/>
                    <a:pt x="0" y="3276"/>
                    <a:pt x="1847" y="10852"/>
                  </a:cubicBezTo>
                  <a:lnTo>
                    <a:pt x="2802" y="10777"/>
                  </a:lnTo>
                  <a:cubicBezTo>
                    <a:pt x="2184" y="8826"/>
                    <a:pt x="545" y="3118"/>
                    <a:pt x="14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8"/>
            <p:cNvSpPr/>
            <p:nvPr/>
          </p:nvSpPr>
          <p:spPr>
            <a:xfrm rot="-548888" flipH="1">
              <a:off x="6856748" y="4552952"/>
              <a:ext cx="279899" cy="151815"/>
            </a:xfrm>
            <a:custGeom>
              <a:avLst/>
              <a:gdLst/>
              <a:ahLst/>
              <a:cxnLst/>
              <a:rect l="l" t="t" r="r" b="b"/>
              <a:pathLst>
                <a:path w="7454" h="4043" extrusionOk="0">
                  <a:moveTo>
                    <a:pt x="7182" y="1"/>
                  </a:moveTo>
                  <a:lnTo>
                    <a:pt x="0" y="562"/>
                  </a:lnTo>
                  <a:lnTo>
                    <a:pt x="272" y="4042"/>
                  </a:lnTo>
                  <a:lnTo>
                    <a:pt x="7453" y="3480"/>
                  </a:lnTo>
                  <a:lnTo>
                    <a:pt x="7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8"/>
            <p:cNvSpPr/>
            <p:nvPr/>
          </p:nvSpPr>
          <p:spPr>
            <a:xfrm rot="-548888" flipH="1">
              <a:off x="6092707" y="4615437"/>
              <a:ext cx="279936" cy="151815"/>
            </a:xfrm>
            <a:custGeom>
              <a:avLst/>
              <a:gdLst/>
              <a:ahLst/>
              <a:cxnLst/>
              <a:rect l="l" t="t" r="r" b="b"/>
              <a:pathLst>
                <a:path w="7455" h="4043" extrusionOk="0">
                  <a:moveTo>
                    <a:pt x="7182" y="1"/>
                  </a:moveTo>
                  <a:lnTo>
                    <a:pt x="1" y="562"/>
                  </a:lnTo>
                  <a:lnTo>
                    <a:pt x="273" y="4042"/>
                  </a:lnTo>
                  <a:lnTo>
                    <a:pt x="7454" y="3481"/>
                  </a:lnTo>
                  <a:lnTo>
                    <a:pt x="7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8"/>
            <p:cNvSpPr/>
            <p:nvPr/>
          </p:nvSpPr>
          <p:spPr>
            <a:xfrm rot="-548888" flipH="1">
              <a:off x="5745473" y="4327469"/>
              <a:ext cx="237129" cy="422439"/>
            </a:xfrm>
            <a:custGeom>
              <a:avLst/>
              <a:gdLst/>
              <a:ahLst/>
              <a:cxnLst/>
              <a:rect l="l" t="t" r="r" b="b"/>
              <a:pathLst>
                <a:path w="6315" h="11250" extrusionOk="0">
                  <a:moveTo>
                    <a:pt x="2865" y="0"/>
                  </a:moveTo>
                  <a:cubicBezTo>
                    <a:pt x="2853" y="0"/>
                    <a:pt x="2841" y="1"/>
                    <a:pt x="2829" y="2"/>
                  </a:cubicBezTo>
                  <a:cubicBezTo>
                    <a:pt x="2387" y="36"/>
                    <a:pt x="453" y="3069"/>
                    <a:pt x="227" y="3574"/>
                  </a:cubicBezTo>
                  <a:cubicBezTo>
                    <a:pt x="0" y="4080"/>
                    <a:pt x="2953" y="11250"/>
                    <a:pt x="2953" y="11250"/>
                  </a:cubicBezTo>
                  <a:cubicBezTo>
                    <a:pt x="5224" y="10807"/>
                    <a:pt x="6314" y="9385"/>
                    <a:pt x="6314" y="9385"/>
                  </a:cubicBezTo>
                  <a:lnTo>
                    <a:pt x="3449" y="574"/>
                  </a:lnTo>
                  <a:cubicBezTo>
                    <a:pt x="3449" y="574"/>
                    <a:pt x="3279" y="0"/>
                    <a:pt x="28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8"/>
            <p:cNvSpPr/>
            <p:nvPr/>
          </p:nvSpPr>
          <p:spPr>
            <a:xfrm rot="-548888" flipH="1">
              <a:off x="5943910" y="3855732"/>
              <a:ext cx="1125790" cy="342232"/>
            </a:xfrm>
            <a:custGeom>
              <a:avLst/>
              <a:gdLst/>
              <a:ahLst/>
              <a:cxnLst/>
              <a:rect l="l" t="t" r="r" b="b"/>
              <a:pathLst>
                <a:path w="29981" h="9114" extrusionOk="0">
                  <a:moveTo>
                    <a:pt x="15070" y="1"/>
                  </a:moveTo>
                  <a:cubicBezTo>
                    <a:pt x="14458" y="1"/>
                    <a:pt x="13831" y="34"/>
                    <a:pt x="13191" y="105"/>
                  </a:cubicBezTo>
                  <a:cubicBezTo>
                    <a:pt x="3007" y="1232"/>
                    <a:pt x="1" y="9114"/>
                    <a:pt x="1" y="9114"/>
                  </a:cubicBezTo>
                  <a:cubicBezTo>
                    <a:pt x="4838" y="4113"/>
                    <a:pt x="9657" y="2457"/>
                    <a:pt x="13919" y="2457"/>
                  </a:cubicBezTo>
                  <a:cubicBezTo>
                    <a:pt x="22283" y="2457"/>
                    <a:pt x="28501" y="8837"/>
                    <a:pt x="28501" y="8837"/>
                  </a:cubicBezTo>
                  <a:lnTo>
                    <a:pt x="29981" y="7369"/>
                  </a:lnTo>
                  <a:cubicBezTo>
                    <a:pt x="29981" y="7369"/>
                    <a:pt x="24180" y="1"/>
                    <a:pt x="15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8"/>
            <p:cNvSpPr/>
            <p:nvPr/>
          </p:nvSpPr>
          <p:spPr>
            <a:xfrm rot="-548888" flipH="1">
              <a:off x="5528890" y="4784725"/>
              <a:ext cx="643684" cy="156809"/>
            </a:xfrm>
            <a:custGeom>
              <a:avLst/>
              <a:gdLst/>
              <a:ahLst/>
              <a:cxnLst/>
              <a:rect l="l" t="t" r="r" b="b"/>
              <a:pathLst>
                <a:path w="17142" h="4176" extrusionOk="0">
                  <a:moveTo>
                    <a:pt x="9940" y="1"/>
                  </a:moveTo>
                  <a:cubicBezTo>
                    <a:pt x="7403" y="1408"/>
                    <a:pt x="3209" y="1593"/>
                    <a:pt x="1177" y="1593"/>
                  </a:cubicBezTo>
                  <a:cubicBezTo>
                    <a:pt x="451" y="1593"/>
                    <a:pt x="1" y="1569"/>
                    <a:pt x="1" y="1569"/>
                  </a:cubicBezTo>
                  <a:lnTo>
                    <a:pt x="1" y="1569"/>
                  </a:lnTo>
                  <a:cubicBezTo>
                    <a:pt x="1" y="1569"/>
                    <a:pt x="11709" y="3940"/>
                    <a:pt x="12856" y="4160"/>
                  </a:cubicBezTo>
                  <a:cubicBezTo>
                    <a:pt x="12907" y="4170"/>
                    <a:pt x="12962" y="4175"/>
                    <a:pt x="13021" y="4175"/>
                  </a:cubicBezTo>
                  <a:cubicBezTo>
                    <a:pt x="14277" y="4175"/>
                    <a:pt x="17141" y="2009"/>
                    <a:pt x="17141" y="2009"/>
                  </a:cubicBezTo>
                  <a:lnTo>
                    <a:pt x="99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8"/>
            <p:cNvSpPr/>
            <p:nvPr/>
          </p:nvSpPr>
          <p:spPr>
            <a:xfrm rot="-548888" flipH="1">
              <a:off x="7265769" y="4603923"/>
              <a:ext cx="93875" cy="81822"/>
            </a:xfrm>
            <a:custGeom>
              <a:avLst/>
              <a:gdLst/>
              <a:ahLst/>
              <a:cxnLst/>
              <a:rect l="l" t="t" r="r" b="b"/>
              <a:pathLst>
                <a:path w="2500" h="2179" extrusionOk="0">
                  <a:moveTo>
                    <a:pt x="1030" y="1"/>
                  </a:moveTo>
                  <a:lnTo>
                    <a:pt x="1" y="1011"/>
                  </a:lnTo>
                  <a:lnTo>
                    <a:pt x="92" y="2179"/>
                  </a:lnTo>
                  <a:lnTo>
                    <a:pt x="936" y="2113"/>
                  </a:lnTo>
                  <a:cubicBezTo>
                    <a:pt x="910" y="1140"/>
                    <a:pt x="2499" y="84"/>
                    <a:pt x="2499" y="84"/>
                  </a:cubicBezTo>
                  <a:lnTo>
                    <a:pt x="10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7" name="Google Shape;1427;p38"/>
          <p:cNvSpPr/>
          <p:nvPr/>
        </p:nvSpPr>
        <p:spPr>
          <a:xfrm flipH="1">
            <a:off x="7183811" y="642061"/>
            <a:ext cx="1277881" cy="1252215"/>
          </a:xfrm>
          <a:custGeom>
            <a:avLst/>
            <a:gdLst/>
            <a:ahLst/>
            <a:cxnLst/>
            <a:rect l="l" t="t" r="r" b="b"/>
            <a:pathLst>
              <a:path w="10655" h="10441" extrusionOk="0">
                <a:moveTo>
                  <a:pt x="5315" y="3576"/>
                </a:moveTo>
                <a:cubicBezTo>
                  <a:pt x="5345" y="3576"/>
                  <a:pt x="5375" y="3576"/>
                  <a:pt x="5405" y="3578"/>
                </a:cubicBezTo>
                <a:cubicBezTo>
                  <a:pt x="6025" y="3614"/>
                  <a:pt x="6564" y="4021"/>
                  <a:pt x="6769" y="4611"/>
                </a:cubicBezTo>
                <a:cubicBezTo>
                  <a:pt x="6973" y="5198"/>
                  <a:pt x="6803" y="5852"/>
                  <a:pt x="6337" y="6265"/>
                </a:cubicBezTo>
                <a:cubicBezTo>
                  <a:pt x="6043" y="6526"/>
                  <a:pt x="5678" y="6654"/>
                  <a:pt x="5315" y="6654"/>
                </a:cubicBezTo>
                <a:cubicBezTo>
                  <a:pt x="4890" y="6654"/>
                  <a:pt x="4468" y="6480"/>
                  <a:pt x="4163" y="6138"/>
                </a:cubicBezTo>
                <a:cubicBezTo>
                  <a:pt x="3750" y="5673"/>
                  <a:pt x="3657" y="5003"/>
                  <a:pt x="3929" y="4444"/>
                </a:cubicBezTo>
                <a:cubicBezTo>
                  <a:pt x="4186" y="3910"/>
                  <a:pt x="4727" y="3576"/>
                  <a:pt x="5315" y="3576"/>
                </a:cubicBezTo>
                <a:close/>
                <a:moveTo>
                  <a:pt x="4872" y="0"/>
                </a:moveTo>
                <a:lnTo>
                  <a:pt x="4792" y="1374"/>
                </a:lnTo>
                <a:cubicBezTo>
                  <a:pt x="4289" y="1444"/>
                  <a:pt x="3805" y="1614"/>
                  <a:pt x="3370" y="1876"/>
                </a:cubicBezTo>
                <a:lnTo>
                  <a:pt x="2396" y="780"/>
                </a:lnTo>
                <a:lnTo>
                  <a:pt x="1140" y="1895"/>
                </a:lnTo>
                <a:lnTo>
                  <a:pt x="2158" y="3041"/>
                </a:lnTo>
                <a:cubicBezTo>
                  <a:pt x="1971" y="3328"/>
                  <a:pt x="1822" y="3638"/>
                  <a:pt x="1720" y="3965"/>
                </a:cubicBezTo>
                <a:lnTo>
                  <a:pt x="100" y="3870"/>
                </a:lnTo>
                <a:lnTo>
                  <a:pt x="1" y="5547"/>
                </a:lnTo>
                <a:lnTo>
                  <a:pt x="1572" y="5638"/>
                </a:lnTo>
                <a:cubicBezTo>
                  <a:pt x="1643" y="6141"/>
                  <a:pt x="1813" y="6625"/>
                  <a:pt x="2075" y="7060"/>
                </a:cubicBezTo>
                <a:lnTo>
                  <a:pt x="978" y="8035"/>
                </a:lnTo>
                <a:lnTo>
                  <a:pt x="2094" y="9290"/>
                </a:lnTo>
                <a:lnTo>
                  <a:pt x="3241" y="8272"/>
                </a:lnTo>
                <a:cubicBezTo>
                  <a:pt x="3584" y="8498"/>
                  <a:pt x="3961" y="8666"/>
                  <a:pt x="4358" y="8772"/>
                </a:cubicBezTo>
                <a:lnTo>
                  <a:pt x="4266" y="10343"/>
                </a:lnTo>
                <a:lnTo>
                  <a:pt x="5942" y="10440"/>
                </a:lnTo>
                <a:lnTo>
                  <a:pt x="6038" y="8820"/>
                </a:lnTo>
                <a:cubicBezTo>
                  <a:pt x="6374" y="8754"/>
                  <a:pt x="6700" y="8644"/>
                  <a:pt x="7004" y="8490"/>
                </a:cubicBezTo>
                <a:lnTo>
                  <a:pt x="8024" y="9637"/>
                </a:lnTo>
                <a:lnTo>
                  <a:pt x="9280" y="8520"/>
                </a:lnTo>
                <a:lnTo>
                  <a:pt x="8304" y="7423"/>
                </a:lnTo>
                <a:cubicBezTo>
                  <a:pt x="8530" y="7131"/>
                  <a:pt x="8713" y="6807"/>
                  <a:pt x="8843" y="6462"/>
                </a:cubicBezTo>
                <a:lnTo>
                  <a:pt x="10557" y="6562"/>
                </a:lnTo>
                <a:lnTo>
                  <a:pt x="10655" y="4884"/>
                </a:lnTo>
                <a:lnTo>
                  <a:pt x="9074" y="4791"/>
                </a:lnTo>
                <a:cubicBezTo>
                  <a:pt x="9035" y="4315"/>
                  <a:pt x="8904" y="3852"/>
                  <a:pt x="8691" y="3424"/>
                </a:cubicBezTo>
                <a:lnTo>
                  <a:pt x="9836" y="2406"/>
                </a:lnTo>
                <a:lnTo>
                  <a:pt x="8720" y="1150"/>
                </a:lnTo>
                <a:lnTo>
                  <a:pt x="7624" y="2126"/>
                </a:lnTo>
                <a:cubicBezTo>
                  <a:pt x="7275" y="1858"/>
                  <a:pt x="6883" y="1653"/>
                  <a:pt x="6465" y="1520"/>
                </a:cubicBezTo>
                <a:lnTo>
                  <a:pt x="6549" y="98"/>
                </a:lnTo>
                <a:lnTo>
                  <a:pt x="4872" y="0"/>
                </a:lnTo>
                <a:close/>
              </a:path>
            </a:pathLst>
          </a:custGeom>
          <a:solidFill>
            <a:srgbClr val="DBBBA0">
              <a:alpha val="289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8" name="Google Shape;1428;p38"/>
          <p:cNvGrpSpPr/>
          <p:nvPr/>
        </p:nvGrpSpPr>
        <p:grpSpPr>
          <a:xfrm flipH="1">
            <a:off x="7359437" y="153179"/>
            <a:ext cx="1155244" cy="1391199"/>
            <a:chOff x="4437825" y="3557000"/>
            <a:chExt cx="686175" cy="826275"/>
          </a:xfrm>
        </p:grpSpPr>
        <p:sp>
          <p:nvSpPr>
            <p:cNvPr id="1429" name="Google Shape;1429;p38"/>
            <p:cNvSpPr/>
            <p:nvPr/>
          </p:nvSpPr>
          <p:spPr>
            <a:xfrm>
              <a:off x="4437825" y="3557000"/>
              <a:ext cx="430275" cy="545725"/>
            </a:xfrm>
            <a:custGeom>
              <a:avLst/>
              <a:gdLst/>
              <a:ahLst/>
              <a:cxnLst/>
              <a:rect l="l" t="t" r="r" b="b"/>
              <a:pathLst>
                <a:path w="17211" h="21829" extrusionOk="0">
                  <a:moveTo>
                    <a:pt x="3346" y="1"/>
                  </a:moveTo>
                  <a:cubicBezTo>
                    <a:pt x="3210" y="1"/>
                    <a:pt x="3081" y="30"/>
                    <a:pt x="2958" y="92"/>
                  </a:cubicBezTo>
                  <a:cubicBezTo>
                    <a:pt x="1" y="1563"/>
                    <a:pt x="11208" y="16205"/>
                    <a:pt x="11208" y="16205"/>
                  </a:cubicBezTo>
                  <a:cubicBezTo>
                    <a:pt x="10301" y="17580"/>
                    <a:pt x="12002" y="17998"/>
                    <a:pt x="12002" y="17998"/>
                  </a:cubicBezTo>
                  <a:cubicBezTo>
                    <a:pt x="11794" y="18570"/>
                    <a:pt x="11703" y="19059"/>
                    <a:pt x="11700" y="19473"/>
                  </a:cubicBezTo>
                  <a:cubicBezTo>
                    <a:pt x="11694" y="20239"/>
                    <a:pt x="11981" y="20759"/>
                    <a:pt x="12361" y="21106"/>
                  </a:cubicBezTo>
                  <a:cubicBezTo>
                    <a:pt x="13084" y="21774"/>
                    <a:pt x="14145" y="21829"/>
                    <a:pt x="14145" y="21829"/>
                  </a:cubicBezTo>
                  <a:lnTo>
                    <a:pt x="16185" y="21331"/>
                  </a:lnTo>
                  <a:cubicBezTo>
                    <a:pt x="16210" y="21258"/>
                    <a:pt x="16229" y="21188"/>
                    <a:pt x="16249" y="21120"/>
                  </a:cubicBezTo>
                  <a:cubicBezTo>
                    <a:pt x="17211" y="17713"/>
                    <a:pt x="13843" y="17229"/>
                    <a:pt x="13843" y="17229"/>
                  </a:cubicBezTo>
                  <a:cubicBezTo>
                    <a:pt x="14755" y="15779"/>
                    <a:pt x="12833" y="15446"/>
                    <a:pt x="12833" y="15446"/>
                  </a:cubicBezTo>
                  <a:cubicBezTo>
                    <a:pt x="12833" y="15446"/>
                    <a:pt x="6902" y="1024"/>
                    <a:pt x="3676" y="54"/>
                  </a:cubicBezTo>
                  <a:cubicBezTo>
                    <a:pt x="3563" y="19"/>
                    <a:pt x="3453" y="1"/>
                    <a:pt x="33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8"/>
            <p:cNvSpPr/>
            <p:nvPr/>
          </p:nvSpPr>
          <p:spPr>
            <a:xfrm>
              <a:off x="4529675" y="3558350"/>
              <a:ext cx="338425" cy="526675"/>
            </a:xfrm>
            <a:custGeom>
              <a:avLst/>
              <a:gdLst/>
              <a:ahLst/>
              <a:cxnLst/>
              <a:rect l="l" t="t" r="r" b="b"/>
              <a:pathLst>
                <a:path w="13537" h="21067" extrusionOk="0">
                  <a:moveTo>
                    <a:pt x="1" y="0"/>
                  </a:moveTo>
                  <a:lnTo>
                    <a:pt x="1" y="0"/>
                  </a:lnTo>
                  <a:cubicBezTo>
                    <a:pt x="3631" y="4801"/>
                    <a:pt x="6531" y="10114"/>
                    <a:pt x="8604" y="15764"/>
                  </a:cubicBezTo>
                  <a:cubicBezTo>
                    <a:pt x="8962" y="15826"/>
                    <a:pt x="9349" y="16083"/>
                    <a:pt x="9468" y="16427"/>
                  </a:cubicBezTo>
                  <a:cubicBezTo>
                    <a:pt x="9583" y="16781"/>
                    <a:pt x="9501" y="17169"/>
                    <a:pt x="9252" y="17447"/>
                  </a:cubicBezTo>
                  <a:cubicBezTo>
                    <a:pt x="9773" y="17615"/>
                    <a:pt x="10221" y="18022"/>
                    <a:pt x="10447" y="18524"/>
                  </a:cubicBezTo>
                  <a:cubicBezTo>
                    <a:pt x="9583" y="18634"/>
                    <a:pt x="8755" y="18940"/>
                    <a:pt x="8026" y="19419"/>
                  </a:cubicBezTo>
                  <a:cubicBezTo>
                    <a:pt x="8020" y="20185"/>
                    <a:pt x="8307" y="20705"/>
                    <a:pt x="8687" y="21052"/>
                  </a:cubicBezTo>
                  <a:cubicBezTo>
                    <a:pt x="9984" y="21052"/>
                    <a:pt x="11280" y="21061"/>
                    <a:pt x="12575" y="21066"/>
                  </a:cubicBezTo>
                  <a:cubicBezTo>
                    <a:pt x="13537" y="17659"/>
                    <a:pt x="10169" y="17175"/>
                    <a:pt x="10168" y="17175"/>
                  </a:cubicBezTo>
                  <a:cubicBezTo>
                    <a:pt x="11079" y="15725"/>
                    <a:pt x="9156" y="15392"/>
                    <a:pt x="9156" y="15392"/>
                  </a:cubicBezTo>
                  <a:cubicBezTo>
                    <a:pt x="9156" y="15392"/>
                    <a:pt x="3227" y="970"/>
                    <a:pt x="1" y="0"/>
                  </a:cubicBezTo>
                  <a:close/>
                </a:path>
              </a:pathLst>
            </a:custGeom>
            <a:solidFill>
              <a:srgbClr val="001B33">
                <a:alpha val="47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8"/>
            <p:cNvSpPr/>
            <p:nvPr/>
          </p:nvSpPr>
          <p:spPr>
            <a:xfrm>
              <a:off x="4887800" y="4044800"/>
              <a:ext cx="236200" cy="323450"/>
            </a:xfrm>
            <a:custGeom>
              <a:avLst/>
              <a:gdLst/>
              <a:ahLst/>
              <a:cxnLst/>
              <a:rect l="l" t="t" r="r" b="b"/>
              <a:pathLst>
                <a:path w="9448" h="12938" extrusionOk="0">
                  <a:moveTo>
                    <a:pt x="4079" y="1"/>
                  </a:moveTo>
                  <a:cubicBezTo>
                    <a:pt x="3336" y="1"/>
                    <a:pt x="2868" y="207"/>
                    <a:pt x="2868" y="207"/>
                  </a:cubicBezTo>
                  <a:lnTo>
                    <a:pt x="3010" y="491"/>
                  </a:lnTo>
                  <a:cubicBezTo>
                    <a:pt x="1214" y="1402"/>
                    <a:pt x="1" y="3847"/>
                    <a:pt x="137" y="6657"/>
                  </a:cubicBezTo>
                  <a:cubicBezTo>
                    <a:pt x="280" y="9622"/>
                    <a:pt x="1880" y="12036"/>
                    <a:pt x="3907" y="12624"/>
                  </a:cubicBezTo>
                  <a:lnTo>
                    <a:pt x="3601" y="12825"/>
                  </a:lnTo>
                  <a:cubicBezTo>
                    <a:pt x="3601" y="12825"/>
                    <a:pt x="3903" y="12937"/>
                    <a:pt x="4378" y="12937"/>
                  </a:cubicBezTo>
                  <a:cubicBezTo>
                    <a:pt x="4727" y="12937"/>
                    <a:pt x="5169" y="12876"/>
                    <a:pt x="5651" y="12664"/>
                  </a:cubicBezTo>
                  <a:lnTo>
                    <a:pt x="5657" y="12663"/>
                  </a:lnTo>
                  <a:cubicBezTo>
                    <a:pt x="7862" y="12125"/>
                    <a:pt x="9448" y="9404"/>
                    <a:pt x="9292" y="6214"/>
                  </a:cubicBezTo>
                  <a:cubicBezTo>
                    <a:pt x="9146" y="3197"/>
                    <a:pt x="7493" y="750"/>
                    <a:pt x="5416" y="219"/>
                  </a:cubicBezTo>
                  <a:lnTo>
                    <a:pt x="5400" y="214"/>
                  </a:lnTo>
                  <a:cubicBezTo>
                    <a:pt x="4905" y="54"/>
                    <a:pt x="4456" y="1"/>
                    <a:pt x="40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8"/>
            <p:cNvSpPr/>
            <p:nvPr/>
          </p:nvSpPr>
          <p:spPr>
            <a:xfrm>
              <a:off x="4856450" y="4049450"/>
              <a:ext cx="237375" cy="316275"/>
            </a:xfrm>
            <a:custGeom>
              <a:avLst/>
              <a:gdLst/>
              <a:ahLst/>
              <a:cxnLst/>
              <a:rect l="l" t="t" r="r" b="b"/>
              <a:pathLst>
                <a:path w="9495" h="12651" extrusionOk="0">
                  <a:moveTo>
                    <a:pt x="4605" y="1"/>
                  </a:moveTo>
                  <a:cubicBezTo>
                    <a:pt x="4551" y="1"/>
                    <a:pt x="4496" y="2"/>
                    <a:pt x="4441" y="5"/>
                  </a:cubicBezTo>
                  <a:cubicBezTo>
                    <a:pt x="1913" y="127"/>
                    <a:pt x="1" y="3056"/>
                    <a:pt x="169" y="6546"/>
                  </a:cubicBezTo>
                  <a:cubicBezTo>
                    <a:pt x="335" y="9963"/>
                    <a:pt x="2432" y="12650"/>
                    <a:pt x="4891" y="12650"/>
                  </a:cubicBezTo>
                  <a:cubicBezTo>
                    <a:pt x="4945" y="12650"/>
                    <a:pt x="4998" y="12649"/>
                    <a:pt x="5053" y="12647"/>
                  </a:cubicBezTo>
                  <a:cubicBezTo>
                    <a:pt x="7581" y="12524"/>
                    <a:pt x="9495" y="9595"/>
                    <a:pt x="9325" y="6103"/>
                  </a:cubicBezTo>
                  <a:cubicBezTo>
                    <a:pt x="9161" y="2689"/>
                    <a:pt x="7063" y="1"/>
                    <a:pt x="46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8"/>
            <p:cNvSpPr/>
            <p:nvPr/>
          </p:nvSpPr>
          <p:spPr>
            <a:xfrm>
              <a:off x="4650325" y="4049075"/>
              <a:ext cx="407300" cy="328775"/>
            </a:xfrm>
            <a:custGeom>
              <a:avLst/>
              <a:gdLst/>
              <a:ahLst/>
              <a:cxnLst/>
              <a:rect l="l" t="t" r="r" b="b"/>
              <a:pathLst>
                <a:path w="16292" h="13151" extrusionOk="0">
                  <a:moveTo>
                    <a:pt x="7415" y="0"/>
                  </a:moveTo>
                  <a:cubicBezTo>
                    <a:pt x="3064" y="0"/>
                    <a:pt x="0" y="1297"/>
                    <a:pt x="0" y="1297"/>
                  </a:cubicBezTo>
                  <a:lnTo>
                    <a:pt x="543" y="12489"/>
                  </a:lnTo>
                  <a:cubicBezTo>
                    <a:pt x="1663" y="12717"/>
                    <a:pt x="2794" y="12888"/>
                    <a:pt x="3932" y="13003"/>
                  </a:cubicBezTo>
                  <a:cubicBezTo>
                    <a:pt x="4975" y="13107"/>
                    <a:pt x="5945" y="13151"/>
                    <a:pt x="6841" y="13151"/>
                  </a:cubicBezTo>
                  <a:cubicBezTo>
                    <a:pt x="8641" y="13151"/>
                    <a:pt x="10144" y="12972"/>
                    <a:pt x="11340" y="12737"/>
                  </a:cubicBezTo>
                  <a:cubicBezTo>
                    <a:pt x="13873" y="12239"/>
                    <a:pt x="15849" y="10209"/>
                    <a:pt x="16190" y="7650"/>
                  </a:cubicBezTo>
                  <a:cubicBezTo>
                    <a:pt x="16275" y="7020"/>
                    <a:pt x="16291" y="6384"/>
                    <a:pt x="16236" y="5752"/>
                  </a:cubicBezTo>
                  <a:cubicBezTo>
                    <a:pt x="16018" y="3238"/>
                    <a:pt x="14234" y="1154"/>
                    <a:pt x="11838" y="482"/>
                  </a:cubicBezTo>
                  <a:cubicBezTo>
                    <a:pt x="11666" y="433"/>
                    <a:pt x="11489" y="392"/>
                    <a:pt x="11310" y="358"/>
                  </a:cubicBezTo>
                  <a:cubicBezTo>
                    <a:pt x="9937" y="101"/>
                    <a:pt x="8626" y="0"/>
                    <a:pt x="74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8"/>
            <p:cNvSpPr/>
            <p:nvPr/>
          </p:nvSpPr>
          <p:spPr>
            <a:xfrm>
              <a:off x="4748625" y="4061100"/>
              <a:ext cx="309000" cy="316750"/>
            </a:xfrm>
            <a:custGeom>
              <a:avLst/>
              <a:gdLst/>
              <a:ahLst/>
              <a:cxnLst/>
              <a:rect l="l" t="t" r="r" b="b"/>
              <a:pathLst>
                <a:path w="12360" h="12670" extrusionOk="0">
                  <a:moveTo>
                    <a:pt x="7906" y="1"/>
                  </a:moveTo>
                  <a:cubicBezTo>
                    <a:pt x="8346" y="372"/>
                    <a:pt x="8702" y="829"/>
                    <a:pt x="8957" y="1344"/>
                  </a:cubicBezTo>
                  <a:cubicBezTo>
                    <a:pt x="9490" y="2432"/>
                    <a:pt x="9557" y="3712"/>
                    <a:pt x="9279" y="4891"/>
                  </a:cubicBezTo>
                  <a:cubicBezTo>
                    <a:pt x="8999" y="6069"/>
                    <a:pt x="8393" y="7151"/>
                    <a:pt x="7643" y="8103"/>
                  </a:cubicBezTo>
                  <a:cubicBezTo>
                    <a:pt x="5781" y="10474"/>
                    <a:pt x="2981" y="12082"/>
                    <a:pt x="0" y="12522"/>
                  </a:cubicBezTo>
                  <a:cubicBezTo>
                    <a:pt x="1043" y="12626"/>
                    <a:pt x="2013" y="12670"/>
                    <a:pt x="2909" y="12670"/>
                  </a:cubicBezTo>
                  <a:cubicBezTo>
                    <a:pt x="4709" y="12670"/>
                    <a:pt x="6212" y="12491"/>
                    <a:pt x="7408" y="12256"/>
                  </a:cubicBezTo>
                  <a:cubicBezTo>
                    <a:pt x="9941" y="11758"/>
                    <a:pt x="11917" y="9728"/>
                    <a:pt x="12258" y="7169"/>
                  </a:cubicBezTo>
                  <a:cubicBezTo>
                    <a:pt x="12343" y="6539"/>
                    <a:pt x="12359" y="5903"/>
                    <a:pt x="12304" y="5271"/>
                  </a:cubicBezTo>
                  <a:cubicBezTo>
                    <a:pt x="12086" y="2757"/>
                    <a:pt x="10302" y="673"/>
                    <a:pt x="7906" y="1"/>
                  </a:cubicBezTo>
                  <a:close/>
                </a:path>
              </a:pathLst>
            </a:custGeom>
            <a:solidFill>
              <a:srgbClr val="001B33">
                <a:alpha val="47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8"/>
            <p:cNvSpPr/>
            <p:nvPr/>
          </p:nvSpPr>
          <p:spPr>
            <a:xfrm>
              <a:off x="4577800" y="4059825"/>
              <a:ext cx="236200" cy="323450"/>
            </a:xfrm>
            <a:custGeom>
              <a:avLst/>
              <a:gdLst/>
              <a:ahLst/>
              <a:cxnLst/>
              <a:rect l="l" t="t" r="r" b="b"/>
              <a:pathLst>
                <a:path w="9448" h="12938" extrusionOk="0">
                  <a:moveTo>
                    <a:pt x="4079" y="1"/>
                  </a:moveTo>
                  <a:cubicBezTo>
                    <a:pt x="3337" y="1"/>
                    <a:pt x="2870" y="206"/>
                    <a:pt x="2870" y="206"/>
                  </a:cubicBezTo>
                  <a:lnTo>
                    <a:pt x="3011" y="492"/>
                  </a:lnTo>
                  <a:cubicBezTo>
                    <a:pt x="1214" y="1403"/>
                    <a:pt x="1" y="3847"/>
                    <a:pt x="137" y="6656"/>
                  </a:cubicBezTo>
                  <a:cubicBezTo>
                    <a:pt x="280" y="9622"/>
                    <a:pt x="1880" y="12037"/>
                    <a:pt x="3907" y="12623"/>
                  </a:cubicBezTo>
                  <a:lnTo>
                    <a:pt x="3601" y="12826"/>
                  </a:lnTo>
                  <a:cubicBezTo>
                    <a:pt x="3601" y="12826"/>
                    <a:pt x="3903" y="12938"/>
                    <a:pt x="4377" y="12938"/>
                  </a:cubicBezTo>
                  <a:cubicBezTo>
                    <a:pt x="4726" y="12938"/>
                    <a:pt x="5169" y="12877"/>
                    <a:pt x="5651" y="12665"/>
                  </a:cubicBezTo>
                  <a:lnTo>
                    <a:pt x="5658" y="12662"/>
                  </a:lnTo>
                  <a:cubicBezTo>
                    <a:pt x="7862" y="12125"/>
                    <a:pt x="9448" y="9405"/>
                    <a:pt x="9294" y="6213"/>
                  </a:cubicBezTo>
                  <a:cubicBezTo>
                    <a:pt x="9148" y="3196"/>
                    <a:pt x="7493" y="749"/>
                    <a:pt x="5416" y="218"/>
                  </a:cubicBezTo>
                  <a:lnTo>
                    <a:pt x="5400" y="214"/>
                  </a:lnTo>
                  <a:cubicBezTo>
                    <a:pt x="4905" y="54"/>
                    <a:pt x="4457" y="1"/>
                    <a:pt x="40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8"/>
            <p:cNvSpPr/>
            <p:nvPr/>
          </p:nvSpPr>
          <p:spPr>
            <a:xfrm>
              <a:off x="4546775" y="4064000"/>
              <a:ext cx="237350" cy="316300"/>
            </a:xfrm>
            <a:custGeom>
              <a:avLst/>
              <a:gdLst/>
              <a:ahLst/>
              <a:cxnLst/>
              <a:rect l="l" t="t" r="r" b="b"/>
              <a:pathLst>
                <a:path w="9494" h="12652" extrusionOk="0">
                  <a:moveTo>
                    <a:pt x="4602" y="0"/>
                  </a:moveTo>
                  <a:cubicBezTo>
                    <a:pt x="4548" y="0"/>
                    <a:pt x="4495" y="2"/>
                    <a:pt x="4441" y="4"/>
                  </a:cubicBezTo>
                  <a:cubicBezTo>
                    <a:pt x="1911" y="128"/>
                    <a:pt x="0" y="3057"/>
                    <a:pt x="168" y="6549"/>
                  </a:cubicBezTo>
                  <a:cubicBezTo>
                    <a:pt x="181" y="6785"/>
                    <a:pt x="201" y="7019"/>
                    <a:pt x="231" y="7248"/>
                  </a:cubicBezTo>
                  <a:cubicBezTo>
                    <a:pt x="368" y="8304"/>
                    <a:pt x="689" y="9272"/>
                    <a:pt x="1147" y="10088"/>
                  </a:cubicBezTo>
                  <a:cubicBezTo>
                    <a:pt x="1309" y="10380"/>
                    <a:pt x="1496" y="10661"/>
                    <a:pt x="1705" y="10924"/>
                  </a:cubicBezTo>
                  <a:cubicBezTo>
                    <a:pt x="1924" y="11203"/>
                    <a:pt x="2169" y="11460"/>
                    <a:pt x="2438" y="11691"/>
                  </a:cubicBezTo>
                  <a:cubicBezTo>
                    <a:pt x="3159" y="12301"/>
                    <a:pt x="4002" y="12651"/>
                    <a:pt x="4891" y="12651"/>
                  </a:cubicBezTo>
                  <a:cubicBezTo>
                    <a:pt x="4945" y="12651"/>
                    <a:pt x="5000" y="12650"/>
                    <a:pt x="5054" y="12648"/>
                  </a:cubicBezTo>
                  <a:cubicBezTo>
                    <a:pt x="7582" y="12525"/>
                    <a:pt x="9493" y="9596"/>
                    <a:pt x="9325" y="6106"/>
                  </a:cubicBezTo>
                  <a:cubicBezTo>
                    <a:pt x="9267" y="4912"/>
                    <a:pt x="8975" y="3809"/>
                    <a:pt x="8514" y="2878"/>
                  </a:cubicBezTo>
                  <a:cubicBezTo>
                    <a:pt x="8346" y="2537"/>
                    <a:pt x="8148" y="2212"/>
                    <a:pt x="7925" y="1904"/>
                  </a:cubicBezTo>
                  <a:cubicBezTo>
                    <a:pt x="7735" y="1645"/>
                    <a:pt x="7523" y="1401"/>
                    <a:pt x="7290" y="1176"/>
                  </a:cubicBezTo>
                  <a:cubicBezTo>
                    <a:pt x="6677" y="584"/>
                    <a:pt x="5959" y="188"/>
                    <a:pt x="5192" y="53"/>
                  </a:cubicBezTo>
                  <a:cubicBezTo>
                    <a:pt x="4997" y="18"/>
                    <a:pt x="4799" y="0"/>
                    <a:pt x="4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8"/>
            <p:cNvSpPr/>
            <p:nvPr/>
          </p:nvSpPr>
          <p:spPr>
            <a:xfrm>
              <a:off x="4556200" y="4087675"/>
              <a:ext cx="201825" cy="269800"/>
            </a:xfrm>
            <a:custGeom>
              <a:avLst/>
              <a:gdLst/>
              <a:ahLst/>
              <a:cxnLst/>
              <a:rect l="l" t="t" r="r" b="b"/>
              <a:pathLst>
                <a:path w="8073" h="10792" extrusionOk="0">
                  <a:moveTo>
                    <a:pt x="3941" y="1"/>
                  </a:moveTo>
                  <a:cubicBezTo>
                    <a:pt x="3887" y="1"/>
                    <a:pt x="3833" y="2"/>
                    <a:pt x="3778" y="5"/>
                  </a:cubicBezTo>
                  <a:cubicBezTo>
                    <a:pt x="1621" y="108"/>
                    <a:pt x="0" y="2808"/>
                    <a:pt x="143" y="5786"/>
                  </a:cubicBezTo>
                  <a:cubicBezTo>
                    <a:pt x="285" y="8694"/>
                    <a:pt x="2058" y="10791"/>
                    <a:pt x="4149" y="10791"/>
                  </a:cubicBezTo>
                  <a:cubicBezTo>
                    <a:pt x="4199" y="10791"/>
                    <a:pt x="4249" y="10790"/>
                    <a:pt x="4300" y="10788"/>
                  </a:cubicBezTo>
                  <a:cubicBezTo>
                    <a:pt x="6457" y="10684"/>
                    <a:pt x="8073" y="7846"/>
                    <a:pt x="7928" y="4870"/>
                  </a:cubicBezTo>
                  <a:cubicBezTo>
                    <a:pt x="7787" y="1967"/>
                    <a:pt x="6026" y="1"/>
                    <a:pt x="39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8"/>
            <p:cNvSpPr/>
            <p:nvPr/>
          </p:nvSpPr>
          <p:spPr>
            <a:xfrm>
              <a:off x="4552550" y="4065275"/>
              <a:ext cx="176475" cy="250900"/>
            </a:xfrm>
            <a:custGeom>
              <a:avLst/>
              <a:gdLst/>
              <a:ahLst/>
              <a:cxnLst/>
              <a:rect l="l" t="t" r="r" b="b"/>
              <a:pathLst>
                <a:path w="7059" h="10036" extrusionOk="0">
                  <a:moveTo>
                    <a:pt x="4961" y="0"/>
                  </a:moveTo>
                  <a:lnTo>
                    <a:pt x="0" y="7197"/>
                  </a:lnTo>
                  <a:cubicBezTo>
                    <a:pt x="137" y="8253"/>
                    <a:pt x="458" y="9220"/>
                    <a:pt x="916" y="10035"/>
                  </a:cubicBezTo>
                  <a:lnTo>
                    <a:pt x="7059" y="1125"/>
                  </a:lnTo>
                  <a:cubicBezTo>
                    <a:pt x="6446" y="533"/>
                    <a:pt x="5728" y="137"/>
                    <a:pt x="4961" y="0"/>
                  </a:cubicBezTo>
                  <a:close/>
                </a:path>
              </a:pathLst>
            </a:custGeom>
            <a:solidFill>
              <a:srgbClr val="FFFFFF">
                <a:alpha val="36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8"/>
            <p:cNvSpPr/>
            <p:nvPr/>
          </p:nvSpPr>
          <p:spPr>
            <a:xfrm>
              <a:off x="4589400" y="4111600"/>
              <a:ext cx="170200" cy="244650"/>
            </a:xfrm>
            <a:custGeom>
              <a:avLst/>
              <a:gdLst/>
              <a:ahLst/>
              <a:cxnLst/>
              <a:rect l="l" t="t" r="r" b="b"/>
              <a:pathLst>
                <a:path w="6808" h="9786" extrusionOk="0">
                  <a:moveTo>
                    <a:pt x="6220" y="0"/>
                  </a:moveTo>
                  <a:lnTo>
                    <a:pt x="0" y="9020"/>
                  </a:lnTo>
                  <a:cubicBezTo>
                    <a:pt x="219" y="9298"/>
                    <a:pt x="464" y="9556"/>
                    <a:pt x="733" y="9785"/>
                  </a:cubicBezTo>
                  <a:lnTo>
                    <a:pt x="6808" y="974"/>
                  </a:lnTo>
                  <a:cubicBezTo>
                    <a:pt x="6639" y="633"/>
                    <a:pt x="6443" y="306"/>
                    <a:pt x="6220" y="0"/>
                  </a:cubicBezTo>
                  <a:close/>
                </a:path>
              </a:pathLst>
            </a:custGeom>
            <a:solidFill>
              <a:srgbClr val="FFFFFF">
                <a:alpha val="36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1976BD3-06DB-59CA-3176-E037D820E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503338" y="999785"/>
            <a:ext cx="1704127" cy="39167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252BB2-C408-4D65-9BFF-29538AEDD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0502" y="1439243"/>
            <a:ext cx="805585" cy="3314700"/>
          </a:xfrm>
          <a:prstGeom prst="rect">
            <a:avLst/>
          </a:prstGeom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9457B805-2EF4-A8DE-4214-EE44A878496C}"/>
              </a:ext>
            </a:extLst>
          </p:cNvPr>
          <p:cNvSpPr/>
          <p:nvPr/>
        </p:nvSpPr>
        <p:spPr>
          <a:xfrm>
            <a:off x="2029771" y="457801"/>
            <a:ext cx="2542229" cy="1188167"/>
          </a:xfrm>
          <a:prstGeom prst="wedgeEllipseCallout">
            <a:avLst>
              <a:gd name="adj1" fmla="val -24942"/>
              <a:gd name="adj2" fmla="val 76793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6"/>
                </a:solidFill>
              </a:rPr>
              <a:t>So, some groups suffer more than others?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FDD4FCB2-B7AB-E2D7-A60A-C2C9E36145B0}"/>
              </a:ext>
            </a:extLst>
          </p:cNvPr>
          <p:cNvSpPr/>
          <p:nvPr/>
        </p:nvSpPr>
        <p:spPr>
          <a:xfrm>
            <a:off x="5661019" y="168837"/>
            <a:ext cx="2862184" cy="1270406"/>
          </a:xfrm>
          <a:prstGeom prst="wedgeRoundRectCallout">
            <a:avLst>
              <a:gd name="adj1" fmla="val 4998"/>
              <a:gd name="adj2" fmla="val 110085"/>
              <a:gd name="adj3" fmla="val 16667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6"/>
                </a:solidFill>
              </a:rPr>
              <a:t>So, some groups suffer more than others?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31E166D-C670-E63A-4D6C-07F09CC0F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31295" y="553725"/>
            <a:ext cx="1996951" cy="45897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2F0B2CB-1FFF-5E86-A1E2-2C8B4618F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0502" y="1439243"/>
            <a:ext cx="805585" cy="3314700"/>
          </a:xfrm>
          <a:prstGeom prst="rect">
            <a:avLst/>
          </a:prstGeom>
        </p:spPr>
      </p:pic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2CB2B787-1201-39B4-99DF-413DE6FA4B27}"/>
              </a:ext>
            </a:extLst>
          </p:cNvPr>
          <p:cNvSpPr/>
          <p:nvPr/>
        </p:nvSpPr>
        <p:spPr>
          <a:xfrm>
            <a:off x="2029771" y="457801"/>
            <a:ext cx="2542229" cy="1188167"/>
          </a:xfrm>
          <a:prstGeom prst="wedgeEllipseCallout">
            <a:avLst>
              <a:gd name="adj1" fmla="val -24942"/>
              <a:gd name="adj2" fmla="val 76793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6"/>
                </a:solidFill>
              </a:rPr>
              <a:t>How can we address this?</a:t>
            </a: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F84B814A-EE1F-33EF-9615-C6AAF271043C}"/>
              </a:ext>
            </a:extLst>
          </p:cNvPr>
          <p:cNvSpPr/>
          <p:nvPr/>
        </p:nvSpPr>
        <p:spPr>
          <a:xfrm>
            <a:off x="5661019" y="168837"/>
            <a:ext cx="2862184" cy="1270406"/>
          </a:xfrm>
          <a:prstGeom prst="wedgeRoundRectCallout">
            <a:avLst>
              <a:gd name="adj1" fmla="val 4998"/>
              <a:gd name="adj2" fmla="val 110085"/>
              <a:gd name="adj3" fmla="val 16667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6"/>
                </a:solidFill>
              </a:rPr>
              <a:t>We need policies that support vulnerable communities, ensuring they have access to resources and protection against climate impacts.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37"/>
          <p:cNvSpPr/>
          <p:nvPr/>
        </p:nvSpPr>
        <p:spPr>
          <a:xfrm>
            <a:off x="1805138" y="1590336"/>
            <a:ext cx="1277881" cy="1252215"/>
          </a:xfrm>
          <a:custGeom>
            <a:avLst/>
            <a:gdLst/>
            <a:ahLst/>
            <a:cxnLst/>
            <a:rect l="l" t="t" r="r" b="b"/>
            <a:pathLst>
              <a:path w="10655" h="10441" extrusionOk="0">
                <a:moveTo>
                  <a:pt x="5315" y="3576"/>
                </a:moveTo>
                <a:cubicBezTo>
                  <a:pt x="5345" y="3576"/>
                  <a:pt x="5375" y="3576"/>
                  <a:pt x="5405" y="3578"/>
                </a:cubicBezTo>
                <a:cubicBezTo>
                  <a:pt x="6025" y="3614"/>
                  <a:pt x="6564" y="4021"/>
                  <a:pt x="6769" y="4611"/>
                </a:cubicBezTo>
                <a:cubicBezTo>
                  <a:pt x="6973" y="5198"/>
                  <a:pt x="6803" y="5852"/>
                  <a:pt x="6337" y="6265"/>
                </a:cubicBezTo>
                <a:cubicBezTo>
                  <a:pt x="6043" y="6526"/>
                  <a:pt x="5678" y="6654"/>
                  <a:pt x="5315" y="6654"/>
                </a:cubicBezTo>
                <a:cubicBezTo>
                  <a:pt x="4890" y="6654"/>
                  <a:pt x="4468" y="6480"/>
                  <a:pt x="4163" y="6138"/>
                </a:cubicBezTo>
                <a:cubicBezTo>
                  <a:pt x="3750" y="5673"/>
                  <a:pt x="3657" y="5003"/>
                  <a:pt x="3929" y="4444"/>
                </a:cubicBezTo>
                <a:cubicBezTo>
                  <a:pt x="4186" y="3910"/>
                  <a:pt x="4727" y="3576"/>
                  <a:pt x="5315" y="3576"/>
                </a:cubicBezTo>
                <a:close/>
                <a:moveTo>
                  <a:pt x="4872" y="0"/>
                </a:moveTo>
                <a:lnTo>
                  <a:pt x="4792" y="1374"/>
                </a:lnTo>
                <a:cubicBezTo>
                  <a:pt x="4289" y="1444"/>
                  <a:pt x="3805" y="1614"/>
                  <a:pt x="3370" y="1876"/>
                </a:cubicBezTo>
                <a:lnTo>
                  <a:pt x="2396" y="780"/>
                </a:lnTo>
                <a:lnTo>
                  <a:pt x="1140" y="1895"/>
                </a:lnTo>
                <a:lnTo>
                  <a:pt x="2158" y="3041"/>
                </a:lnTo>
                <a:cubicBezTo>
                  <a:pt x="1971" y="3328"/>
                  <a:pt x="1822" y="3638"/>
                  <a:pt x="1720" y="3965"/>
                </a:cubicBezTo>
                <a:lnTo>
                  <a:pt x="100" y="3870"/>
                </a:lnTo>
                <a:lnTo>
                  <a:pt x="1" y="5547"/>
                </a:lnTo>
                <a:lnTo>
                  <a:pt x="1572" y="5638"/>
                </a:lnTo>
                <a:cubicBezTo>
                  <a:pt x="1643" y="6141"/>
                  <a:pt x="1813" y="6625"/>
                  <a:pt x="2075" y="7060"/>
                </a:cubicBezTo>
                <a:lnTo>
                  <a:pt x="978" y="8035"/>
                </a:lnTo>
                <a:lnTo>
                  <a:pt x="2094" y="9290"/>
                </a:lnTo>
                <a:lnTo>
                  <a:pt x="3241" y="8272"/>
                </a:lnTo>
                <a:cubicBezTo>
                  <a:pt x="3584" y="8498"/>
                  <a:pt x="3961" y="8666"/>
                  <a:pt x="4358" y="8772"/>
                </a:cubicBezTo>
                <a:lnTo>
                  <a:pt x="4266" y="10343"/>
                </a:lnTo>
                <a:lnTo>
                  <a:pt x="5942" y="10440"/>
                </a:lnTo>
                <a:lnTo>
                  <a:pt x="6038" y="8820"/>
                </a:lnTo>
                <a:cubicBezTo>
                  <a:pt x="6374" y="8754"/>
                  <a:pt x="6700" y="8644"/>
                  <a:pt x="7004" y="8490"/>
                </a:cubicBezTo>
                <a:lnTo>
                  <a:pt x="8024" y="9637"/>
                </a:lnTo>
                <a:lnTo>
                  <a:pt x="9280" y="8520"/>
                </a:lnTo>
                <a:lnTo>
                  <a:pt x="8304" y="7423"/>
                </a:lnTo>
                <a:cubicBezTo>
                  <a:pt x="8530" y="7131"/>
                  <a:pt x="8713" y="6807"/>
                  <a:pt x="8843" y="6462"/>
                </a:cubicBezTo>
                <a:lnTo>
                  <a:pt x="10557" y="6562"/>
                </a:lnTo>
                <a:lnTo>
                  <a:pt x="10655" y="4884"/>
                </a:lnTo>
                <a:lnTo>
                  <a:pt x="9074" y="4791"/>
                </a:lnTo>
                <a:cubicBezTo>
                  <a:pt x="9035" y="4315"/>
                  <a:pt x="8904" y="3852"/>
                  <a:pt x="8691" y="3424"/>
                </a:cubicBezTo>
                <a:lnTo>
                  <a:pt x="9836" y="2406"/>
                </a:lnTo>
                <a:lnTo>
                  <a:pt x="8720" y="1150"/>
                </a:lnTo>
                <a:lnTo>
                  <a:pt x="7624" y="2126"/>
                </a:lnTo>
                <a:cubicBezTo>
                  <a:pt x="7275" y="1858"/>
                  <a:pt x="6883" y="1653"/>
                  <a:pt x="6465" y="1520"/>
                </a:cubicBezTo>
                <a:lnTo>
                  <a:pt x="6549" y="98"/>
                </a:lnTo>
                <a:lnTo>
                  <a:pt x="4872" y="0"/>
                </a:lnTo>
                <a:close/>
              </a:path>
            </a:pathLst>
          </a:custGeom>
          <a:solidFill>
            <a:srgbClr val="DBBBA0">
              <a:alpha val="289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4" name="Google Shape;1354;p37"/>
          <p:cNvGrpSpPr/>
          <p:nvPr/>
        </p:nvGrpSpPr>
        <p:grpSpPr>
          <a:xfrm>
            <a:off x="276227" y="870337"/>
            <a:ext cx="3781767" cy="3704863"/>
            <a:chOff x="276227" y="870337"/>
            <a:chExt cx="3781767" cy="3704863"/>
          </a:xfrm>
        </p:grpSpPr>
        <p:grpSp>
          <p:nvGrpSpPr>
            <p:cNvPr id="1355" name="Google Shape;1355;p37"/>
            <p:cNvGrpSpPr/>
            <p:nvPr/>
          </p:nvGrpSpPr>
          <p:grpSpPr>
            <a:xfrm>
              <a:off x="868913" y="3182675"/>
              <a:ext cx="2596402" cy="1392525"/>
              <a:chOff x="718728" y="3182675"/>
              <a:chExt cx="2896800" cy="1392525"/>
            </a:xfrm>
          </p:grpSpPr>
          <p:sp>
            <p:nvSpPr>
              <p:cNvPr id="1356" name="Google Shape;1356;p37"/>
              <p:cNvSpPr/>
              <p:nvPr/>
            </p:nvSpPr>
            <p:spPr>
              <a:xfrm>
                <a:off x="1241887" y="3413150"/>
                <a:ext cx="1843200" cy="49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37"/>
              <p:cNvSpPr/>
              <p:nvPr/>
            </p:nvSpPr>
            <p:spPr>
              <a:xfrm>
                <a:off x="925237" y="3743325"/>
                <a:ext cx="2476500" cy="49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37"/>
              <p:cNvSpPr/>
              <p:nvPr/>
            </p:nvSpPr>
            <p:spPr>
              <a:xfrm>
                <a:off x="718728" y="4079900"/>
                <a:ext cx="2896800" cy="49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37"/>
              <p:cNvSpPr/>
              <p:nvPr/>
            </p:nvSpPr>
            <p:spPr>
              <a:xfrm>
                <a:off x="1474987" y="3182675"/>
                <a:ext cx="1377000" cy="49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7"/>
              <p:cNvSpPr/>
              <p:nvPr/>
            </p:nvSpPr>
            <p:spPr>
              <a:xfrm>
                <a:off x="2115303" y="3413150"/>
                <a:ext cx="966300" cy="4953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7"/>
              <p:cNvSpPr/>
              <p:nvPr/>
            </p:nvSpPr>
            <p:spPr>
              <a:xfrm>
                <a:off x="2115304" y="3743325"/>
                <a:ext cx="1282800" cy="4953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7"/>
              <p:cNvSpPr/>
              <p:nvPr/>
            </p:nvSpPr>
            <p:spPr>
              <a:xfrm>
                <a:off x="2115303" y="4079900"/>
                <a:ext cx="1496700" cy="4953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7"/>
              <p:cNvSpPr/>
              <p:nvPr/>
            </p:nvSpPr>
            <p:spPr>
              <a:xfrm>
                <a:off x="2115307" y="3182675"/>
                <a:ext cx="732900" cy="4953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4" name="Google Shape;1364;p37"/>
            <p:cNvGrpSpPr/>
            <p:nvPr/>
          </p:nvGrpSpPr>
          <p:grpSpPr>
            <a:xfrm>
              <a:off x="276227" y="870337"/>
              <a:ext cx="3781767" cy="2326852"/>
              <a:chOff x="133350" y="1082601"/>
              <a:chExt cx="2457448" cy="1512023"/>
            </a:xfrm>
          </p:grpSpPr>
          <p:sp>
            <p:nvSpPr>
              <p:cNvPr id="1365" name="Google Shape;1365;p37"/>
              <p:cNvSpPr/>
              <p:nvPr/>
            </p:nvSpPr>
            <p:spPr>
              <a:xfrm>
                <a:off x="486784" y="1082601"/>
                <a:ext cx="897949" cy="481318"/>
              </a:xfrm>
              <a:custGeom>
                <a:avLst/>
                <a:gdLst/>
                <a:ahLst/>
                <a:cxnLst/>
                <a:rect l="l" t="t" r="r" b="b"/>
                <a:pathLst>
                  <a:path w="17005" h="9115" extrusionOk="0">
                    <a:moveTo>
                      <a:pt x="7354" y="0"/>
                    </a:moveTo>
                    <a:cubicBezTo>
                      <a:pt x="6561" y="0"/>
                      <a:pt x="5772" y="173"/>
                      <a:pt x="5059" y="499"/>
                    </a:cubicBezTo>
                    <a:cubicBezTo>
                      <a:pt x="4578" y="716"/>
                      <a:pt x="4132" y="999"/>
                      <a:pt x="3732" y="1343"/>
                    </a:cubicBezTo>
                    <a:cubicBezTo>
                      <a:pt x="3335" y="1687"/>
                      <a:pt x="2991" y="2088"/>
                      <a:pt x="2711" y="2533"/>
                    </a:cubicBezTo>
                    <a:cubicBezTo>
                      <a:pt x="2153" y="3418"/>
                      <a:pt x="1858" y="4442"/>
                      <a:pt x="1859" y="5489"/>
                    </a:cubicBezTo>
                    <a:cubicBezTo>
                      <a:pt x="1859" y="6013"/>
                      <a:pt x="1965" y="6507"/>
                      <a:pt x="1999" y="6978"/>
                    </a:cubicBezTo>
                    <a:cubicBezTo>
                      <a:pt x="2035" y="7443"/>
                      <a:pt x="1988" y="7916"/>
                      <a:pt x="1759" y="8281"/>
                    </a:cubicBezTo>
                    <a:cubicBezTo>
                      <a:pt x="1649" y="8460"/>
                      <a:pt x="1485" y="8600"/>
                      <a:pt x="1292" y="8685"/>
                    </a:cubicBezTo>
                    <a:cubicBezTo>
                      <a:pt x="1179" y="8734"/>
                      <a:pt x="1057" y="8761"/>
                      <a:pt x="939" y="8761"/>
                    </a:cubicBezTo>
                    <a:cubicBezTo>
                      <a:pt x="857" y="8761"/>
                      <a:pt x="776" y="8748"/>
                      <a:pt x="701" y="8721"/>
                    </a:cubicBezTo>
                    <a:cubicBezTo>
                      <a:pt x="522" y="8661"/>
                      <a:pt x="393" y="8491"/>
                      <a:pt x="343" y="8297"/>
                    </a:cubicBezTo>
                    <a:cubicBezTo>
                      <a:pt x="294" y="8102"/>
                      <a:pt x="340" y="7890"/>
                      <a:pt x="481" y="7781"/>
                    </a:cubicBezTo>
                    <a:cubicBezTo>
                      <a:pt x="544" y="7733"/>
                      <a:pt x="557" y="7643"/>
                      <a:pt x="511" y="7579"/>
                    </a:cubicBezTo>
                    <a:cubicBezTo>
                      <a:pt x="483" y="7539"/>
                      <a:pt x="438" y="7518"/>
                      <a:pt x="393" y="7518"/>
                    </a:cubicBezTo>
                    <a:cubicBezTo>
                      <a:pt x="363" y="7518"/>
                      <a:pt x="333" y="7528"/>
                      <a:pt x="307" y="7547"/>
                    </a:cubicBezTo>
                    <a:cubicBezTo>
                      <a:pt x="179" y="7640"/>
                      <a:pt x="88" y="7773"/>
                      <a:pt x="47" y="7926"/>
                    </a:cubicBezTo>
                    <a:cubicBezTo>
                      <a:pt x="5" y="8069"/>
                      <a:pt x="0" y="8221"/>
                      <a:pt x="32" y="8367"/>
                    </a:cubicBezTo>
                    <a:cubicBezTo>
                      <a:pt x="63" y="8512"/>
                      <a:pt x="124" y="8649"/>
                      <a:pt x="216" y="8768"/>
                    </a:cubicBezTo>
                    <a:cubicBezTo>
                      <a:pt x="308" y="8889"/>
                      <a:pt x="432" y="8983"/>
                      <a:pt x="575" y="9040"/>
                    </a:cubicBezTo>
                    <a:cubicBezTo>
                      <a:pt x="703" y="9091"/>
                      <a:pt x="838" y="9114"/>
                      <a:pt x="971" y="9114"/>
                    </a:cubicBezTo>
                    <a:cubicBezTo>
                      <a:pt x="1130" y="9114"/>
                      <a:pt x="1288" y="9081"/>
                      <a:pt x="1432" y="9026"/>
                    </a:cubicBezTo>
                    <a:cubicBezTo>
                      <a:pt x="1699" y="8920"/>
                      <a:pt x="1927" y="8737"/>
                      <a:pt x="2087" y="8498"/>
                    </a:cubicBezTo>
                    <a:cubicBezTo>
                      <a:pt x="2405" y="8028"/>
                      <a:pt x="2463" y="7465"/>
                      <a:pt x="2444" y="6955"/>
                    </a:cubicBezTo>
                    <a:cubicBezTo>
                      <a:pt x="2423" y="6474"/>
                      <a:pt x="2350" y="6023"/>
                      <a:pt x="2356" y="5588"/>
                    </a:cubicBezTo>
                    <a:cubicBezTo>
                      <a:pt x="2356" y="5553"/>
                      <a:pt x="2357" y="5515"/>
                      <a:pt x="2357" y="5479"/>
                    </a:cubicBezTo>
                    <a:cubicBezTo>
                      <a:pt x="2390" y="4543"/>
                      <a:pt x="2687" y="3634"/>
                      <a:pt x="3212" y="2860"/>
                    </a:cubicBezTo>
                    <a:cubicBezTo>
                      <a:pt x="3734" y="2088"/>
                      <a:pt x="4474" y="1491"/>
                      <a:pt x="5337" y="1141"/>
                    </a:cubicBezTo>
                    <a:cubicBezTo>
                      <a:pt x="5923" y="898"/>
                      <a:pt x="6552" y="773"/>
                      <a:pt x="7180" y="773"/>
                    </a:cubicBezTo>
                    <a:cubicBezTo>
                      <a:pt x="7465" y="773"/>
                      <a:pt x="7750" y="799"/>
                      <a:pt x="8030" y="851"/>
                    </a:cubicBezTo>
                    <a:cubicBezTo>
                      <a:pt x="8934" y="1016"/>
                      <a:pt x="9796" y="1425"/>
                      <a:pt x="10653" y="1882"/>
                    </a:cubicBezTo>
                    <a:lnTo>
                      <a:pt x="11954" y="2589"/>
                    </a:lnTo>
                    <a:cubicBezTo>
                      <a:pt x="12392" y="2824"/>
                      <a:pt x="12845" y="3058"/>
                      <a:pt x="13316" y="3264"/>
                    </a:cubicBezTo>
                    <a:cubicBezTo>
                      <a:pt x="13789" y="3469"/>
                      <a:pt x="14291" y="3647"/>
                      <a:pt x="14823" y="3757"/>
                    </a:cubicBezTo>
                    <a:cubicBezTo>
                      <a:pt x="15140" y="3823"/>
                      <a:pt x="15462" y="3856"/>
                      <a:pt x="15784" y="3856"/>
                    </a:cubicBezTo>
                    <a:cubicBezTo>
                      <a:pt x="16021" y="3856"/>
                      <a:pt x="16257" y="3838"/>
                      <a:pt x="16492" y="3802"/>
                    </a:cubicBezTo>
                    <a:cubicBezTo>
                      <a:pt x="16498" y="3801"/>
                      <a:pt x="16503" y="3801"/>
                      <a:pt x="16509" y="3799"/>
                    </a:cubicBezTo>
                    <a:cubicBezTo>
                      <a:pt x="16806" y="3743"/>
                      <a:pt x="17004" y="3460"/>
                      <a:pt x="16954" y="3161"/>
                    </a:cubicBezTo>
                    <a:cubicBezTo>
                      <a:pt x="16954" y="3158"/>
                      <a:pt x="16952" y="3155"/>
                      <a:pt x="16952" y="3152"/>
                    </a:cubicBezTo>
                    <a:cubicBezTo>
                      <a:pt x="16901" y="2886"/>
                      <a:pt x="16669" y="2702"/>
                      <a:pt x="16409" y="2702"/>
                    </a:cubicBezTo>
                    <a:cubicBezTo>
                      <a:pt x="16374" y="2702"/>
                      <a:pt x="16339" y="2705"/>
                      <a:pt x="16303" y="2712"/>
                    </a:cubicBezTo>
                    <a:lnTo>
                      <a:pt x="16294" y="2714"/>
                    </a:lnTo>
                    <a:cubicBezTo>
                      <a:pt x="16080" y="2753"/>
                      <a:pt x="15864" y="2772"/>
                      <a:pt x="15647" y="2772"/>
                    </a:cubicBezTo>
                    <a:cubicBezTo>
                      <a:pt x="15437" y="2772"/>
                      <a:pt x="15226" y="2754"/>
                      <a:pt x="15018" y="2717"/>
                    </a:cubicBezTo>
                    <a:cubicBezTo>
                      <a:pt x="14581" y="2643"/>
                      <a:pt x="14143" y="2506"/>
                      <a:pt x="13704" y="2335"/>
                    </a:cubicBezTo>
                    <a:cubicBezTo>
                      <a:pt x="13264" y="2162"/>
                      <a:pt x="12831" y="1956"/>
                      <a:pt x="12391" y="1739"/>
                    </a:cubicBezTo>
                    <a:lnTo>
                      <a:pt x="11066" y="1078"/>
                    </a:lnTo>
                    <a:cubicBezTo>
                      <a:pt x="10170" y="638"/>
                      <a:pt x="9212" y="218"/>
                      <a:pt x="8159" y="61"/>
                    </a:cubicBezTo>
                    <a:cubicBezTo>
                      <a:pt x="7892" y="20"/>
                      <a:pt x="7623" y="0"/>
                      <a:pt x="73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7"/>
              <p:cNvSpPr/>
              <p:nvPr/>
            </p:nvSpPr>
            <p:spPr>
              <a:xfrm>
                <a:off x="611250" y="1101506"/>
                <a:ext cx="773329" cy="270467"/>
              </a:xfrm>
              <a:custGeom>
                <a:avLst/>
                <a:gdLst/>
                <a:ahLst/>
                <a:cxnLst/>
                <a:rect l="l" t="t" r="r" b="b"/>
                <a:pathLst>
                  <a:path w="14645" h="5122" extrusionOk="0">
                    <a:moveTo>
                      <a:pt x="4722" y="0"/>
                    </a:moveTo>
                    <a:cubicBezTo>
                      <a:pt x="4512" y="0"/>
                      <a:pt x="4302" y="14"/>
                      <a:pt x="4092" y="44"/>
                    </a:cubicBezTo>
                    <a:cubicBezTo>
                      <a:pt x="2885" y="214"/>
                      <a:pt x="1779" y="922"/>
                      <a:pt x="1055" y="1903"/>
                    </a:cubicBezTo>
                    <a:cubicBezTo>
                      <a:pt x="373" y="2824"/>
                      <a:pt x="19" y="3974"/>
                      <a:pt x="0" y="5121"/>
                    </a:cubicBezTo>
                    <a:cubicBezTo>
                      <a:pt x="33" y="4185"/>
                      <a:pt x="330" y="3276"/>
                      <a:pt x="855" y="2502"/>
                    </a:cubicBezTo>
                    <a:cubicBezTo>
                      <a:pt x="1377" y="1730"/>
                      <a:pt x="2117" y="1133"/>
                      <a:pt x="2980" y="783"/>
                    </a:cubicBezTo>
                    <a:cubicBezTo>
                      <a:pt x="3566" y="540"/>
                      <a:pt x="4195" y="415"/>
                      <a:pt x="4823" y="415"/>
                    </a:cubicBezTo>
                    <a:cubicBezTo>
                      <a:pt x="5108" y="415"/>
                      <a:pt x="5393" y="441"/>
                      <a:pt x="5673" y="493"/>
                    </a:cubicBezTo>
                    <a:cubicBezTo>
                      <a:pt x="6577" y="658"/>
                      <a:pt x="7439" y="1067"/>
                      <a:pt x="8296" y="1524"/>
                    </a:cubicBezTo>
                    <a:lnTo>
                      <a:pt x="9597" y="2231"/>
                    </a:lnTo>
                    <a:cubicBezTo>
                      <a:pt x="10035" y="2466"/>
                      <a:pt x="10488" y="2700"/>
                      <a:pt x="10959" y="2906"/>
                    </a:cubicBezTo>
                    <a:cubicBezTo>
                      <a:pt x="11432" y="3111"/>
                      <a:pt x="11934" y="3289"/>
                      <a:pt x="12466" y="3399"/>
                    </a:cubicBezTo>
                    <a:cubicBezTo>
                      <a:pt x="12783" y="3465"/>
                      <a:pt x="13105" y="3498"/>
                      <a:pt x="13427" y="3498"/>
                    </a:cubicBezTo>
                    <a:cubicBezTo>
                      <a:pt x="13664" y="3498"/>
                      <a:pt x="13900" y="3480"/>
                      <a:pt x="14135" y="3444"/>
                    </a:cubicBezTo>
                    <a:cubicBezTo>
                      <a:pt x="14141" y="3443"/>
                      <a:pt x="14146" y="3443"/>
                      <a:pt x="14152" y="3441"/>
                    </a:cubicBezTo>
                    <a:cubicBezTo>
                      <a:pt x="14449" y="3385"/>
                      <a:pt x="14644" y="3102"/>
                      <a:pt x="14594" y="2803"/>
                    </a:cubicBezTo>
                    <a:lnTo>
                      <a:pt x="14594" y="2803"/>
                    </a:lnTo>
                    <a:cubicBezTo>
                      <a:pt x="14239" y="2898"/>
                      <a:pt x="13874" y="2940"/>
                      <a:pt x="13506" y="2940"/>
                    </a:cubicBezTo>
                    <a:cubicBezTo>
                      <a:pt x="12727" y="2940"/>
                      <a:pt x="11935" y="2751"/>
                      <a:pt x="11203" y="2472"/>
                    </a:cubicBezTo>
                    <a:cubicBezTo>
                      <a:pt x="10018" y="2018"/>
                      <a:pt x="8932" y="1334"/>
                      <a:pt x="7779" y="797"/>
                    </a:cubicBezTo>
                    <a:cubicBezTo>
                      <a:pt x="6816" y="349"/>
                      <a:pt x="5773" y="0"/>
                      <a:pt x="47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37"/>
              <p:cNvSpPr/>
              <p:nvPr/>
            </p:nvSpPr>
            <p:spPr>
              <a:xfrm>
                <a:off x="1320072" y="1082601"/>
                <a:ext cx="897843" cy="481318"/>
              </a:xfrm>
              <a:custGeom>
                <a:avLst/>
                <a:gdLst/>
                <a:ahLst/>
                <a:cxnLst/>
                <a:rect l="l" t="t" r="r" b="b"/>
                <a:pathLst>
                  <a:path w="17003" h="9115" extrusionOk="0">
                    <a:moveTo>
                      <a:pt x="9650" y="0"/>
                    </a:moveTo>
                    <a:cubicBezTo>
                      <a:pt x="9381" y="0"/>
                      <a:pt x="9112" y="20"/>
                      <a:pt x="8846" y="61"/>
                    </a:cubicBezTo>
                    <a:cubicBezTo>
                      <a:pt x="7793" y="218"/>
                      <a:pt x="6833" y="638"/>
                      <a:pt x="5938" y="1078"/>
                    </a:cubicBezTo>
                    <a:lnTo>
                      <a:pt x="4614" y="1739"/>
                    </a:lnTo>
                    <a:cubicBezTo>
                      <a:pt x="4174" y="1956"/>
                      <a:pt x="3739" y="2162"/>
                      <a:pt x="3300" y="2335"/>
                    </a:cubicBezTo>
                    <a:cubicBezTo>
                      <a:pt x="2862" y="2506"/>
                      <a:pt x="2423" y="2643"/>
                      <a:pt x="1986" y="2717"/>
                    </a:cubicBezTo>
                    <a:cubicBezTo>
                      <a:pt x="1778" y="2754"/>
                      <a:pt x="1568" y="2772"/>
                      <a:pt x="1358" y="2772"/>
                    </a:cubicBezTo>
                    <a:cubicBezTo>
                      <a:pt x="1141" y="2772"/>
                      <a:pt x="923" y="2753"/>
                      <a:pt x="709" y="2714"/>
                    </a:cubicBezTo>
                    <a:lnTo>
                      <a:pt x="701" y="2712"/>
                    </a:lnTo>
                    <a:cubicBezTo>
                      <a:pt x="665" y="2705"/>
                      <a:pt x="630" y="2702"/>
                      <a:pt x="595" y="2702"/>
                    </a:cubicBezTo>
                    <a:cubicBezTo>
                      <a:pt x="334" y="2702"/>
                      <a:pt x="103" y="2886"/>
                      <a:pt x="52" y="3152"/>
                    </a:cubicBezTo>
                    <a:cubicBezTo>
                      <a:pt x="52" y="3155"/>
                      <a:pt x="50" y="3158"/>
                      <a:pt x="50" y="3161"/>
                    </a:cubicBezTo>
                    <a:cubicBezTo>
                      <a:pt x="0" y="3460"/>
                      <a:pt x="197" y="3743"/>
                      <a:pt x="494" y="3799"/>
                    </a:cubicBezTo>
                    <a:cubicBezTo>
                      <a:pt x="500" y="3801"/>
                      <a:pt x="506" y="3801"/>
                      <a:pt x="512" y="3802"/>
                    </a:cubicBezTo>
                    <a:cubicBezTo>
                      <a:pt x="747" y="3838"/>
                      <a:pt x="983" y="3856"/>
                      <a:pt x="1219" y="3856"/>
                    </a:cubicBezTo>
                    <a:cubicBezTo>
                      <a:pt x="1541" y="3856"/>
                      <a:pt x="1863" y="3823"/>
                      <a:pt x="2180" y="3757"/>
                    </a:cubicBezTo>
                    <a:cubicBezTo>
                      <a:pt x="2714" y="3647"/>
                      <a:pt x="3215" y="3469"/>
                      <a:pt x="3687" y="3264"/>
                    </a:cubicBezTo>
                    <a:cubicBezTo>
                      <a:pt x="4160" y="3058"/>
                      <a:pt x="4612" y="2824"/>
                      <a:pt x="5051" y="2589"/>
                    </a:cubicBezTo>
                    <a:lnTo>
                      <a:pt x="6352" y="1882"/>
                    </a:lnTo>
                    <a:cubicBezTo>
                      <a:pt x="7207" y="1425"/>
                      <a:pt x="8071" y="1016"/>
                      <a:pt x="8974" y="851"/>
                    </a:cubicBezTo>
                    <a:cubicBezTo>
                      <a:pt x="9254" y="799"/>
                      <a:pt x="9538" y="773"/>
                      <a:pt x="9823" y="773"/>
                    </a:cubicBezTo>
                    <a:cubicBezTo>
                      <a:pt x="10451" y="773"/>
                      <a:pt x="11081" y="898"/>
                      <a:pt x="11668" y="1141"/>
                    </a:cubicBezTo>
                    <a:cubicBezTo>
                      <a:pt x="12530" y="1491"/>
                      <a:pt x="13269" y="2088"/>
                      <a:pt x="13792" y="2860"/>
                    </a:cubicBezTo>
                    <a:cubicBezTo>
                      <a:pt x="14317" y="3634"/>
                      <a:pt x="14614" y="4543"/>
                      <a:pt x="14647" y="5479"/>
                    </a:cubicBezTo>
                    <a:cubicBezTo>
                      <a:pt x="14647" y="5515"/>
                      <a:pt x="14649" y="5553"/>
                      <a:pt x="14649" y="5588"/>
                    </a:cubicBezTo>
                    <a:cubicBezTo>
                      <a:pt x="14653" y="6023"/>
                      <a:pt x="14579" y="6474"/>
                      <a:pt x="14561" y="6955"/>
                    </a:cubicBezTo>
                    <a:cubicBezTo>
                      <a:pt x="14540" y="7465"/>
                      <a:pt x="14598" y="8028"/>
                      <a:pt x="14917" y="8498"/>
                    </a:cubicBezTo>
                    <a:cubicBezTo>
                      <a:pt x="15076" y="8737"/>
                      <a:pt x="15305" y="8920"/>
                      <a:pt x="15573" y="9026"/>
                    </a:cubicBezTo>
                    <a:cubicBezTo>
                      <a:pt x="15716" y="9081"/>
                      <a:pt x="15873" y="9114"/>
                      <a:pt x="16032" y="9114"/>
                    </a:cubicBezTo>
                    <a:cubicBezTo>
                      <a:pt x="16165" y="9114"/>
                      <a:pt x="16299" y="9091"/>
                      <a:pt x="16427" y="9040"/>
                    </a:cubicBezTo>
                    <a:cubicBezTo>
                      <a:pt x="16570" y="8983"/>
                      <a:pt x="16695" y="8889"/>
                      <a:pt x="16789" y="8768"/>
                    </a:cubicBezTo>
                    <a:cubicBezTo>
                      <a:pt x="16878" y="8649"/>
                      <a:pt x="16941" y="8512"/>
                      <a:pt x="16971" y="8367"/>
                    </a:cubicBezTo>
                    <a:cubicBezTo>
                      <a:pt x="17003" y="8221"/>
                      <a:pt x="16998" y="8069"/>
                      <a:pt x="16957" y="7926"/>
                    </a:cubicBezTo>
                    <a:cubicBezTo>
                      <a:pt x="16915" y="7773"/>
                      <a:pt x="16823" y="7640"/>
                      <a:pt x="16696" y="7547"/>
                    </a:cubicBezTo>
                    <a:cubicBezTo>
                      <a:pt x="16670" y="7528"/>
                      <a:pt x="16640" y="7518"/>
                      <a:pt x="16610" y="7518"/>
                    </a:cubicBezTo>
                    <a:cubicBezTo>
                      <a:pt x="16566" y="7518"/>
                      <a:pt x="16522" y="7539"/>
                      <a:pt x="16493" y="7579"/>
                    </a:cubicBezTo>
                    <a:cubicBezTo>
                      <a:pt x="16446" y="7643"/>
                      <a:pt x="16460" y="7733"/>
                      <a:pt x="16523" y="7781"/>
                    </a:cubicBezTo>
                    <a:cubicBezTo>
                      <a:pt x="16665" y="7890"/>
                      <a:pt x="16710" y="8102"/>
                      <a:pt x="16660" y="8297"/>
                    </a:cubicBezTo>
                    <a:cubicBezTo>
                      <a:pt x="16611" y="8491"/>
                      <a:pt x="16481" y="8661"/>
                      <a:pt x="16302" y="8721"/>
                    </a:cubicBezTo>
                    <a:cubicBezTo>
                      <a:pt x="16227" y="8748"/>
                      <a:pt x="16147" y="8761"/>
                      <a:pt x="16065" y="8761"/>
                    </a:cubicBezTo>
                    <a:cubicBezTo>
                      <a:pt x="15946" y="8761"/>
                      <a:pt x="15824" y="8734"/>
                      <a:pt x="15711" y="8685"/>
                    </a:cubicBezTo>
                    <a:cubicBezTo>
                      <a:pt x="15518" y="8600"/>
                      <a:pt x="15356" y="8460"/>
                      <a:pt x="15244" y="8281"/>
                    </a:cubicBezTo>
                    <a:cubicBezTo>
                      <a:pt x="15015" y="7916"/>
                      <a:pt x="14969" y="7443"/>
                      <a:pt x="15005" y="6978"/>
                    </a:cubicBezTo>
                    <a:cubicBezTo>
                      <a:pt x="15038" y="6507"/>
                      <a:pt x="15144" y="6013"/>
                      <a:pt x="15144" y="5489"/>
                    </a:cubicBezTo>
                    <a:cubicBezTo>
                      <a:pt x="15145" y="4442"/>
                      <a:pt x="14851" y="3418"/>
                      <a:pt x="14293" y="2533"/>
                    </a:cubicBezTo>
                    <a:cubicBezTo>
                      <a:pt x="14014" y="2088"/>
                      <a:pt x="13670" y="1687"/>
                      <a:pt x="13272" y="1343"/>
                    </a:cubicBezTo>
                    <a:cubicBezTo>
                      <a:pt x="12873" y="999"/>
                      <a:pt x="12425" y="716"/>
                      <a:pt x="11946" y="499"/>
                    </a:cubicBezTo>
                    <a:cubicBezTo>
                      <a:pt x="11231" y="173"/>
                      <a:pt x="10442" y="0"/>
                      <a:pt x="965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7"/>
              <p:cNvSpPr/>
              <p:nvPr/>
            </p:nvSpPr>
            <p:spPr>
              <a:xfrm>
                <a:off x="1320125" y="1101506"/>
                <a:ext cx="773435" cy="270467"/>
              </a:xfrm>
              <a:custGeom>
                <a:avLst/>
                <a:gdLst/>
                <a:ahLst/>
                <a:cxnLst/>
                <a:rect l="l" t="t" r="r" b="b"/>
                <a:pathLst>
                  <a:path w="14647" h="5122" extrusionOk="0">
                    <a:moveTo>
                      <a:pt x="9924" y="0"/>
                    </a:moveTo>
                    <a:cubicBezTo>
                      <a:pt x="8873" y="0"/>
                      <a:pt x="7829" y="349"/>
                      <a:pt x="6868" y="797"/>
                    </a:cubicBezTo>
                    <a:cubicBezTo>
                      <a:pt x="5714" y="1334"/>
                      <a:pt x="4628" y="2018"/>
                      <a:pt x="3442" y="2472"/>
                    </a:cubicBezTo>
                    <a:cubicBezTo>
                      <a:pt x="2710" y="2751"/>
                      <a:pt x="1918" y="2940"/>
                      <a:pt x="1139" y="2940"/>
                    </a:cubicBezTo>
                    <a:cubicBezTo>
                      <a:pt x="771" y="2940"/>
                      <a:pt x="406" y="2898"/>
                      <a:pt x="51" y="2803"/>
                    </a:cubicBezTo>
                    <a:lnTo>
                      <a:pt x="51" y="2803"/>
                    </a:lnTo>
                    <a:cubicBezTo>
                      <a:pt x="1" y="3102"/>
                      <a:pt x="197" y="3385"/>
                      <a:pt x="493" y="3441"/>
                    </a:cubicBezTo>
                    <a:cubicBezTo>
                      <a:pt x="499" y="3443"/>
                      <a:pt x="505" y="3443"/>
                      <a:pt x="511" y="3444"/>
                    </a:cubicBezTo>
                    <a:cubicBezTo>
                      <a:pt x="746" y="3480"/>
                      <a:pt x="982" y="3498"/>
                      <a:pt x="1218" y="3498"/>
                    </a:cubicBezTo>
                    <a:cubicBezTo>
                      <a:pt x="1540" y="3498"/>
                      <a:pt x="1862" y="3465"/>
                      <a:pt x="2179" y="3399"/>
                    </a:cubicBezTo>
                    <a:cubicBezTo>
                      <a:pt x="2713" y="3289"/>
                      <a:pt x="3214" y="3111"/>
                      <a:pt x="3686" y="2906"/>
                    </a:cubicBezTo>
                    <a:cubicBezTo>
                      <a:pt x="4159" y="2700"/>
                      <a:pt x="4611" y="2466"/>
                      <a:pt x="5050" y="2231"/>
                    </a:cubicBezTo>
                    <a:lnTo>
                      <a:pt x="6351" y="1524"/>
                    </a:lnTo>
                    <a:cubicBezTo>
                      <a:pt x="7206" y="1067"/>
                      <a:pt x="8070" y="658"/>
                      <a:pt x="8973" y="493"/>
                    </a:cubicBezTo>
                    <a:cubicBezTo>
                      <a:pt x="9253" y="441"/>
                      <a:pt x="9537" y="415"/>
                      <a:pt x="9822" y="415"/>
                    </a:cubicBezTo>
                    <a:cubicBezTo>
                      <a:pt x="10450" y="415"/>
                      <a:pt x="11080" y="540"/>
                      <a:pt x="11667" y="783"/>
                    </a:cubicBezTo>
                    <a:cubicBezTo>
                      <a:pt x="12529" y="1133"/>
                      <a:pt x="13268" y="1730"/>
                      <a:pt x="13791" y="2502"/>
                    </a:cubicBezTo>
                    <a:cubicBezTo>
                      <a:pt x="14316" y="3276"/>
                      <a:pt x="14613" y="4185"/>
                      <a:pt x="14646" y="5121"/>
                    </a:cubicBezTo>
                    <a:cubicBezTo>
                      <a:pt x="14626" y="3974"/>
                      <a:pt x="14272" y="2824"/>
                      <a:pt x="13592" y="1903"/>
                    </a:cubicBezTo>
                    <a:cubicBezTo>
                      <a:pt x="12866" y="922"/>
                      <a:pt x="11759" y="214"/>
                      <a:pt x="10554" y="44"/>
                    </a:cubicBezTo>
                    <a:cubicBezTo>
                      <a:pt x="10344" y="14"/>
                      <a:pt x="10134" y="0"/>
                      <a:pt x="99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7"/>
              <p:cNvSpPr/>
              <p:nvPr/>
            </p:nvSpPr>
            <p:spPr>
              <a:xfrm>
                <a:off x="1112859" y="1242869"/>
                <a:ext cx="402744" cy="1351755"/>
              </a:xfrm>
              <a:custGeom>
                <a:avLst/>
                <a:gdLst/>
                <a:ahLst/>
                <a:cxnLst/>
                <a:rect l="l" t="t" r="r" b="b"/>
                <a:pathLst>
                  <a:path w="7627" h="25599" extrusionOk="0">
                    <a:moveTo>
                      <a:pt x="4166" y="1"/>
                    </a:moveTo>
                    <a:lnTo>
                      <a:pt x="3555" y="11118"/>
                    </a:lnTo>
                    <a:lnTo>
                      <a:pt x="3446" y="11118"/>
                    </a:lnTo>
                    <a:cubicBezTo>
                      <a:pt x="3446" y="11118"/>
                      <a:pt x="0" y="25598"/>
                      <a:pt x="3827" y="25598"/>
                    </a:cubicBezTo>
                    <a:cubicBezTo>
                      <a:pt x="3849" y="25598"/>
                      <a:pt x="3868" y="25598"/>
                      <a:pt x="3888" y="25597"/>
                    </a:cubicBezTo>
                    <a:cubicBezTo>
                      <a:pt x="7626" y="25446"/>
                      <a:pt x="4801" y="11118"/>
                      <a:pt x="4801" y="11118"/>
                    </a:cubicBezTo>
                    <a:lnTo>
                      <a:pt x="480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7"/>
              <p:cNvSpPr/>
              <p:nvPr/>
            </p:nvSpPr>
            <p:spPr>
              <a:xfrm>
                <a:off x="1318171" y="1254486"/>
                <a:ext cx="197438" cy="1340032"/>
              </a:xfrm>
              <a:custGeom>
                <a:avLst/>
                <a:gdLst/>
                <a:ahLst/>
                <a:cxnLst/>
                <a:rect l="l" t="t" r="r" b="b"/>
                <a:pathLst>
                  <a:path w="3739" h="25377" extrusionOk="0">
                    <a:moveTo>
                      <a:pt x="913" y="1"/>
                    </a:moveTo>
                    <a:cubicBezTo>
                      <a:pt x="827" y="2"/>
                      <a:pt x="739" y="2"/>
                      <a:pt x="649" y="2"/>
                    </a:cubicBezTo>
                    <a:lnTo>
                      <a:pt x="445" y="10769"/>
                    </a:lnTo>
                    <a:cubicBezTo>
                      <a:pt x="855" y="13411"/>
                      <a:pt x="1050" y="15963"/>
                      <a:pt x="1065" y="18636"/>
                    </a:cubicBezTo>
                    <a:cubicBezTo>
                      <a:pt x="1078" y="20924"/>
                      <a:pt x="792" y="23238"/>
                      <a:pt x="0" y="25377"/>
                    </a:cubicBezTo>
                    <a:cubicBezTo>
                      <a:pt x="3738" y="25226"/>
                      <a:pt x="913" y="10898"/>
                      <a:pt x="913" y="10898"/>
                    </a:cubicBezTo>
                    <a:lnTo>
                      <a:pt x="91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7"/>
              <p:cNvSpPr/>
              <p:nvPr/>
            </p:nvSpPr>
            <p:spPr>
              <a:xfrm>
                <a:off x="1236743" y="1709625"/>
                <a:ext cx="193953" cy="193953"/>
              </a:xfrm>
              <a:custGeom>
                <a:avLst/>
                <a:gdLst/>
                <a:ahLst/>
                <a:cxnLst/>
                <a:rect l="l" t="t" r="r" b="b"/>
                <a:pathLst>
                  <a:path w="3673" h="3673" extrusionOk="0">
                    <a:moveTo>
                      <a:pt x="1836" y="1"/>
                    </a:moveTo>
                    <a:cubicBezTo>
                      <a:pt x="822" y="1"/>
                      <a:pt x="1" y="823"/>
                      <a:pt x="1" y="1836"/>
                    </a:cubicBezTo>
                    <a:cubicBezTo>
                      <a:pt x="1" y="2851"/>
                      <a:pt x="822" y="3673"/>
                      <a:pt x="1836" y="3673"/>
                    </a:cubicBezTo>
                    <a:cubicBezTo>
                      <a:pt x="2851" y="3673"/>
                      <a:pt x="3673" y="2851"/>
                      <a:pt x="3673" y="1836"/>
                    </a:cubicBezTo>
                    <a:cubicBezTo>
                      <a:pt x="3673" y="823"/>
                      <a:pt x="2851" y="1"/>
                      <a:pt x="18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7"/>
              <p:cNvSpPr/>
              <p:nvPr/>
            </p:nvSpPr>
            <p:spPr>
              <a:xfrm>
                <a:off x="1250948" y="1723724"/>
                <a:ext cx="179748" cy="179801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3405" extrusionOk="0">
                    <a:moveTo>
                      <a:pt x="2524" y="1"/>
                    </a:moveTo>
                    <a:cubicBezTo>
                      <a:pt x="2701" y="288"/>
                      <a:pt x="2794" y="620"/>
                      <a:pt x="2793" y="958"/>
                    </a:cubicBezTo>
                    <a:cubicBezTo>
                      <a:pt x="2793" y="1971"/>
                      <a:pt x="1971" y="2793"/>
                      <a:pt x="957" y="2793"/>
                    </a:cubicBezTo>
                    <a:cubicBezTo>
                      <a:pt x="954" y="2793"/>
                      <a:pt x="952" y="2793"/>
                      <a:pt x="949" y="2793"/>
                    </a:cubicBezTo>
                    <a:cubicBezTo>
                      <a:pt x="614" y="2793"/>
                      <a:pt x="285" y="2701"/>
                      <a:pt x="0" y="2524"/>
                    </a:cubicBezTo>
                    <a:lnTo>
                      <a:pt x="0" y="2524"/>
                    </a:lnTo>
                    <a:cubicBezTo>
                      <a:pt x="340" y="3081"/>
                      <a:pt x="941" y="3405"/>
                      <a:pt x="1570" y="3405"/>
                    </a:cubicBezTo>
                    <a:cubicBezTo>
                      <a:pt x="1734" y="3405"/>
                      <a:pt x="1901" y="3383"/>
                      <a:pt x="2065" y="3337"/>
                    </a:cubicBezTo>
                    <a:cubicBezTo>
                      <a:pt x="2857" y="3114"/>
                      <a:pt x="3404" y="2391"/>
                      <a:pt x="3404" y="1569"/>
                    </a:cubicBezTo>
                    <a:cubicBezTo>
                      <a:pt x="3404" y="928"/>
                      <a:pt x="3071" y="334"/>
                      <a:pt x="25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7"/>
              <p:cNvSpPr/>
              <p:nvPr/>
            </p:nvSpPr>
            <p:spPr>
              <a:xfrm>
                <a:off x="1273602" y="1626507"/>
                <a:ext cx="123775" cy="51221"/>
              </a:xfrm>
              <a:custGeom>
                <a:avLst/>
                <a:gdLst/>
                <a:ahLst/>
                <a:cxnLst/>
                <a:rect l="l" t="t" r="r" b="b"/>
                <a:pathLst>
                  <a:path w="2344" h="970" extrusionOk="0">
                    <a:moveTo>
                      <a:pt x="1748" y="0"/>
                    </a:moveTo>
                    <a:cubicBezTo>
                      <a:pt x="1744" y="0"/>
                      <a:pt x="1740" y="0"/>
                      <a:pt x="1735" y="0"/>
                    </a:cubicBezTo>
                    <a:lnTo>
                      <a:pt x="610" y="25"/>
                    </a:lnTo>
                    <a:cubicBezTo>
                      <a:pt x="6" y="39"/>
                      <a:pt x="0" y="970"/>
                      <a:pt x="596" y="970"/>
                    </a:cubicBezTo>
                    <a:cubicBezTo>
                      <a:pt x="601" y="970"/>
                      <a:pt x="605" y="970"/>
                      <a:pt x="610" y="970"/>
                    </a:cubicBezTo>
                    <a:lnTo>
                      <a:pt x="1735" y="945"/>
                    </a:lnTo>
                    <a:cubicBezTo>
                      <a:pt x="2337" y="931"/>
                      <a:pt x="2343" y="0"/>
                      <a:pt x="17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7"/>
              <p:cNvSpPr/>
              <p:nvPr/>
            </p:nvSpPr>
            <p:spPr>
              <a:xfrm>
                <a:off x="1280203" y="1182405"/>
                <a:ext cx="144369" cy="144422"/>
              </a:xfrm>
              <a:custGeom>
                <a:avLst/>
                <a:gdLst/>
                <a:ahLst/>
                <a:cxnLst/>
                <a:rect l="l" t="t" r="r" b="b"/>
                <a:pathLst>
                  <a:path w="2734" h="2735" extrusionOk="0">
                    <a:moveTo>
                      <a:pt x="1366" y="0"/>
                    </a:moveTo>
                    <a:cubicBezTo>
                      <a:pt x="612" y="0"/>
                      <a:pt x="1" y="613"/>
                      <a:pt x="1" y="1367"/>
                    </a:cubicBezTo>
                    <a:cubicBezTo>
                      <a:pt x="1" y="2121"/>
                      <a:pt x="612" y="2734"/>
                      <a:pt x="1366" y="2734"/>
                    </a:cubicBezTo>
                    <a:cubicBezTo>
                      <a:pt x="2122" y="2734"/>
                      <a:pt x="2734" y="2121"/>
                      <a:pt x="2734" y="1367"/>
                    </a:cubicBezTo>
                    <a:cubicBezTo>
                      <a:pt x="2734" y="613"/>
                      <a:pt x="2122" y="0"/>
                      <a:pt x="13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37"/>
              <p:cNvSpPr/>
              <p:nvPr/>
            </p:nvSpPr>
            <p:spPr>
              <a:xfrm>
                <a:off x="1299478" y="1205534"/>
                <a:ext cx="101966" cy="98112"/>
              </a:xfrm>
              <a:custGeom>
                <a:avLst/>
                <a:gdLst/>
                <a:ahLst/>
                <a:cxnLst/>
                <a:rect l="l" t="t" r="r" b="b"/>
                <a:pathLst>
                  <a:path w="1931" h="1858" extrusionOk="0">
                    <a:moveTo>
                      <a:pt x="1001" y="269"/>
                    </a:moveTo>
                    <a:cubicBezTo>
                      <a:pt x="1366" y="271"/>
                      <a:pt x="1661" y="565"/>
                      <a:pt x="1661" y="929"/>
                    </a:cubicBezTo>
                    <a:cubicBezTo>
                      <a:pt x="1661" y="1196"/>
                      <a:pt x="1501" y="1437"/>
                      <a:pt x="1254" y="1539"/>
                    </a:cubicBezTo>
                    <a:cubicBezTo>
                      <a:pt x="1173" y="1573"/>
                      <a:pt x="1087" y="1589"/>
                      <a:pt x="1002" y="1589"/>
                    </a:cubicBezTo>
                    <a:cubicBezTo>
                      <a:pt x="831" y="1589"/>
                      <a:pt x="662" y="1522"/>
                      <a:pt x="536" y="1396"/>
                    </a:cubicBezTo>
                    <a:cubicBezTo>
                      <a:pt x="348" y="1207"/>
                      <a:pt x="291" y="923"/>
                      <a:pt x="393" y="676"/>
                    </a:cubicBezTo>
                    <a:cubicBezTo>
                      <a:pt x="495" y="431"/>
                      <a:pt x="736" y="269"/>
                      <a:pt x="1001" y="269"/>
                    </a:cubicBezTo>
                    <a:close/>
                    <a:moveTo>
                      <a:pt x="1002" y="0"/>
                    </a:moveTo>
                    <a:cubicBezTo>
                      <a:pt x="760" y="0"/>
                      <a:pt x="522" y="95"/>
                      <a:pt x="345" y="272"/>
                    </a:cubicBezTo>
                    <a:cubicBezTo>
                      <a:pt x="79" y="538"/>
                      <a:pt x="0" y="937"/>
                      <a:pt x="143" y="1284"/>
                    </a:cubicBezTo>
                    <a:cubicBezTo>
                      <a:pt x="288" y="1632"/>
                      <a:pt x="626" y="1858"/>
                      <a:pt x="1001" y="1858"/>
                    </a:cubicBezTo>
                    <a:cubicBezTo>
                      <a:pt x="1515" y="1858"/>
                      <a:pt x="1930" y="1441"/>
                      <a:pt x="1930" y="929"/>
                    </a:cubicBezTo>
                    <a:cubicBezTo>
                      <a:pt x="1930" y="554"/>
                      <a:pt x="1704" y="214"/>
                      <a:pt x="1357" y="71"/>
                    </a:cubicBezTo>
                    <a:cubicBezTo>
                      <a:pt x="1242" y="23"/>
                      <a:pt x="1122" y="0"/>
                      <a:pt x="1002" y="0"/>
                    </a:cubicBezTo>
                    <a:close/>
                  </a:path>
                </a:pathLst>
              </a:custGeom>
              <a:solidFill>
                <a:srgbClr val="1422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37"/>
              <p:cNvSpPr/>
              <p:nvPr/>
            </p:nvSpPr>
            <p:spPr>
              <a:xfrm>
                <a:off x="162077" y="1537265"/>
                <a:ext cx="780722" cy="449582"/>
              </a:xfrm>
              <a:custGeom>
                <a:avLst/>
                <a:gdLst/>
                <a:ahLst/>
                <a:cxnLst/>
                <a:rect l="l" t="t" r="r" b="b"/>
                <a:pathLst>
                  <a:path w="14785" h="8514" extrusionOk="0">
                    <a:moveTo>
                      <a:pt x="7232" y="1"/>
                    </a:moveTo>
                    <a:cubicBezTo>
                      <a:pt x="7193" y="1"/>
                      <a:pt x="7157" y="18"/>
                      <a:pt x="7131" y="48"/>
                    </a:cubicBezTo>
                    <a:lnTo>
                      <a:pt x="76" y="8290"/>
                    </a:lnTo>
                    <a:cubicBezTo>
                      <a:pt x="1" y="8378"/>
                      <a:pt x="63" y="8513"/>
                      <a:pt x="178" y="8513"/>
                    </a:cubicBezTo>
                    <a:cubicBezTo>
                      <a:pt x="217" y="8513"/>
                      <a:pt x="255" y="8496"/>
                      <a:pt x="280" y="8466"/>
                    </a:cubicBezTo>
                    <a:lnTo>
                      <a:pt x="7237" y="340"/>
                    </a:lnTo>
                    <a:lnTo>
                      <a:pt x="14534" y="8468"/>
                    </a:lnTo>
                    <a:cubicBezTo>
                      <a:pt x="14561" y="8498"/>
                      <a:pt x="14598" y="8513"/>
                      <a:pt x="14635" y="8513"/>
                    </a:cubicBezTo>
                    <a:cubicBezTo>
                      <a:pt x="14667" y="8513"/>
                      <a:pt x="14699" y="8502"/>
                      <a:pt x="14724" y="8479"/>
                    </a:cubicBezTo>
                    <a:cubicBezTo>
                      <a:pt x="14779" y="8428"/>
                      <a:pt x="14784" y="8343"/>
                      <a:pt x="14735" y="8288"/>
                    </a:cubicBezTo>
                    <a:lnTo>
                      <a:pt x="7334" y="46"/>
                    </a:lnTo>
                    <a:cubicBezTo>
                      <a:pt x="7309" y="17"/>
                      <a:pt x="7271" y="1"/>
                      <a:pt x="723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37"/>
              <p:cNvSpPr/>
              <p:nvPr/>
            </p:nvSpPr>
            <p:spPr>
              <a:xfrm>
                <a:off x="379587" y="1537265"/>
                <a:ext cx="172567" cy="437859"/>
              </a:xfrm>
              <a:custGeom>
                <a:avLst/>
                <a:gdLst/>
                <a:ahLst/>
                <a:cxnLst/>
                <a:rect l="l" t="t" r="r" b="b"/>
                <a:pathLst>
                  <a:path w="3268" h="8292" extrusionOk="0">
                    <a:moveTo>
                      <a:pt x="3116" y="1"/>
                    </a:moveTo>
                    <a:cubicBezTo>
                      <a:pt x="3060" y="1"/>
                      <a:pt x="3009" y="35"/>
                      <a:pt x="2989" y="89"/>
                    </a:cubicBezTo>
                    <a:lnTo>
                      <a:pt x="32" y="8111"/>
                    </a:lnTo>
                    <a:cubicBezTo>
                      <a:pt x="0" y="8197"/>
                      <a:pt x="65" y="8292"/>
                      <a:pt x="159" y="8292"/>
                    </a:cubicBezTo>
                    <a:cubicBezTo>
                      <a:pt x="215" y="8292"/>
                      <a:pt x="266" y="8255"/>
                      <a:pt x="285" y="8204"/>
                    </a:cubicBezTo>
                    <a:lnTo>
                      <a:pt x="3240" y="182"/>
                    </a:lnTo>
                    <a:cubicBezTo>
                      <a:pt x="3267" y="112"/>
                      <a:pt x="3231" y="35"/>
                      <a:pt x="3162" y="9"/>
                    </a:cubicBezTo>
                    <a:cubicBezTo>
                      <a:pt x="3146" y="3"/>
                      <a:pt x="3131" y="1"/>
                      <a:pt x="311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37"/>
              <p:cNvSpPr/>
              <p:nvPr/>
            </p:nvSpPr>
            <p:spPr>
              <a:xfrm>
                <a:off x="133350" y="1945089"/>
                <a:ext cx="836431" cy="337582"/>
              </a:xfrm>
              <a:custGeom>
                <a:avLst/>
                <a:gdLst/>
                <a:ahLst/>
                <a:cxnLst/>
                <a:rect l="l" t="t" r="r" b="b"/>
                <a:pathLst>
                  <a:path w="15840" h="6393" extrusionOk="0">
                    <a:moveTo>
                      <a:pt x="8723" y="0"/>
                    </a:moveTo>
                    <a:cubicBezTo>
                      <a:pt x="7153" y="0"/>
                      <a:pt x="5656" y="70"/>
                      <a:pt x="4371" y="160"/>
                    </a:cubicBezTo>
                    <a:cubicBezTo>
                      <a:pt x="3745" y="204"/>
                      <a:pt x="3169" y="254"/>
                      <a:pt x="2661" y="303"/>
                    </a:cubicBezTo>
                    <a:cubicBezTo>
                      <a:pt x="1208" y="441"/>
                      <a:pt x="295" y="575"/>
                      <a:pt x="295" y="575"/>
                    </a:cubicBezTo>
                    <a:cubicBezTo>
                      <a:pt x="295" y="575"/>
                      <a:pt x="1" y="5724"/>
                      <a:pt x="6586" y="6334"/>
                    </a:cubicBezTo>
                    <a:cubicBezTo>
                      <a:pt x="7000" y="6373"/>
                      <a:pt x="7441" y="6392"/>
                      <a:pt x="7913" y="6392"/>
                    </a:cubicBezTo>
                    <a:cubicBezTo>
                      <a:pt x="7947" y="6392"/>
                      <a:pt x="7982" y="6392"/>
                      <a:pt x="8018" y="6391"/>
                    </a:cubicBezTo>
                    <a:cubicBezTo>
                      <a:pt x="8243" y="6391"/>
                      <a:pt x="8463" y="6384"/>
                      <a:pt x="8675" y="6372"/>
                    </a:cubicBezTo>
                    <a:cubicBezTo>
                      <a:pt x="15839" y="6013"/>
                      <a:pt x="15529" y="575"/>
                      <a:pt x="15528" y="575"/>
                    </a:cubicBezTo>
                    <a:lnTo>
                      <a:pt x="15528" y="575"/>
                    </a:lnTo>
                    <a:cubicBezTo>
                      <a:pt x="15528" y="575"/>
                      <a:pt x="15528" y="575"/>
                      <a:pt x="15528" y="575"/>
                    </a:cubicBezTo>
                    <a:cubicBezTo>
                      <a:pt x="14718" y="411"/>
                      <a:pt x="13868" y="290"/>
                      <a:pt x="13006" y="201"/>
                    </a:cubicBezTo>
                    <a:cubicBezTo>
                      <a:pt x="11586" y="56"/>
                      <a:pt x="10126" y="0"/>
                      <a:pt x="87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37"/>
              <p:cNvSpPr/>
              <p:nvPr/>
            </p:nvSpPr>
            <p:spPr>
              <a:xfrm>
                <a:off x="559869" y="1955650"/>
                <a:ext cx="378401" cy="325912"/>
              </a:xfrm>
              <a:custGeom>
                <a:avLst/>
                <a:gdLst/>
                <a:ahLst/>
                <a:cxnLst/>
                <a:rect l="l" t="t" r="r" b="b"/>
                <a:pathLst>
                  <a:path w="7166" h="6172" extrusionOk="0">
                    <a:moveTo>
                      <a:pt x="4333" y="1"/>
                    </a:moveTo>
                    <a:cubicBezTo>
                      <a:pt x="4421" y="1968"/>
                      <a:pt x="4118" y="5100"/>
                      <a:pt x="1" y="6172"/>
                    </a:cubicBezTo>
                    <a:cubicBezTo>
                      <a:pt x="7165" y="5813"/>
                      <a:pt x="6855" y="375"/>
                      <a:pt x="6855" y="375"/>
                    </a:cubicBezTo>
                    <a:lnTo>
                      <a:pt x="6855" y="375"/>
                    </a:lnTo>
                    <a:cubicBezTo>
                      <a:pt x="6855" y="375"/>
                      <a:pt x="6855" y="375"/>
                      <a:pt x="6855" y="375"/>
                    </a:cubicBezTo>
                    <a:cubicBezTo>
                      <a:pt x="6046" y="211"/>
                      <a:pt x="5196" y="90"/>
                      <a:pt x="4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37"/>
              <p:cNvSpPr/>
              <p:nvPr/>
            </p:nvSpPr>
            <p:spPr>
              <a:xfrm>
                <a:off x="234369" y="1953485"/>
                <a:ext cx="290956" cy="329186"/>
              </a:xfrm>
              <a:custGeom>
                <a:avLst/>
                <a:gdLst/>
                <a:ahLst/>
                <a:cxnLst/>
                <a:rect l="l" t="t" r="r" b="b"/>
                <a:pathLst>
                  <a:path w="5510" h="6234" extrusionOk="0">
                    <a:moveTo>
                      <a:pt x="1862" y="1"/>
                    </a:moveTo>
                    <a:lnTo>
                      <a:pt x="1862" y="1"/>
                    </a:lnTo>
                    <a:cubicBezTo>
                      <a:pt x="1237" y="45"/>
                      <a:pt x="660" y="94"/>
                      <a:pt x="151" y="142"/>
                    </a:cubicBezTo>
                    <a:cubicBezTo>
                      <a:pt x="0" y="1481"/>
                      <a:pt x="336" y="2877"/>
                      <a:pt x="1100" y="3988"/>
                    </a:cubicBezTo>
                    <a:cubicBezTo>
                      <a:pt x="1810" y="5022"/>
                      <a:pt x="2881" y="5798"/>
                      <a:pt x="4078" y="6173"/>
                    </a:cubicBezTo>
                    <a:cubicBezTo>
                      <a:pt x="4491" y="6213"/>
                      <a:pt x="4933" y="6233"/>
                      <a:pt x="5404" y="6233"/>
                    </a:cubicBezTo>
                    <a:cubicBezTo>
                      <a:pt x="5439" y="6233"/>
                      <a:pt x="5473" y="6233"/>
                      <a:pt x="5509" y="6232"/>
                    </a:cubicBezTo>
                    <a:cubicBezTo>
                      <a:pt x="4246" y="5817"/>
                      <a:pt x="3157" y="4948"/>
                      <a:pt x="2489" y="3786"/>
                    </a:cubicBezTo>
                    <a:cubicBezTo>
                      <a:pt x="1837" y="2655"/>
                      <a:pt x="1617" y="1283"/>
                      <a:pt x="1862" y="1"/>
                    </a:cubicBezTo>
                    <a:close/>
                  </a:path>
                </a:pathLst>
              </a:custGeom>
              <a:solidFill>
                <a:srgbClr val="FFFFFF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37"/>
              <p:cNvSpPr/>
              <p:nvPr/>
            </p:nvSpPr>
            <p:spPr>
              <a:xfrm>
                <a:off x="1781179" y="1537265"/>
                <a:ext cx="780880" cy="449740"/>
              </a:xfrm>
              <a:custGeom>
                <a:avLst/>
                <a:gdLst/>
                <a:ahLst/>
                <a:cxnLst/>
                <a:rect l="l" t="t" r="r" b="b"/>
                <a:pathLst>
                  <a:path w="14788" h="8517" extrusionOk="0">
                    <a:moveTo>
                      <a:pt x="7230" y="1"/>
                    </a:moveTo>
                    <a:cubicBezTo>
                      <a:pt x="7193" y="1"/>
                      <a:pt x="7155" y="18"/>
                      <a:pt x="7130" y="48"/>
                    </a:cubicBezTo>
                    <a:lnTo>
                      <a:pt x="74" y="8290"/>
                    </a:lnTo>
                    <a:cubicBezTo>
                      <a:pt x="0" y="8378"/>
                      <a:pt x="62" y="8513"/>
                      <a:pt x="176" y="8513"/>
                    </a:cubicBezTo>
                    <a:cubicBezTo>
                      <a:pt x="216" y="8513"/>
                      <a:pt x="253" y="8496"/>
                      <a:pt x="279" y="8466"/>
                    </a:cubicBezTo>
                    <a:lnTo>
                      <a:pt x="7235" y="340"/>
                    </a:lnTo>
                    <a:lnTo>
                      <a:pt x="14534" y="8468"/>
                    </a:lnTo>
                    <a:cubicBezTo>
                      <a:pt x="14561" y="8500"/>
                      <a:pt x="14599" y="8517"/>
                      <a:pt x="14637" y="8517"/>
                    </a:cubicBezTo>
                    <a:cubicBezTo>
                      <a:pt x="14669" y="8517"/>
                      <a:pt x="14702" y="8505"/>
                      <a:pt x="14727" y="8482"/>
                    </a:cubicBezTo>
                    <a:cubicBezTo>
                      <a:pt x="14784" y="8431"/>
                      <a:pt x="14787" y="8343"/>
                      <a:pt x="14734" y="8288"/>
                    </a:cubicBezTo>
                    <a:lnTo>
                      <a:pt x="7332" y="46"/>
                    </a:lnTo>
                    <a:cubicBezTo>
                      <a:pt x="7307" y="17"/>
                      <a:pt x="7271" y="1"/>
                      <a:pt x="723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37"/>
              <p:cNvSpPr/>
              <p:nvPr/>
            </p:nvSpPr>
            <p:spPr>
              <a:xfrm>
                <a:off x="1998637" y="1537265"/>
                <a:ext cx="172514" cy="437859"/>
              </a:xfrm>
              <a:custGeom>
                <a:avLst/>
                <a:gdLst/>
                <a:ahLst/>
                <a:cxnLst/>
                <a:rect l="l" t="t" r="r" b="b"/>
                <a:pathLst>
                  <a:path w="3267" h="8292" extrusionOk="0">
                    <a:moveTo>
                      <a:pt x="3116" y="1"/>
                    </a:moveTo>
                    <a:cubicBezTo>
                      <a:pt x="3060" y="1"/>
                      <a:pt x="3008" y="35"/>
                      <a:pt x="2988" y="89"/>
                    </a:cubicBezTo>
                    <a:lnTo>
                      <a:pt x="32" y="8111"/>
                    </a:lnTo>
                    <a:cubicBezTo>
                      <a:pt x="1" y="8197"/>
                      <a:pt x="65" y="8292"/>
                      <a:pt x="158" y="8292"/>
                    </a:cubicBezTo>
                    <a:cubicBezTo>
                      <a:pt x="215" y="8292"/>
                      <a:pt x="265" y="8255"/>
                      <a:pt x="285" y="8204"/>
                    </a:cubicBezTo>
                    <a:lnTo>
                      <a:pt x="3241" y="182"/>
                    </a:lnTo>
                    <a:cubicBezTo>
                      <a:pt x="3266" y="112"/>
                      <a:pt x="3230" y="35"/>
                      <a:pt x="3161" y="9"/>
                    </a:cubicBezTo>
                    <a:cubicBezTo>
                      <a:pt x="3146" y="3"/>
                      <a:pt x="3131" y="1"/>
                      <a:pt x="311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37"/>
              <p:cNvSpPr/>
              <p:nvPr/>
            </p:nvSpPr>
            <p:spPr>
              <a:xfrm>
                <a:off x="1754459" y="1945089"/>
                <a:ext cx="836326" cy="337582"/>
              </a:xfrm>
              <a:custGeom>
                <a:avLst/>
                <a:gdLst/>
                <a:ahLst/>
                <a:cxnLst/>
                <a:rect l="l" t="t" r="r" b="b"/>
                <a:pathLst>
                  <a:path w="15838" h="6393" extrusionOk="0">
                    <a:moveTo>
                      <a:pt x="8722" y="0"/>
                    </a:moveTo>
                    <a:cubicBezTo>
                      <a:pt x="7152" y="0"/>
                      <a:pt x="5655" y="70"/>
                      <a:pt x="4370" y="160"/>
                    </a:cubicBezTo>
                    <a:cubicBezTo>
                      <a:pt x="3745" y="204"/>
                      <a:pt x="3168" y="254"/>
                      <a:pt x="2659" y="303"/>
                    </a:cubicBezTo>
                    <a:cubicBezTo>
                      <a:pt x="1206" y="441"/>
                      <a:pt x="294" y="575"/>
                      <a:pt x="294" y="575"/>
                    </a:cubicBezTo>
                    <a:cubicBezTo>
                      <a:pt x="294" y="575"/>
                      <a:pt x="0" y="5724"/>
                      <a:pt x="6586" y="6334"/>
                    </a:cubicBezTo>
                    <a:cubicBezTo>
                      <a:pt x="6999" y="6373"/>
                      <a:pt x="7441" y="6392"/>
                      <a:pt x="7912" y="6392"/>
                    </a:cubicBezTo>
                    <a:cubicBezTo>
                      <a:pt x="7947" y="6392"/>
                      <a:pt x="7981" y="6392"/>
                      <a:pt x="8018" y="6391"/>
                    </a:cubicBezTo>
                    <a:cubicBezTo>
                      <a:pt x="8241" y="6391"/>
                      <a:pt x="8461" y="6384"/>
                      <a:pt x="8673" y="6372"/>
                    </a:cubicBezTo>
                    <a:cubicBezTo>
                      <a:pt x="15837" y="6013"/>
                      <a:pt x="15527" y="575"/>
                      <a:pt x="15527" y="575"/>
                    </a:cubicBezTo>
                    <a:lnTo>
                      <a:pt x="15527" y="575"/>
                    </a:lnTo>
                    <a:cubicBezTo>
                      <a:pt x="15527" y="575"/>
                      <a:pt x="15527" y="575"/>
                      <a:pt x="15527" y="575"/>
                    </a:cubicBezTo>
                    <a:cubicBezTo>
                      <a:pt x="14718" y="411"/>
                      <a:pt x="13868" y="290"/>
                      <a:pt x="13005" y="201"/>
                    </a:cubicBezTo>
                    <a:cubicBezTo>
                      <a:pt x="11586" y="56"/>
                      <a:pt x="10125" y="0"/>
                      <a:pt x="87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37"/>
              <p:cNvSpPr/>
              <p:nvPr/>
            </p:nvSpPr>
            <p:spPr>
              <a:xfrm>
                <a:off x="2212398" y="1955650"/>
                <a:ext cx="378401" cy="325912"/>
              </a:xfrm>
              <a:custGeom>
                <a:avLst/>
                <a:gdLst/>
                <a:ahLst/>
                <a:cxnLst/>
                <a:rect l="l" t="t" r="r" b="b"/>
                <a:pathLst>
                  <a:path w="7166" h="6172" extrusionOk="0">
                    <a:moveTo>
                      <a:pt x="4333" y="1"/>
                    </a:moveTo>
                    <a:lnTo>
                      <a:pt x="4333" y="1"/>
                    </a:lnTo>
                    <a:cubicBezTo>
                      <a:pt x="4421" y="1968"/>
                      <a:pt x="4118" y="5100"/>
                      <a:pt x="1" y="6172"/>
                    </a:cubicBezTo>
                    <a:cubicBezTo>
                      <a:pt x="7165" y="5813"/>
                      <a:pt x="6855" y="375"/>
                      <a:pt x="6855" y="375"/>
                    </a:cubicBezTo>
                    <a:lnTo>
                      <a:pt x="6855" y="375"/>
                    </a:lnTo>
                    <a:cubicBezTo>
                      <a:pt x="6855" y="375"/>
                      <a:pt x="6855" y="375"/>
                      <a:pt x="6855" y="375"/>
                    </a:cubicBezTo>
                    <a:cubicBezTo>
                      <a:pt x="6046" y="211"/>
                      <a:pt x="5196" y="90"/>
                      <a:pt x="4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37"/>
              <p:cNvSpPr/>
              <p:nvPr/>
            </p:nvSpPr>
            <p:spPr>
              <a:xfrm>
                <a:off x="1886898" y="1953485"/>
                <a:ext cx="290956" cy="329186"/>
              </a:xfrm>
              <a:custGeom>
                <a:avLst/>
                <a:gdLst/>
                <a:ahLst/>
                <a:cxnLst/>
                <a:rect l="l" t="t" r="r" b="b"/>
                <a:pathLst>
                  <a:path w="5510" h="6234" extrusionOk="0">
                    <a:moveTo>
                      <a:pt x="1862" y="1"/>
                    </a:moveTo>
                    <a:cubicBezTo>
                      <a:pt x="1237" y="45"/>
                      <a:pt x="660" y="94"/>
                      <a:pt x="151" y="142"/>
                    </a:cubicBezTo>
                    <a:cubicBezTo>
                      <a:pt x="0" y="1481"/>
                      <a:pt x="337" y="2877"/>
                      <a:pt x="1100" y="3988"/>
                    </a:cubicBezTo>
                    <a:cubicBezTo>
                      <a:pt x="1811" y="5022"/>
                      <a:pt x="2881" y="5798"/>
                      <a:pt x="4078" y="6173"/>
                    </a:cubicBezTo>
                    <a:cubicBezTo>
                      <a:pt x="4491" y="6213"/>
                      <a:pt x="4933" y="6233"/>
                      <a:pt x="5404" y="6233"/>
                    </a:cubicBezTo>
                    <a:cubicBezTo>
                      <a:pt x="5439" y="6233"/>
                      <a:pt x="5473" y="6233"/>
                      <a:pt x="5510" y="6232"/>
                    </a:cubicBezTo>
                    <a:cubicBezTo>
                      <a:pt x="4246" y="5817"/>
                      <a:pt x="3157" y="4948"/>
                      <a:pt x="2489" y="3786"/>
                    </a:cubicBezTo>
                    <a:cubicBezTo>
                      <a:pt x="1837" y="2655"/>
                      <a:pt x="1617" y="1283"/>
                      <a:pt x="1862" y="1"/>
                    </a:cubicBezTo>
                    <a:close/>
                  </a:path>
                </a:pathLst>
              </a:custGeom>
              <a:solidFill>
                <a:srgbClr val="FFFFFF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89" name="Google Shape;1389;p37"/>
          <p:cNvGrpSpPr/>
          <p:nvPr/>
        </p:nvGrpSpPr>
        <p:grpSpPr>
          <a:xfrm>
            <a:off x="836151" y="3041372"/>
            <a:ext cx="182884" cy="182882"/>
            <a:chOff x="6622700" y="4387050"/>
            <a:chExt cx="89825" cy="89525"/>
          </a:xfrm>
        </p:grpSpPr>
        <p:sp>
          <p:nvSpPr>
            <p:cNvPr id="1390" name="Google Shape;1390;p37"/>
            <p:cNvSpPr/>
            <p:nvPr/>
          </p:nvSpPr>
          <p:spPr>
            <a:xfrm>
              <a:off x="6662325" y="4387050"/>
              <a:ext cx="10550" cy="89525"/>
            </a:xfrm>
            <a:custGeom>
              <a:avLst/>
              <a:gdLst/>
              <a:ahLst/>
              <a:cxnLst/>
              <a:rect l="l" t="t" r="r" b="b"/>
              <a:pathLst>
                <a:path w="422" h="3581" extrusionOk="0">
                  <a:moveTo>
                    <a:pt x="211" y="1"/>
                  </a:moveTo>
                  <a:cubicBezTo>
                    <a:pt x="95" y="1"/>
                    <a:pt x="1" y="95"/>
                    <a:pt x="1" y="211"/>
                  </a:cubicBezTo>
                  <a:lnTo>
                    <a:pt x="1" y="3370"/>
                  </a:lnTo>
                  <a:cubicBezTo>
                    <a:pt x="1" y="3486"/>
                    <a:pt x="95" y="3580"/>
                    <a:pt x="211" y="3580"/>
                  </a:cubicBezTo>
                  <a:cubicBezTo>
                    <a:pt x="327" y="3580"/>
                    <a:pt x="420" y="3487"/>
                    <a:pt x="422" y="3371"/>
                  </a:cubicBezTo>
                  <a:lnTo>
                    <a:pt x="422" y="211"/>
                  </a:lnTo>
                  <a:cubicBezTo>
                    <a:pt x="422" y="95"/>
                    <a:pt x="327" y="1"/>
                    <a:pt x="2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6622700" y="4426575"/>
              <a:ext cx="89825" cy="10500"/>
            </a:xfrm>
            <a:custGeom>
              <a:avLst/>
              <a:gdLst/>
              <a:ahLst/>
              <a:cxnLst/>
              <a:rect l="l" t="t" r="r" b="b"/>
              <a:pathLst>
                <a:path w="3593" h="420" extrusionOk="0">
                  <a:moveTo>
                    <a:pt x="208" y="0"/>
                  </a:moveTo>
                  <a:cubicBezTo>
                    <a:pt x="93" y="0"/>
                    <a:pt x="0" y="94"/>
                    <a:pt x="0" y="209"/>
                  </a:cubicBezTo>
                  <a:cubicBezTo>
                    <a:pt x="0" y="327"/>
                    <a:pt x="94" y="420"/>
                    <a:pt x="211" y="420"/>
                  </a:cubicBezTo>
                  <a:cubicBezTo>
                    <a:pt x="213" y="420"/>
                    <a:pt x="215" y="420"/>
                    <a:pt x="217" y="420"/>
                  </a:cubicBezTo>
                  <a:lnTo>
                    <a:pt x="3375" y="420"/>
                  </a:lnTo>
                  <a:cubicBezTo>
                    <a:pt x="3377" y="420"/>
                    <a:pt x="3379" y="420"/>
                    <a:pt x="3381" y="420"/>
                  </a:cubicBezTo>
                  <a:cubicBezTo>
                    <a:pt x="3498" y="420"/>
                    <a:pt x="3592" y="327"/>
                    <a:pt x="3592" y="209"/>
                  </a:cubicBezTo>
                  <a:cubicBezTo>
                    <a:pt x="3592" y="94"/>
                    <a:pt x="3499" y="0"/>
                    <a:pt x="3384" y="0"/>
                  </a:cubicBezTo>
                  <a:cubicBezTo>
                    <a:pt x="3381" y="0"/>
                    <a:pt x="3378" y="0"/>
                    <a:pt x="3375" y="0"/>
                  </a:cubicBezTo>
                  <a:lnTo>
                    <a:pt x="217" y="0"/>
                  </a:lnTo>
                  <a:cubicBezTo>
                    <a:pt x="214" y="0"/>
                    <a:pt x="211" y="0"/>
                    <a:pt x="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4DA1860C-F631-B325-9F4D-ABD5253D2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506842" y="276862"/>
            <a:ext cx="1996951" cy="4589775"/>
          </a:xfrm>
          <a:prstGeom prst="rect">
            <a:avLst/>
          </a:prstGeom>
        </p:spPr>
      </p:pic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4FCDB1B7-F218-DEEE-4169-07BE50AF8624}"/>
              </a:ext>
            </a:extLst>
          </p:cNvPr>
          <p:cNvSpPr/>
          <p:nvPr/>
        </p:nvSpPr>
        <p:spPr>
          <a:xfrm>
            <a:off x="5648915" y="305346"/>
            <a:ext cx="2958335" cy="1188167"/>
          </a:xfrm>
          <a:prstGeom prst="wedgeEllipseCallout">
            <a:avLst>
              <a:gd name="adj1" fmla="val -24942"/>
              <a:gd name="adj2" fmla="val 76793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6"/>
                </a:solidFill>
              </a:rPr>
              <a:t>That sounds important! Everyone deserves a fair chance to thrive.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p41"/>
          <p:cNvSpPr txBox="1">
            <a:spLocks noGrp="1"/>
          </p:cNvSpPr>
          <p:nvPr>
            <p:ph type="title"/>
          </p:nvPr>
        </p:nvSpPr>
        <p:spPr>
          <a:xfrm>
            <a:off x="1552841" y="2082988"/>
            <a:ext cx="63783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dirty="0"/>
              <a:t>In our pursuit of climate justice, we stand in solidarity with the most vulnerable among us. By addressing the inequitable impacts of climate change, we champion a future where everyone has the opportunity to thrive. Together, we can build a world where justice and sustainability walk hand in hand.</a:t>
            </a:r>
            <a:br>
              <a:rPr lang="en-US" sz="2000" dirty="0"/>
            </a:br>
            <a:endParaRPr sz="2000" dirty="0"/>
          </a:p>
        </p:txBody>
      </p:sp>
      <p:grpSp>
        <p:nvGrpSpPr>
          <p:cNvPr id="1533" name="Google Shape;1533;p41"/>
          <p:cNvGrpSpPr/>
          <p:nvPr/>
        </p:nvGrpSpPr>
        <p:grpSpPr>
          <a:xfrm>
            <a:off x="220375" y="2695667"/>
            <a:ext cx="2915369" cy="2046207"/>
            <a:chOff x="58443" y="2234504"/>
            <a:chExt cx="3816427" cy="2678633"/>
          </a:xfrm>
        </p:grpSpPr>
        <p:grpSp>
          <p:nvGrpSpPr>
            <p:cNvPr id="1534" name="Google Shape;1534;p41"/>
            <p:cNvGrpSpPr/>
            <p:nvPr/>
          </p:nvGrpSpPr>
          <p:grpSpPr>
            <a:xfrm rot="493300" flipH="1">
              <a:off x="197987" y="2334731"/>
              <a:ext cx="1550022" cy="2063023"/>
              <a:chOff x="-354605" y="3459888"/>
              <a:chExt cx="1550056" cy="2063069"/>
            </a:xfrm>
          </p:grpSpPr>
          <p:grpSp>
            <p:nvGrpSpPr>
              <p:cNvPr id="1535" name="Google Shape;1535;p41"/>
              <p:cNvGrpSpPr/>
              <p:nvPr/>
            </p:nvGrpSpPr>
            <p:grpSpPr>
              <a:xfrm rot="1071688" flipH="1">
                <a:off x="-103756" y="4442804"/>
                <a:ext cx="1186662" cy="920348"/>
                <a:chOff x="284150" y="1904875"/>
                <a:chExt cx="812975" cy="630525"/>
              </a:xfrm>
            </p:grpSpPr>
            <p:sp>
              <p:nvSpPr>
                <p:cNvPr id="1536" name="Google Shape;1536;p41"/>
                <p:cNvSpPr/>
                <p:nvPr/>
              </p:nvSpPr>
              <p:spPr>
                <a:xfrm>
                  <a:off x="284150" y="1904875"/>
                  <a:ext cx="812900" cy="63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16" h="25219" extrusionOk="0">
                      <a:moveTo>
                        <a:pt x="2997" y="0"/>
                      </a:moveTo>
                      <a:cubicBezTo>
                        <a:pt x="2064" y="0"/>
                        <a:pt x="1131" y="45"/>
                        <a:pt x="202" y="135"/>
                      </a:cubicBezTo>
                      <a:cubicBezTo>
                        <a:pt x="136" y="140"/>
                        <a:pt x="67" y="147"/>
                        <a:pt x="1" y="154"/>
                      </a:cubicBezTo>
                      <a:cubicBezTo>
                        <a:pt x="34" y="272"/>
                        <a:pt x="70" y="388"/>
                        <a:pt x="106" y="504"/>
                      </a:cubicBezTo>
                      <a:cubicBezTo>
                        <a:pt x="789" y="2693"/>
                        <a:pt x="1761" y="4781"/>
                        <a:pt x="2961" y="6739"/>
                      </a:cubicBezTo>
                      <a:cubicBezTo>
                        <a:pt x="3041" y="6870"/>
                        <a:pt x="3123" y="7003"/>
                        <a:pt x="3206" y="7132"/>
                      </a:cubicBezTo>
                      <a:cubicBezTo>
                        <a:pt x="4207" y="8712"/>
                        <a:pt x="5356" y="10203"/>
                        <a:pt x="6619" y="11590"/>
                      </a:cubicBezTo>
                      <a:cubicBezTo>
                        <a:pt x="6751" y="11736"/>
                        <a:pt x="6883" y="11879"/>
                        <a:pt x="7018" y="12021"/>
                      </a:cubicBezTo>
                      <a:cubicBezTo>
                        <a:pt x="8711" y="13815"/>
                        <a:pt x="10581" y="15432"/>
                        <a:pt x="12602" y="16848"/>
                      </a:cubicBezTo>
                      <a:cubicBezTo>
                        <a:pt x="12603" y="16850"/>
                        <a:pt x="12605" y="16850"/>
                        <a:pt x="12606" y="16851"/>
                      </a:cubicBezTo>
                      <a:cubicBezTo>
                        <a:pt x="12828" y="17007"/>
                        <a:pt x="13053" y="17161"/>
                        <a:pt x="13277" y="17309"/>
                      </a:cubicBezTo>
                      <a:cubicBezTo>
                        <a:pt x="18903" y="21072"/>
                        <a:pt x="25800" y="23413"/>
                        <a:pt x="32324" y="25169"/>
                      </a:cubicBezTo>
                      <a:cubicBezTo>
                        <a:pt x="32388" y="25184"/>
                        <a:pt x="32453" y="25203"/>
                        <a:pt x="32516" y="25219"/>
                      </a:cubicBezTo>
                      <a:cubicBezTo>
                        <a:pt x="32492" y="25062"/>
                        <a:pt x="32467" y="24905"/>
                        <a:pt x="32437" y="24747"/>
                      </a:cubicBezTo>
                      <a:cubicBezTo>
                        <a:pt x="31714" y="20531"/>
                        <a:pt x="30044" y="16487"/>
                        <a:pt x="27629" y="12956"/>
                      </a:cubicBezTo>
                      <a:cubicBezTo>
                        <a:pt x="27478" y="12733"/>
                        <a:pt x="27325" y="12513"/>
                        <a:pt x="27167" y="12296"/>
                      </a:cubicBezTo>
                      <a:cubicBezTo>
                        <a:pt x="25503" y="9992"/>
                        <a:pt x="23516" y="7924"/>
                        <a:pt x="21266" y="6189"/>
                      </a:cubicBezTo>
                      <a:cubicBezTo>
                        <a:pt x="20701" y="5754"/>
                        <a:pt x="20121" y="5339"/>
                        <a:pt x="19525" y="4950"/>
                      </a:cubicBezTo>
                      <a:cubicBezTo>
                        <a:pt x="19352" y="4833"/>
                        <a:pt x="19179" y="4723"/>
                        <a:pt x="19007" y="4615"/>
                      </a:cubicBezTo>
                      <a:cubicBezTo>
                        <a:pt x="17470" y="3649"/>
                        <a:pt x="15847" y="2825"/>
                        <a:pt x="14159" y="2156"/>
                      </a:cubicBezTo>
                      <a:cubicBezTo>
                        <a:pt x="14008" y="2096"/>
                        <a:pt x="13857" y="2035"/>
                        <a:pt x="13705" y="1978"/>
                      </a:cubicBezTo>
                      <a:cubicBezTo>
                        <a:pt x="11385" y="1097"/>
                        <a:pt x="8969" y="504"/>
                        <a:pt x="6506" y="212"/>
                      </a:cubicBezTo>
                      <a:cubicBezTo>
                        <a:pt x="6357" y="191"/>
                        <a:pt x="6211" y="174"/>
                        <a:pt x="6060" y="162"/>
                      </a:cubicBezTo>
                      <a:cubicBezTo>
                        <a:pt x="5042" y="54"/>
                        <a:pt x="4019" y="0"/>
                        <a:pt x="299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7" name="Google Shape;1537;p41"/>
                <p:cNvSpPr/>
                <p:nvPr/>
              </p:nvSpPr>
              <p:spPr>
                <a:xfrm>
                  <a:off x="284150" y="1908225"/>
                  <a:ext cx="812975" cy="62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19" h="25087" extrusionOk="0">
                      <a:moveTo>
                        <a:pt x="203" y="1"/>
                      </a:moveTo>
                      <a:cubicBezTo>
                        <a:pt x="136" y="4"/>
                        <a:pt x="68" y="12"/>
                        <a:pt x="1" y="18"/>
                      </a:cubicBezTo>
                      <a:cubicBezTo>
                        <a:pt x="35" y="136"/>
                        <a:pt x="71" y="252"/>
                        <a:pt x="108" y="370"/>
                      </a:cubicBezTo>
                      <a:cubicBezTo>
                        <a:pt x="2245" y="1231"/>
                        <a:pt x="4300" y="2298"/>
                        <a:pt x="6267" y="3502"/>
                      </a:cubicBezTo>
                      <a:cubicBezTo>
                        <a:pt x="8054" y="4594"/>
                        <a:pt x="9767" y="5790"/>
                        <a:pt x="11436" y="7045"/>
                      </a:cubicBezTo>
                      <a:cubicBezTo>
                        <a:pt x="8612" y="6901"/>
                        <a:pt x="5787" y="6753"/>
                        <a:pt x="2961" y="6605"/>
                      </a:cubicBezTo>
                      <a:lnTo>
                        <a:pt x="2961" y="6605"/>
                      </a:lnTo>
                      <a:cubicBezTo>
                        <a:pt x="3041" y="6736"/>
                        <a:pt x="3123" y="6869"/>
                        <a:pt x="3206" y="6998"/>
                      </a:cubicBezTo>
                      <a:lnTo>
                        <a:pt x="11786" y="7445"/>
                      </a:lnTo>
                      <a:cubicBezTo>
                        <a:pt x="11790" y="7445"/>
                        <a:pt x="11794" y="7445"/>
                        <a:pt x="11798" y="7445"/>
                      </a:cubicBezTo>
                      <a:cubicBezTo>
                        <a:pt x="11838" y="7445"/>
                        <a:pt x="11877" y="7431"/>
                        <a:pt x="11909" y="7405"/>
                      </a:cubicBezTo>
                      <a:cubicBezTo>
                        <a:pt x="13925" y="8945"/>
                        <a:pt x="15881" y="10570"/>
                        <a:pt x="17822" y="12206"/>
                      </a:cubicBezTo>
                      <a:cubicBezTo>
                        <a:pt x="16753" y="12196"/>
                        <a:pt x="15686" y="12171"/>
                        <a:pt x="14619" y="12129"/>
                      </a:cubicBezTo>
                      <a:cubicBezTo>
                        <a:pt x="11945" y="12016"/>
                        <a:pt x="9278" y="11793"/>
                        <a:pt x="6619" y="11456"/>
                      </a:cubicBezTo>
                      <a:lnTo>
                        <a:pt x="6619" y="11456"/>
                      </a:lnTo>
                      <a:cubicBezTo>
                        <a:pt x="6751" y="11602"/>
                        <a:pt x="6883" y="11745"/>
                        <a:pt x="7018" y="11887"/>
                      </a:cubicBezTo>
                      <a:cubicBezTo>
                        <a:pt x="10622" y="12325"/>
                        <a:pt x="14248" y="12559"/>
                        <a:pt x="17880" y="12586"/>
                      </a:cubicBezTo>
                      <a:cubicBezTo>
                        <a:pt x="17882" y="12586"/>
                        <a:pt x="17884" y="12586"/>
                        <a:pt x="17886" y="12586"/>
                      </a:cubicBezTo>
                      <a:cubicBezTo>
                        <a:pt x="17998" y="12586"/>
                        <a:pt x="18059" y="12503"/>
                        <a:pt x="18068" y="12415"/>
                      </a:cubicBezTo>
                      <a:cubicBezTo>
                        <a:pt x="18460" y="12745"/>
                        <a:pt x="18849" y="13073"/>
                        <a:pt x="19238" y="13402"/>
                      </a:cubicBezTo>
                      <a:cubicBezTo>
                        <a:pt x="20872" y="14784"/>
                        <a:pt x="22508" y="16172"/>
                        <a:pt x="24128" y="17572"/>
                      </a:cubicBezTo>
                      <a:cubicBezTo>
                        <a:pt x="22820" y="17534"/>
                        <a:pt x="21514" y="17478"/>
                        <a:pt x="20209" y="17402"/>
                      </a:cubicBezTo>
                      <a:cubicBezTo>
                        <a:pt x="17668" y="17250"/>
                        <a:pt x="15132" y="17022"/>
                        <a:pt x="12602" y="16716"/>
                      </a:cubicBezTo>
                      <a:lnTo>
                        <a:pt x="12602" y="16716"/>
                      </a:lnTo>
                      <a:cubicBezTo>
                        <a:pt x="12605" y="16717"/>
                        <a:pt x="12606" y="16717"/>
                        <a:pt x="12608" y="16719"/>
                      </a:cubicBezTo>
                      <a:cubicBezTo>
                        <a:pt x="12828" y="16874"/>
                        <a:pt x="13053" y="17028"/>
                        <a:pt x="13279" y="17176"/>
                      </a:cubicBezTo>
                      <a:cubicBezTo>
                        <a:pt x="16946" y="17600"/>
                        <a:pt x="20630" y="17863"/>
                        <a:pt x="24326" y="17960"/>
                      </a:cubicBezTo>
                      <a:cubicBezTo>
                        <a:pt x="24329" y="17960"/>
                        <a:pt x="24332" y="17960"/>
                        <a:pt x="24335" y="17960"/>
                      </a:cubicBezTo>
                      <a:cubicBezTo>
                        <a:pt x="24396" y="17960"/>
                        <a:pt x="24451" y="17930"/>
                        <a:pt x="24483" y="17879"/>
                      </a:cubicBezTo>
                      <a:cubicBezTo>
                        <a:pt x="27159" y="20196"/>
                        <a:pt x="29793" y="22561"/>
                        <a:pt x="32327" y="25035"/>
                      </a:cubicBezTo>
                      <a:cubicBezTo>
                        <a:pt x="32390" y="25052"/>
                        <a:pt x="32454" y="25071"/>
                        <a:pt x="32519" y="25086"/>
                      </a:cubicBezTo>
                      <a:cubicBezTo>
                        <a:pt x="32494" y="24929"/>
                        <a:pt x="32469" y="24772"/>
                        <a:pt x="32440" y="24615"/>
                      </a:cubicBezTo>
                      <a:cubicBezTo>
                        <a:pt x="31047" y="23262"/>
                        <a:pt x="29628" y="21939"/>
                        <a:pt x="28183" y="20644"/>
                      </a:cubicBezTo>
                      <a:cubicBezTo>
                        <a:pt x="28243" y="20619"/>
                        <a:pt x="28281" y="20556"/>
                        <a:pt x="28275" y="20490"/>
                      </a:cubicBezTo>
                      <a:cubicBezTo>
                        <a:pt x="28220" y="19409"/>
                        <a:pt x="28150" y="18328"/>
                        <a:pt x="28066" y="17248"/>
                      </a:cubicBezTo>
                      <a:cubicBezTo>
                        <a:pt x="27949" y="15770"/>
                        <a:pt x="27803" y="14294"/>
                        <a:pt x="27630" y="12820"/>
                      </a:cubicBezTo>
                      <a:cubicBezTo>
                        <a:pt x="27478" y="12599"/>
                        <a:pt x="27325" y="12379"/>
                        <a:pt x="27167" y="12160"/>
                      </a:cubicBezTo>
                      <a:lnTo>
                        <a:pt x="27167" y="12160"/>
                      </a:lnTo>
                      <a:cubicBezTo>
                        <a:pt x="27511" y="14891"/>
                        <a:pt x="27750" y="17630"/>
                        <a:pt x="27888" y="20379"/>
                      </a:cubicBezTo>
                      <a:cubicBezTo>
                        <a:pt x="27102" y="19671"/>
                        <a:pt x="26310" y="18969"/>
                        <a:pt x="25512" y="18271"/>
                      </a:cubicBezTo>
                      <a:cubicBezTo>
                        <a:pt x="24481" y="17373"/>
                        <a:pt x="23444" y="16480"/>
                        <a:pt x="22402" y="15592"/>
                      </a:cubicBezTo>
                      <a:cubicBezTo>
                        <a:pt x="22424" y="15556"/>
                        <a:pt x="22431" y="15512"/>
                        <a:pt x="22421" y="15470"/>
                      </a:cubicBezTo>
                      <a:cubicBezTo>
                        <a:pt x="22209" y="14398"/>
                        <a:pt x="21975" y="13331"/>
                        <a:pt x="21717" y="12269"/>
                      </a:cubicBezTo>
                      <a:cubicBezTo>
                        <a:pt x="21109" y="9748"/>
                        <a:pt x="20378" y="7264"/>
                        <a:pt x="19525" y="4814"/>
                      </a:cubicBezTo>
                      <a:cubicBezTo>
                        <a:pt x="19354" y="4699"/>
                        <a:pt x="19181" y="4588"/>
                        <a:pt x="19007" y="4481"/>
                      </a:cubicBezTo>
                      <a:lnTo>
                        <a:pt x="19007" y="4481"/>
                      </a:lnTo>
                      <a:cubicBezTo>
                        <a:pt x="19018" y="4506"/>
                        <a:pt x="19027" y="4533"/>
                        <a:pt x="19035" y="4558"/>
                      </a:cubicBezTo>
                      <a:cubicBezTo>
                        <a:pt x="20264" y="8045"/>
                        <a:pt x="21249" y="11613"/>
                        <a:pt x="21986" y="15237"/>
                      </a:cubicBezTo>
                      <a:cubicBezTo>
                        <a:pt x="20897" y="14308"/>
                        <a:pt x="19805" y="13384"/>
                        <a:pt x="18711" y="12462"/>
                      </a:cubicBezTo>
                      <a:cubicBezTo>
                        <a:pt x="17757" y="11657"/>
                        <a:pt x="16800" y="10856"/>
                        <a:pt x="15840" y="10059"/>
                      </a:cubicBezTo>
                      <a:cubicBezTo>
                        <a:pt x="15887" y="10018"/>
                        <a:pt x="15909" y="9957"/>
                        <a:pt x="15902" y="9894"/>
                      </a:cubicBezTo>
                      <a:cubicBezTo>
                        <a:pt x="15576" y="7220"/>
                        <a:pt x="14993" y="4585"/>
                        <a:pt x="14160" y="2022"/>
                      </a:cubicBezTo>
                      <a:cubicBezTo>
                        <a:pt x="14010" y="1962"/>
                        <a:pt x="13857" y="1901"/>
                        <a:pt x="13705" y="1844"/>
                      </a:cubicBezTo>
                      <a:lnTo>
                        <a:pt x="13705" y="1844"/>
                      </a:lnTo>
                      <a:cubicBezTo>
                        <a:pt x="14563" y="4424"/>
                        <a:pt x="15166" y="7083"/>
                        <a:pt x="15504" y="9783"/>
                      </a:cubicBezTo>
                      <a:cubicBezTo>
                        <a:pt x="14457" y="8922"/>
                        <a:pt x="13401" y="8075"/>
                        <a:pt x="12328" y="7248"/>
                      </a:cubicBezTo>
                      <a:cubicBezTo>
                        <a:pt x="11117" y="6318"/>
                        <a:pt x="9877" y="5417"/>
                        <a:pt x="8607" y="4561"/>
                      </a:cubicBezTo>
                      <a:cubicBezTo>
                        <a:pt x="8637" y="4509"/>
                        <a:pt x="8637" y="4448"/>
                        <a:pt x="8610" y="4394"/>
                      </a:cubicBezTo>
                      <a:cubicBezTo>
                        <a:pt x="7909" y="2955"/>
                        <a:pt x="7209" y="1516"/>
                        <a:pt x="6508" y="78"/>
                      </a:cubicBezTo>
                      <a:cubicBezTo>
                        <a:pt x="6358" y="57"/>
                        <a:pt x="6211" y="40"/>
                        <a:pt x="6061" y="28"/>
                      </a:cubicBezTo>
                      <a:lnTo>
                        <a:pt x="6061" y="28"/>
                      </a:lnTo>
                      <a:lnTo>
                        <a:pt x="8107" y="4225"/>
                      </a:lnTo>
                      <a:cubicBezTo>
                        <a:pt x="5606" y="2575"/>
                        <a:pt x="2982" y="1115"/>
                        <a:pt x="20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38" name="Google Shape;1538;p41"/>
              <p:cNvGrpSpPr/>
              <p:nvPr/>
            </p:nvGrpSpPr>
            <p:grpSpPr>
              <a:xfrm rot="-292155" flipH="1">
                <a:off x="-283727" y="3499334"/>
                <a:ext cx="1002245" cy="1712665"/>
                <a:chOff x="302625" y="556975"/>
                <a:chExt cx="686625" cy="1173325"/>
              </a:xfrm>
            </p:grpSpPr>
            <p:sp>
              <p:nvSpPr>
                <p:cNvPr id="1539" name="Google Shape;1539;p41"/>
                <p:cNvSpPr/>
                <p:nvPr/>
              </p:nvSpPr>
              <p:spPr>
                <a:xfrm>
                  <a:off x="302625" y="556975"/>
                  <a:ext cx="686625" cy="117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65" h="46933" extrusionOk="0">
                      <a:moveTo>
                        <a:pt x="2037" y="1"/>
                      </a:moveTo>
                      <a:cubicBezTo>
                        <a:pt x="1996" y="1"/>
                        <a:pt x="1956" y="2"/>
                        <a:pt x="1916" y="5"/>
                      </a:cubicBezTo>
                      <a:cubicBezTo>
                        <a:pt x="1793" y="13"/>
                        <a:pt x="1671" y="35"/>
                        <a:pt x="1553" y="71"/>
                      </a:cubicBezTo>
                      <a:cubicBezTo>
                        <a:pt x="1548" y="71"/>
                        <a:pt x="1545" y="72"/>
                        <a:pt x="1542" y="74"/>
                      </a:cubicBezTo>
                      <a:cubicBezTo>
                        <a:pt x="913" y="266"/>
                        <a:pt x="445" y="828"/>
                        <a:pt x="225" y="1450"/>
                      </a:cubicBezTo>
                      <a:cubicBezTo>
                        <a:pt x="5" y="2076"/>
                        <a:pt x="0" y="2755"/>
                        <a:pt x="47" y="3416"/>
                      </a:cubicBezTo>
                      <a:cubicBezTo>
                        <a:pt x="225" y="5893"/>
                        <a:pt x="1083" y="8281"/>
                        <a:pt x="2236" y="10480"/>
                      </a:cubicBezTo>
                      <a:cubicBezTo>
                        <a:pt x="3220" y="12354"/>
                        <a:pt x="4369" y="14095"/>
                        <a:pt x="5582" y="15821"/>
                      </a:cubicBezTo>
                      <a:cubicBezTo>
                        <a:pt x="4890" y="14966"/>
                        <a:pt x="4037" y="14256"/>
                        <a:pt x="3074" y="13729"/>
                      </a:cubicBezTo>
                      <a:cubicBezTo>
                        <a:pt x="2736" y="13544"/>
                        <a:pt x="2348" y="13382"/>
                        <a:pt x="1973" y="13382"/>
                      </a:cubicBezTo>
                      <a:cubicBezTo>
                        <a:pt x="1827" y="13382"/>
                        <a:pt x="1683" y="13406"/>
                        <a:pt x="1545" y="13464"/>
                      </a:cubicBezTo>
                      <a:cubicBezTo>
                        <a:pt x="1542" y="13464"/>
                        <a:pt x="1540" y="13467"/>
                        <a:pt x="1537" y="13467"/>
                      </a:cubicBezTo>
                      <a:cubicBezTo>
                        <a:pt x="1422" y="13516"/>
                        <a:pt x="1319" y="13586"/>
                        <a:pt x="1231" y="13674"/>
                      </a:cubicBezTo>
                      <a:cubicBezTo>
                        <a:pt x="890" y="14003"/>
                        <a:pt x="770" y="14565"/>
                        <a:pt x="877" y="15046"/>
                      </a:cubicBezTo>
                      <a:cubicBezTo>
                        <a:pt x="1014" y="15651"/>
                        <a:pt x="1418" y="16155"/>
                        <a:pt x="1806" y="16635"/>
                      </a:cubicBezTo>
                      <a:cubicBezTo>
                        <a:pt x="4026" y="19363"/>
                        <a:pt x="6336" y="22252"/>
                        <a:pt x="8555" y="24980"/>
                      </a:cubicBezTo>
                      <a:cubicBezTo>
                        <a:pt x="7617" y="23860"/>
                        <a:pt x="6660" y="22724"/>
                        <a:pt x="5445" y="21911"/>
                      </a:cubicBezTo>
                      <a:cubicBezTo>
                        <a:pt x="5057" y="21655"/>
                        <a:pt x="4594" y="21428"/>
                        <a:pt x="4145" y="21428"/>
                      </a:cubicBezTo>
                      <a:cubicBezTo>
                        <a:pt x="3987" y="21428"/>
                        <a:pt x="3830" y="21457"/>
                        <a:pt x="3679" y="21522"/>
                      </a:cubicBezTo>
                      <a:cubicBezTo>
                        <a:pt x="3668" y="21526"/>
                        <a:pt x="3655" y="21531"/>
                        <a:pt x="3646" y="21539"/>
                      </a:cubicBezTo>
                      <a:cubicBezTo>
                        <a:pt x="3530" y="21591"/>
                        <a:pt x="3426" y="21665"/>
                        <a:pt x="3339" y="21757"/>
                      </a:cubicBezTo>
                      <a:cubicBezTo>
                        <a:pt x="2992" y="22105"/>
                        <a:pt x="2865" y="22680"/>
                        <a:pt x="2967" y="23176"/>
                      </a:cubicBezTo>
                      <a:cubicBezTo>
                        <a:pt x="3099" y="23813"/>
                        <a:pt x="3517" y="24350"/>
                        <a:pt x="3937" y="24847"/>
                      </a:cubicBezTo>
                      <a:cubicBezTo>
                        <a:pt x="5937" y="27194"/>
                        <a:pt x="8118" y="29383"/>
                        <a:pt x="10461" y="31390"/>
                      </a:cubicBezTo>
                      <a:cubicBezTo>
                        <a:pt x="9869" y="31014"/>
                        <a:pt x="9223" y="30732"/>
                        <a:pt x="8544" y="30554"/>
                      </a:cubicBezTo>
                      <a:cubicBezTo>
                        <a:pt x="8309" y="30492"/>
                        <a:pt x="8051" y="30452"/>
                        <a:pt x="7799" y="30452"/>
                      </a:cubicBezTo>
                      <a:cubicBezTo>
                        <a:pt x="7337" y="30452"/>
                        <a:pt x="6898" y="30587"/>
                        <a:pt x="6669" y="30969"/>
                      </a:cubicBezTo>
                      <a:cubicBezTo>
                        <a:pt x="6649" y="31003"/>
                        <a:pt x="6631" y="31040"/>
                        <a:pt x="6616" y="31077"/>
                      </a:cubicBezTo>
                      <a:cubicBezTo>
                        <a:pt x="6558" y="31206"/>
                        <a:pt x="6531" y="31346"/>
                        <a:pt x="6536" y="31487"/>
                      </a:cubicBezTo>
                      <a:cubicBezTo>
                        <a:pt x="6540" y="31948"/>
                        <a:pt x="6826" y="32437"/>
                        <a:pt x="7137" y="32809"/>
                      </a:cubicBezTo>
                      <a:cubicBezTo>
                        <a:pt x="9559" y="35722"/>
                        <a:pt x="13492" y="36788"/>
                        <a:pt x="16729" y="38755"/>
                      </a:cubicBezTo>
                      <a:cubicBezTo>
                        <a:pt x="19899" y="40683"/>
                        <a:pt x="22518" y="43560"/>
                        <a:pt x="24066" y="46933"/>
                      </a:cubicBezTo>
                      <a:cubicBezTo>
                        <a:pt x="24569" y="46744"/>
                        <a:pt x="25069" y="46554"/>
                        <a:pt x="25571" y="46365"/>
                      </a:cubicBezTo>
                      <a:cubicBezTo>
                        <a:pt x="25691" y="46321"/>
                        <a:pt x="25812" y="46277"/>
                        <a:pt x="25930" y="46232"/>
                      </a:cubicBezTo>
                      <a:cubicBezTo>
                        <a:pt x="26231" y="46119"/>
                        <a:pt x="26530" y="46005"/>
                        <a:pt x="26832" y="45894"/>
                      </a:cubicBezTo>
                      <a:cubicBezTo>
                        <a:pt x="26597" y="41723"/>
                        <a:pt x="27235" y="37605"/>
                        <a:pt x="27350" y="33428"/>
                      </a:cubicBezTo>
                      <a:cubicBezTo>
                        <a:pt x="27465" y="29250"/>
                        <a:pt x="27169" y="24960"/>
                        <a:pt x="25457" y="21151"/>
                      </a:cubicBezTo>
                      <a:cubicBezTo>
                        <a:pt x="25160" y="20489"/>
                        <a:pt x="24761" y="19792"/>
                        <a:pt x="24077" y="19547"/>
                      </a:cubicBezTo>
                      <a:cubicBezTo>
                        <a:pt x="23920" y="19491"/>
                        <a:pt x="23760" y="19465"/>
                        <a:pt x="23600" y="19465"/>
                      </a:cubicBezTo>
                      <a:cubicBezTo>
                        <a:pt x="23314" y="19465"/>
                        <a:pt x="23029" y="19548"/>
                        <a:pt x="22770" y="19693"/>
                      </a:cubicBezTo>
                      <a:cubicBezTo>
                        <a:pt x="22653" y="19757"/>
                        <a:pt x="22543" y="19831"/>
                        <a:pt x="22441" y="19914"/>
                      </a:cubicBezTo>
                      <a:cubicBezTo>
                        <a:pt x="22138" y="20162"/>
                        <a:pt x="21902" y="20483"/>
                        <a:pt x="21756" y="20848"/>
                      </a:cubicBezTo>
                      <a:cubicBezTo>
                        <a:pt x="21401" y="21762"/>
                        <a:pt x="21560" y="22791"/>
                        <a:pt x="21786" y="23747"/>
                      </a:cubicBezTo>
                      <a:cubicBezTo>
                        <a:pt x="22014" y="24702"/>
                        <a:pt x="22326" y="25868"/>
                        <a:pt x="22223" y="26846"/>
                      </a:cubicBezTo>
                      <a:cubicBezTo>
                        <a:pt x="21352" y="23582"/>
                        <a:pt x="20480" y="20316"/>
                        <a:pt x="19610" y="17051"/>
                      </a:cubicBezTo>
                      <a:cubicBezTo>
                        <a:pt x="19421" y="16341"/>
                        <a:pt x="19212" y="15598"/>
                        <a:pt x="18697" y="15073"/>
                      </a:cubicBezTo>
                      <a:cubicBezTo>
                        <a:pt x="18390" y="14763"/>
                        <a:pt x="17937" y="14568"/>
                        <a:pt x="17509" y="14568"/>
                      </a:cubicBezTo>
                      <a:cubicBezTo>
                        <a:pt x="17499" y="14568"/>
                        <a:pt x="17489" y="14568"/>
                        <a:pt x="17479" y="14568"/>
                      </a:cubicBezTo>
                      <a:cubicBezTo>
                        <a:pt x="17353" y="14568"/>
                        <a:pt x="17227" y="14590"/>
                        <a:pt x="17108" y="14630"/>
                      </a:cubicBezTo>
                      <a:cubicBezTo>
                        <a:pt x="16963" y="14678"/>
                        <a:pt x="16830" y="14757"/>
                        <a:pt x="16718" y="14862"/>
                      </a:cubicBezTo>
                      <a:cubicBezTo>
                        <a:pt x="16256" y="15302"/>
                        <a:pt x="16277" y="16034"/>
                        <a:pt x="16363" y="16666"/>
                      </a:cubicBezTo>
                      <a:cubicBezTo>
                        <a:pt x="16566" y="18129"/>
                        <a:pt x="16933" y="19506"/>
                        <a:pt x="17466" y="20882"/>
                      </a:cubicBezTo>
                      <a:cubicBezTo>
                        <a:pt x="16110" y="17617"/>
                        <a:pt x="14754" y="14353"/>
                        <a:pt x="13399" y="11088"/>
                      </a:cubicBezTo>
                      <a:cubicBezTo>
                        <a:pt x="13098" y="10360"/>
                        <a:pt x="12768" y="9600"/>
                        <a:pt x="12133" y="9133"/>
                      </a:cubicBezTo>
                      <a:cubicBezTo>
                        <a:pt x="11855" y="8933"/>
                        <a:pt x="11525" y="8819"/>
                        <a:pt x="11181" y="8803"/>
                      </a:cubicBezTo>
                      <a:cubicBezTo>
                        <a:pt x="11151" y="8801"/>
                        <a:pt x="11122" y="8800"/>
                        <a:pt x="11093" y="8800"/>
                      </a:cubicBezTo>
                      <a:cubicBezTo>
                        <a:pt x="10994" y="8800"/>
                        <a:pt x="10896" y="8810"/>
                        <a:pt x="10799" y="8830"/>
                      </a:cubicBezTo>
                      <a:cubicBezTo>
                        <a:pt x="10489" y="8888"/>
                        <a:pt x="10213" y="9047"/>
                        <a:pt x="10037" y="9318"/>
                      </a:cubicBezTo>
                      <a:cubicBezTo>
                        <a:pt x="9718" y="9815"/>
                        <a:pt x="9850" y="10467"/>
                        <a:pt x="10010" y="11036"/>
                      </a:cubicBezTo>
                      <a:cubicBezTo>
                        <a:pt x="10403" y="12419"/>
                        <a:pt x="10860" y="13811"/>
                        <a:pt x="11446" y="15121"/>
                      </a:cubicBezTo>
                      <a:cubicBezTo>
                        <a:pt x="9268" y="10935"/>
                        <a:pt x="7089" y="6748"/>
                        <a:pt x="4909" y="2561"/>
                      </a:cubicBezTo>
                      <a:cubicBezTo>
                        <a:pt x="4560" y="1887"/>
                        <a:pt x="4197" y="1199"/>
                        <a:pt x="3640" y="685"/>
                      </a:cubicBezTo>
                      <a:cubicBezTo>
                        <a:pt x="3206" y="281"/>
                        <a:pt x="2619" y="1"/>
                        <a:pt x="203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0" name="Google Shape;1540;p41"/>
                <p:cNvSpPr/>
                <p:nvPr/>
              </p:nvSpPr>
              <p:spPr>
                <a:xfrm>
                  <a:off x="333350" y="557125"/>
                  <a:ext cx="617575" cy="115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03" h="46361" extrusionOk="0">
                      <a:moveTo>
                        <a:pt x="687" y="0"/>
                      </a:moveTo>
                      <a:cubicBezTo>
                        <a:pt x="563" y="8"/>
                        <a:pt x="442" y="30"/>
                        <a:pt x="322" y="65"/>
                      </a:cubicBezTo>
                      <a:cubicBezTo>
                        <a:pt x="319" y="65"/>
                        <a:pt x="316" y="68"/>
                        <a:pt x="313" y="68"/>
                      </a:cubicBezTo>
                      <a:cubicBezTo>
                        <a:pt x="1334" y="2900"/>
                        <a:pt x="2458" y="5692"/>
                        <a:pt x="3683" y="8447"/>
                      </a:cubicBezTo>
                      <a:cubicBezTo>
                        <a:pt x="5245" y="11963"/>
                        <a:pt x="6963" y="15405"/>
                        <a:pt x="8839" y="18769"/>
                      </a:cubicBezTo>
                      <a:cubicBezTo>
                        <a:pt x="9640" y="20210"/>
                        <a:pt x="10472" y="21634"/>
                        <a:pt x="11331" y="23040"/>
                      </a:cubicBezTo>
                      <a:cubicBezTo>
                        <a:pt x="10393" y="22498"/>
                        <a:pt x="9479" y="21918"/>
                        <a:pt x="8588" y="21297"/>
                      </a:cubicBezTo>
                      <a:cubicBezTo>
                        <a:pt x="5454" y="19110"/>
                        <a:pt x="2667" y="16468"/>
                        <a:pt x="316" y="13458"/>
                      </a:cubicBezTo>
                      <a:cubicBezTo>
                        <a:pt x="311" y="13458"/>
                        <a:pt x="310" y="13461"/>
                        <a:pt x="306" y="13461"/>
                      </a:cubicBezTo>
                      <a:cubicBezTo>
                        <a:pt x="192" y="13510"/>
                        <a:pt x="88" y="13580"/>
                        <a:pt x="0" y="13668"/>
                      </a:cubicBezTo>
                      <a:cubicBezTo>
                        <a:pt x="383" y="14162"/>
                        <a:pt x="781" y="14646"/>
                        <a:pt x="1191" y="15122"/>
                      </a:cubicBezTo>
                      <a:cubicBezTo>
                        <a:pt x="4158" y="18562"/>
                        <a:pt x="7706" y="21454"/>
                        <a:pt x="11674" y="23667"/>
                      </a:cubicBezTo>
                      <a:cubicBezTo>
                        <a:pt x="11690" y="23676"/>
                        <a:pt x="11707" y="23681"/>
                        <a:pt x="11726" y="23686"/>
                      </a:cubicBezTo>
                      <a:cubicBezTo>
                        <a:pt x="12736" y="25323"/>
                        <a:pt x="13784" y="26937"/>
                        <a:pt x="14867" y="28527"/>
                      </a:cubicBezTo>
                      <a:cubicBezTo>
                        <a:pt x="15437" y="29363"/>
                        <a:pt x="16014" y="30196"/>
                        <a:pt x="16591" y="31027"/>
                      </a:cubicBezTo>
                      <a:cubicBezTo>
                        <a:pt x="15354" y="30658"/>
                        <a:pt x="14144" y="30205"/>
                        <a:pt x="12967" y="29673"/>
                      </a:cubicBezTo>
                      <a:cubicBezTo>
                        <a:pt x="10698" y="28640"/>
                        <a:pt x="8569" y="27324"/>
                        <a:pt x="6634" y="25751"/>
                      </a:cubicBezTo>
                      <a:cubicBezTo>
                        <a:pt x="5087" y="24494"/>
                        <a:pt x="3672" y="23081"/>
                        <a:pt x="2417" y="21533"/>
                      </a:cubicBezTo>
                      <a:cubicBezTo>
                        <a:pt x="2301" y="21585"/>
                        <a:pt x="2197" y="21659"/>
                        <a:pt x="2110" y="21751"/>
                      </a:cubicBezTo>
                      <a:cubicBezTo>
                        <a:pt x="2697" y="22477"/>
                        <a:pt x="3319" y="23172"/>
                        <a:pt x="3974" y="23837"/>
                      </a:cubicBezTo>
                      <a:cubicBezTo>
                        <a:pt x="5737" y="25626"/>
                        <a:pt x="7722" y="27185"/>
                        <a:pt x="9878" y="28474"/>
                      </a:cubicBezTo>
                      <a:cubicBezTo>
                        <a:pt x="12032" y="29765"/>
                        <a:pt x="14345" y="30771"/>
                        <a:pt x="16759" y="31469"/>
                      </a:cubicBezTo>
                      <a:cubicBezTo>
                        <a:pt x="16776" y="31474"/>
                        <a:pt x="16795" y="31476"/>
                        <a:pt x="16813" y="31476"/>
                      </a:cubicBezTo>
                      <a:cubicBezTo>
                        <a:pt x="16840" y="31476"/>
                        <a:pt x="16866" y="31471"/>
                        <a:pt x="16891" y="31459"/>
                      </a:cubicBezTo>
                      <a:cubicBezTo>
                        <a:pt x="17999" y="33067"/>
                        <a:pt x="19096" y="34682"/>
                        <a:pt x="20112" y="36348"/>
                      </a:cubicBezTo>
                      <a:cubicBezTo>
                        <a:pt x="18905" y="36307"/>
                        <a:pt x="17702" y="36183"/>
                        <a:pt x="16514" y="35972"/>
                      </a:cubicBezTo>
                      <a:cubicBezTo>
                        <a:pt x="12467" y="35248"/>
                        <a:pt x="8652" y="33568"/>
                        <a:pt x="5387" y="31071"/>
                      </a:cubicBezTo>
                      <a:cubicBezTo>
                        <a:pt x="5330" y="31200"/>
                        <a:pt x="5302" y="31340"/>
                        <a:pt x="5308" y="31481"/>
                      </a:cubicBezTo>
                      <a:cubicBezTo>
                        <a:pt x="5901" y="31934"/>
                        <a:pt x="6515" y="32358"/>
                        <a:pt x="7148" y="32753"/>
                      </a:cubicBezTo>
                      <a:cubicBezTo>
                        <a:pt x="11075" y="35210"/>
                        <a:pt x="15649" y="36612"/>
                        <a:pt x="20282" y="36728"/>
                      </a:cubicBezTo>
                      <a:cubicBezTo>
                        <a:pt x="20299" y="36728"/>
                        <a:pt x="20318" y="36725"/>
                        <a:pt x="20335" y="36719"/>
                      </a:cubicBezTo>
                      <a:cubicBezTo>
                        <a:pt x="20558" y="37093"/>
                        <a:pt x="20778" y="37465"/>
                        <a:pt x="20992" y="37844"/>
                      </a:cubicBezTo>
                      <a:cubicBezTo>
                        <a:pt x="22499" y="40514"/>
                        <a:pt x="23741" y="43353"/>
                        <a:pt x="24344" y="46361"/>
                      </a:cubicBezTo>
                      <a:cubicBezTo>
                        <a:pt x="24462" y="46317"/>
                        <a:pt x="24583" y="46271"/>
                        <a:pt x="24702" y="46226"/>
                      </a:cubicBezTo>
                      <a:cubicBezTo>
                        <a:pt x="24364" y="44554"/>
                        <a:pt x="23829" y="42935"/>
                        <a:pt x="23162" y="41369"/>
                      </a:cubicBezTo>
                      <a:cubicBezTo>
                        <a:pt x="23200" y="41340"/>
                        <a:pt x="23224" y="41298"/>
                        <a:pt x="23228" y="41251"/>
                      </a:cubicBezTo>
                      <a:cubicBezTo>
                        <a:pt x="23411" y="39547"/>
                        <a:pt x="23519" y="37838"/>
                        <a:pt x="23554" y="36125"/>
                      </a:cubicBezTo>
                      <a:cubicBezTo>
                        <a:pt x="23610" y="33128"/>
                        <a:pt x="23439" y="30132"/>
                        <a:pt x="23043" y="27162"/>
                      </a:cubicBezTo>
                      <a:cubicBezTo>
                        <a:pt x="22703" y="24641"/>
                        <a:pt x="22202" y="22144"/>
                        <a:pt x="21541" y="19688"/>
                      </a:cubicBezTo>
                      <a:cubicBezTo>
                        <a:pt x="21424" y="19751"/>
                        <a:pt x="21314" y="19826"/>
                        <a:pt x="21212" y="19910"/>
                      </a:cubicBezTo>
                      <a:cubicBezTo>
                        <a:pt x="21520" y="21058"/>
                        <a:pt x="21792" y="22215"/>
                        <a:pt x="22028" y="23379"/>
                      </a:cubicBezTo>
                      <a:cubicBezTo>
                        <a:pt x="23183" y="29099"/>
                        <a:pt x="23477" y="34960"/>
                        <a:pt x="22898" y="40767"/>
                      </a:cubicBezTo>
                      <a:cubicBezTo>
                        <a:pt x="22262" y="39356"/>
                        <a:pt x="21523" y="37984"/>
                        <a:pt x="20731" y="36654"/>
                      </a:cubicBezTo>
                      <a:cubicBezTo>
                        <a:pt x="20404" y="36106"/>
                        <a:pt x="20068" y="35567"/>
                        <a:pt x="19724" y="35030"/>
                      </a:cubicBezTo>
                      <a:cubicBezTo>
                        <a:pt x="19732" y="35009"/>
                        <a:pt x="19735" y="34987"/>
                        <a:pt x="19735" y="34964"/>
                      </a:cubicBezTo>
                      <a:cubicBezTo>
                        <a:pt x="19669" y="33295"/>
                        <a:pt x="19551" y="31629"/>
                        <a:pt x="19381" y="29965"/>
                      </a:cubicBezTo>
                      <a:cubicBezTo>
                        <a:pt x="18843" y="24740"/>
                        <a:pt x="17794" y="19583"/>
                        <a:pt x="16250" y="14562"/>
                      </a:cubicBezTo>
                      <a:cubicBezTo>
                        <a:pt x="16124" y="14564"/>
                        <a:pt x="16000" y="14584"/>
                        <a:pt x="15880" y="14625"/>
                      </a:cubicBezTo>
                      <a:cubicBezTo>
                        <a:pt x="16182" y="15601"/>
                        <a:pt x="16463" y="16580"/>
                        <a:pt x="16724" y="17565"/>
                      </a:cubicBezTo>
                      <a:cubicBezTo>
                        <a:pt x="18192" y="23076"/>
                        <a:pt x="19066" y="28727"/>
                        <a:pt x="19334" y="34421"/>
                      </a:cubicBezTo>
                      <a:cubicBezTo>
                        <a:pt x="17790" y="32046"/>
                        <a:pt x="16126" y="29743"/>
                        <a:pt x="14548" y="27388"/>
                      </a:cubicBezTo>
                      <a:cubicBezTo>
                        <a:pt x="14496" y="27309"/>
                        <a:pt x="14446" y="27231"/>
                        <a:pt x="14394" y="27152"/>
                      </a:cubicBezTo>
                      <a:cubicBezTo>
                        <a:pt x="14417" y="27116"/>
                        <a:pt x="14425" y="27074"/>
                        <a:pt x="14417" y="27031"/>
                      </a:cubicBezTo>
                      <a:cubicBezTo>
                        <a:pt x="14128" y="25521"/>
                        <a:pt x="13820" y="24014"/>
                        <a:pt x="13494" y="22510"/>
                      </a:cubicBezTo>
                      <a:cubicBezTo>
                        <a:pt x="12491" y="17895"/>
                        <a:pt x="11311" y="13326"/>
                        <a:pt x="9953" y="8799"/>
                      </a:cubicBezTo>
                      <a:cubicBezTo>
                        <a:pt x="9924" y="8797"/>
                        <a:pt x="9895" y="8796"/>
                        <a:pt x="9865" y="8796"/>
                      </a:cubicBezTo>
                      <a:cubicBezTo>
                        <a:pt x="9767" y="8796"/>
                        <a:pt x="9668" y="8806"/>
                        <a:pt x="9571" y="8825"/>
                      </a:cubicBezTo>
                      <a:cubicBezTo>
                        <a:pt x="9818" y="9642"/>
                        <a:pt x="10058" y="10464"/>
                        <a:pt x="10293" y="11286"/>
                      </a:cubicBezTo>
                      <a:cubicBezTo>
                        <a:pt x="11718" y="16280"/>
                        <a:pt x="12926" y="21330"/>
                        <a:pt x="13919" y="26434"/>
                      </a:cubicBezTo>
                      <a:cubicBezTo>
                        <a:pt x="11998" y="23508"/>
                        <a:pt x="10200" y="20505"/>
                        <a:pt x="8526" y="17425"/>
                      </a:cubicBezTo>
                      <a:cubicBezTo>
                        <a:pt x="6680" y="14031"/>
                        <a:pt x="4991" y="10555"/>
                        <a:pt x="3460" y="7001"/>
                      </a:cubicBezTo>
                      <a:cubicBezTo>
                        <a:pt x="2467" y="4696"/>
                        <a:pt x="1542" y="2362"/>
                        <a:pt x="68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41" name="Google Shape;1541;p41"/>
            <p:cNvGrpSpPr/>
            <p:nvPr/>
          </p:nvGrpSpPr>
          <p:grpSpPr>
            <a:xfrm>
              <a:off x="224690" y="3985275"/>
              <a:ext cx="2143142" cy="807104"/>
              <a:chOff x="6858001" y="3985275"/>
              <a:chExt cx="2143142" cy="807104"/>
            </a:xfrm>
          </p:grpSpPr>
          <p:sp>
            <p:nvSpPr>
              <p:cNvPr id="1542" name="Google Shape;1542;p41"/>
              <p:cNvSpPr/>
              <p:nvPr/>
            </p:nvSpPr>
            <p:spPr>
              <a:xfrm>
                <a:off x="6882862" y="4000060"/>
                <a:ext cx="1064699" cy="515346"/>
              </a:xfrm>
              <a:custGeom>
                <a:avLst/>
                <a:gdLst/>
                <a:ahLst/>
                <a:cxnLst/>
                <a:rect l="l" t="t" r="r" b="b"/>
                <a:pathLst>
                  <a:path w="19443" h="9411" extrusionOk="0">
                    <a:moveTo>
                      <a:pt x="19443" y="1"/>
                    </a:moveTo>
                    <a:lnTo>
                      <a:pt x="12642" y="141"/>
                    </a:lnTo>
                    <a:lnTo>
                      <a:pt x="10605" y="183"/>
                    </a:lnTo>
                    <a:lnTo>
                      <a:pt x="9469" y="207"/>
                    </a:lnTo>
                    <a:lnTo>
                      <a:pt x="1700" y="367"/>
                    </a:lnTo>
                    <a:cubicBezTo>
                      <a:pt x="17" y="3239"/>
                      <a:pt x="0" y="6112"/>
                      <a:pt x="1647" y="8984"/>
                    </a:cubicBezTo>
                    <a:cubicBezTo>
                      <a:pt x="1664" y="9016"/>
                      <a:pt x="1683" y="9047"/>
                      <a:pt x="1700" y="9079"/>
                    </a:cubicBezTo>
                    <a:lnTo>
                      <a:pt x="9787" y="9247"/>
                    </a:lnTo>
                    <a:lnTo>
                      <a:pt x="10954" y="9272"/>
                    </a:lnTo>
                    <a:lnTo>
                      <a:pt x="17691" y="9410"/>
                    </a:lnTo>
                    <a:lnTo>
                      <a:pt x="1944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41"/>
              <p:cNvSpPr/>
              <p:nvPr/>
            </p:nvSpPr>
            <p:spPr>
              <a:xfrm>
                <a:off x="6955364" y="4013695"/>
                <a:ext cx="334912" cy="490102"/>
              </a:xfrm>
              <a:custGeom>
                <a:avLst/>
                <a:gdLst/>
                <a:ahLst/>
                <a:cxnLst/>
                <a:rect l="l" t="t" r="r" b="b"/>
                <a:pathLst>
                  <a:path w="6116" h="8950" extrusionOk="0">
                    <a:moveTo>
                      <a:pt x="6115" y="0"/>
                    </a:moveTo>
                    <a:lnTo>
                      <a:pt x="3030" y="65"/>
                    </a:lnTo>
                    <a:cubicBezTo>
                      <a:pt x="3030" y="65"/>
                      <a:pt x="1" y="3894"/>
                      <a:pt x="3030" y="8885"/>
                    </a:cubicBezTo>
                    <a:lnTo>
                      <a:pt x="6115" y="8949"/>
                    </a:lnTo>
                    <a:cubicBezTo>
                      <a:pt x="6115" y="8949"/>
                      <a:pt x="3299" y="5247"/>
                      <a:pt x="61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41"/>
              <p:cNvSpPr/>
              <p:nvPr/>
            </p:nvSpPr>
            <p:spPr>
              <a:xfrm>
                <a:off x="7320720" y="4010081"/>
                <a:ext cx="162035" cy="497714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9089" extrusionOk="0">
                    <a:moveTo>
                      <a:pt x="2611" y="0"/>
                    </a:moveTo>
                    <a:lnTo>
                      <a:pt x="1473" y="24"/>
                    </a:lnTo>
                    <a:cubicBezTo>
                      <a:pt x="1" y="2893"/>
                      <a:pt x="145" y="6297"/>
                      <a:pt x="1791" y="9064"/>
                    </a:cubicBezTo>
                    <a:lnTo>
                      <a:pt x="2958" y="9089"/>
                    </a:lnTo>
                    <a:cubicBezTo>
                      <a:pt x="1033" y="6383"/>
                      <a:pt x="942" y="2835"/>
                      <a:pt x="26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41"/>
              <p:cNvSpPr/>
              <p:nvPr/>
            </p:nvSpPr>
            <p:spPr>
              <a:xfrm>
                <a:off x="6972997" y="4000060"/>
                <a:ext cx="974564" cy="515346"/>
              </a:xfrm>
              <a:custGeom>
                <a:avLst/>
                <a:gdLst/>
                <a:ahLst/>
                <a:cxnLst/>
                <a:rect l="l" t="t" r="r" b="b"/>
                <a:pathLst>
                  <a:path w="17797" h="9411" extrusionOk="0">
                    <a:moveTo>
                      <a:pt x="17797" y="1"/>
                    </a:moveTo>
                    <a:lnTo>
                      <a:pt x="10996" y="141"/>
                    </a:lnTo>
                    <a:cubicBezTo>
                      <a:pt x="10400" y="2515"/>
                      <a:pt x="9044" y="4699"/>
                      <a:pt x="7166" y="6271"/>
                    </a:cubicBezTo>
                    <a:cubicBezTo>
                      <a:pt x="5169" y="7941"/>
                      <a:pt x="2602" y="8909"/>
                      <a:pt x="1" y="8984"/>
                    </a:cubicBezTo>
                    <a:cubicBezTo>
                      <a:pt x="18" y="9016"/>
                      <a:pt x="37" y="9047"/>
                      <a:pt x="54" y="9079"/>
                    </a:cubicBezTo>
                    <a:lnTo>
                      <a:pt x="8141" y="9247"/>
                    </a:lnTo>
                    <a:lnTo>
                      <a:pt x="9308" y="9272"/>
                    </a:lnTo>
                    <a:lnTo>
                      <a:pt x="16045" y="9410"/>
                    </a:lnTo>
                    <a:lnTo>
                      <a:pt x="17797" y="1"/>
                    </a:lnTo>
                    <a:close/>
                  </a:path>
                </a:pathLst>
              </a:custGeom>
              <a:solidFill>
                <a:srgbClr val="001B33">
                  <a:alpha val="471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41"/>
              <p:cNvSpPr/>
              <p:nvPr/>
            </p:nvSpPr>
            <p:spPr>
              <a:xfrm>
                <a:off x="7530285" y="3985275"/>
                <a:ext cx="1132875" cy="546888"/>
              </a:xfrm>
              <a:custGeom>
                <a:avLst/>
                <a:gdLst/>
                <a:ahLst/>
                <a:cxnLst/>
                <a:rect l="l" t="t" r="r" b="b"/>
                <a:pathLst>
                  <a:path w="20688" h="9987" extrusionOk="0">
                    <a:moveTo>
                      <a:pt x="20688" y="1"/>
                    </a:moveTo>
                    <a:lnTo>
                      <a:pt x="2695" y="373"/>
                    </a:lnTo>
                    <a:cubicBezTo>
                      <a:pt x="2695" y="373"/>
                      <a:pt x="0" y="4603"/>
                      <a:pt x="2695" y="9616"/>
                    </a:cubicBezTo>
                    <a:lnTo>
                      <a:pt x="20688" y="9987"/>
                    </a:lnTo>
                    <a:lnTo>
                      <a:pt x="20688" y="8271"/>
                    </a:lnTo>
                    <a:lnTo>
                      <a:pt x="12083" y="8068"/>
                    </a:lnTo>
                    <a:lnTo>
                      <a:pt x="12295" y="1594"/>
                    </a:lnTo>
                    <a:lnTo>
                      <a:pt x="20688" y="1594"/>
                    </a:lnTo>
                    <a:lnTo>
                      <a:pt x="2068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41"/>
              <p:cNvSpPr/>
              <p:nvPr/>
            </p:nvSpPr>
            <p:spPr>
              <a:xfrm>
                <a:off x="7668992" y="4072507"/>
                <a:ext cx="909837" cy="363661"/>
              </a:xfrm>
              <a:custGeom>
                <a:avLst/>
                <a:gdLst/>
                <a:ahLst/>
                <a:cxnLst/>
                <a:rect l="l" t="t" r="r" b="b"/>
                <a:pathLst>
                  <a:path w="16615" h="6641" extrusionOk="0">
                    <a:moveTo>
                      <a:pt x="784" y="1"/>
                    </a:moveTo>
                    <a:cubicBezTo>
                      <a:pt x="784" y="1"/>
                      <a:pt x="0" y="1492"/>
                      <a:pt x="55" y="3447"/>
                    </a:cubicBezTo>
                    <a:cubicBezTo>
                      <a:pt x="79" y="4325"/>
                      <a:pt x="274" y="5298"/>
                      <a:pt x="784" y="6269"/>
                    </a:cubicBezTo>
                    <a:lnTo>
                      <a:pt x="16613" y="6640"/>
                    </a:lnTo>
                    <a:cubicBezTo>
                      <a:pt x="16613" y="6640"/>
                      <a:pt x="16146" y="5348"/>
                      <a:pt x="16044" y="3675"/>
                    </a:cubicBezTo>
                    <a:cubicBezTo>
                      <a:pt x="15973" y="2531"/>
                      <a:pt x="16074" y="1209"/>
                      <a:pt x="166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41"/>
              <p:cNvSpPr/>
              <p:nvPr/>
            </p:nvSpPr>
            <p:spPr>
              <a:xfrm>
                <a:off x="7770078" y="4131264"/>
                <a:ext cx="701092" cy="19385"/>
              </a:xfrm>
              <a:custGeom>
                <a:avLst/>
                <a:gdLst/>
                <a:ahLst/>
                <a:cxnLst/>
                <a:rect l="l" t="t" r="r" b="b"/>
                <a:pathLst>
                  <a:path w="12803" h="354" extrusionOk="0">
                    <a:moveTo>
                      <a:pt x="2803" y="0"/>
                    </a:moveTo>
                    <a:cubicBezTo>
                      <a:pt x="1869" y="0"/>
                      <a:pt x="936" y="15"/>
                      <a:pt x="1" y="44"/>
                    </a:cubicBezTo>
                    <a:cubicBezTo>
                      <a:pt x="1066" y="119"/>
                      <a:pt x="2133" y="179"/>
                      <a:pt x="3200" y="220"/>
                    </a:cubicBezTo>
                    <a:cubicBezTo>
                      <a:pt x="4265" y="264"/>
                      <a:pt x="5332" y="292"/>
                      <a:pt x="6399" y="317"/>
                    </a:cubicBezTo>
                    <a:cubicBezTo>
                      <a:pt x="7466" y="337"/>
                      <a:pt x="8533" y="353"/>
                      <a:pt x="9600" y="353"/>
                    </a:cubicBezTo>
                    <a:cubicBezTo>
                      <a:pt x="9697" y="353"/>
                      <a:pt x="9794" y="354"/>
                      <a:pt x="9891" y="354"/>
                    </a:cubicBezTo>
                    <a:cubicBezTo>
                      <a:pt x="10861" y="354"/>
                      <a:pt x="11831" y="339"/>
                      <a:pt x="12803" y="311"/>
                    </a:cubicBezTo>
                    <a:cubicBezTo>
                      <a:pt x="11737" y="232"/>
                      <a:pt x="10670" y="174"/>
                      <a:pt x="9605" y="133"/>
                    </a:cubicBezTo>
                    <a:cubicBezTo>
                      <a:pt x="8538" y="89"/>
                      <a:pt x="7471" y="61"/>
                      <a:pt x="6404" y="36"/>
                    </a:cubicBezTo>
                    <a:cubicBezTo>
                      <a:pt x="5337" y="17"/>
                      <a:pt x="4270" y="1"/>
                      <a:pt x="3203" y="1"/>
                    </a:cubicBezTo>
                    <a:cubicBezTo>
                      <a:pt x="3070" y="1"/>
                      <a:pt x="2936" y="0"/>
                      <a:pt x="28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41"/>
              <p:cNvSpPr/>
              <p:nvPr/>
            </p:nvSpPr>
            <p:spPr>
              <a:xfrm>
                <a:off x="8091134" y="4210775"/>
                <a:ext cx="380034" cy="16373"/>
              </a:xfrm>
              <a:custGeom>
                <a:avLst/>
                <a:gdLst/>
                <a:ahLst/>
                <a:cxnLst/>
                <a:rect l="l" t="t" r="r" b="b"/>
                <a:pathLst>
                  <a:path w="6940" h="299" extrusionOk="0">
                    <a:moveTo>
                      <a:pt x="2420" y="1"/>
                    </a:moveTo>
                    <a:cubicBezTo>
                      <a:pt x="2192" y="1"/>
                      <a:pt x="1964" y="2"/>
                      <a:pt x="1737" y="6"/>
                    </a:cubicBezTo>
                    <a:cubicBezTo>
                      <a:pt x="1159" y="15"/>
                      <a:pt x="579" y="34"/>
                      <a:pt x="1" y="81"/>
                    </a:cubicBezTo>
                    <a:cubicBezTo>
                      <a:pt x="579" y="150"/>
                      <a:pt x="1155" y="190"/>
                      <a:pt x="1732" y="224"/>
                    </a:cubicBezTo>
                    <a:cubicBezTo>
                      <a:pt x="2310" y="257"/>
                      <a:pt x="2889" y="276"/>
                      <a:pt x="3467" y="290"/>
                    </a:cubicBezTo>
                    <a:cubicBezTo>
                      <a:pt x="3818" y="295"/>
                      <a:pt x="4168" y="299"/>
                      <a:pt x="4519" y="299"/>
                    </a:cubicBezTo>
                    <a:cubicBezTo>
                      <a:pt x="4747" y="299"/>
                      <a:pt x="4974" y="297"/>
                      <a:pt x="5202" y="293"/>
                    </a:cubicBezTo>
                    <a:cubicBezTo>
                      <a:pt x="5780" y="284"/>
                      <a:pt x="6360" y="265"/>
                      <a:pt x="6940" y="218"/>
                    </a:cubicBezTo>
                    <a:cubicBezTo>
                      <a:pt x="6363" y="149"/>
                      <a:pt x="5785" y="108"/>
                      <a:pt x="5207" y="75"/>
                    </a:cubicBezTo>
                    <a:cubicBezTo>
                      <a:pt x="4628" y="40"/>
                      <a:pt x="4050" y="23"/>
                      <a:pt x="3472" y="9"/>
                    </a:cubicBezTo>
                    <a:cubicBezTo>
                      <a:pt x="3121" y="4"/>
                      <a:pt x="2770" y="1"/>
                      <a:pt x="242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41"/>
              <p:cNvSpPr/>
              <p:nvPr/>
            </p:nvSpPr>
            <p:spPr>
              <a:xfrm>
                <a:off x="7984407" y="4348166"/>
                <a:ext cx="296799" cy="15661"/>
              </a:xfrm>
              <a:custGeom>
                <a:avLst/>
                <a:gdLst/>
                <a:ahLst/>
                <a:cxnLst/>
                <a:rect l="l" t="t" r="r" b="b"/>
                <a:pathLst>
                  <a:path w="5420" h="286" extrusionOk="0">
                    <a:moveTo>
                      <a:pt x="2260" y="1"/>
                    </a:moveTo>
                    <a:cubicBezTo>
                      <a:pt x="1959" y="1"/>
                      <a:pt x="1658" y="4"/>
                      <a:pt x="1357" y="13"/>
                    </a:cubicBezTo>
                    <a:cubicBezTo>
                      <a:pt x="905" y="27"/>
                      <a:pt x="452" y="50"/>
                      <a:pt x="1" y="101"/>
                    </a:cubicBezTo>
                    <a:cubicBezTo>
                      <a:pt x="450" y="165"/>
                      <a:pt x="905" y="201"/>
                      <a:pt x="1354" y="231"/>
                    </a:cubicBezTo>
                    <a:cubicBezTo>
                      <a:pt x="1805" y="261"/>
                      <a:pt x="2256" y="274"/>
                      <a:pt x="2708" y="283"/>
                    </a:cubicBezTo>
                    <a:cubicBezTo>
                      <a:pt x="2880" y="285"/>
                      <a:pt x="3051" y="286"/>
                      <a:pt x="3223" y="286"/>
                    </a:cubicBezTo>
                    <a:cubicBezTo>
                      <a:pt x="3503" y="286"/>
                      <a:pt x="3783" y="283"/>
                      <a:pt x="4063" y="275"/>
                    </a:cubicBezTo>
                    <a:cubicBezTo>
                      <a:pt x="4516" y="261"/>
                      <a:pt x="4967" y="237"/>
                      <a:pt x="5419" y="187"/>
                    </a:cubicBezTo>
                    <a:cubicBezTo>
                      <a:pt x="4968" y="121"/>
                      <a:pt x="4516" y="85"/>
                      <a:pt x="4066" y="55"/>
                    </a:cubicBezTo>
                    <a:cubicBezTo>
                      <a:pt x="3615" y="27"/>
                      <a:pt x="3164" y="13"/>
                      <a:pt x="2712" y="3"/>
                    </a:cubicBezTo>
                    <a:cubicBezTo>
                      <a:pt x="2561" y="2"/>
                      <a:pt x="2411" y="1"/>
                      <a:pt x="22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41"/>
              <p:cNvSpPr/>
              <p:nvPr/>
            </p:nvSpPr>
            <p:spPr>
              <a:xfrm>
                <a:off x="7792365" y="4285302"/>
                <a:ext cx="525586" cy="16428"/>
              </a:xfrm>
              <a:custGeom>
                <a:avLst/>
                <a:gdLst/>
                <a:ahLst/>
                <a:cxnLst/>
                <a:rect l="l" t="t" r="r" b="b"/>
                <a:pathLst>
                  <a:path w="9598" h="300" extrusionOk="0">
                    <a:moveTo>
                      <a:pt x="3382" y="1"/>
                    </a:moveTo>
                    <a:cubicBezTo>
                      <a:pt x="3055" y="1"/>
                      <a:pt x="2728" y="3"/>
                      <a:pt x="2402" y="7"/>
                    </a:cubicBezTo>
                    <a:cubicBezTo>
                      <a:pt x="1602" y="14"/>
                      <a:pt x="802" y="39"/>
                      <a:pt x="1" y="81"/>
                    </a:cubicBezTo>
                    <a:cubicBezTo>
                      <a:pt x="801" y="147"/>
                      <a:pt x="1599" y="194"/>
                      <a:pt x="2399" y="224"/>
                    </a:cubicBezTo>
                    <a:cubicBezTo>
                      <a:pt x="3198" y="259"/>
                      <a:pt x="3998" y="276"/>
                      <a:pt x="4797" y="290"/>
                    </a:cubicBezTo>
                    <a:cubicBezTo>
                      <a:pt x="5291" y="296"/>
                      <a:pt x="5785" y="300"/>
                      <a:pt x="6280" y="300"/>
                    </a:cubicBezTo>
                    <a:cubicBezTo>
                      <a:pt x="6586" y="300"/>
                      <a:pt x="6891" y="298"/>
                      <a:pt x="7198" y="295"/>
                    </a:cubicBezTo>
                    <a:cubicBezTo>
                      <a:pt x="7997" y="287"/>
                      <a:pt x="8797" y="262"/>
                      <a:pt x="9597" y="219"/>
                    </a:cubicBezTo>
                    <a:cubicBezTo>
                      <a:pt x="8799" y="153"/>
                      <a:pt x="7999" y="105"/>
                      <a:pt x="7201" y="75"/>
                    </a:cubicBezTo>
                    <a:cubicBezTo>
                      <a:pt x="6401" y="42"/>
                      <a:pt x="5601" y="25"/>
                      <a:pt x="4801" y="10"/>
                    </a:cubicBezTo>
                    <a:cubicBezTo>
                      <a:pt x="4328" y="5"/>
                      <a:pt x="3855" y="1"/>
                      <a:pt x="33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41"/>
              <p:cNvSpPr/>
              <p:nvPr/>
            </p:nvSpPr>
            <p:spPr>
              <a:xfrm>
                <a:off x="7672003" y="4261263"/>
                <a:ext cx="906826" cy="174958"/>
              </a:xfrm>
              <a:custGeom>
                <a:avLst/>
                <a:gdLst/>
                <a:ahLst/>
                <a:cxnLst/>
                <a:rect l="l" t="t" r="r" b="b"/>
                <a:pathLst>
                  <a:path w="16560" h="3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4" y="878"/>
                      <a:pt x="219" y="1851"/>
                      <a:pt x="729" y="2822"/>
                    </a:cubicBezTo>
                    <a:lnTo>
                      <a:pt x="16560" y="3195"/>
                    </a:lnTo>
                    <a:cubicBezTo>
                      <a:pt x="16560" y="3195"/>
                      <a:pt x="16091" y="1901"/>
                      <a:pt x="15989" y="228"/>
                    </a:cubicBezTo>
                    <a:cubicBezTo>
                      <a:pt x="15500" y="229"/>
                      <a:pt x="15010" y="230"/>
                      <a:pt x="14521" y="230"/>
                    </a:cubicBezTo>
                    <a:cubicBezTo>
                      <a:pt x="9679" y="230"/>
                      <a:pt x="4838" y="153"/>
                      <a:pt x="0" y="0"/>
                    </a:cubicBezTo>
                    <a:close/>
                  </a:path>
                </a:pathLst>
              </a:custGeom>
              <a:solidFill>
                <a:srgbClr val="001B33">
                  <a:alpha val="471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41"/>
              <p:cNvSpPr/>
              <p:nvPr/>
            </p:nvSpPr>
            <p:spPr>
              <a:xfrm>
                <a:off x="7749324" y="4210720"/>
                <a:ext cx="198231" cy="259562"/>
              </a:xfrm>
              <a:custGeom>
                <a:avLst/>
                <a:gdLst/>
                <a:ahLst/>
                <a:cxnLst/>
                <a:rect l="l" t="t" r="r" b="b"/>
                <a:pathLst>
                  <a:path w="3620" h="4740" extrusionOk="0">
                    <a:moveTo>
                      <a:pt x="1" y="1"/>
                    </a:moveTo>
                    <a:cubicBezTo>
                      <a:pt x="1019" y="1467"/>
                      <a:pt x="1288" y="3092"/>
                      <a:pt x="777" y="4699"/>
                    </a:cubicBezTo>
                    <a:cubicBezTo>
                      <a:pt x="1337" y="4380"/>
                      <a:pt x="1918" y="4056"/>
                      <a:pt x="2479" y="3739"/>
                    </a:cubicBezTo>
                    <a:cubicBezTo>
                      <a:pt x="2694" y="4108"/>
                      <a:pt x="2963" y="4446"/>
                      <a:pt x="3276" y="4740"/>
                    </a:cubicBezTo>
                    <a:cubicBezTo>
                      <a:pt x="3620" y="3110"/>
                      <a:pt x="3158" y="1371"/>
                      <a:pt x="19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41"/>
              <p:cNvSpPr/>
              <p:nvPr/>
            </p:nvSpPr>
            <p:spPr>
              <a:xfrm>
                <a:off x="6858001" y="4459383"/>
                <a:ext cx="2143142" cy="332996"/>
              </a:xfrm>
              <a:custGeom>
                <a:avLst/>
                <a:gdLst/>
                <a:ahLst/>
                <a:cxnLst/>
                <a:rect l="l" t="t" r="r" b="b"/>
                <a:pathLst>
                  <a:path w="39137" h="6081" extrusionOk="0">
                    <a:moveTo>
                      <a:pt x="0" y="1"/>
                    </a:moveTo>
                    <a:lnTo>
                      <a:pt x="0" y="725"/>
                    </a:lnTo>
                    <a:lnTo>
                      <a:pt x="7474" y="1008"/>
                    </a:lnTo>
                    <a:lnTo>
                      <a:pt x="7474" y="5149"/>
                    </a:lnTo>
                    <a:lnTo>
                      <a:pt x="0" y="5289"/>
                    </a:lnTo>
                    <a:lnTo>
                      <a:pt x="0" y="6081"/>
                    </a:lnTo>
                    <a:lnTo>
                      <a:pt x="19777" y="5908"/>
                    </a:lnTo>
                    <a:lnTo>
                      <a:pt x="38095" y="5744"/>
                    </a:lnTo>
                    <a:cubicBezTo>
                      <a:pt x="39137" y="4063"/>
                      <a:pt x="39112" y="2430"/>
                      <a:pt x="38095" y="842"/>
                    </a:cubicBezTo>
                    <a:lnTo>
                      <a:pt x="19254" y="42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41"/>
              <p:cNvSpPr/>
              <p:nvPr/>
            </p:nvSpPr>
            <p:spPr>
              <a:xfrm>
                <a:off x="7912398" y="4482546"/>
                <a:ext cx="1088738" cy="300359"/>
              </a:xfrm>
              <a:custGeom>
                <a:avLst/>
                <a:gdLst/>
                <a:ahLst/>
                <a:cxnLst/>
                <a:rect l="l" t="t" r="r" b="b"/>
                <a:pathLst>
                  <a:path w="19882" h="548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629" y="772"/>
                      <a:pt x="1657" y="2589"/>
                      <a:pt x="552" y="5406"/>
                    </a:cubicBezTo>
                    <a:cubicBezTo>
                      <a:pt x="543" y="5433"/>
                      <a:pt x="532" y="5458"/>
                      <a:pt x="522" y="5485"/>
                    </a:cubicBezTo>
                    <a:lnTo>
                      <a:pt x="4089" y="5452"/>
                    </a:lnTo>
                    <a:lnTo>
                      <a:pt x="4561" y="5449"/>
                    </a:lnTo>
                    <a:lnTo>
                      <a:pt x="16706" y="5342"/>
                    </a:lnTo>
                    <a:lnTo>
                      <a:pt x="18839" y="5323"/>
                    </a:lnTo>
                    <a:cubicBezTo>
                      <a:pt x="19882" y="3640"/>
                      <a:pt x="19857" y="2007"/>
                      <a:pt x="18839" y="419"/>
                    </a:cubicBezTo>
                    <a:lnTo>
                      <a:pt x="16623" y="370"/>
                    </a:lnTo>
                    <a:lnTo>
                      <a:pt x="13743" y="305"/>
                    </a:lnTo>
                    <a:lnTo>
                      <a:pt x="4262" y="96"/>
                    </a:lnTo>
                    <a:lnTo>
                      <a:pt x="3158" y="7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41"/>
              <p:cNvSpPr/>
              <p:nvPr/>
            </p:nvSpPr>
            <p:spPr>
              <a:xfrm>
                <a:off x="6939539" y="4502150"/>
                <a:ext cx="977411" cy="245051"/>
              </a:xfrm>
              <a:custGeom>
                <a:avLst/>
                <a:gdLst/>
                <a:ahLst/>
                <a:cxnLst/>
                <a:rect l="l" t="t" r="r" b="b"/>
                <a:pathLst>
                  <a:path w="17849" h="447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52" y="926"/>
                      <a:pt x="790" y="1852"/>
                      <a:pt x="711" y="2776"/>
                    </a:cubicBezTo>
                    <a:cubicBezTo>
                      <a:pt x="662" y="3342"/>
                      <a:pt x="497" y="3909"/>
                      <a:pt x="216" y="4475"/>
                    </a:cubicBezTo>
                    <a:lnTo>
                      <a:pt x="17419" y="4154"/>
                    </a:lnTo>
                    <a:cubicBezTo>
                      <a:pt x="17742" y="3615"/>
                      <a:pt x="17848" y="3045"/>
                      <a:pt x="17848" y="2525"/>
                    </a:cubicBezTo>
                    <a:cubicBezTo>
                      <a:pt x="17847" y="1492"/>
                      <a:pt x="17419" y="659"/>
                      <a:pt x="17419" y="659"/>
                    </a:cubicBezTo>
                    <a:lnTo>
                      <a:pt x="17419" y="65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41"/>
              <p:cNvSpPr/>
              <p:nvPr/>
            </p:nvSpPr>
            <p:spPr>
              <a:xfrm>
                <a:off x="7013464" y="4539551"/>
                <a:ext cx="665060" cy="18345"/>
              </a:xfrm>
              <a:custGeom>
                <a:avLst/>
                <a:gdLst/>
                <a:ahLst/>
                <a:cxnLst/>
                <a:rect l="l" t="t" r="r" b="b"/>
                <a:pathLst>
                  <a:path w="12145" h="335" extrusionOk="0">
                    <a:moveTo>
                      <a:pt x="2628" y="0"/>
                    </a:moveTo>
                    <a:cubicBezTo>
                      <a:pt x="1752" y="0"/>
                      <a:pt x="877" y="14"/>
                      <a:pt x="0" y="41"/>
                    </a:cubicBezTo>
                    <a:cubicBezTo>
                      <a:pt x="1011" y="113"/>
                      <a:pt x="2023" y="168"/>
                      <a:pt x="3035" y="207"/>
                    </a:cubicBezTo>
                    <a:cubicBezTo>
                      <a:pt x="4047" y="250"/>
                      <a:pt x="5057" y="276"/>
                      <a:pt x="6069" y="300"/>
                    </a:cubicBezTo>
                    <a:cubicBezTo>
                      <a:pt x="7081" y="319"/>
                      <a:pt x="8095" y="335"/>
                      <a:pt x="9107" y="335"/>
                    </a:cubicBezTo>
                    <a:cubicBezTo>
                      <a:pt x="9199" y="335"/>
                      <a:pt x="9291" y="335"/>
                      <a:pt x="9384" y="335"/>
                    </a:cubicBezTo>
                    <a:cubicBezTo>
                      <a:pt x="10303" y="335"/>
                      <a:pt x="11223" y="321"/>
                      <a:pt x="12144" y="294"/>
                    </a:cubicBezTo>
                    <a:cubicBezTo>
                      <a:pt x="11134" y="220"/>
                      <a:pt x="10122" y="165"/>
                      <a:pt x="9111" y="127"/>
                    </a:cubicBezTo>
                    <a:cubicBezTo>
                      <a:pt x="8098" y="85"/>
                      <a:pt x="7087" y="58"/>
                      <a:pt x="6075" y="34"/>
                    </a:cubicBezTo>
                    <a:cubicBezTo>
                      <a:pt x="5063" y="16"/>
                      <a:pt x="4052" y="1"/>
                      <a:pt x="3040" y="1"/>
                    </a:cubicBezTo>
                    <a:cubicBezTo>
                      <a:pt x="2902" y="1"/>
                      <a:pt x="2765" y="0"/>
                      <a:pt x="26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41"/>
              <p:cNvSpPr/>
              <p:nvPr/>
            </p:nvSpPr>
            <p:spPr>
              <a:xfrm>
                <a:off x="7488613" y="4607179"/>
                <a:ext cx="360540" cy="15552"/>
              </a:xfrm>
              <a:custGeom>
                <a:avLst/>
                <a:gdLst/>
                <a:ahLst/>
                <a:cxnLst/>
                <a:rect l="l" t="t" r="r" b="b"/>
                <a:pathLst>
                  <a:path w="6584" h="284" extrusionOk="0">
                    <a:moveTo>
                      <a:pt x="2313" y="0"/>
                    </a:moveTo>
                    <a:cubicBezTo>
                      <a:pt x="2091" y="0"/>
                      <a:pt x="1870" y="2"/>
                      <a:pt x="1647" y="5"/>
                    </a:cubicBezTo>
                    <a:cubicBezTo>
                      <a:pt x="1099" y="14"/>
                      <a:pt x="551" y="31"/>
                      <a:pt x="1" y="75"/>
                    </a:cubicBezTo>
                    <a:cubicBezTo>
                      <a:pt x="548" y="141"/>
                      <a:pt x="1096" y="181"/>
                      <a:pt x="1644" y="212"/>
                    </a:cubicBezTo>
                    <a:cubicBezTo>
                      <a:pt x="2193" y="245"/>
                      <a:pt x="2741" y="261"/>
                      <a:pt x="3290" y="275"/>
                    </a:cubicBezTo>
                    <a:cubicBezTo>
                      <a:pt x="3608" y="280"/>
                      <a:pt x="3927" y="284"/>
                      <a:pt x="4246" y="284"/>
                    </a:cubicBezTo>
                    <a:cubicBezTo>
                      <a:pt x="4475" y="284"/>
                      <a:pt x="4705" y="282"/>
                      <a:pt x="4935" y="278"/>
                    </a:cubicBezTo>
                    <a:cubicBezTo>
                      <a:pt x="5485" y="270"/>
                      <a:pt x="6033" y="251"/>
                      <a:pt x="6583" y="207"/>
                    </a:cubicBezTo>
                    <a:cubicBezTo>
                      <a:pt x="6036" y="140"/>
                      <a:pt x="5488" y="102"/>
                      <a:pt x="4940" y="71"/>
                    </a:cubicBezTo>
                    <a:cubicBezTo>
                      <a:pt x="4391" y="38"/>
                      <a:pt x="3843" y="22"/>
                      <a:pt x="3294" y="8"/>
                    </a:cubicBezTo>
                    <a:cubicBezTo>
                      <a:pt x="2967" y="3"/>
                      <a:pt x="2640" y="0"/>
                      <a:pt x="231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41"/>
              <p:cNvSpPr/>
              <p:nvPr/>
            </p:nvSpPr>
            <p:spPr>
              <a:xfrm>
                <a:off x="7049167" y="4669824"/>
                <a:ext cx="498645" cy="15607"/>
              </a:xfrm>
              <a:custGeom>
                <a:avLst/>
                <a:gdLst/>
                <a:ahLst/>
                <a:cxnLst/>
                <a:rect l="l" t="t" r="r" b="b"/>
                <a:pathLst>
                  <a:path w="9106" h="285" extrusionOk="0">
                    <a:moveTo>
                      <a:pt x="3175" y="1"/>
                    </a:moveTo>
                    <a:cubicBezTo>
                      <a:pt x="2877" y="1"/>
                      <a:pt x="2578" y="3"/>
                      <a:pt x="2279" y="6"/>
                    </a:cubicBezTo>
                    <a:cubicBezTo>
                      <a:pt x="1520" y="12"/>
                      <a:pt x="761" y="36"/>
                      <a:pt x="1" y="77"/>
                    </a:cubicBezTo>
                    <a:cubicBezTo>
                      <a:pt x="760" y="140"/>
                      <a:pt x="1517" y="184"/>
                      <a:pt x="2276" y="214"/>
                    </a:cubicBezTo>
                    <a:cubicBezTo>
                      <a:pt x="3035" y="245"/>
                      <a:pt x="3794" y="262"/>
                      <a:pt x="4553" y="275"/>
                    </a:cubicBezTo>
                    <a:cubicBezTo>
                      <a:pt x="5021" y="281"/>
                      <a:pt x="5490" y="285"/>
                      <a:pt x="5959" y="285"/>
                    </a:cubicBezTo>
                    <a:cubicBezTo>
                      <a:pt x="6248" y="285"/>
                      <a:pt x="6538" y="283"/>
                      <a:pt x="6828" y="280"/>
                    </a:cubicBezTo>
                    <a:cubicBezTo>
                      <a:pt x="7587" y="272"/>
                      <a:pt x="8346" y="248"/>
                      <a:pt x="9105" y="207"/>
                    </a:cubicBezTo>
                    <a:cubicBezTo>
                      <a:pt x="8348" y="146"/>
                      <a:pt x="7590" y="100"/>
                      <a:pt x="6831" y="72"/>
                    </a:cubicBezTo>
                    <a:cubicBezTo>
                      <a:pt x="6072" y="39"/>
                      <a:pt x="5315" y="23"/>
                      <a:pt x="4556" y="9"/>
                    </a:cubicBezTo>
                    <a:cubicBezTo>
                      <a:pt x="4096" y="5"/>
                      <a:pt x="3636" y="1"/>
                      <a:pt x="317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41"/>
              <p:cNvSpPr/>
              <p:nvPr/>
            </p:nvSpPr>
            <p:spPr>
              <a:xfrm>
                <a:off x="8145784" y="4487803"/>
                <a:ext cx="729239" cy="293130"/>
              </a:xfrm>
              <a:custGeom>
                <a:avLst/>
                <a:gdLst/>
                <a:ahLst/>
                <a:cxnLst/>
                <a:rect l="l" t="t" r="r" b="b"/>
                <a:pathLst>
                  <a:path w="13317" h="535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00" y="959"/>
                      <a:pt x="1344" y="3117"/>
                      <a:pt x="299" y="5353"/>
                    </a:cubicBezTo>
                    <a:lnTo>
                      <a:pt x="12444" y="5244"/>
                    </a:lnTo>
                    <a:cubicBezTo>
                      <a:pt x="12802" y="4237"/>
                      <a:pt x="13316" y="2160"/>
                      <a:pt x="12359" y="27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41"/>
              <p:cNvSpPr/>
              <p:nvPr/>
            </p:nvSpPr>
            <p:spPr>
              <a:xfrm>
                <a:off x="8282409" y="4587028"/>
                <a:ext cx="483257" cy="94790"/>
              </a:xfrm>
              <a:custGeom>
                <a:avLst/>
                <a:gdLst/>
                <a:ahLst/>
                <a:cxnLst/>
                <a:rect l="l" t="t" r="r" b="b"/>
                <a:pathLst>
                  <a:path w="8825" h="1731" extrusionOk="0">
                    <a:moveTo>
                      <a:pt x="4412" y="0"/>
                    </a:moveTo>
                    <a:cubicBezTo>
                      <a:pt x="1976" y="0"/>
                      <a:pt x="1" y="387"/>
                      <a:pt x="1" y="865"/>
                    </a:cubicBezTo>
                    <a:cubicBezTo>
                      <a:pt x="1" y="1342"/>
                      <a:pt x="1976" y="1730"/>
                      <a:pt x="4412" y="1730"/>
                    </a:cubicBezTo>
                    <a:cubicBezTo>
                      <a:pt x="6849" y="1730"/>
                      <a:pt x="8824" y="1342"/>
                      <a:pt x="8824" y="865"/>
                    </a:cubicBezTo>
                    <a:cubicBezTo>
                      <a:pt x="8824" y="387"/>
                      <a:pt x="6849" y="0"/>
                      <a:pt x="44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41"/>
              <p:cNvSpPr/>
              <p:nvPr/>
            </p:nvSpPr>
            <p:spPr>
              <a:xfrm>
                <a:off x="6951312" y="4640363"/>
                <a:ext cx="965638" cy="106837"/>
              </a:xfrm>
              <a:custGeom>
                <a:avLst/>
                <a:gdLst/>
                <a:ahLst/>
                <a:cxnLst/>
                <a:rect l="l" t="t" r="r" b="b"/>
                <a:pathLst>
                  <a:path w="17634" h="1951" extrusionOk="0">
                    <a:moveTo>
                      <a:pt x="17633" y="1"/>
                    </a:moveTo>
                    <a:lnTo>
                      <a:pt x="17633" y="1"/>
                    </a:lnTo>
                    <a:cubicBezTo>
                      <a:pt x="12723" y="172"/>
                      <a:pt x="7812" y="259"/>
                      <a:pt x="2900" y="259"/>
                    </a:cubicBezTo>
                    <a:cubicBezTo>
                      <a:pt x="2099" y="259"/>
                      <a:pt x="1297" y="257"/>
                      <a:pt x="496" y="252"/>
                    </a:cubicBezTo>
                    <a:cubicBezTo>
                      <a:pt x="447" y="818"/>
                      <a:pt x="282" y="1385"/>
                      <a:pt x="1" y="1951"/>
                    </a:cubicBezTo>
                    <a:lnTo>
                      <a:pt x="17204" y="1630"/>
                    </a:lnTo>
                    <a:cubicBezTo>
                      <a:pt x="17527" y="1091"/>
                      <a:pt x="17633" y="521"/>
                      <a:pt x="17633" y="1"/>
                    </a:cubicBezTo>
                    <a:close/>
                  </a:path>
                </a:pathLst>
              </a:custGeom>
              <a:solidFill>
                <a:srgbClr val="001B33">
                  <a:alpha val="471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41"/>
              <p:cNvSpPr/>
              <p:nvPr/>
            </p:nvSpPr>
            <p:spPr>
              <a:xfrm>
                <a:off x="7584333" y="4586918"/>
                <a:ext cx="247351" cy="198067"/>
              </a:xfrm>
              <a:custGeom>
                <a:avLst/>
                <a:gdLst/>
                <a:ahLst/>
                <a:cxnLst/>
                <a:rect l="l" t="t" r="r" b="b"/>
                <a:pathLst>
                  <a:path w="4517" h="3617" extrusionOk="0">
                    <a:moveTo>
                      <a:pt x="3493" y="1"/>
                    </a:moveTo>
                    <a:cubicBezTo>
                      <a:pt x="3465" y="826"/>
                      <a:pt x="2948" y="1644"/>
                      <a:pt x="2277" y="2098"/>
                    </a:cubicBezTo>
                    <a:cubicBezTo>
                      <a:pt x="1608" y="2554"/>
                      <a:pt x="786" y="2787"/>
                      <a:pt x="0" y="2955"/>
                    </a:cubicBezTo>
                    <a:cubicBezTo>
                      <a:pt x="134" y="2962"/>
                      <a:pt x="268" y="2965"/>
                      <a:pt x="402" y="2965"/>
                    </a:cubicBezTo>
                    <a:cubicBezTo>
                      <a:pt x="759" y="2965"/>
                      <a:pt x="1115" y="2941"/>
                      <a:pt x="1468" y="2890"/>
                    </a:cubicBezTo>
                    <a:lnTo>
                      <a:pt x="1468" y="2890"/>
                    </a:lnTo>
                    <a:cubicBezTo>
                      <a:pt x="1364" y="3147"/>
                      <a:pt x="1290" y="3359"/>
                      <a:pt x="1186" y="3616"/>
                    </a:cubicBezTo>
                    <a:cubicBezTo>
                      <a:pt x="1197" y="3617"/>
                      <a:pt x="1207" y="3617"/>
                      <a:pt x="1218" y="3617"/>
                    </a:cubicBezTo>
                    <a:cubicBezTo>
                      <a:pt x="2112" y="3617"/>
                      <a:pt x="3002" y="3216"/>
                      <a:pt x="3608" y="2540"/>
                    </a:cubicBezTo>
                    <a:cubicBezTo>
                      <a:pt x="4222" y="1855"/>
                      <a:pt x="4516" y="928"/>
                      <a:pt x="44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41"/>
              <p:cNvSpPr/>
              <p:nvPr/>
            </p:nvSpPr>
            <p:spPr>
              <a:xfrm>
                <a:off x="7940983" y="4486434"/>
                <a:ext cx="1060154" cy="296471"/>
              </a:xfrm>
              <a:custGeom>
                <a:avLst/>
                <a:gdLst/>
                <a:ahLst/>
                <a:cxnLst/>
                <a:rect l="l" t="t" r="r" b="b"/>
                <a:pathLst>
                  <a:path w="19360" h="5414" extrusionOk="0">
                    <a:moveTo>
                      <a:pt x="2636" y="0"/>
                    </a:moveTo>
                    <a:cubicBezTo>
                      <a:pt x="1905" y="1228"/>
                      <a:pt x="1586" y="2703"/>
                      <a:pt x="1789" y="4117"/>
                    </a:cubicBezTo>
                    <a:cubicBezTo>
                      <a:pt x="1272" y="4615"/>
                      <a:pt x="678" y="5026"/>
                      <a:pt x="30" y="5335"/>
                    </a:cubicBezTo>
                    <a:cubicBezTo>
                      <a:pt x="21" y="5362"/>
                      <a:pt x="10" y="5387"/>
                      <a:pt x="0" y="5414"/>
                    </a:cubicBezTo>
                    <a:lnTo>
                      <a:pt x="3567" y="5381"/>
                    </a:lnTo>
                    <a:lnTo>
                      <a:pt x="4039" y="5378"/>
                    </a:lnTo>
                    <a:lnTo>
                      <a:pt x="16184" y="5271"/>
                    </a:lnTo>
                    <a:lnTo>
                      <a:pt x="18317" y="5252"/>
                    </a:lnTo>
                    <a:cubicBezTo>
                      <a:pt x="19360" y="3569"/>
                      <a:pt x="19335" y="1936"/>
                      <a:pt x="18317" y="348"/>
                    </a:cubicBezTo>
                    <a:lnTo>
                      <a:pt x="16101" y="299"/>
                    </a:lnTo>
                    <a:lnTo>
                      <a:pt x="13221" y="234"/>
                    </a:lnTo>
                    <a:lnTo>
                      <a:pt x="3740" y="25"/>
                    </a:lnTo>
                    <a:lnTo>
                      <a:pt x="2636" y="0"/>
                    </a:lnTo>
                    <a:close/>
                  </a:path>
                </a:pathLst>
              </a:custGeom>
              <a:solidFill>
                <a:srgbClr val="001B33">
                  <a:alpha val="471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5" name="Google Shape;1565;p41"/>
            <p:cNvGrpSpPr/>
            <p:nvPr/>
          </p:nvGrpSpPr>
          <p:grpSpPr>
            <a:xfrm rot="988344" flipH="1">
              <a:off x="1405295" y="3064280"/>
              <a:ext cx="2296223" cy="1555215"/>
              <a:chOff x="5323923" y="3641495"/>
              <a:chExt cx="2109174" cy="1428403"/>
            </a:xfrm>
          </p:grpSpPr>
          <p:sp>
            <p:nvSpPr>
              <p:cNvPr id="1566" name="Google Shape;1566;p41"/>
              <p:cNvSpPr/>
              <p:nvPr/>
            </p:nvSpPr>
            <p:spPr>
              <a:xfrm rot="-548888" flipH="1">
                <a:off x="5401494" y="3789628"/>
                <a:ext cx="1954033" cy="1132136"/>
              </a:xfrm>
              <a:custGeom>
                <a:avLst/>
                <a:gdLst/>
                <a:ahLst/>
                <a:cxnLst/>
                <a:rect l="l" t="t" r="r" b="b"/>
                <a:pathLst>
                  <a:path w="52038" h="30150" extrusionOk="0">
                    <a:moveTo>
                      <a:pt x="22416" y="0"/>
                    </a:moveTo>
                    <a:cubicBezTo>
                      <a:pt x="19438" y="0"/>
                      <a:pt x="15978" y="637"/>
                      <a:pt x="12015" y="2303"/>
                    </a:cubicBezTo>
                    <a:cubicBezTo>
                      <a:pt x="12015" y="2303"/>
                      <a:pt x="4636" y="4299"/>
                      <a:pt x="2547" y="15011"/>
                    </a:cubicBezTo>
                    <a:lnTo>
                      <a:pt x="2571" y="24119"/>
                    </a:lnTo>
                    <a:lnTo>
                      <a:pt x="2571" y="24405"/>
                    </a:lnTo>
                    <a:lnTo>
                      <a:pt x="2148" y="24852"/>
                    </a:lnTo>
                    <a:lnTo>
                      <a:pt x="893" y="26175"/>
                    </a:lnTo>
                    <a:lnTo>
                      <a:pt x="1026" y="27893"/>
                    </a:lnTo>
                    <a:cubicBezTo>
                      <a:pt x="1026" y="27893"/>
                      <a:pt x="0" y="28372"/>
                      <a:pt x="215" y="29419"/>
                    </a:cubicBezTo>
                    <a:cubicBezTo>
                      <a:pt x="242" y="29551"/>
                      <a:pt x="557" y="29608"/>
                      <a:pt x="1094" y="29608"/>
                    </a:cubicBezTo>
                    <a:cubicBezTo>
                      <a:pt x="4361" y="29608"/>
                      <a:pt x="15879" y="27504"/>
                      <a:pt x="21292" y="27504"/>
                    </a:cubicBezTo>
                    <a:cubicBezTo>
                      <a:pt x="22026" y="27504"/>
                      <a:pt x="22648" y="27543"/>
                      <a:pt x="23121" y="27631"/>
                    </a:cubicBezTo>
                    <a:cubicBezTo>
                      <a:pt x="26640" y="28282"/>
                      <a:pt x="37058" y="30149"/>
                      <a:pt x="43245" y="30149"/>
                    </a:cubicBezTo>
                    <a:cubicBezTo>
                      <a:pt x="45047" y="30149"/>
                      <a:pt x="46490" y="29991"/>
                      <a:pt x="47299" y="29598"/>
                    </a:cubicBezTo>
                    <a:cubicBezTo>
                      <a:pt x="50885" y="27855"/>
                      <a:pt x="52038" y="26724"/>
                      <a:pt x="52038" y="26724"/>
                    </a:cubicBezTo>
                    <a:lnTo>
                      <a:pt x="51963" y="25776"/>
                    </a:lnTo>
                    <a:lnTo>
                      <a:pt x="44161" y="23561"/>
                    </a:lnTo>
                    <a:lnTo>
                      <a:pt x="44250" y="21769"/>
                    </a:lnTo>
                    <a:lnTo>
                      <a:pt x="42924" y="21252"/>
                    </a:lnTo>
                    <a:cubicBezTo>
                      <a:pt x="42922" y="21251"/>
                      <a:pt x="42886" y="21139"/>
                      <a:pt x="42814" y="20941"/>
                    </a:cubicBezTo>
                    <a:cubicBezTo>
                      <a:pt x="42523" y="20107"/>
                      <a:pt x="41678" y="17717"/>
                      <a:pt x="40680" y="15099"/>
                    </a:cubicBezTo>
                    <a:cubicBezTo>
                      <a:pt x="39280" y="11412"/>
                      <a:pt x="37580" y="7276"/>
                      <a:pt x="36712" y="6401"/>
                    </a:cubicBezTo>
                    <a:cubicBezTo>
                      <a:pt x="35501" y="5184"/>
                      <a:pt x="30917" y="0"/>
                      <a:pt x="224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41"/>
              <p:cNvSpPr/>
              <p:nvPr/>
            </p:nvSpPr>
            <p:spPr>
              <a:xfrm rot="-548888" flipH="1">
                <a:off x="5478934" y="4757597"/>
                <a:ext cx="1947912" cy="158461"/>
              </a:xfrm>
              <a:custGeom>
                <a:avLst/>
                <a:gdLst/>
                <a:ahLst/>
                <a:cxnLst/>
                <a:rect l="l" t="t" r="r" b="b"/>
                <a:pathLst>
                  <a:path w="51875" h="4220" extrusionOk="0">
                    <a:moveTo>
                      <a:pt x="51812" y="0"/>
                    </a:moveTo>
                    <a:cubicBezTo>
                      <a:pt x="51812" y="0"/>
                      <a:pt x="50660" y="1132"/>
                      <a:pt x="47073" y="2874"/>
                    </a:cubicBezTo>
                    <a:cubicBezTo>
                      <a:pt x="46264" y="3268"/>
                      <a:pt x="44820" y="3426"/>
                      <a:pt x="43018" y="3426"/>
                    </a:cubicBezTo>
                    <a:cubicBezTo>
                      <a:pt x="36831" y="3426"/>
                      <a:pt x="26415" y="1559"/>
                      <a:pt x="22897" y="907"/>
                    </a:cubicBezTo>
                    <a:cubicBezTo>
                      <a:pt x="22423" y="819"/>
                      <a:pt x="21801" y="780"/>
                      <a:pt x="21067" y="780"/>
                    </a:cubicBezTo>
                    <a:cubicBezTo>
                      <a:pt x="15653" y="780"/>
                      <a:pt x="4136" y="2885"/>
                      <a:pt x="869" y="2885"/>
                    </a:cubicBezTo>
                    <a:cubicBezTo>
                      <a:pt x="494" y="2885"/>
                      <a:pt x="228" y="2857"/>
                      <a:pt x="92" y="2796"/>
                    </a:cubicBezTo>
                    <a:cubicBezTo>
                      <a:pt x="15" y="3019"/>
                      <a:pt x="0" y="3259"/>
                      <a:pt x="52" y="3489"/>
                    </a:cubicBezTo>
                    <a:cubicBezTo>
                      <a:pt x="79" y="3621"/>
                      <a:pt x="394" y="3678"/>
                      <a:pt x="931" y="3678"/>
                    </a:cubicBezTo>
                    <a:cubicBezTo>
                      <a:pt x="4198" y="3678"/>
                      <a:pt x="15716" y="1574"/>
                      <a:pt x="21129" y="1574"/>
                    </a:cubicBezTo>
                    <a:cubicBezTo>
                      <a:pt x="21863" y="1574"/>
                      <a:pt x="22485" y="1613"/>
                      <a:pt x="22958" y="1701"/>
                    </a:cubicBezTo>
                    <a:cubicBezTo>
                      <a:pt x="26477" y="2352"/>
                      <a:pt x="36895" y="4219"/>
                      <a:pt x="43082" y="4219"/>
                    </a:cubicBezTo>
                    <a:cubicBezTo>
                      <a:pt x="44884" y="4219"/>
                      <a:pt x="46327" y="4061"/>
                      <a:pt x="47136" y="3668"/>
                    </a:cubicBezTo>
                    <a:cubicBezTo>
                      <a:pt x="50722" y="1925"/>
                      <a:pt x="51875" y="794"/>
                      <a:pt x="51875" y="794"/>
                    </a:cubicBezTo>
                    <a:lnTo>
                      <a:pt x="5181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41"/>
              <p:cNvSpPr/>
              <p:nvPr/>
            </p:nvSpPr>
            <p:spPr>
              <a:xfrm rot="-548888" flipH="1">
                <a:off x="5790744" y="4552470"/>
                <a:ext cx="1515297" cy="170740"/>
              </a:xfrm>
              <a:custGeom>
                <a:avLst/>
                <a:gdLst/>
                <a:ahLst/>
                <a:cxnLst/>
                <a:rect l="l" t="t" r="r" b="b"/>
                <a:pathLst>
                  <a:path w="40354" h="4547" extrusionOk="0">
                    <a:moveTo>
                      <a:pt x="40244" y="1"/>
                    </a:moveTo>
                    <a:cubicBezTo>
                      <a:pt x="40115" y="107"/>
                      <a:pt x="39928" y="232"/>
                      <a:pt x="39658" y="367"/>
                    </a:cubicBezTo>
                    <a:cubicBezTo>
                      <a:pt x="38646" y="879"/>
                      <a:pt x="36463" y="1547"/>
                      <a:pt x="31791" y="1913"/>
                    </a:cubicBezTo>
                    <a:lnTo>
                      <a:pt x="5930" y="3888"/>
                    </a:lnTo>
                    <a:cubicBezTo>
                      <a:pt x="5930" y="3888"/>
                      <a:pt x="5453" y="3937"/>
                      <a:pt x="4709" y="3937"/>
                    </a:cubicBezTo>
                    <a:cubicBezTo>
                      <a:pt x="3690" y="3937"/>
                      <a:pt x="2171" y="3845"/>
                      <a:pt x="694" y="3412"/>
                    </a:cubicBezTo>
                    <a:cubicBezTo>
                      <a:pt x="461" y="3343"/>
                      <a:pt x="230" y="3266"/>
                      <a:pt x="1" y="3180"/>
                    </a:cubicBezTo>
                    <a:lnTo>
                      <a:pt x="1" y="3466"/>
                    </a:lnTo>
                    <a:cubicBezTo>
                      <a:pt x="1" y="3466"/>
                      <a:pt x="1417" y="4546"/>
                      <a:pt x="4796" y="4546"/>
                    </a:cubicBezTo>
                    <a:cubicBezTo>
                      <a:pt x="5217" y="4546"/>
                      <a:pt x="5669" y="4529"/>
                      <a:pt x="6153" y="4492"/>
                    </a:cubicBezTo>
                    <a:lnTo>
                      <a:pt x="31837" y="2485"/>
                    </a:lnTo>
                    <a:cubicBezTo>
                      <a:pt x="31837" y="2485"/>
                      <a:pt x="39721" y="1869"/>
                      <a:pt x="40354" y="313"/>
                    </a:cubicBezTo>
                    <a:cubicBezTo>
                      <a:pt x="40354" y="313"/>
                      <a:pt x="40316" y="203"/>
                      <a:pt x="402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41"/>
              <p:cNvSpPr/>
              <p:nvPr/>
            </p:nvSpPr>
            <p:spPr>
              <a:xfrm rot="-548888" flipH="1">
                <a:off x="6826561" y="4200984"/>
                <a:ext cx="73561" cy="407607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1085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394" y="2936"/>
                      <a:pt x="662" y="8832"/>
                      <a:pt x="354" y="10854"/>
                    </a:cubicBezTo>
                    <a:lnTo>
                      <a:pt x="1309" y="10779"/>
                    </a:lnTo>
                    <a:cubicBezTo>
                      <a:pt x="1958" y="3009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41"/>
              <p:cNvSpPr/>
              <p:nvPr/>
            </p:nvSpPr>
            <p:spPr>
              <a:xfrm rot="-548888" flipH="1">
                <a:off x="7036770" y="4179411"/>
                <a:ext cx="105291" cy="407531"/>
              </a:xfrm>
              <a:custGeom>
                <a:avLst/>
                <a:gdLst/>
                <a:ahLst/>
                <a:cxnLst/>
                <a:rect l="l" t="t" r="r" b="b"/>
                <a:pathLst>
                  <a:path w="2804" h="10853" extrusionOk="0">
                    <a:moveTo>
                      <a:pt x="1468" y="0"/>
                    </a:moveTo>
                    <a:lnTo>
                      <a:pt x="1468" y="0"/>
                    </a:lnTo>
                    <a:cubicBezTo>
                      <a:pt x="1467" y="1"/>
                      <a:pt x="0" y="3276"/>
                      <a:pt x="1848" y="10852"/>
                    </a:cubicBezTo>
                    <a:lnTo>
                      <a:pt x="2803" y="10777"/>
                    </a:lnTo>
                    <a:cubicBezTo>
                      <a:pt x="2186" y="8827"/>
                      <a:pt x="547" y="3118"/>
                      <a:pt x="1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41"/>
              <p:cNvSpPr/>
              <p:nvPr/>
            </p:nvSpPr>
            <p:spPr>
              <a:xfrm rot="-548888" flipH="1">
                <a:off x="6062566" y="4263537"/>
                <a:ext cx="73598" cy="407569"/>
              </a:xfrm>
              <a:custGeom>
                <a:avLst/>
                <a:gdLst/>
                <a:ahLst/>
                <a:cxnLst/>
                <a:rect l="l" t="t" r="r" b="b"/>
                <a:pathLst>
                  <a:path w="1960" h="10854" extrusionOk="0">
                    <a:moveTo>
                      <a:pt x="0" y="0"/>
                    </a:moveTo>
                    <a:cubicBezTo>
                      <a:pt x="1396" y="2937"/>
                      <a:pt x="664" y="8832"/>
                      <a:pt x="356" y="10854"/>
                    </a:cubicBezTo>
                    <a:lnTo>
                      <a:pt x="1311" y="10780"/>
                    </a:lnTo>
                    <a:cubicBezTo>
                      <a:pt x="1960" y="3009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41"/>
              <p:cNvSpPr/>
              <p:nvPr/>
            </p:nvSpPr>
            <p:spPr>
              <a:xfrm rot="-548888" flipH="1">
                <a:off x="6272779" y="4241973"/>
                <a:ext cx="105215" cy="407531"/>
              </a:xfrm>
              <a:custGeom>
                <a:avLst/>
                <a:gdLst/>
                <a:ahLst/>
                <a:cxnLst/>
                <a:rect l="l" t="t" r="r" b="b"/>
                <a:pathLst>
                  <a:path w="2802" h="10853" extrusionOk="0">
                    <a:moveTo>
                      <a:pt x="1466" y="0"/>
                    </a:moveTo>
                    <a:cubicBezTo>
                      <a:pt x="1466" y="1"/>
                      <a:pt x="0" y="3276"/>
                      <a:pt x="1847" y="10852"/>
                    </a:cubicBezTo>
                    <a:lnTo>
                      <a:pt x="2802" y="10777"/>
                    </a:lnTo>
                    <a:cubicBezTo>
                      <a:pt x="2184" y="8826"/>
                      <a:pt x="545" y="3118"/>
                      <a:pt x="14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41"/>
              <p:cNvSpPr/>
              <p:nvPr/>
            </p:nvSpPr>
            <p:spPr>
              <a:xfrm rot="-548888" flipH="1">
                <a:off x="6856748" y="4552952"/>
                <a:ext cx="279899" cy="151815"/>
              </a:xfrm>
              <a:custGeom>
                <a:avLst/>
                <a:gdLst/>
                <a:ahLst/>
                <a:cxnLst/>
                <a:rect l="l" t="t" r="r" b="b"/>
                <a:pathLst>
                  <a:path w="7454" h="4043" extrusionOk="0">
                    <a:moveTo>
                      <a:pt x="7182" y="1"/>
                    </a:moveTo>
                    <a:lnTo>
                      <a:pt x="0" y="562"/>
                    </a:lnTo>
                    <a:lnTo>
                      <a:pt x="272" y="4042"/>
                    </a:lnTo>
                    <a:lnTo>
                      <a:pt x="7453" y="3480"/>
                    </a:lnTo>
                    <a:lnTo>
                      <a:pt x="718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41"/>
              <p:cNvSpPr/>
              <p:nvPr/>
            </p:nvSpPr>
            <p:spPr>
              <a:xfrm rot="-548888" flipH="1">
                <a:off x="6092707" y="4615437"/>
                <a:ext cx="279936" cy="151815"/>
              </a:xfrm>
              <a:custGeom>
                <a:avLst/>
                <a:gdLst/>
                <a:ahLst/>
                <a:cxnLst/>
                <a:rect l="l" t="t" r="r" b="b"/>
                <a:pathLst>
                  <a:path w="7455" h="4043" extrusionOk="0">
                    <a:moveTo>
                      <a:pt x="7182" y="1"/>
                    </a:moveTo>
                    <a:lnTo>
                      <a:pt x="1" y="562"/>
                    </a:lnTo>
                    <a:lnTo>
                      <a:pt x="273" y="4042"/>
                    </a:lnTo>
                    <a:lnTo>
                      <a:pt x="7454" y="3481"/>
                    </a:lnTo>
                    <a:lnTo>
                      <a:pt x="718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41"/>
              <p:cNvSpPr/>
              <p:nvPr/>
            </p:nvSpPr>
            <p:spPr>
              <a:xfrm rot="-548888" flipH="1">
                <a:off x="5745473" y="4327469"/>
                <a:ext cx="237129" cy="422439"/>
              </a:xfrm>
              <a:custGeom>
                <a:avLst/>
                <a:gdLst/>
                <a:ahLst/>
                <a:cxnLst/>
                <a:rect l="l" t="t" r="r" b="b"/>
                <a:pathLst>
                  <a:path w="6315" h="11250" extrusionOk="0">
                    <a:moveTo>
                      <a:pt x="2865" y="0"/>
                    </a:moveTo>
                    <a:cubicBezTo>
                      <a:pt x="2853" y="0"/>
                      <a:pt x="2841" y="1"/>
                      <a:pt x="2829" y="2"/>
                    </a:cubicBezTo>
                    <a:cubicBezTo>
                      <a:pt x="2387" y="36"/>
                      <a:pt x="453" y="3069"/>
                      <a:pt x="227" y="3574"/>
                    </a:cubicBezTo>
                    <a:cubicBezTo>
                      <a:pt x="0" y="4080"/>
                      <a:pt x="2953" y="11250"/>
                      <a:pt x="2953" y="11250"/>
                    </a:cubicBezTo>
                    <a:cubicBezTo>
                      <a:pt x="5224" y="10807"/>
                      <a:pt x="6314" y="9385"/>
                      <a:pt x="6314" y="9385"/>
                    </a:cubicBezTo>
                    <a:lnTo>
                      <a:pt x="3449" y="574"/>
                    </a:lnTo>
                    <a:cubicBezTo>
                      <a:pt x="3449" y="574"/>
                      <a:pt x="3279" y="0"/>
                      <a:pt x="28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41"/>
              <p:cNvSpPr/>
              <p:nvPr/>
            </p:nvSpPr>
            <p:spPr>
              <a:xfrm rot="-548888" flipH="1">
                <a:off x="5943910" y="3855732"/>
                <a:ext cx="1125790" cy="342232"/>
              </a:xfrm>
              <a:custGeom>
                <a:avLst/>
                <a:gdLst/>
                <a:ahLst/>
                <a:cxnLst/>
                <a:rect l="l" t="t" r="r" b="b"/>
                <a:pathLst>
                  <a:path w="29981" h="9114" extrusionOk="0">
                    <a:moveTo>
                      <a:pt x="15070" y="1"/>
                    </a:moveTo>
                    <a:cubicBezTo>
                      <a:pt x="14458" y="1"/>
                      <a:pt x="13831" y="34"/>
                      <a:pt x="13191" y="105"/>
                    </a:cubicBezTo>
                    <a:cubicBezTo>
                      <a:pt x="3007" y="1232"/>
                      <a:pt x="1" y="9114"/>
                      <a:pt x="1" y="9114"/>
                    </a:cubicBezTo>
                    <a:cubicBezTo>
                      <a:pt x="4838" y="4113"/>
                      <a:pt x="9657" y="2457"/>
                      <a:pt x="13919" y="2457"/>
                    </a:cubicBezTo>
                    <a:cubicBezTo>
                      <a:pt x="22283" y="2457"/>
                      <a:pt x="28501" y="8837"/>
                      <a:pt x="28501" y="8837"/>
                    </a:cubicBezTo>
                    <a:lnTo>
                      <a:pt x="29981" y="7369"/>
                    </a:lnTo>
                    <a:cubicBezTo>
                      <a:pt x="29981" y="7369"/>
                      <a:pt x="24180" y="1"/>
                      <a:pt x="150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41"/>
              <p:cNvSpPr/>
              <p:nvPr/>
            </p:nvSpPr>
            <p:spPr>
              <a:xfrm rot="-548888" flipH="1">
                <a:off x="5528890" y="4784725"/>
                <a:ext cx="643684" cy="156809"/>
              </a:xfrm>
              <a:custGeom>
                <a:avLst/>
                <a:gdLst/>
                <a:ahLst/>
                <a:cxnLst/>
                <a:rect l="l" t="t" r="r" b="b"/>
                <a:pathLst>
                  <a:path w="17142" h="4176" extrusionOk="0">
                    <a:moveTo>
                      <a:pt x="9940" y="1"/>
                    </a:moveTo>
                    <a:cubicBezTo>
                      <a:pt x="7403" y="1408"/>
                      <a:pt x="3209" y="1593"/>
                      <a:pt x="1177" y="1593"/>
                    </a:cubicBezTo>
                    <a:cubicBezTo>
                      <a:pt x="451" y="1593"/>
                      <a:pt x="1" y="1569"/>
                      <a:pt x="1" y="1569"/>
                    </a:cubicBezTo>
                    <a:lnTo>
                      <a:pt x="1" y="1569"/>
                    </a:lnTo>
                    <a:cubicBezTo>
                      <a:pt x="1" y="1569"/>
                      <a:pt x="11709" y="3940"/>
                      <a:pt x="12856" y="4160"/>
                    </a:cubicBezTo>
                    <a:cubicBezTo>
                      <a:pt x="12907" y="4170"/>
                      <a:pt x="12962" y="4175"/>
                      <a:pt x="13021" y="4175"/>
                    </a:cubicBezTo>
                    <a:cubicBezTo>
                      <a:pt x="14277" y="4175"/>
                      <a:pt x="17141" y="2009"/>
                      <a:pt x="17141" y="2009"/>
                    </a:cubicBezTo>
                    <a:lnTo>
                      <a:pt x="994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41"/>
              <p:cNvSpPr/>
              <p:nvPr/>
            </p:nvSpPr>
            <p:spPr>
              <a:xfrm rot="-548888" flipH="1">
                <a:off x="7265769" y="4603923"/>
                <a:ext cx="93875" cy="81822"/>
              </a:xfrm>
              <a:custGeom>
                <a:avLst/>
                <a:gdLst/>
                <a:ahLst/>
                <a:cxnLst/>
                <a:rect l="l" t="t" r="r" b="b"/>
                <a:pathLst>
                  <a:path w="2500" h="2179" extrusionOk="0">
                    <a:moveTo>
                      <a:pt x="1030" y="1"/>
                    </a:moveTo>
                    <a:lnTo>
                      <a:pt x="1" y="1011"/>
                    </a:lnTo>
                    <a:lnTo>
                      <a:pt x="92" y="2179"/>
                    </a:lnTo>
                    <a:lnTo>
                      <a:pt x="936" y="2113"/>
                    </a:lnTo>
                    <a:cubicBezTo>
                      <a:pt x="910" y="1140"/>
                      <a:pt x="2499" y="84"/>
                      <a:pt x="2499" y="84"/>
                    </a:cubicBezTo>
                    <a:lnTo>
                      <a:pt x="103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Labor Law Thesis Defense by Slidesgo">
  <a:themeElements>
    <a:clrScheme name="Simple Light">
      <a:dk1>
        <a:srgbClr val="FFFFFF"/>
      </a:dk1>
      <a:lt1>
        <a:srgbClr val="F7EEDF"/>
      </a:lt1>
      <a:dk2>
        <a:srgbClr val="D8C5A2"/>
      </a:dk2>
      <a:lt2>
        <a:srgbClr val="E89D1F"/>
      </a:lt2>
      <a:accent1>
        <a:srgbClr val="CC6017"/>
      </a:accent1>
      <a:accent2>
        <a:srgbClr val="6B671E"/>
      </a:accent2>
      <a:accent3>
        <a:srgbClr val="4D4914"/>
      </a:accent3>
      <a:accent4>
        <a:srgbClr val="A50000"/>
      </a:accent4>
      <a:accent5>
        <a:srgbClr val="304C84"/>
      </a:accent5>
      <a:accent6>
        <a:srgbClr val="001B33"/>
      </a:accent6>
      <a:hlink>
        <a:srgbClr val="001B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148</Words>
  <Application>Microsoft Office PowerPoint</Application>
  <PresentationFormat>On-screen Show (16:9)</PresentationFormat>
  <Paragraphs>10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Noto Serif Lao</vt:lpstr>
      <vt:lpstr>Bebas Neue</vt:lpstr>
      <vt:lpstr>Albert Sans Medium</vt:lpstr>
      <vt:lpstr>Anaheim</vt:lpstr>
      <vt:lpstr>Arial</vt:lpstr>
      <vt:lpstr>Labor Law Thesis Defense by Slidesgo</vt:lpstr>
      <vt:lpstr>Climate Justice </vt:lpstr>
      <vt:lpstr>Let’s hear what Sam and Clover have to say….</vt:lpstr>
      <vt:lpstr>PowerPoint Presentation</vt:lpstr>
      <vt:lpstr>PowerPoint Presentation</vt:lpstr>
      <vt:lpstr>PowerPoint Presentation</vt:lpstr>
      <vt:lpstr>PowerPoint Presentation</vt:lpstr>
      <vt:lpstr>In our pursuit of climate justice, we stand in solidarity with the most vulnerable among us. By addressing the inequitable impacts of climate change, we champion a future where everyone has the opportunity to thrive. Together, we can build a world where justice and sustainability walk hand in hand.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Angela Mary Anil</dc:creator>
  <cp:lastModifiedBy>Angela Mary Anil</cp:lastModifiedBy>
  <cp:revision>3</cp:revision>
  <dcterms:modified xsi:type="dcterms:W3CDTF">2024-10-06T00:01:16Z</dcterms:modified>
</cp:coreProperties>
</file>