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60" r:id="rId3"/>
    <p:sldId id="257" r:id="rId4"/>
    <p:sldId id="316" r:id="rId5"/>
    <p:sldId id="317" r:id="rId6"/>
    <p:sldId id="263" r:id="rId7"/>
  </p:sldIdLst>
  <p:sldSz cx="9144000" cy="5143500" type="screen16x9"/>
  <p:notesSz cx="6858000" cy="9144000"/>
  <p:embeddedFontLst>
    <p:embeddedFont>
      <p:font typeface="Asap" panose="020B0604020202020204" charset="0"/>
      <p:regular r:id="rId9"/>
      <p:bold r:id="rId10"/>
      <p:italic r:id="rId11"/>
      <p:boldItalic r:id="rId12"/>
    </p:embeddedFont>
    <p:embeddedFont>
      <p:font typeface="Prompt" panose="00000500000000000000" pitchFamily="2" charset="-34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2E0B08-BD6F-41B4-AA4F-62250F7F12D5}">
  <a:tblStyle styleId="{DB2E0B08-BD6F-41B4-AA4F-62250F7F12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8" name="Google Shape;32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9" name="Google Shape;32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g1047fd00cd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4" name="Google Shape;3384;g1047fd00cd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g10463d1a929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0" name="Google Shape;3350;g10463d1a929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g10463d1a929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0" name="Google Shape;3350;g10463d1a929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g10463d1a929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0" name="Google Shape;3350;g10463d1a929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79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10463d1a929_0_39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10463d1a929_0_39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01700"/>
            <a:ext cx="4459800" cy="25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91175"/>
            <a:ext cx="44598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44224" y="991907"/>
            <a:ext cx="2528583" cy="3403880"/>
            <a:chOff x="3074425" y="836100"/>
            <a:chExt cx="1472075" cy="1981650"/>
          </a:xfrm>
        </p:grpSpPr>
        <p:sp>
          <p:nvSpPr>
            <p:cNvPr id="12" name="Google Shape;12;p2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353357" y="1166011"/>
            <a:ext cx="1511499" cy="3290861"/>
            <a:chOff x="1622025" y="238125"/>
            <a:chExt cx="746825" cy="1626000"/>
          </a:xfrm>
        </p:grpSpPr>
        <p:sp>
          <p:nvSpPr>
            <p:cNvPr id="21" name="Google Shape;21;p2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7189668" y="2296029"/>
            <a:ext cx="954870" cy="1856904"/>
            <a:chOff x="4087800" y="723675"/>
            <a:chExt cx="700750" cy="1362725"/>
          </a:xfrm>
        </p:grpSpPr>
        <p:sp>
          <p:nvSpPr>
            <p:cNvPr id="27" name="Google Shape;27;p2"/>
            <p:cNvSpPr/>
            <p:nvPr/>
          </p:nvSpPr>
          <p:spPr>
            <a:xfrm>
              <a:off x="4255125" y="723675"/>
              <a:ext cx="342125" cy="111600"/>
            </a:xfrm>
            <a:custGeom>
              <a:avLst/>
              <a:gdLst/>
              <a:ahLst/>
              <a:cxnLst/>
              <a:rect l="l" t="t" r="r" b="b"/>
              <a:pathLst>
                <a:path w="13685" h="4464" extrusionOk="0">
                  <a:moveTo>
                    <a:pt x="1" y="1"/>
                  </a:moveTo>
                  <a:lnTo>
                    <a:pt x="1" y="4463"/>
                  </a:lnTo>
                  <a:lnTo>
                    <a:pt x="13685" y="4463"/>
                  </a:lnTo>
                  <a:lnTo>
                    <a:pt x="13685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512250" y="723675"/>
              <a:ext cx="85000" cy="111600"/>
            </a:xfrm>
            <a:custGeom>
              <a:avLst/>
              <a:gdLst/>
              <a:ahLst/>
              <a:cxnLst/>
              <a:rect l="l" t="t" r="r" b="b"/>
              <a:pathLst>
                <a:path w="3400" h="4464" extrusionOk="0">
                  <a:moveTo>
                    <a:pt x="0" y="1"/>
                  </a:moveTo>
                  <a:lnTo>
                    <a:pt x="0" y="4463"/>
                  </a:lnTo>
                  <a:lnTo>
                    <a:pt x="3400" y="4463"/>
                  </a:lnTo>
                  <a:lnTo>
                    <a:pt x="340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87800" y="816075"/>
              <a:ext cx="700750" cy="1270325"/>
            </a:xfrm>
            <a:custGeom>
              <a:avLst/>
              <a:gdLst/>
              <a:ahLst/>
              <a:cxnLst/>
              <a:rect l="l" t="t" r="r" b="b"/>
              <a:pathLst>
                <a:path w="28030" h="50813" extrusionOk="0">
                  <a:moveTo>
                    <a:pt x="0" y="0"/>
                  </a:moveTo>
                  <a:lnTo>
                    <a:pt x="0" y="50812"/>
                  </a:lnTo>
                  <a:lnTo>
                    <a:pt x="28030" y="50812"/>
                  </a:lnTo>
                  <a:lnTo>
                    <a:pt x="28030" y="0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582400" y="816075"/>
              <a:ext cx="206150" cy="1270325"/>
            </a:xfrm>
            <a:custGeom>
              <a:avLst/>
              <a:gdLst/>
              <a:ahLst/>
              <a:cxnLst/>
              <a:rect l="l" t="t" r="r" b="b"/>
              <a:pathLst>
                <a:path w="8246" h="50813" extrusionOk="0">
                  <a:moveTo>
                    <a:pt x="1" y="0"/>
                  </a:moveTo>
                  <a:lnTo>
                    <a:pt x="1" y="50812"/>
                  </a:lnTo>
                  <a:lnTo>
                    <a:pt x="8246" y="50812"/>
                  </a:lnTo>
                  <a:lnTo>
                    <a:pt x="824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38350" y="942875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297850" y="9428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54" y="2755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56475" y="942875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8350" y="1088425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297850" y="10884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54" y="2755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56475" y="1088425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8350" y="1233975"/>
              <a:ext cx="68450" cy="68450"/>
            </a:xfrm>
            <a:custGeom>
              <a:avLst/>
              <a:gdLst/>
              <a:ahLst/>
              <a:cxnLst/>
              <a:rect l="l" t="t" r="r" b="b"/>
              <a:pathLst>
                <a:path w="2738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2737" y="2737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97850" y="1233975"/>
              <a:ext cx="68875" cy="68450"/>
            </a:xfrm>
            <a:custGeom>
              <a:avLst/>
              <a:gdLst/>
              <a:ahLst/>
              <a:cxnLst/>
              <a:rect l="l" t="t" r="r" b="b"/>
              <a:pathLst>
                <a:path w="2755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2754" y="2737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456475" y="1233975"/>
              <a:ext cx="68425" cy="68450"/>
            </a:xfrm>
            <a:custGeom>
              <a:avLst/>
              <a:gdLst/>
              <a:ahLst/>
              <a:cxnLst/>
              <a:rect l="l" t="t" r="r" b="b"/>
              <a:pathLst>
                <a:path w="2737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2737" y="2737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138350" y="1379100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97850" y="1379100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54" y="275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456475" y="1379100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138350" y="1524650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297850" y="1524650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54" y="275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56475" y="1524650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38350" y="1668875"/>
              <a:ext cx="68450" cy="68900"/>
            </a:xfrm>
            <a:custGeom>
              <a:avLst/>
              <a:gdLst/>
              <a:ahLst/>
              <a:cxnLst/>
              <a:rect l="l" t="t" r="r" b="b"/>
              <a:pathLst>
                <a:path w="2738" h="2756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7850" y="1668875"/>
              <a:ext cx="68875" cy="68900"/>
            </a:xfrm>
            <a:custGeom>
              <a:avLst/>
              <a:gdLst/>
              <a:ahLst/>
              <a:cxnLst/>
              <a:rect l="l" t="t" r="r" b="b"/>
              <a:pathLst>
                <a:path w="2755" h="2756" extrusionOk="0">
                  <a:moveTo>
                    <a:pt x="0" y="1"/>
                  </a:moveTo>
                  <a:lnTo>
                    <a:pt x="0" y="2755"/>
                  </a:lnTo>
                  <a:lnTo>
                    <a:pt x="2754" y="2755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456475" y="1668875"/>
              <a:ext cx="68425" cy="68900"/>
            </a:xfrm>
            <a:custGeom>
              <a:avLst/>
              <a:gdLst/>
              <a:ahLst/>
              <a:cxnLst/>
              <a:rect l="l" t="t" r="r" b="b"/>
              <a:pathLst>
                <a:path w="2737" h="2756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6125063" y="2365317"/>
            <a:ext cx="1004134" cy="1939934"/>
            <a:chOff x="3308625" y="459175"/>
            <a:chExt cx="736925" cy="1423700"/>
          </a:xfrm>
        </p:grpSpPr>
        <p:sp>
          <p:nvSpPr>
            <p:cNvPr id="50" name="Google Shape;50;p2"/>
            <p:cNvSpPr/>
            <p:nvPr/>
          </p:nvSpPr>
          <p:spPr>
            <a:xfrm>
              <a:off x="3308625" y="459175"/>
              <a:ext cx="736925" cy="1423700"/>
            </a:xfrm>
            <a:custGeom>
              <a:avLst/>
              <a:gdLst/>
              <a:ahLst/>
              <a:cxnLst/>
              <a:rect l="l" t="t" r="r" b="b"/>
              <a:pathLst>
                <a:path w="29477" h="56948" extrusionOk="0">
                  <a:moveTo>
                    <a:pt x="0" y="0"/>
                  </a:moveTo>
                  <a:lnTo>
                    <a:pt x="0" y="56948"/>
                  </a:lnTo>
                  <a:lnTo>
                    <a:pt x="29477" y="56948"/>
                  </a:lnTo>
                  <a:lnTo>
                    <a:pt x="29477" y="0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52625" y="748525"/>
              <a:ext cx="109850" cy="148175"/>
            </a:xfrm>
            <a:custGeom>
              <a:avLst/>
              <a:gdLst/>
              <a:ahLst/>
              <a:cxnLst/>
              <a:rect l="l" t="t" r="r" b="b"/>
              <a:pathLst>
                <a:path w="4394" h="5927" extrusionOk="0">
                  <a:moveTo>
                    <a:pt x="2197" y="0"/>
                  </a:moveTo>
                  <a:cubicBezTo>
                    <a:pt x="977" y="0"/>
                    <a:pt x="1" y="994"/>
                    <a:pt x="1" y="2214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99500" y="748525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94" y="0"/>
                    <a:pt x="0" y="994"/>
                    <a:pt x="0" y="2214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214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46350" y="7485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1" y="994"/>
                    <a:pt x="1" y="2214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214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352625" y="554600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0"/>
                  </a:moveTo>
                  <a:cubicBezTo>
                    <a:pt x="977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99500" y="554600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46350" y="554600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0"/>
                  </a:moveTo>
                  <a:cubicBezTo>
                    <a:pt x="994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52625" y="956825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0"/>
                  </a:moveTo>
                  <a:cubicBezTo>
                    <a:pt x="977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99500" y="956825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646350" y="956825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0"/>
                  </a:moveTo>
                  <a:cubicBezTo>
                    <a:pt x="994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354825" y="1356000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196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410" y="5927"/>
                  </a:lnTo>
                  <a:lnTo>
                    <a:pt x="4410" y="2197"/>
                  </a:lnTo>
                  <a:cubicBezTo>
                    <a:pt x="4410" y="994"/>
                    <a:pt x="3417" y="0"/>
                    <a:pt x="2196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501675" y="1356000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0" y="994"/>
                    <a:pt x="18" y="2197"/>
                  </a:cubicBezTo>
                  <a:lnTo>
                    <a:pt x="18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648975" y="1356000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76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54825" y="15621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196" y="0"/>
                  </a:moveTo>
                  <a:cubicBezTo>
                    <a:pt x="994" y="0"/>
                    <a:pt x="0" y="976"/>
                    <a:pt x="0" y="2197"/>
                  </a:cubicBezTo>
                  <a:lnTo>
                    <a:pt x="0" y="5927"/>
                  </a:lnTo>
                  <a:lnTo>
                    <a:pt x="4410" y="5927"/>
                  </a:lnTo>
                  <a:lnTo>
                    <a:pt x="4410" y="2197"/>
                  </a:lnTo>
                  <a:cubicBezTo>
                    <a:pt x="4410" y="976"/>
                    <a:pt x="3417" y="0"/>
                    <a:pt x="2196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501675" y="15621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0" y="976"/>
                    <a:pt x="18" y="2197"/>
                  </a:cubicBezTo>
                  <a:lnTo>
                    <a:pt x="18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76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648975" y="1562125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76" y="0"/>
                    <a:pt x="0" y="976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76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352625" y="1156400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1"/>
                  </a:moveTo>
                  <a:cubicBezTo>
                    <a:pt x="977" y="1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1"/>
                    <a:pt x="219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499500" y="1156400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1"/>
                  </a:moveTo>
                  <a:cubicBezTo>
                    <a:pt x="994" y="1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1"/>
                    <a:pt x="219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646350" y="1156400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1"/>
                  </a:moveTo>
                  <a:cubicBezTo>
                    <a:pt x="994" y="1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1"/>
                    <a:pt x="2214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13700" y="459175"/>
              <a:ext cx="231850" cy="1423700"/>
            </a:xfrm>
            <a:custGeom>
              <a:avLst/>
              <a:gdLst/>
              <a:ahLst/>
              <a:cxnLst/>
              <a:rect l="l" t="t" r="r" b="b"/>
              <a:pathLst>
                <a:path w="9274" h="56948" extrusionOk="0">
                  <a:moveTo>
                    <a:pt x="0" y="0"/>
                  </a:moveTo>
                  <a:lnTo>
                    <a:pt x="0" y="56948"/>
                  </a:lnTo>
                  <a:lnTo>
                    <a:pt x="9274" y="56948"/>
                  </a:lnTo>
                  <a:lnTo>
                    <a:pt x="927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5172958" y="2730008"/>
            <a:ext cx="891924" cy="1726789"/>
            <a:chOff x="2607875" y="643925"/>
            <a:chExt cx="654575" cy="1267275"/>
          </a:xfrm>
        </p:grpSpPr>
        <p:sp>
          <p:nvSpPr>
            <p:cNvPr id="71" name="Google Shape;71;p2"/>
            <p:cNvSpPr/>
            <p:nvPr/>
          </p:nvSpPr>
          <p:spPr>
            <a:xfrm>
              <a:off x="2607875" y="643925"/>
              <a:ext cx="654575" cy="1267275"/>
            </a:xfrm>
            <a:custGeom>
              <a:avLst/>
              <a:gdLst/>
              <a:ahLst/>
              <a:cxnLst/>
              <a:rect l="l" t="t" r="r" b="b"/>
              <a:pathLst>
                <a:path w="26183" h="50691" extrusionOk="0">
                  <a:moveTo>
                    <a:pt x="1" y="1"/>
                  </a:moveTo>
                  <a:lnTo>
                    <a:pt x="1" y="50691"/>
                  </a:lnTo>
                  <a:lnTo>
                    <a:pt x="26183" y="50691"/>
                  </a:lnTo>
                  <a:lnTo>
                    <a:pt x="26183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667150" y="718450"/>
              <a:ext cx="51875" cy="210500"/>
            </a:xfrm>
            <a:custGeom>
              <a:avLst/>
              <a:gdLst/>
              <a:ahLst/>
              <a:cxnLst/>
              <a:rect l="l" t="t" r="r" b="b"/>
              <a:pathLst>
                <a:path w="2075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75" y="8420"/>
                  </a:lnTo>
                  <a:lnTo>
                    <a:pt x="2075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765200" y="7184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63250" y="7184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960875" y="7184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67150" y="1012175"/>
              <a:ext cx="51875" cy="210500"/>
            </a:xfrm>
            <a:custGeom>
              <a:avLst/>
              <a:gdLst/>
              <a:ahLst/>
              <a:cxnLst/>
              <a:rect l="l" t="t" r="r" b="b"/>
              <a:pathLst>
                <a:path w="2075" h="8420" extrusionOk="0">
                  <a:moveTo>
                    <a:pt x="1" y="0"/>
                  </a:moveTo>
                  <a:lnTo>
                    <a:pt x="1" y="8419"/>
                  </a:lnTo>
                  <a:lnTo>
                    <a:pt x="2075" y="8419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65200" y="10121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19"/>
                  </a:lnTo>
                  <a:lnTo>
                    <a:pt x="2058" y="8419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63250" y="10121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19"/>
                  </a:lnTo>
                  <a:lnTo>
                    <a:pt x="2058" y="8419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960875" y="10121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19"/>
                  </a:lnTo>
                  <a:lnTo>
                    <a:pt x="2057" y="8419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667150" y="1294125"/>
              <a:ext cx="51875" cy="210050"/>
            </a:xfrm>
            <a:custGeom>
              <a:avLst/>
              <a:gdLst/>
              <a:ahLst/>
              <a:cxnLst/>
              <a:rect l="l" t="t" r="r" b="b"/>
              <a:pathLst>
                <a:path w="2075" h="8402" extrusionOk="0">
                  <a:moveTo>
                    <a:pt x="1" y="0"/>
                  </a:moveTo>
                  <a:lnTo>
                    <a:pt x="1" y="8402"/>
                  </a:lnTo>
                  <a:lnTo>
                    <a:pt x="2075" y="840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765200" y="1294125"/>
              <a:ext cx="51450" cy="210050"/>
            </a:xfrm>
            <a:custGeom>
              <a:avLst/>
              <a:gdLst/>
              <a:ahLst/>
              <a:cxnLst/>
              <a:rect l="l" t="t" r="r" b="b"/>
              <a:pathLst>
                <a:path w="2058" h="8402" extrusionOk="0">
                  <a:moveTo>
                    <a:pt x="1" y="0"/>
                  </a:moveTo>
                  <a:lnTo>
                    <a:pt x="1" y="8402"/>
                  </a:lnTo>
                  <a:lnTo>
                    <a:pt x="2058" y="8402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63250" y="1294125"/>
              <a:ext cx="51450" cy="210050"/>
            </a:xfrm>
            <a:custGeom>
              <a:avLst/>
              <a:gdLst/>
              <a:ahLst/>
              <a:cxnLst/>
              <a:rect l="l" t="t" r="r" b="b"/>
              <a:pathLst>
                <a:path w="2058" h="8402" extrusionOk="0">
                  <a:moveTo>
                    <a:pt x="1" y="0"/>
                  </a:moveTo>
                  <a:lnTo>
                    <a:pt x="1" y="8402"/>
                  </a:lnTo>
                  <a:lnTo>
                    <a:pt x="2058" y="8402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60875" y="1294125"/>
              <a:ext cx="51450" cy="210050"/>
            </a:xfrm>
            <a:custGeom>
              <a:avLst/>
              <a:gdLst/>
              <a:ahLst/>
              <a:cxnLst/>
              <a:rect l="l" t="t" r="r" b="b"/>
              <a:pathLst>
                <a:path w="2058" h="8402" extrusionOk="0">
                  <a:moveTo>
                    <a:pt x="0" y="0"/>
                  </a:moveTo>
                  <a:lnTo>
                    <a:pt x="0" y="8402"/>
                  </a:lnTo>
                  <a:lnTo>
                    <a:pt x="2057" y="8402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67150" y="1568650"/>
              <a:ext cx="51875" cy="210525"/>
            </a:xfrm>
            <a:custGeom>
              <a:avLst/>
              <a:gdLst/>
              <a:ahLst/>
              <a:cxnLst/>
              <a:rect l="l" t="t" r="r" b="b"/>
              <a:pathLst>
                <a:path w="2075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75" y="8420"/>
                  </a:lnTo>
                  <a:lnTo>
                    <a:pt x="2075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765200" y="1568650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863250" y="1568650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960875" y="1568650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99450" y="643925"/>
              <a:ext cx="163000" cy="1267275"/>
            </a:xfrm>
            <a:custGeom>
              <a:avLst/>
              <a:gdLst/>
              <a:ahLst/>
              <a:cxnLst/>
              <a:rect l="l" t="t" r="r" b="b"/>
              <a:pathLst>
                <a:path w="6520" h="50691" extrusionOk="0">
                  <a:moveTo>
                    <a:pt x="0" y="1"/>
                  </a:moveTo>
                  <a:lnTo>
                    <a:pt x="0" y="50691"/>
                  </a:lnTo>
                  <a:lnTo>
                    <a:pt x="6520" y="50691"/>
                  </a:lnTo>
                  <a:lnTo>
                    <a:pt x="652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2"/>
          <p:cNvGrpSpPr/>
          <p:nvPr/>
        </p:nvGrpSpPr>
        <p:grpSpPr>
          <a:xfrm>
            <a:off x="8195570" y="1969438"/>
            <a:ext cx="891371" cy="1727419"/>
            <a:chOff x="4826000" y="484000"/>
            <a:chExt cx="654150" cy="1267700"/>
          </a:xfrm>
        </p:grpSpPr>
        <p:sp>
          <p:nvSpPr>
            <p:cNvPr id="90" name="Google Shape;90;p2"/>
            <p:cNvSpPr/>
            <p:nvPr/>
          </p:nvSpPr>
          <p:spPr>
            <a:xfrm>
              <a:off x="4826000" y="484000"/>
              <a:ext cx="654150" cy="1267700"/>
            </a:xfrm>
            <a:custGeom>
              <a:avLst/>
              <a:gdLst/>
              <a:ahLst/>
              <a:cxnLst/>
              <a:rect l="l" t="t" r="r" b="b"/>
              <a:pathLst>
                <a:path w="26166" h="50708" extrusionOk="0">
                  <a:moveTo>
                    <a:pt x="1" y="1"/>
                  </a:moveTo>
                  <a:lnTo>
                    <a:pt x="1" y="50708"/>
                  </a:lnTo>
                  <a:lnTo>
                    <a:pt x="26165" y="50708"/>
                  </a:lnTo>
                  <a:lnTo>
                    <a:pt x="26165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85275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8290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08095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17900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885275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98290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08095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17900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885275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98290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08095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17900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85275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1" y="1"/>
                  </a:moveTo>
                  <a:lnTo>
                    <a:pt x="1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98290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08095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17900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317575" y="484000"/>
              <a:ext cx="162575" cy="1267700"/>
            </a:xfrm>
            <a:custGeom>
              <a:avLst/>
              <a:gdLst/>
              <a:ahLst/>
              <a:cxnLst/>
              <a:rect l="l" t="t" r="r" b="b"/>
              <a:pathLst>
                <a:path w="6503" h="50708" extrusionOk="0">
                  <a:moveTo>
                    <a:pt x="0" y="1"/>
                  </a:moveTo>
                  <a:lnTo>
                    <a:pt x="0" y="50708"/>
                  </a:lnTo>
                  <a:lnTo>
                    <a:pt x="6502" y="50708"/>
                  </a:lnTo>
                  <a:lnTo>
                    <a:pt x="650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157382" y="2265586"/>
            <a:ext cx="1184079" cy="2130184"/>
            <a:chOff x="5195125" y="2889950"/>
            <a:chExt cx="787025" cy="1415875"/>
          </a:xfrm>
        </p:grpSpPr>
        <p:sp>
          <p:nvSpPr>
            <p:cNvPr id="109" name="Google Shape;109;p2"/>
            <p:cNvSpPr/>
            <p:nvPr/>
          </p:nvSpPr>
          <p:spPr>
            <a:xfrm>
              <a:off x="5291425" y="3540550"/>
              <a:ext cx="25" cy="692925"/>
            </a:xfrm>
            <a:custGeom>
              <a:avLst/>
              <a:gdLst/>
              <a:ahLst/>
              <a:cxnLst/>
              <a:rect l="l" t="t" r="r" b="b"/>
              <a:pathLst>
                <a:path w="1" h="27717" fill="none" extrusionOk="0">
                  <a:moveTo>
                    <a:pt x="0" y="1"/>
                  </a:moveTo>
                  <a:lnTo>
                    <a:pt x="0" y="27716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45900" y="3298700"/>
              <a:ext cx="25" cy="934775"/>
            </a:xfrm>
            <a:custGeom>
              <a:avLst/>
              <a:gdLst/>
              <a:ahLst/>
              <a:cxnLst/>
              <a:rect l="l" t="t" r="r" b="b"/>
              <a:pathLst>
                <a:path w="1" h="37391" fill="none" extrusionOk="0">
                  <a:moveTo>
                    <a:pt x="0" y="1"/>
                  </a:moveTo>
                  <a:lnTo>
                    <a:pt x="0" y="3739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238250" y="3536200"/>
              <a:ext cx="25" cy="755675"/>
            </a:xfrm>
            <a:custGeom>
              <a:avLst/>
              <a:gdLst/>
              <a:ahLst/>
              <a:cxnLst/>
              <a:rect l="l" t="t" r="r" b="b"/>
              <a:pathLst>
                <a:path w="1" h="30227" fill="none" extrusionOk="0">
                  <a:moveTo>
                    <a:pt x="1" y="1"/>
                  </a:moveTo>
                  <a:lnTo>
                    <a:pt x="1" y="30226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433925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04075" y="2970550"/>
              <a:ext cx="25" cy="1335275"/>
            </a:xfrm>
            <a:custGeom>
              <a:avLst/>
              <a:gdLst/>
              <a:ahLst/>
              <a:cxnLst/>
              <a:rect l="l" t="t" r="r" b="b"/>
              <a:pathLst>
                <a:path w="1" h="53411" fill="none" extrusionOk="0">
                  <a:moveTo>
                    <a:pt x="1" y="1"/>
                  </a:moveTo>
                  <a:lnTo>
                    <a:pt x="1" y="5341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574250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574250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643975" y="293700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1"/>
                  </a:moveTo>
                  <a:lnTo>
                    <a:pt x="0" y="5341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714125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1" y="0"/>
                  </a:moveTo>
                  <a:lnTo>
                    <a:pt x="1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784300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827425" y="3031575"/>
              <a:ext cx="25" cy="1210175"/>
            </a:xfrm>
            <a:custGeom>
              <a:avLst/>
              <a:gdLst/>
              <a:ahLst/>
              <a:cxnLst/>
              <a:rect l="l" t="t" r="r" b="b"/>
              <a:pathLst>
                <a:path w="1" h="48407" fill="none" extrusionOk="0">
                  <a:moveTo>
                    <a:pt x="1" y="0"/>
                  </a:moveTo>
                  <a:lnTo>
                    <a:pt x="1" y="48407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897600" y="3273425"/>
              <a:ext cx="25" cy="970950"/>
            </a:xfrm>
            <a:custGeom>
              <a:avLst/>
              <a:gdLst/>
              <a:ahLst/>
              <a:cxnLst/>
              <a:rect l="l" t="t" r="r" b="b"/>
              <a:pathLst>
                <a:path w="1" h="38838" fill="none" extrusionOk="0">
                  <a:moveTo>
                    <a:pt x="0" y="1"/>
                  </a:moveTo>
                  <a:lnTo>
                    <a:pt x="0" y="38837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407350" y="3131800"/>
              <a:ext cx="466300" cy="25"/>
            </a:xfrm>
            <a:custGeom>
              <a:avLst/>
              <a:gdLst/>
              <a:ahLst/>
              <a:cxnLst/>
              <a:rect l="l" t="t" r="r" b="b"/>
              <a:pathLst>
                <a:path w="18652" h="1" fill="none" extrusionOk="0">
                  <a:moveTo>
                    <a:pt x="0" y="0"/>
                  </a:moveTo>
                  <a:lnTo>
                    <a:pt x="18652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332825" y="3201075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32825" y="325120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332825" y="3304375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332825" y="340415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332825" y="340415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332825" y="350440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32825" y="350440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332825" y="3604625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195125" y="36046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95125" y="370485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195125" y="37911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195125" y="37911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195125" y="38774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195125" y="38774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195125" y="396370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195125" y="396370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195125" y="404955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195125" y="404955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195125" y="41358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7341438" y="1489938"/>
            <a:ext cx="1782332" cy="2212156"/>
            <a:chOff x="5932450" y="2691225"/>
            <a:chExt cx="1445525" cy="1794125"/>
          </a:xfrm>
        </p:grpSpPr>
        <p:sp>
          <p:nvSpPr>
            <p:cNvPr id="142" name="Google Shape;142;p2"/>
            <p:cNvSpPr/>
            <p:nvPr/>
          </p:nvSpPr>
          <p:spPr>
            <a:xfrm>
              <a:off x="6817975" y="3120900"/>
              <a:ext cx="0" cy="1364450"/>
            </a:xfrm>
            <a:custGeom>
              <a:avLst/>
              <a:gdLst/>
              <a:ahLst/>
              <a:cxnLst/>
              <a:rect l="l" t="t" r="r" b="b"/>
              <a:pathLst>
                <a:path h="54578" fill="none" extrusionOk="0">
                  <a:moveTo>
                    <a:pt x="0" y="1"/>
                  </a:moveTo>
                  <a:lnTo>
                    <a:pt x="0" y="54578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75700" y="3120900"/>
              <a:ext cx="25" cy="1364450"/>
            </a:xfrm>
            <a:custGeom>
              <a:avLst/>
              <a:gdLst/>
              <a:ahLst/>
              <a:cxnLst/>
              <a:rect l="l" t="t" r="r" b="b"/>
              <a:pathLst>
                <a:path w="1" h="54578" fill="none" extrusionOk="0">
                  <a:moveTo>
                    <a:pt x="0" y="1"/>
                  </a:moveTo>
                  <a:lnTo>
                    <a:pt x="0" y="54578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776125" y="31535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776125" y="32093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70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76125" y="32093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70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76125" y="32655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776125" y="32655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776125" y="3321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776125" y="3321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76125" y="33771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776125" y="33771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776125" y="3433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776125" y="3433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76125" y="34891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76125" y="34891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776125" y="35449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76125" y="35449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76125" y="36011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776125" y="36011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776125" y="36569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776125" y="36569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76125" y="37127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76125" y="37127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76125" y="3768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776125" y="3768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776125" y="382470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776125" y="382470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76125" y="3880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776125" y="3880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76125" y="3936250"/>
              <a:ext cx="41850" cy="54925"/>
            </a:xfrm>
            <a:custGeom>
              <a:avLst/>
              <a:gdLst/>
              <a:ahLst/>
              <a:cxnLst/>
              <a:rect l="l" t="t" r="r" b="b"/>
              <a:pathLst>
                <a:path w="1674" h="2197" fill="none" extrusionOk="0">
                  <a:moveTo>
                    <a:pt x="1569" y="70"/>
                  </a:moveTo>
                  <a:lnTo>
                    <a:pt x="1" y="2197"/>
                  </a:lnTo>
                  <a:lnTo>
                    <a:pt x="1674" y="2197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76125" y="3936250"/>
              <a:ext cx="41850" cy="54925"/>
            </a:xfrm>
            <a:custGeom>
              <a:avLst/>
              <a:gdLst/>
              <a:ahLst/>
              <a:cxnLst/>
              <a:rect l="l" t="t" r="r" b="b"/>
              <a:pathLst>
                <a:path w="1674" h="2197" fill="none" extrusionOk="0">
                  <a:moveTo>
                    <a:pt x="1569" y="70"/>
                  </a:moveTo>
                  <a:lnTo>
                    <a:pt x="1" y="2197"/>
                  </a:lnTo>
                  <a:lnTo>
                    <a:pt x="1674" y="2197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776125" y="399247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776125" y="399247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776125" y="399247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76125" y="40482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776125" y="40482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776125" y="4104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776125" y="4104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776125" y="41602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776125" y="41602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76125" y="4216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776125" y="4216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76125" y="42718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76125" y="42718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776125" y="43280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776125" y="43280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76125" y="43838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22100" y="2980150"/>
              <a:ext cx="118550" cy="144700"/>
            </a:xfrm>
            <a:custGeom>
              <a:avLst/>
              <a:gdLst/>
              <a:ahLst/>
              <a:cxnLst/>
              <a:rect l="l" t="t" r="r" b="b"/>
              <a:pathLst>
                <a:path w="4742" h="5788" extrusionOk="0">
                  <a:moveTo>
                    <a:pt x="0" y="0"/>
                  </a:moveTo>
                  <a:lnTo>
                    <a:pt x="0" y="5788"/>
                  </a:lnTo>
                  <a:lnTo>
                    <a:pt x="4741" y="5788"/>
                  </a:lnTo>
                  <a:lnTo>
                    <a:pt x="4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227050" y="2692975"/>
              <a:ext cx="686375" cy="264100"/>
            </a:xfrm>
            <a:custGeom>
              <a:avLst/>
              <a:gdLst/>
              <a:ahLst/>
              <a:cxnLst/>
              <a:rect l="l" t="t" r="r" b="b"/>
              <a:pathLst>
                <a:path w="27455" h="10564" fill="none" extrusionOk="0">
                  <a:moveTo>
                    <a:pt x="27454" y="0"/>
                  </a:moveTo>
                  <a:lnTo>
                    <a:pt x="0" y="10564"/>
                  </a:lnTo>
                </a:path>
              </a:pathLst>
            </a:custGeom>
            <a:noFill/>
            <a:ln w="2625" cap="flat" cmpd="sng">
              <a:solidFill>
                <a:schemeClr val="lt1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454525" y="2692975"/>
              <a:ext cx="460200" cy="237525"/>
            </a:xfrm>
            <a:custGeom>
              <a:avLst/>
              <a:gdLst/>
              <a:ahLst/>
              <a:cxnLst/>
              <a:rect l="l" t="t" r="r" b="b"/>
              <a:pathLst>
                <a:path w="18408" h="9501" fill="none" extrusionOk="0">
                  <a:moveTo>
                    <a:pt x="18408" y="0"/>
                  </a:moveTo>
                  <a:lnTo>
                    <a:pt x="1691" y="9500"/>
                  </a:lnTo>
                  <a:lnTo>
                    <a:pt x="0" y="7060"/>
                  </a:lnTo>
                </a:path>
              </a:pathLst>
            </a:custGeom>
            <a:noFill/>
            <a:ln w="2625" cap="flat" cmpd="sng">
              <a:solidFill>
                <a:schemeClr val="lt1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12525" y="2691225"/>
              <a:ext cx="160400" cy="232300"/>
            </a:xfrm>
            <a:custGeom>
              <a:avLst/>
              <a:gdLst/>
              <a:ahLst/>
              <a:cxnLst/>
              <a:rect l="l" t="t" r="r" b="b"/>
              <a:pathLst>
                <a:path w="6416" h="9292" fill="none" extrusionOk="0">
                  <a:moveTo>
                    <a:pt x="1" y="1"/>
                  </a:moveTo>
                  <a:lnTo>
                    <a:pt x="6415" y="9291"/>
                  </a:lnTo>
                </a:path>
              </a:pathLst>
            </a:custGeom>
            <a:noFill/>
            <a:ln w="2625" cap="flat" cmpd="sng">
              <a:solidFill>
                <a:schemeClr val="lt1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932450" y="2897775"/>
              <a:ext cx="1445525" cy="86325"/>
            </a:xfrm>
            <a:custGeom>
              <a:avLst/>
              <a:gdLst/>
              <a:ahLst/>
              <a:cxnLst/>
              <a:rect l="l" t="t" r="r" b="b"/>
              <a:pathLst>
                <a:path w="57821" h="3453" extrusionOk="0">
                  <a:moveTo>
                    <a:pt x="39796" y="175"/>
                  </a:moveTo>
                  <a:lnTo>
                    <a:pt x="44119" y="977"/>
                  </a:lnTo>
                  <a:lnTo>
                    <a:pt x="44241" y="994"/>
                  </a:lnTo>
                  <a:lnTo>
                    <a:pt x="48059" y="1709"/>
                  </a:lnTo>
                  <a:lnTo>
                    <a:pt x="48163" y="1727"/>
                  </a:lnTo>
                  <a:lnTo>
                    <a:pt x="51998" y="2441"/>
                  </a:lnTo>
                  <a:lnTo>
                    <a:pt x="52103" y="2459"/>
                  </a:lnTo>
                  <a:lnTo>
                    <a:pt x="57193" y="3348"/>
                  </a:lnTo>
                  <a:lnTo>
                    <a:pt x="1343" y="3348"/>
                  </a:lnTo>
                  <a:lnTo>
                    <a:pt x="7374" y="2825"/>
                  </a:lnTo>
                  <a:lnTo>
                    <a:pt x="7496" y="2825"/>
                  </a:lnTo>
                  <a:lnTo>
                    <a:pt x="11767" y="2476"/>
                  </a:lnTo>
                  <a:lnTo>
                    <a:pt x="11871" y="2476"/>
                  </a:lnTo>
                  <a:lnTo>
                    <a:pt x="15619" y="2162"/>
                  </a:lnTo>
                  <a:lnTo>
                    <a:pt x="15724" y="2162"/>
                  </a:lnTo>
                  <a:lnTo>
                    <a:pt x="19576" y="1831"/>
                  </a:lnTo>
                  <a:lnTo>
                    <a:pt x="19698" y="1831"/>
                  </a:lnTo>
                  <a:lnTo>
                    <a:pt x="23620" y="1500"/>
                  </a:lnTo>
                  <a:lnTo>
                    <a:pt x="23725" y="1500"/>
                  </a:lnTo>
                  <a:lnTo>
                    <a:pt x="27368" y="1186"/>
                  </a:lnTo>
                  <a:lnTo>
                    <a:pt x="27472" y="1186"/>
                  </a:lnTo>
                  <a:lnTo>
                    <a:pt x="31377" y="855"/>
                  </a:lnTo>
                  <a:lnTo>
                    <a:pt x="31482" y="855"/>
                  </a:lnTo>
                  <a:lnTo>
                    <a:pt x="35386" y="524"/>
                  </a:lnTo>
                  <a:lnTo>
                    <a:pt x="35491" y="524"/>
                  </a:lnTo>
                  <a:lnTo>
                    <a:pt x="39692" y="175"/>
                  </a:lnTo>
                  <a:close/>
                  <a:moveTo>
                    <a:pt x="39692" y="1"/>
                  </a:moveTo>
                  <a:lnTo>
                    <a:pt x="35491" y="350"/>
                  </a:lnTo>
                  <a:lnTo>
                    <a:pt x="35386" y="350"/>
                  </a:lnTo>
                  <a:lnTo>
                    <a:pt x="31499" y="681"/>
                  </a:lnTo>
                  <a:lnTo>
                    <a:pt x="31377" y="698"/>
                  </a:lnTo>
                  <a:lnTo>
                    <a:pt x="27490" y="1012"/>
                  </a:lnTo>
                  <a:lnTo>
                    <a:pt x="27385" y="1012"/>
                  </a:lnTo>
                  <a:lnTo>
                    <a:pt x="11837" y="2319"/>
                  </a:lnTo>
                  <a:lnTo>
                    <a:pt x="11767" y="2319"/>
                  </a:lnTo>
                  <a:lnTo>
                    <a:pt x="7461" y="2685"/>
                  </a:lnTo>
                  <a:lnTo>
                    <a:pt x="7392" y="2685"/>
                  </a:lnTo>
                  <a:lnTo>
                    <a:pt x="53" y="3348"/>
                  </a:lnTo>
                  <a:cubicBezTo>
                    <a:pt x="36" y="3348"/>
                    <a:pt x="1" y="3365"/>
                    <a:pt x="1" y="3400"/>
                  </a:cubicBezTo>
                  <a:cubicBezTo>
                    <a:pt x="1" y="3417"/>
                    <a:pt x="36" y="3452"/>
                    <a:pt x="53" y="3452"/>
                  </a:cubicBezTo>
                  <a:lnTo>
                    <a:pt x="57768" y="3452"/>
                  </a:lnTo>
                  <a:cubicBezTo>
                    <a:pt x="57803" y="3452"/>
                    <a:pt x="57820" y="3417"/>
                    <a:pt x="57820" y="3400"/>
                  </a:cubicBezTo>
                  <a:cubicBezTo>
                    <a:pt x="57820" y="3365"/>
                    <a:pt x="57803" y="3348"/>
                    <a:pt x="57785" y="3348"/>
                  </a:cubicBezTo>
                  <a:lnTo>
                    <a:pt x="52120" y="2284"/>
                  </a:lnTo>
                  <a:lnTo>
                    <a:pt x="51998" y="2267"/>
                  </a:lnTo>
                  <a:lnTo>
                    <a:pt x="48181" y="1552"/>
                  </a:lnTo>
                  <a:lnTo>
                    <a:pt x="48076" y="1535"/>
                  </a:lnTo>
                  <a:lnTo>
                    <a:pt x="44259" y="820"/>
                  </a:lnTo>
                  <a:lnTo>
                    <a:pt x="44137" y="803"/>
                  </a:lnTo>
                  <a:lnTo>
                    <a:pt x="398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6117225" y="2965325"/>
              <a:ext cx="2650" cy="18325"/>
            </a:xfrm>
            <a:custGeom>
              <a:avLst/>
              <a:gdLst/>
              <a:ahLst/>
              <a:cxnLst/>
              <a:rect l="l" t="t" r="r" b="b"/>
              <a:pathLst>
                <a:path w="106" h="733" extrusionOk="0">
                  <a:moveTo>
                    <a:pt x="53" y="1"/>
                  </a:moveTo>
                  <a:cubicBezTo>
                    <a:pt x="27" y="1"/>
                    <a:pt x="1" y="18"/>
                    <a:pt x="1" y="53"/>
                  </a:cubicBezTo>
                  <a:lnTo>
                    <a:pt x="1" y="663"/>
                  </a:lnTo>
                  <a:cubicBezTo>
                    <a:pt x="1" y="698"/>
                    <a:pt x="18" y="733"/>
                    <a:pt x="53" y="733"/>
                  </a:cubicBezTo>
                  <a:cubicBezTo>
                    <a:pt x="88" y="733"/>
                    <a:pt x="105" y="698"/>
                    <a:pt x="105" y="663"/>
                  </a:cubicBezTo>
                  <a:lnTo>
                    <a:pt x="105" y="53"/>
                  </a:lnTo>
                  <a:cubicBezTo>
                    <a:pt x="105" y="18"/>
                    <a:pt x="79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226400" y="2956175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61" y="1"/>
                  </a:moveTo>
                  <a:cubicBezTo>
                    <a:pt x="31" y="1"/>
                    <a:pt x="0" y="18"/>
                    <a:pt x="9" y="53"/>
                  </a:cubicBezTo>
                  <a:lnTo>
                    <a:pt x="9" y="1012"/>
                  </a:lnTo>
                  <a:cubicBezTo>
                    <a:pt x="9" y="1047"/>
                    <a:pt x="26" y="1064"/>
                    <a:pt x="61" y="1064"/>
                  </a:cubicBezTo>
                  <a:cubicBezTo>
                    <a:pt x="96" y="1064"/>
                    <a:pt x="113" y="1047"/>
                    <a:pt x="113" y="1012"/>
                  </a:cubicBezTo>
                  <a:lnTo>
                    <a:pt x="113" y="53"/>
                  </a:lnTo>
                  <a:cubicBezTo>
                    <a:pt x="122" y="18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322925" y="2948775"/>
              <a:ext cx="2625" cy="34000"/>
            </a:xfrm>
            <a:custGeom>
              <a:avLst/>
              <a:gdLst/>
              <a:ahLst/>
              <a:cxnLst/>
              <a:rect l="l" t="t" r="r" b="b"/>
              <a:pathLst>
                <a:path w="105" h="1360" extrusionOk="0">
                  <a:moveTo>
                    <a:pt x="52" y="0"/>
                  </a:moveTo>
                  <a:cubicBezTo>
                    <a:pt x="35" y="0"/>
                    <a:pt x="0" y="18"/>
                    <a:pt x="0" y="53"/>
                  </a:cubicBezTo>
                  <a:lnTo>
                    <a:pt x="0" y="1308"/>
                  </a:lnTo>
                  <a:cubicBezTo>
                    <a:pt x="0" y="1343"/>
                    <a:pt x="35" y="1360"/>
                    <a:pt x="52" y="1360"/>
                  </a:cubicBezTo>
                  <a:cubicBezTo>
                    <a:pt x="87" y="1360"/>
                    <a:pt x="105" y="1343"/>
                    <a:pt x="105" y="1308"/>
                  </a:cubicBezTo>
                  <a:lnTo>
                    <a:pt x="105" y="53"/>
                  </a:lnTo>
                  <a:cubicBezTo>
                    <a:pt x="105" y="18"/>
                    <a:pt x="87" y="0"/>
                    <a:pt x="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422275" y="2940500"/>
              <a:ext cx="2650" cy="42275"/>
            </a:xfrm>
            <a:custGeom>
              <a:avLst/>
              <a:gdLst/>
              <a:ahLst/>
              <a:cxnLst/>
              <a:rect l="l" t="t" r="r" b="b"/>
              <a:pathLst>
                <a:path w="106" h="1691" extrusionOk="0">
                  <a:moveTo>
                    <a:pt x="53" y="0"/>
                  </a:moveTo>
                  <a:cubicBezTo>
                    <a:pt x="27" y="0"/>
                    <a:pt x="0" y="18"/>
                    <a:pt x="0" y="52"/>
                  </a:cubicBezTo>
                  <a:lnTo>
                    <a:pt x="0" y="1639"/>
                  </a:lnTo>
                  <a:cubicBezTo>
                    <a:pt x="0" y="1674"/>
                    <a:pt x="18" y="1691"/>
                    <a:pt x="53" y="1691"/>
                  </a:cubicBezTo>
                  <a:cubicBezTo>
                    <a:pt x="88" y="1691"/>
                    <a:pt x="105" y="1674"/>
                    <a:pt x="105" y="1639"/>
                  </a:cubicBezTo>
                  <a:lnTo>
                    <a:pt x="105" y="52"/>
                  </a:lnTo>
                  <a:cubicBezTo>
                    <a:pt x="105" y="18"/>
                    <a:pt x="79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523150" y="2932200"/>
              <a:ext cx="3075" cy="50575"/>
            </a:xfrm>
            <a:custGeom>
              <a:avLst/>
              <a:gdLst/>
              <a:ahLst/>
              <a:cxnLst/>
              <a:rect l="l" t="t" r="r" b="b"/>
              <a:pathLst>
                <a:path w="123" h="2023" extrusionOk="0">
                  <a:moveTo>
                    <a:pt x="62" y="1"/>
                  </a:moveTo>
                  <a:cubicBezTo>
                    <a:pt x="31" y="1"/>
                    <a:pt x="1" y="18"/>
                    <a:pt x="10" y="53"/>
                  </a:cubicBezTo>
                  <a:lnTo>
                    <a:pt x="10" y="1971"/>
                  </a:lnTo>
                  <a:cubicBezTo>
                    <a:pt x="10" y="2006"/>
                    <a:pt x="27" y="2023"/>
                    <a:pt x="62" y="2023"/>
                  </a:cubicBezTo>
                  <a:cubicBezTo>
                    <a:pt x="79" y="2023"/>
                    <a:pt x="114" y="2006"/>
                    <a:pt x="114" y="1971"/>
                  </a:cubicBezTo>
                  <a:lnTo>
                    <a:pt x="114" y="53"/>
                  </a:lnTo>
                  <a:cubicBezTo>
                    <a:pt x="123" y="18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617075" y="2923500"/>
              <a:ext cx="2625" cy="59275"/>
            </a:xfrm>
            <a:custGeom>
              <a:avLst/>
              <a:gdLst/>
              <a:ahLst/>
              <a:cxnLst/>
              <a:rect l="l" t="t" r="r" b="b"/>
              <a:pathLst>
                <a:path w="105" h="2371" extrusionOk="0">
                  <a:moveTo>
                    <a:pt x="105" y="0"/>
                  </a:moveTo>
                  <a:lnTo>
                    <a:pt x="0" y="18"/>
                  </a:lnTo>
                  <a:lnTo>
                    <a:pt x="0" y="2319"/>
                  </a:lnTo>
                  <a:cubicBezTo>
                    <a:pt x="9" y="2354"/>
                    <a:pt x="35" y="2371"/>
                    <a:pt x="59" y="2371"/>
                  </a:cubicBezTo>
                  <a:cubicBezTo>
                    <a:pt x="83" y="2371"/>
                    <a:pt x="105" y="2354"/>
                    <a:pt x="105" y="231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717300" y="2915225"/>
              <a:ext cx="2625" cy="67900"/>
            </a:xfrm>
            <a:custGeom>
              <a:avLst/>
              <a:gdLst/>
              <a:ahLst/>
              <a:cxnLst/>
              <a:rect l="l" t="t" r="r" b="b"/>
              <a:pathLst>
                <a:path w="105" h="2716" extrusionOk="0">
                  <a:moveTo>
                    <a:pt x="105" y="0"/>
                  </a:moveTo>
                  <a:lnTo>
                    <a:pt x="0" y="18"/>
                  </a:lnTo>
                  <a:lnTo>
                    <a:pt x="0" y="2650"/>
                  </a:lnTo>
                  <a:cubicBezTo>
                    <a:pt x="0" y="2693"/>
                    <a:pt x="27" y="2715"/>
                    <a:pt x="53" y="2715"/>
                  </a:cubicBezTo>
                  <a:cubicBezTo>
                    <a:pt x="79" y="2715"/>
                    <a:pt x="105" y="2693"/>
                    <a:pt x="105" y="265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17300" y="2915225"/>
              <a:ext cx="2625" cy="67900"/>
            </a:xfrm>
            <a:custGeom>
              <a:avLst/>
              <a:gdLst/>
              <a:ahLst/>
              <a:cxnLst/>
              <a:rect l="l" t="t" r="r" b="b"/>
              <a:pathLst>
                <a:path w="105" h="2716" extrusionOk="0">
                  <a:moveTo>
                    <a:pt x="105" y="0"/>
                  </a:moveTo>
                  <a:lnTo>
                    <a:pt x="0" y="18"/>
                  </a:lnTo>
                  <a:lnTo>
                    <a:pt x="0" y="2650"/>
                  </a:lnTo>
                  <a:cubicBezTo>
                    <a:pt x="0" y="2693"/>
                    <a:pt x="27" y="2715"/>
                    <a:pt x="53" y="2715"/>
                  </a:cubicBezTo>
                  <a:cubicBezTo>
                    <a:pt x="79" y="2715"/>
                    <a:pt x="105" y="2693"/>
                    <a:pt x="105" y="265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817525" y="2906925"/>
              <a:ext cx="2650" cy="75850"/>
            </a:xfrm>
            <a:custGeom>
              <a:avLst/>
              <a:gdLst/>
              <a:ahLst/>
              <a:cxnLst/>
              <a:rect l="l" t="t" r="r" b="b"/>
              <a:pathLst>
                <a:path w="106" h="3034" extrusionOk="0">
                  <a:moveTo>
                    <a:pt x="1" y="1"/>
                  </a:moveTo>
                  <a:lnTo>
                    <a:pt x="1" y="2982"/>
                  </a:lnTo>
                  <a:cubicBezTo>
                    <a:pt x="1" y="3017"/>
                    <a:pt x="18" y="3034"/>
                    <a:pt x="53" y="3034"/>
                  </a:cubicBezTo>
                  <a:cubicBezTo>
                    <a:pt x="70" y="3034"/>
                    <a:pt x="105" y="3017"/>
                    <a:pt x="105" y="2982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17525" y="2906925"/>
              <a:ext cx="2650" cy="75850"/>
            </a:xfrm>
            <a:custGeom>
              <a:avLst/>
              <a:gdLst/>
              <a:ahLst/>
              <a:cxnLst/>
              <a:rect l="l" t="t" r="r" b="b"/>
              <a:pathLst>
                <a:path w="106" h="3034" extrusionOk="0">
                  <a:moveTo>
                    <a:pt x="1" y="1"/>
                  </a:moveTo>
                  <a:lnTo>
                    <a:pt x="1" y="2982"/>
                  </a:lnTo>
                  <a:cubicBezTo>
                    <a:pt x="1" y="3017"/>
                    <a:pt x="18" y="3034"/>
                    <a:pt x="53" y="3034"/>
                  </a:cubicBezTo>
                  <a:cubicBezTo>
                    <a:pt x="70" y="3034"/>
                    <a:pt x="105" y="3017"/>
                    <a:pt x="105" y="2982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036300" y="2917825"/>
              <a:ext cx="2625" cy="64950"/>
            </a:xfrm>
            <a:custGeom>
              <a:avLst/>
              <a:gdLst/>
              <a:ahLst/>
              <a:cxnLst/>
              <a:rect l="l" t="t" r="r" b="b"/>
              <a:pathLst>
                <a:path w="105" h="2598" extrusionOk="0">
                  <a:moveTo>
                    <a:pt x="0" y="1"/>
                  </a:moveTo>
                  <a:lnTo>
                    <a:pt x="0" y="2546"/>
                  </a:lnTo>
                  <a:cubicBezTo>
                    <a:pt x="0" y="2581"/>
                    <a:pt x="17" y="2598"/>
                    <a:pt x="52" y="2598"/>
                  </a:cubicBezTo>
                  <a:cubicBezTo>
                    <a:pt x="87" y="2598"/>
                    <a:pt x="105" y="2581"/>
                    <a:pt x="105" y="2546"/>
                  </a:cubicBezTo>
                  <a:lnTo>
                    <a:pt x="105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134350" y="2936125"/>
              <a:ext cx="3075" cy="46650"/>
            </a:xfrm>
            <a:custGeom>
              <a:avLst/>
              <a:gdLst/>
              <a:ahLst/>
              <a:cxnLst/>
              <a:rect l="l" t="t" r="r" b="b"/>
              <a:pathLst>
                <a:path w="123" h="1866" extrusionOk="0">
                  <a:moveTo>
                    <a:pt x="0" y="1"/>
                  </a:moveTo>
                  <a:lnTo>
                    <a:pt x="0" y="1814"/>
                  </a:lnTo>
                  <a:cubicBezTo>
                    <a:pt x="9" y="1849"/>
                    <a:pt x="35" y="1866"/>
                    <a:pt x="61" y="1866"/>
                  </a:cubicBezTo>
                  <a:cubicBezTo>
                    <a:pt x="87" y="1866"/>
                    <a:pt x="113" y="1849"/>
                    <a:pt x="122" y="1814"/>
                  </a:cubicBezTo>
                  <a:lnTo>
                    <a:pt x="122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134350" y="2936125"/>
              <a:ext cx="3075" cy="46650"/>
            </a:xfrm>
            <a:custGeom>
              <a:avLst/>
              <a:gdLst/>
              <a:ahLst/>
              <a:cxnLst/>
              <a:rect l="l" t="t" r="r" b="b"/>
              <a:pathLst>
                <a:path w="123" h="1866" extrusionOk="0">
                  <a:moveTo>
                    <a:pt x="0" y="1"/>
                  </a:moveTo>
                  <a:lnTo>
                    <a:pt x="0" y="1814"/>
                  </a:lnTo>
                  <a:cubicBezTo>
                    <a:pt x="9" y="1849"/>
                    <a:pt x="35" y="1866"/>
                    <a:pt x="61" y="1866"/>
                  </a:cubicBezTo>
                  <a:cubicBezTo>
                    <a:pt x="87" y="1866"/>
                    <a:pt x="113" y="1849"/>
                    <a:pt x="122" y="1814"/>
                  </a:cubicBezTo>
                  <a:lnTo>
                    <a:pt x="122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232825" y="2954425"/>
              <a:ext cx="2650" cy="28350"/>
            </a:xfrm>
            <a:custGeom>
              <a:avLst/>
              <a:gdLst/>
              <a:ahLst/>
              <a:cxnLst/>
              <a:rect l="l" t="t" r="r" b="b"/>
              <a:pathLst>
                <a:path w="106" h="1134" extrusionOk="0">
                  <a:moveTo>
                    <a:pt x="1" y="1"/>
                  </a:moveTo>
                  <a:lnTo>
                    <a:pt x="1" y="1082"/>
                  </a:lnTo>
                  <a:cubicBezTo>
                    <a:pt x="1" y="1117"/>
                    <a:pt x="18" y="1134"/>
                    <a:pt x="53" y="1134"/>
                  </a:cubicBezTo>
                  <a:cubicBezTo>
                    <a:pt x="88" y="1134"/>
                    <a:pt x="105" y="1117"/>
                    <a:pt x="105" y="1082"/>
                  </a:cubicBezTo>
                  <a:lnTo>
                    <a:pt x="105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925175" y="2897775"/>
              <a:ext cx="2625" cy="85000"/>
            </a:xfrm>
            <a:custGeom>
              <a:avLst/>
              <a:gdLst/>
              <a:ahLst/>
              <a:cxnLst/>
              <a:rect l="l" t="t" r="r" b="b"/>
              <a:pathLst>
                <a:path w="105" h="3400" extrusionOk="0">
                  <a:moveTo>
                    <a:pt x="0" y="1"/>
                  </a:moveTo>
                  <a:lnTo>
                    <a:pt x="0" y="3348"/>
                  </a:lnTo>
                  <a:cubicBezTo>
                    <a:pt x="0" y="3383"/>
                    <a:pt x="18" y="3400"/>
                    <a:pt x="52" y="3400"/>
                  </a:cubicBezTo>
                  <a:cubicBezTo>
                    <a:pt x="70" y="3400"/>
                    <a:pt x="105" y="3383"/>
                    <a:pt x="105" y="3348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925175" y="2897775"/>
              <a:ext cx="2625" cy="85000"/>
            </a:xfrm>
            <a:custGeom>
              <a:avLst/>
              <a:gdLst/>
              <a:ahLst/>
              <a:cxnLst/>
              <a:rect l="l" t="t" r="r" b="b"/>
              <a:pathLst>
                <a:path w="105" h="3400" extrusionOk="0">
                  <a:moveTo>
                    <a:pt x="0" y="1"/>
                  </a:moveTo>
                  <a:lnTo>
                    <a:pt x="0" y="3348"/>
                  </a:lnTo>
                  <a:cubicBezTo>
                    <a:pt x="0" y="3383"/>
                    <a:pt x="18" y="3400"/>
                    <a:pt x="52" y="3400"/>
                  </a:cubicBezTo>
                  <a:cubicBezTo>
                    <a:pt x="70" y="3400"/>
                    <a:pt x="105" y="3383"/>
                    <a:pt x="105" y="3348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224425" y="2983200"/>
              <a:ext cx="122475" cy="346900"/>
            </a:xfrm>
            <a:custGeom>
              <a:avLst/>
              <a:gdLst/>
              <a:ahLst/>
              <a:cxnLst/>
              <a:rect l="l" t="t" r="r" b="b"/>
              <a:pathLst>
                <a:path w="4899" h="13876" fill="none" extrusionOk="0">
                  <a:moveTo>
                    <a:pt x="4899" y="0"/>
                  </a:moveTo>
                  <a:lnTo>
                    <a:pt x="4899" y="5822"/>
                  </a:lnTo>
                  <a:lnTo>
                    <a:pt x="1" y="13876"/>
                  </a:lnTo>
                </a:path>
              </a:pathLst>
            </a:custGeom>
            <a:noFill/>
            <a:ln w="2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346875" y="3128750"/>
              <a:ext cx="96350" cy="195250"/>
            </a:xfrm>
            <a:custGeom>
              <a:avLst/>
              <a:gdLst/>
              <a:ahLst/>
              <a:cxnLst/>
              <a:rect l="l" t="t" r="r" b="b"/>
              <a:pathLst>
                <a:path w="3854" h="7810" fill="none" extrusionOk="0">
                  <a:moveTo>
                    <a:pt x="1" y="0"/>
                  </a:moveTo>
                  <a:lnTo>
                    <a:pt x="3853" y="7810"/>
                  </a:lnTo>
                </a:path>
              </a:pathLst>
            </a:custGeom>
            <a:noFill/>
            <a:ln w="2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177800" y="3308300"/>
              <a:ext cx="331225" cy="178250"/>
            </a:xfrm>
            <a:custGeom>
              <a:avLst/>
              <a:gdLst/>
              <a:ahLst/>
              <a:cxnLst/>
              <a:rect l="l" t="t" r="r" b="b"/>
              <a:pathLst>
                <a:path w="13249" h="7130" extrusionOk="0">
                  <a:moveTo>
                    <a:pt x="1" y="0"/>
                  </a:moveTo>
                  <a:lnTo>
                    <a:pt x="1" y="7129"/>
                  </a:lnTo>
                  <a:lnTo>
                    <a:pt x="13248" y="7129"/>
                  </a:lnTo>
                  <a:lnTo>
                    <a:pt x="13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438400" y="3308300"/>
              <a:ext cx="70625" cy="178250"/>
            </a:xfrm>
            <a:custGeom>
              <a:avLst/>
              <a:gdLst/>
              <a:ahLst/>
              <a:cxnLst/>
              <a:rect l="l" t="t" r="r" b="b"/>
              <a:pathLst>
                <a:path w="2825" h="7130" extrusionOk="0">
                  <a:moveTo>
                    <a:pt x="0" y="0"/>
                  </a:moveTo>
                  <a:lnTo>
                    <a:pt x="0" y="7129"/>
                  </a:lnTo>
                  <a:lnTo>
                    <a:pt x="2824" y="7129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"/>
          <p:cNvGrpSpPr/>
          <p:nvPr/>
        </p:nvGrpSpPr>
        <p:grpSpPr>
          <a:xfrm>
            <a:off x="-381000" y="3714140"/>
            <a:ext cx="9870375" cy="1455000"/>
            <a:chOff x="-381000" y="2758675"/>
            <a:chExt cx="9870375" cy="1455000"/>
          </a:xfrm>
        </p:grpSpPr>
        <p:sp>
          <p:nvSpPr>
            <p:cNvPr id="215" name="Google Shape;215;p2"/>
            <p:cNvSpPr/>
            <p:nvPr/>
          </p:nvSpPr>
          <p:spPr>
            <a:xfrm>
              <a:off x="1524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6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810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286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048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096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57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334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620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858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38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69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764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10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155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631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393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441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91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679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965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7203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72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-381000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524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76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810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286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048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096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57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334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620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858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38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869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764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107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631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441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7965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7203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8727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-381000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762000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85800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838200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"/>
          <p:cNvSpPr/>
          <p:nvPr/>
        </p:nvSpPr>
        <p:spPr>
          <a:xfrm>
            <a:off x="0" y="3714150"/>
            <a:ext cx="2898900" cy="1174500"/>
          </a:xfrm>
          <a:prstGeom prst="rtTriangle">
            <a:avLst/>
          </a:prstGeom>
          <a:solidFill>
            <a:srgbClr val="000000">
              <a:alpha val="4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0" y="4879925"/>
            <a:ext cx="9144000" cy="29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>
            <a:off x="0" y="4521719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>
            <a:off x="2742610" y="4791913"/>
            <a:ext cx="2036911" cy="361376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>
            <a:off x="0" y="5025282"/>
            <a:ext cx="653285" cy="235097"/>
          </a:xfrm>
          <a:custGeom>
            <a:avLst/>
            <a:gdLst/>
            <a:ahLst/>
            <a:cxnLst/>
            <a:rect l="l" t="t" r="r" b="b"/>
            <a:pathLst>
              <a:path w="8856" h="3187" extrusionOk="0">
                <a:moveTo>
                  <a:pt x="4158" y="1"/>
                </a:moveTo>
                <a:cubicBezTo>
                  <a:pt x="2578" y="1"/>
                  <a:pt x="1059" y="686"/>
                  <a:pt x="0" y="1896"/>
                </a:cubicBezTo>
                <a:lnTo>
                  <a:pt x="0" y="3186"/>
                </a:lnTo>
                <a:lnTo>
                  <a:pt x="8855" y="3186"/>
                </a:lnTo>
                <a:cubicBezTo>
                  <a:pt x="8140" y="1530"/>
                  <a:pt x="6659" y="362"/>
                  <a:pt x="4881" y="49"/>
                </a:cubicBezTo>
                <a:cubicBezTo>
                  <a:pt x="4639" y="16"/>
                  <a:pt x="4398" y="1"/>
                  <a:pt x="41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>
            <a:off x="370767" y="326051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>
            <a:off x="6716384" y="1142647"/>
            <a:ext cx="1422800" cy="201218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"/>
          <p:cNvGrpSpPr/>
          <p:nvPr/>
        </p:nvGrpSpPr>
        <p:grpSpPr>
          <a:xfrm>
            <a:off x="6258499" y="4642"/>
            <a:ext cx="1874021" cy="991923"/>
            <a:chOff x="3927875" y="2818025"/>
            <a:chExt cx="1071175" cy="566975"/>
          </a:xfrm>
        </p:grpSpPr>
        <p:sp>
          <p:nvSpPr>
            <p:cNvPr id="273" name="Google Shape;273;p2"/>
            <p:cNvSpPr/>
            <p:nvPr/>
          </p:nvSpPr>
          <p:spPr>
            <a:xfrm>
              <a:off x="3927875" y="3269075"/>
              <a:ext cx="1071175" cy="115925"/>
            </a:xfrm>
            <a:custGeom>
              <a:avLst/>
              <a:gdLst/>
              <a:ahLst/>
              <a:cxnLst/>
              <a:rect l="l" t="t" r="r" b="b"/>
              <a:pathLst>
                <a:path w="42847" h="4637" extrusionOk="0"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lnTo>
                    <a:pt x="0" y="192"/>
                  </a:lnTo>
                  <a:lnTo>
                    <a:pt x="0" y="192"/>
                  </a:lnTo>
                  <a:close/>
                  <a:moveTo>
                    <a:pt x="42846" y="0"/>
                  </a:moveTo>
                  <a:lnTo>
                    <a:pt x="40005" y="35"/>
                  </a:lnTo>
                  <a:cubicBezTo>
                    <a:pt x="32108" y="87"/>
                    <a:pt x="10093" y="227"/>
                    <a:pt x="2563" y="227"/>
                  </a:cubicBezTo>
                  <a:cubicBezTo>
                    <a:pt x="973" y="227"/>
                    <a:pt x="18" y="210"/>
                    <a:pt x="0" y="192"/>
                  </a:cubicBezTo>
                  <a:lnTo>
                    <a:pt x="0" y="192"/>
                  </a:lnTo>
                  <a:lnTo>
                    <a:pt x="2022" y="4236"/>
                  </a:lnTo>
                  <a:lnTo>
                    <a:pt x="2231" y="4637"/>
                  </a:lnTo>
                  <a:lnTo>
                    <a:pt x="40719" y="4637"/>
                  </a:lnTo>
                  <a:lnTo>
                    <a:pt x="42375" y="1029"/>
                  </a:lnTo>
                  <a:lnTo>
                    <a:pt x="42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947050" y="3252075"/>
              <a:ext cx="1032825" cy="25"/>
            </a:xfrm>
            <a:custGeom>
              <a:avLst/>
              <a:gdLst/>
              <a:ahLst/>
              <a:cxnLst/>
              <a:rect l="l" t="t" r="r" b="b"/>
              <a:pathLst>
                <a:path w="41313" h="1" fill="none" extrusionOk="0">
                  <a:moveTo>
                    <a:pt x="0" y="0"/>
                  </a:moveTo>
                  <a:lnTo>
                    <a:pt x="41312" y="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991925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1" y="1"/>
                  </a:moveTo>
                  <a:lnTo>
                    <a:pt x="1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927550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0" y="1"/>
                  </a:moveTo>
                  <a:lnTo>
                    <a:pt x="0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978425" y="3294775"/>
              <a:ext cx="1008850" cy="90225"/>
            </a:xfrm>
            <a:custGeom>
              <a:avLst/>
              <a:gdLst/>
              <a:ahLst/>
              <a:cxnLst/>
              <a:rect l="l" t="t" r="r" b="b"/>
              <a:pathLst>
                <a:path w="40354" h="3609" extrusionOk="0">
                  <a:moveTo>
                    <a:pt x="40353" y="1"/>
                  </a:moveTo>
                  <a:lnTo>
                    <a:pt x="0" y="3208"/>
                  </a:lnTo>
                  <a:lnTo>
                    <a:pt x="209" y="3609"/>
                  </a:lnTo>
                  <a:lnTo>
                    <a:pt x="38680" y="3609"/>
                  </a:lnTo>
                  <a:lnTo>
                    <a:pt x="4035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044225" y="2940925"/>
              <a:ext cx="152975" cy="335575"/>
            </a:xfrm>
            <a:custGeom>
              <a:avLst/>
              <a:gdLst/>
              <a:ahLst/>
              <a:cxnLst/>
              <a:rect l="l" t="t" r="r" b="b"/>
              <a:pathLst>
                <a:path w="6119" h="13423" fill="none" extrusionOk="0">
                  <a:moveTo>
                    <a:pt x="0" y="13423"/>
                  </a:moveTo>
                  <a:lnTo>
                    <a:pt x="4131" y="1"/>
                  </a:lnTo>
                  <a:lnTo>
                    <a:pt x="6119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133550" y="2913900"/>
              <a:ext cx="28350" cy="28350"/>
            </a:xfrm>
            <a:custGeom>
              <a:avLst/>
              <a:gdLst/>
              <a:ahLst/>
              <a:cxnLst/>
              <a:rect l="l" t="t" r="r" b="b"/>
              <a:pathLst>
                <a:path w="1134" h="1134" fill="none" extrusionOk="0">
                  <a:moveTo>
                    <a:pt x="1134" y="559"/>
                  </a:moveTo>
                  <a:cubicBezTo>
                    <a:pt x="1134" y="872"/>
                    <a:pt x="872" y="1134"/>
                    <a:pt x="558" y="1134"/>
                  </a:cubicBezTo>
                  <a:cubicBezTo>
                    <a:pt x="245" y="1134"/>
                    <a:pt x="1" y="872"/>
                    <a:pt x="1" y="559"/>
                  </a:cubicBezTo>
                  <a:cubicBezTo>
                    <a:pt x="1" y="245"/>
                    <a:pt x="245" y="1"/>
                    <a:pt x="558" y="1"/>
                  </a:cubicBezTo>
                  <a:cubicBezTo>
                    <a:pt x="872" y="1"/>
                    <a:pt x="1134" y="245"/>
                    <a:pt x="1134" y="559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146625" y="2818025"/>
              <a:ext cx="900" cy="95900"/>
            </a:xfrm>
            <a:custGeom>
              <a:avLst/>
              <a:gdLst/>
              <a:ahLst/>
              <a:cxnLst/>
              <a:rect l="l" t="t" r="r" b="b"/>
              <a:pathLst>
                <a:path w="36" h="3836" fill="none" extrusionOk="0">
                  <a:moveTo>
                    <a:pt x="35" y="3836"/>
                  </a:moveTo>
                  <a:lnTo>
                    <a:pt x="1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736675" y="2938300"/>
              <a:ext cx="153425" cy="335575"/>
            </a:xfrm>
            <a:custGeom>
              <a:avLst/>
              <a:gdLst/>
              <a:ahLst/>
              <a:cxnLst/>
              <a:rect l="l" t="t" r="r" b="b"/>
              <a:pathLst>
                <a:path w="6137" h="13423" fill="none" extrusionOk="0">
                  <a:moveTo>
                    <a:pt x="6136" y="13423"/>
                  </a:moveTo>
                  <a:lnTo>
                    <a:pt x="2005" y="1"/>
                  </a:lnTo>
                  <a:lnTo>
                    <a:pt x="0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771975" y="2911300"/>
              <a:ext cx="28775" cy="28775"/>
            </a:xfrm>
            <a:custGeom>
              <a:avLst/>
              <a:gdLst/>
              <a:ahLst/>
              <a:cxnLst/>
              <a:rect l="l" t="t" r="r" b="b"/>
              <a:pathLst>
                <a:path w="1151" h="1151" fill="none" extrusionOk="0">
                  <a:moveTo>
                    <a:pt x="1151" y="575"/>
                  </a:moveTo>
                  <a:cubicBezTo>
                    <a:pt x="1151" y="889"/>
                    <a:pt x="889" y="1151"/>
                    <a:pt x="576" y="1151"/>
                  </a:cubicBezTo>
                  <a:cubicBezTo>
                    <a:pt x="262" y="1151"/>
                    <a:pt x="0" y="889"/>
                    <a:pt x="0" y="575"/>
                  </a:cubicBezTo>
                  <a:cubicBezTo>
                    <a:pt x="0" y="262"/>
                    <a:pt x="262" y="0"/>
                    <a:pt x="576" y="0"/>
                  </a:cubicBezTo>
                  <a:cubicBezTo>
                    <a:pt x="889" y="0"/>
                    <a:pt x="1151" y="262"/>
                    <a:pt x="1151" y="575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786350" y="2818900"/>
              <a:ext cx="900" cy="92425"/>
            </a:xfrm>
            <a:custGeom>
              <a:avLst/>
              <a:gdLst/>
              <a:ahLst/>
              <a:cxnLst/>
              <a:rect l="l" t="t" r="r" b="b"/>
              <a:pathLst>
                <a:path w="36" h="3697" fill="none" extrusionOk="0">
                  <a:moveTo>
                    <a:pt x="1" y="3696"/>
                  </a:moveTo>
                  <a:lnTo>
                    <a:pt x="36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"/>
          <p:cNvSpPr/>
          <p:nvPr/>
        </p:nvSpPr>
        <p:spPr>
          <a:xfrm>
            <a:off x="8244388" y="4530058"/>
            <a:ext cx="928204" cy="430572"/>
          </a:xfrm>
          <a:custGeom>
            <a:avLst/>
            <a:gdLst/>
            <a:ahLst/>
            <a:cxnLst/>
            <a:rect l="l" t="t" r="r" b="b"/>
            <a:pathLst>
              <a:path w="11087" h="5143" extrusionOk="0">
                <a:moveTo>
                  <a:pt x="11087" y="0"/>
                </a:moveTo>
                <a:cubicBezTo>
                  <a:pt x="10790" y="35"/>
                  <a:pt x="10511" y="105"/>
                  <a:pt x="10232" y="192"/>
                </a:cubicBezTo>
                <a:cubicBezTo>
                  <a:pt x="8611" y="715"/>
                  <a:pt x="7164" y="1813"/>
                  <a:pt x="6084" y="3121"/>
                </a:cubicBezTo>
                <a:cubicBezTo>
                  <a:pt x="5658" y="2742"/>
                  <a:pt x="5079" y="2596"/>
                  <a:pt x="4490" y="2596"/>
                </a:cubicBezTo>
                <a:cubicBezTo>
                  <a:pt x="4211" y="2596"/>
                  <a:pt x="3930" y="2629"/>
                  <a:pt x="3661" y="2685"/>
                </a:cubicBezTo>
                <a:cubicBezTo>
                  <a:pt x="2179" y="3016"/>
                  <a:pt x="872" y="3887"/>
                  <a:pt x="0" y="5143"/>
                </a:cubicBezTo>
                <a:lnTo>
                  <a:pt x="11087" y="514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99125" y="2979600"/>
            <a:ext cx="3296400" cy="694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7" name="Google Shape;287;p3"/>
          <p:cNvSpPr txBox="1">
            <a:spLocks noGrp="1"/>
          </p:cNvSpPr>
          <p:nvPr>
            <p:ph type="subTitle" idx="1"/>
          </p:nvPr>
        </p:nvSpPr>
        <p:spPr>
          <a:xfrm>
            <a:off x="699125" y="3798600"/>
            <a:ext cx="3296400" cy="6324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8" name="Google Shape;288;p3"/>
          <p:cNvSpPr txBox="1">
            <a:spLocks noGrp="1"/>
          </p:cNvSpPr>
          <p:nvPr>
            <p:ph type="title" idx="2" hasCustomPrompt="1"/>
          </p:nvPr>
        </p:nvSpPr>
        <p:spPr>
          <a:xfrm>
            <a:off x="1506575" y="1533602"/>
            <a:ext cx="1681500" cy="1321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89" name="Google Shape;289;p3"/>
          <p:cNvGrpSpPr/>
          <p:nvPr/>
        </p:nvGrpSpPr>
        <p:grpSpPr>
          <a:xfrm>
            <a:off x="6085954" y="2272387"/>
            <a:ext cx="2581452" cy="3335997"/>
            <a:chOff x="2784353" y="929598"/>
            <a:chExt cx="2843322" cy="3674410"/>
          </a:xfrm>
        </p:grpSpPr>
        <p:sp>
          <p:nvSpPr>
            <p:cNvPr id="290" name="Google Shape;290;p3"/>
            <p:cNvSpPr/>
            <p:nvPr/>
          </p:nvSpPr>
          <p:spPr>
            <a:xfrm>
              <a:off x="2805900" y="2220450"/>
              <a:ext cx="2800122" cy="2383558"/>
            </a:xfrm>
            <a:custGeom>
              <a:avLst/>
              <a:gdLst/>
              <a:ahLst/>
              <a:cxnLst/>
              <a:rect l="l" t="t" r="r" b="b"/>
              <a:pathLst>
                <a:path w="23843" h="28861" extrusionOk="0">
                  <a:moveTo>
                    <a:pt x="1" y="0"/>
                  </a:moveTo>
                  <a:lnTo>
                    <a:pt x="1" y="28860"/>
                  </a:lnTo>
                  <a:lnTo>
                    <a:pt x="23842" y="28860"/>
                  </a:lnTo>
                  <a:lnTo>
                    <a:pt x="238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819866" y="929598"/>
              <a:ext cx="61445" cy="1345763"/>
            </a:xfrm>
            <a:custGeom>
              <a:avLst/>
              <a:gdLst/>
              <a:ahLst/>
              <a:cxnLst/>
              <a:rect l="l" t="t" r="r" b="b"/>
              <a:pathLst>
                <a:path w="744" h="16295" extrusionOk="0">
                  <a:moveTo>
                    <a:pt x="1" y="1"/>
                  </a:moveTo>
                  <a:lnTo>
                    <a:pt x="1" y="16295"/>
                  </a:lnTo>
                  <a:lnTo>
                    <a:pt x="744" y="1629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537964" y="929598"/>
              <a:ext cx="60371" cy="1345763"/>
            </a:xfrm>
            <a:custGeom>
              <a:avLst/>
              <a:gdLst/>
              <a:ahLst/>
              <a:cxnLst/>
              <a:rect l="l" t="t" r="r" b="b"/>
              <a:pathLst>
                <a:path w="731" h="16295" extrusionOk="0">
                  <a:moveTo>
                    <a:pt x="0" y="1"/>
                  </a:moveTo>
                  <a:lnTo>
                    <a:pt x="0" y="16295"/>
                  </a:lnTo>
                  <a:lnTo>
                    <a:pt x="730" y="16295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777107" y="929598"/>
              <a:ext cx="60371" cy="1345763"/>
            </a:xfrm>
            <a:custGeom>
              <a:avLst/>
              <a:gdLst/>
              <a:ahLst/>
              <a:cxnLst/>
              <a:rect l="l" t="t" r="r" b="b"/>
              <a:pathLst>
                <a:path w="731" h="16295" extrusionOk="0">
                  <a:moveTo>
                    <a:pt x="0" y="1"/>
                  </a:moveTo>
                  <a:lnTo>
                    <a:pt x="0" y="16295"/>
                  </a:lnTo>
                  <a:lnTo>
                    <a:pt x="730" y="16295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494049" y="929598"/>
              <a:ext cx="61445" cy="1345763"/>
            </a:xfrm>
            <a:custGeom>
              <a:avLst/>
              <a:gdLst/>
              <a:ahLst/>
              <a:cxnLst/>
              <a:rect l="l" t="t" r="r" b="b"/>
              <a:pathLst>
                <a:path w="744" h="16295" extrusionOk="0">
                  <a:moveTo>
                    <a:pt x="1" y="1"/>
                  </a:moveTo>
                  <a:lnTo>
                    <a:pt x="1" y="16295"/>
                  </a:lnTo>
                  <a:lnTo>
                    <a:pt x="744" y="1629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805909" y="2220441"/>
              <a:ext cx="1003438" cy="2383558"/>
            </a:xfrm>
            <a:custGeom>
              <a:avLst/>
              <a:gdLst/>
              <a:ahLst/>
              <a:cxnLst/>
              <a:rect l="l" t="t" r="r" b="b"/>
              <a:pathLst>
                <a:path w="12150" h="28861" extrusionOk="0">
                  <a:moveTo>
                    <a:pt x="0" y="0"/>
                  </a:moveTo>
                  <a:lnTo>
                    <a:pt x="0" y="28860"/>
                  </a:lnTo>
                  <a:lnTo>
                    <a:pt x="12149" y="28860"/>
                  </a:lnTo>
                  <a:lnTo>
                    <a:pt x="12149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784353" y="2194447"/>
              <a:ext cx="2843322" cy="94810"/>
            </a:xfrm>
            <a:custGeom>
              <a:avLst/>
              <a:gdLst/>
              <a:ahLst/>
              <a:cxnLst/>
              <a:rect l="l" t="t" r="r" b="b"/>
              <a:pathLst>
                <a:path w="34428" h="1148" extrusionOk="0">
                  <a:moveTo>
                    <a:pt x="1" y="1"/>
                  </a:moveTo>
                  <a:lnTo>
                    <a:pt x="1" y="1148"/>
                  </a:lnTo>
                  <a:lnTo>
                    <a:pt x="34427" y="1148"/>
                  </a:lnTo>
                  <a:lnTo>
                    <a:pt x="344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2784353" y="2948119"/>
              <a:ext cx="2843322" cy="87295"/>
            </a:xfrm>
            <a:custGeom>
              <a:avLst/>
              <a:gdLst/>
              <a:ahLst/>
              <a:cxnLst/>
              <a:rect l="l" t="t" r="r" b="b"/>
              <a:pathLst>
                <a:path w="34428" h="1057" extrusionOk="0">
                  <a:moveTo>
                    <a:pt x="1" y="1"/>
                  </a:moveTo>
                  <a:lnTo>
                    <a:pt x="1" y="1057"/>
                  </a:lnTo>
                  <a:lnTo>
                    <a:pt x="34427" y="1057"/>
                  </a:lnTo>
                  <a:lnTo>
                    <a:pt x="344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784353" y="3723285"/>
              <a:ext cx="2843322" cy="87295"/>
            </a:xfrm>
            <a:custGeom>
              <a:avLst/>
              <a:gdLst/>
              <a:ahLst/>
              <a:cxnLst/>
              <a:rect l="l" t="t" r="r" b="b"/>
              <a:pathLst>
                <a:path w="34428" h="1057" extrusionOk="0">
                  <a:moveTo>
                    <a:pt x="1" y="0"/>
                  </a:moveTo>
                  <a:lnTo>
                    <a:pt x="1" y="1056"/>
                  </a:lnTo>
                  <a:lnTo>
                    <a:pt x="34427" y="1056"/>
                  </a:lnTo>
                  <a:lnTo>
                    <a:pt x="34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300164" y="2402298"/>
              <a:ext cx="235870" cy="441513"/>
            </a:xfrm>
            <a:custGeom>
              <a:avLst/>
              <a:gdLst/>
              <a:ahLst/>
              <a:cxnLst/>
              <a:rect l="l" t="t" r="r" b="b"/>
              <a:pathLst>
                <a:path w="2856" h="5346" extrusionOk="0">
                  <a:moveTo>
                    <a:pt x="0" y="1"/>
                  </a:moveTo>
                  <a:lnTo>
                    <a:pt x="0" y="5345"/>
                  </a:lnTo>
                  <a:lnTo>
                    <a:pt x="2855" y="534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755552" y="2402298"/>
              <a:ext cx="236944" cy="441513"/>
            </a:xfrm>
            <a:custGeom>
              <a:avLst/>
              <a:gdLst/>
              <a:ahLst/>
              <a:cxnLst/>
              <a:rect l="l" t="t" r="r" b="b"/>
              <a:pathLst>
                <a:path w="2869" h="5346" extrusionOk="0">
                  <a:moveTo>
                    <a:pt x="0" y="1"/>
                  </a:moveTo>
                  <a:lnTo>
                    <a:pt x="0" y="5345"/>
                  </a:lnTo>
                  <a:lnTo>
                    <a:pt x="2868" y="5345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841556" y="2402298"/>
              <a:ext cx="235870" cy="441513"/>
            </a:xfrm>
            <a:custGeom>
              <a:avLst/>
              <a:gdLst/>
              <a:ahLst/>
              <a:cxnLst/>
              <a:rect l="l" t="t" r="r" b="b"/>
              <a:pathLst>
                <a:path w="2856" h="5346" extrusionOk="0">
                  <a:moveTo>
                    <a:pt x="0" y="1"/>
                  </a:moveTo>
                  <a:lnTo>
                    <a:pt x="0" y="5345"/>
                  </a:lnTo>
                  <a:lnTo>
                    <a:pt x="2855" y="534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197973" y="2402298"/>
              <a:ext cx="235870" cy="441513"/>
            </a:xfrm>
            <a:custGeom>
              <a:avLst/>
              <a:gdLst/>
              <a:ahLst/>
              <a:cxnLst/>
              <a:rect l="l" t="t" r="r" b="b"/>
              <a:pathLst>
                <a:path w="2856" h="5346" extrusionOk="0">
                  <a:moveTo>
                    <a:pt x="1" y="1"/>
                  </a:moveTo>
                  <a:lnTo>
                    <a:pt x="1" y="5345"/>
                  </a:lnTo>
                  <a:lnTo>
                    <a:pt x="2856" y="5345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284999" y="2402298"/>
              <a:ext cx="192759" cy="441513"/>
            </a:xfrm>
            <a:custGeom>
              <a:avLst/>
              <a:gdLst/>
              <a:ahLst/>
              <a:cxnLst/>
              <a:rect l="l" t="t" r="r" b="b"/>
              <a:pathLst>
                <a:path w="2334" h="5346" extrusionOk="0">
                  <a:moveTo>
                    <a:pt x="0" y="1"/>
                  </a:moveTo>
                  <a:lnTo>
                    <a:pt x="0" y="5345"/>
                  </a:lnTo>
                  <a:lnTo>
                    <a:pt x="2333" y="5345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930781" y="2402298"/>
              <a:ext cx="191686" cy="441513"/>
            </a:xfrm>
            <a:custGeom>
              <a:avLst/>
              <a:gdLst/>
              <a:ahLst/>
              <a:cxnLst/>
              <a:rect l="l" t="t" r="r" b="b"/>
              <a:pathLst>
                <a:path w="2321" h="5346" extrusionOk="0">
                  <a:moveTo>
                    <a:pt x="0" y="1"/>
                  </a:moveTo>
                  <a:lnTo>
                    <a:pt x="0" y="5345"/>
                  </a:lnTo>
                  <a:lnTo>
                    <a:pt x="2321" y="5345"/>
                  </a:lnTo>
                  <a:lnTo>
                    <a:pt x="2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300164" y="3155909"/>
              <a:ext cx="235870" cy="442586"/>
            </a:xfrm>
            <a:custGeom>
              <a:avLst/>
              <a:gdLst/>
              <a:ahLst/>
              <a:cxnLst/>
              <a:rect l="l" t="t" r="r" b="b"/>
              <a:pathLst>
                <a:path w="2856" h="5359" extrusionOk="0">
                  <a:moveTo>
                    <a:pt x="0" y="1"/>
                  </a:moveTo>
                  <a:lnTo>
                    <a:pt x="0" y="5358"/>
                  </a:lnTo>
                  <a:lnTo>
                    <a:pt x="2855" y="5358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4755552" y="3155909"/>
              <a:ext cx="236944" cy="442586"/>
            </a:xfrm>
            <a:custGeom>
              <a:avLst/>
              <a:gdLst/>
              <a:ahLst/>
              <a:cxnLst/>
              <a:rect l="l" t="t" r="r" b="b"/>
              <a:pathLst>
                <a:path w="2869" h="5359" extrusionOk="0">
                  <a:moveTo>
                    <a:pt x="0" y="1"/>
                  </a:moveTo>
                  <a:lnTo>
                    <a:pt x="0" y="5358"/>
                  </a:lnTo>
                  <a:lnTo>
                    <a:pt x="2868" y="5358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841556" y="3155909"/>
              <a:ext cx="235870" cy="442586"/>
            </a:xfrm>
            <a:custGeom>
              <a:avLst/>
              <a:gdLst/>
              <a:ahLst/>
              <a:cxnLst/>
              <a:rect l="l" t="t" r="r" b="b"/>
              <a:pathLst>
                <a:path w="2856" h="5359" extrusionOk="0">
                  <a:moveTo>
                    <a:pt x="0" y="1"/>
                  </a:moveTo>
                  <a:lnTo>
                    <a:pt x="0" y="5358"/>
                  </a:lnTo>
                  <a:lnTo>
                    <a:pt x="2855" y="5358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197973" y="3155909"/>
              <a:ext cx="235870" cy="442586"/>
            </a:xfrm>
            <a:custGeom>
              <a:avLst/>
              <a:gdLst/>
              <a:ahLst/>
              <a:cxnLst/>
              <a:rect l="l" t="t" r="r" b="b"/>
              <a:pathLst>
                <a:path w="2856" h="5359" extrusionOk="0">
                  <a:moveTo>
                    <a:pt x="1" y="1"/>
                  </a:moveTo>
                  <a:lnTo>
                    <a:pt x="1" y="5358"/>
                  </a:lnTo>
                  <a:lnTo>
                    <a:pt x="2856" y="5358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284999" y="3155909"/>
              <a:ext cx="192759" cy="442586"/>
            </a:xfrm>
            <a:custGeom>
              <a:avLst/>
              <a:gdLst/>
              <a:ahLst/>
              <a:cxnLst/>
              <a:rect l="l" t="t" r="r" b="b"/>
              <a:pathLst>
                <a:path w="2334" h="5359" extrusionOk="0">
                  <a:moveTo>
                    <a:pt x="0" y="1"/>
                  </a:moveTo>
                  <a:lnTo>
                    <a:pt x="0" y="5358"/>
                  </a:lnTo>
                  <a:lnTo>
                    <a:pt x="2333" y="5358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2930781" y="3155909"/>
              <a:ext cx="191686" cy="442586"/>
            </a:xfrm>
            <a:custGeom>
              <a:avLst/>
              <a:gdLst/>
              <a:ahLst/>
              <a:cxnLst/>
              <a:rect l="l" t="t" r="r" b="b"/>
              <a:pathLst>
                <a:path w="2321" h="5359" extrusionOk="0">
                  <a:moveTo>
                    <a:pt x="0" y="1"/>
                  </a:moveTo>
                  <a:lnTo>
                    <a:pt x="0" y="5358"/>
                  </a:lnTo>
                  <a:lnTo>
                    <a:pt x="2321" y="5358"/>
                  </a:lnTo>
                  <a:lnTo>
                    <a:pt x="2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300164" y="3975177"/>
              <a:ext cx="717107" cy="628821"/>
            </a:xfrm>
            <a:custGeom>
              <a:avLst/>
              <a:gdLst/>
              <a:ahLst/>
              <a:cxnLst/>
              <a:rect l="l" t="t" r="r" b="b"/>
              <a:pathLst>
                <a:path w="8683" h="7614" extrusionOk="0">
                  <a:moveTo>
                    <a:pt x="0" y="1"/>
                  </a:moveTo>
                  <a:lnTo>
                    <a:pt x="0" y="7613"/>
                  </a:lnTo>
                  <a:lnTo>
                    <a:pt x="8682" y="7613"/>
                  </a:lnTo>
                  <a:lnTo>
                    <a:pt x="8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41556" y="3975177"/>
              <a:ext cx="235870" cy="446881"/>
            </a:xfrm>
            <a:custGeom>
              <a:avLst/>
              <a:gdLst/>
              <a:ahLst/>
              <a:cxnLst/>
              <a:rect l="l" t="t" r="r" b="b"/>
              <a:pathLst>
                <a:path w="2856" h="5411" extrusionOk="0">
                  <a:moveTo>
                    <a:pt x="0" y="1"/>
                  </a:moveTo>
                  <a:lnTo>
                    <a:pt x="0" y="5410"/>
                  </a:lnTo>
                  <a:lnTo>
                    <a:pt x="2855" y="5410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197973" y="3975177"/>
              <a:ext cx="235870" cy="446881"/>
            </a:xfrm>
            <a:custGeom>
              <a:avLst/>
              <a:gdLst/>
              <a:ahLst/>
              <a:cxnLst/>
              <a:rect l="l" t="t" r="r" b="b"/>
              <a:pathLst>
                <a:path w="2856" h="5411" extrusionOk="0">
                  <a:moveTo>
                    <a:pt x="1" y="1"/>
                  </a:moveTo>
                  <a:lnTo>
                    <a:pt x="1" y="5410"/>
                  </a:lnTo>
                  <a:lnTo>
                    <a:pt x="2856" y="5410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284999" y="3975177"/>
              <a:ext cx="192759" cy="446881"/>
            </a:xfrm>
            <a:custGeom>
              <a:avLst/>
              <a:gdLst/>
              <a:ahLst/>
              <a:cxnLst/>
              <a:rect l="l" t="t" r="r" b="b"/>
              <a:pathLst>
                <a:path w="2334" h="5411" extrusionOk="0">
                  <a:moveTo>
                    <a:pt x="0" y="1"/>
                  </a:moveTo>
                  <a:lnTo>
                    <a:pt x="0" y="5410"/>
                  </a:lnTo>
                  <a:lnTo>
                    <a:pt x="2333" y="5410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930781" y="3975177"/>
              <a:ext cx="191686" cy="446881"/>
            </a:xfrm>
            <a:custGeom>
              <a:avLst/>
              <a:gdLst/>
              <a:ahLst/>
              <a:cxnLst/>
              <a:rect l="l" t="t" r="r" b="b"/>
              <a:pathLst>
                <a:path w="2321" h="5411" extrusionOk="0">
                  <a:moveTo>
                    <a:pt x="0" y="1"/>
                  </a:moveTo>
                  <a:lnTo>
                    <a:pt x="0" y="5410"/>
                  </a:lnTo>
                  <a:lnTo>
                    <a:pt x="2321" y="5410"/>
                  </a:lnTo>
                  <a:lnTo>
                    <a:pt x="2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"/>
          <p:cNvGrpSpPr/>
          <p:nvPr/>
        </p:nvGrpSpPr>
        <p:grpSpPr>
          <a:xfrm flipH="1">
            <a:off x="4397008" y="859355"/>
            <a:ext cx="3285468" cy="5265540"/>
            <a:chOff x="5212325" y="1924475"/>
            <a:chExt cx="1870250" cy="2997575"/>
          </a:xfrm>
        </p:grpSpPr>
        <p:sp>
          <p:nvSpPr>
            <p:cNvPr id="317" name="Google Shape;317;p3"/>
            <p:cNvSpPr/>
            <p:nvPr/>
          </p:nvSpPr>
          <p:spPr>
            <a:xfrm>
              <a:off x="5239925" y="1945525"/>
              <a:ext cx="1828150" cy="497875"/>
            </a:xfrm>
            <a:custGeom>
              <a:avLst/>
              <a:gdLst/>
              <a:ahLst/>
              <a:cxnLst/>
              <a:rect l="l" t="t" r="r" b="b"/>
              <a:pathLst>
                <a:path w="73126" h="19915" fill="none" extrusionOk="0">
                  <a:moveTo>
                    <a:pt x="0" y="19915"/>
                  </a:moveTo>
                  <a:lnTo>
                    <a:pt x="51639" y="1"/>
                  </a:lnTo>
                  <a:lnTo>
                    <a:pt x="73126" y="19915"/>
                  </a:lnTo>
                </a:path>
              </a:pathLst>
            </a:custGeom>
            <a:noFill/>
            <a:ln w="6550" cap="flat" cmpd="sng">
              <a:solidFill>
                <a:schemeClr val="lt1"/>
              </a:solidFill>
              <a:prstDash val="solid"/>
              <a:miter lim="187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549602" y="2055479"/>
              <a:ext cx="26703" cy="2866571"/>
            </a:xfrm>
            <a:custGeom>
              <a:avLst/>
              <a:gdLst/>
              <a:ahLst/>
              <a:cxnLst/>
              <a:rect l="l" t="t" r="r" b="b"/>
              <a:pathLst>
                <a:path w="1068" h="91263" extrusionOk="0">
                  <a:moveTo>
                    <a:pt x="1" y="1"/>
                  </a:moveTo>
                  <a:lnTo>
                    <a:pt x="1" y="91263"/>
                  </a:lnTo>
                  <a:lnTo>
                    <a:pt x="1068" y="91263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484570" y="2055479"/>
              <a:ext cx="26678" cy="2866571"/>
            </a:xfrm>
            <a:custGeom>
              <a:avLst/>
              <a:gdLst/>
              <a:ahLst/>
              <a:cxnLst/>
              <a:rect l="l" t="t" r="r" b="b"/>
              <a:pathLst>
                <a:path w="1067" h="91263" extrusionOk="0">
                  <a:moveTo>
                    <a:pt x="0" y="1"/>
                  </a:moveTo>
                  <a:lnTo>
                    <a:pt x="0" y="91263"/>
                  </a:lnTo>
                  <a:lnTo>
                    <a:pt x="1067" y="91263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443850" y="2364425"/>
              <a:ext cx="174575" cy="158875"/>
            </a:xfrm>
            <a:custGeom>
              <a:avLst/>
              <a:gdLst/>
              <a:ahLst/>
              <a:cxnLst/>
              <a:rect l="l" t="t" r="r" b="b"/>
              <a:pathLst>
                <a:path w="6983" h="6355" extrusionOk="0">
                  <a:moveTo>
                    <a:pt x="3497" y="1"/>
                  </a:moveTo>
                  <a:cubicBezTo>
                    <a:pt x="3252" y="1"/>
                    <a:pt x="3002" y="30"/>
                    <a:pt x="2752" y="89"/>
                  </a:cubicBezTo>
                  <a:cubicBezTo>
                    <a:pt x="1049" y="482"/>
                    <a:pt x="1" y="2204"/>
                    <a:pt x="394" y="3908"/>
                  </a:cubicBezTo>
                  <a:cubicBezTo>
                    <a:pt x="746" y="5363"/>
                    <a:pt x="2041" y="6354"/>
                    <a:pt x="3474" y="6354"/>
                  </a:cubicBezTo>
                  <a:cubicBezTo>
                    <a:pt x="3717" y="6354"/>
                    <a:pt x="3965" y="6326"/>
                    <a:pt x="4212" y="6266"/>
                  </a:cubicBezTo>
                  <a:cubicBezTo>
                    <a:pt x="5915" y="5873"/>
                    <a:pt x="6982" y="4151"/>
                    <a:pt x="6570" y="2448"/>
                  </a:cubicBezTo>
                  <a:cubicBezTo>
                    <a:pt x="6234" y="992"/>
                    <a:pt x="4941" y="1"/>
                    <a:pt x="3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464925" y="2041925"/>
              <a:ext cx="132425" cy="13575"/>
            </a:xfrm>
            <a:custGeom>
              <a:avLst/>
              <a:gdLst/>
              <a:ahLst/>
              <a:cxnLst/>
              <a:rect l="l" t="t" r="r" b="b"/>
              <a:pathLst>
                <a:path w="5297" h="543" extrusionOk="0">
                  <a:moveTo>
                    <a:pt x="0" y="0"/>
                  </a:moveTo>
                  <a:lnTo>
                    <a:pt x="0" y="543"/>
                  </a:lnTo>
                  <a:lnTo>
                    <a:pt x="5297" y="543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511700" y="1991375"/>
              <a:ext cx="38875" cy="50575"/>
            </a:xfrm>
            <a:custGeom>
              <a:avLst/>
              <a:gdLst/>
              <a:ahLst/>
              <a:cxnLst/>
              <a:rect l="l" t="t" r="r" b="b"/>
              <a:pathLst>
                <a:path w="1555" h="2023" extrusionOk="0">
                  <a:moveTo>
                    <a:pt x="1" y="1"/>
                  </a:moveTo>
                  <a:lnTo>
                    <a:pt x="1" y="2022"/>
                  </a:lnTo>
                  <a:lnTo>
                    <a:pt x="1554" y="202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521525" y="1966125"/>
              <a:ext cx="19225" cy="25275"/>
            </a:xfrm>
            <a:custGeom>
              <a:avLst/>
              <a:gdLst/>
              <a:ahLst/>
              <a:cxnLst/>
              <a:rect l="l" t="t" r="r" b="b"/>
              <a:pathLst>
                <a:path w="769" h="1011" extrusionOk="0">
                  <a:moveTo>
                    <a:pt x="1" y="0"/>
                  </a:moveTo>
                  <a:lnTo>
                    <a:pt x="1" y="1011"/>
                  </a:lnTo>
                  <a:lnTo>
                    <a:pt x="768" y="101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510300" y="1924475"/>
              <a:ext cx="48700" cy="41800"/>
            </a:xfrm>
            <a:custGeom>
              <a:avLst/>
              <a:gdLst/>
              <a:ahLst/>
              <a:cxnLst/>
              <a:rect l="l" t="t" r="r" b="b"/>
              <a:pathLst>
                <a:path w="1948" h="1672" extrusionOk="0">
                  <a:moveTo>
                    <a:pt x="824" y="0"/>
                  </a:moveTo>
                  <a:cubicBezTo>
                    <a:pt x="375" y="0"/>
                    <a:pt x="1" y="375"/>
                    <a:pt x="1" y="843"/>
                  </a:cubicBezTo>
                  <a:cubicBezTo>
                    <a:pt x="1" y="1346"/>
                    <a:pt x="407" y="1672"/>
                    <a:pt x="832" y="1672"/>
                  </a:cubicBezTo>
                  <a:cubicBezTo>
                    <a:pt x="1040" y="1672"/>
                    <a:pt x="1251" y="1594"/>
                    <a:pt x="1423" y="1423"/>
                  </a:cubicBezTo>
                  <a:cubicBezTo>
                    <a:pt x="1947" y="899"/>
                    <a:pt x="1573" y="0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212325" y="2429350"/>
              <a:ext cx="1870250" cy="28100"/>
            </a:xfrm>
            <a:custGeom>
              <a:avLst/>
              <a:gdLst/>
              <a:ahLst/>
              <a:cxnLst/>
              <a:rect l="l" t="t" r="r" b="b"/>
              <a:pathLst>
                <a:path w="74810" h="1124" extrusionOk="0">
                  <a:moveTo>
                    <a:pt x="0" y="0"/>
                  </a:moveTo>
                  <a:lnTo>
                    <a:pt x="0" y="1123"/>
                  </a:lnTo>
                  <a:lnTo>
                    <a:pt x="74810" y="1123"/>
                  </a:lnTo>
                  <a:lnTo>
                    <a:pt x="748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212325" y="2457425"/>
              <a:ext cx="335050" cy="98275"/>
            </a:xfrm>
            <a:custGeom>
              <a:avLst/>
              <a:gdLst/>
              <a:ahLst/>
              <a:cxnLst/>
              <a:rect l="l" t="t" r="r" b="b"/>
              <a:pathLst>
                <a:path w="13402" h="3931" extrusionOk="0">
                  <a:moveTo>
                    <a:pt x="0" y="0"/>
                  </a:moveTo>
                  <a:lnTo>
                    <a:pt x="0" y="3931"/>
                  </a:lnTo>
                  <a:lnTo>
                    <a:pt x="13401" y="3931"/>
                  </a:lnTo>
                  <a:lnTo>
                    <a:pt x="13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894075" y="2457425"/>
              <a:ext cx="167050" cy="32300"/>
            </a:xfrm>
            <a:custGeom>
              <a:avLst/>
              <a:gdLst/>
              <a:ahLst/>
              <a:cxnLst/>
              <a:rect l="l" t="t" r="r" b="b"/>
              <a:pathLst>
                <a:path w="6682" h="1292" extrusionOk="0">
                  <a:moveTo>
                    <a:pt x="0" y="0"/>
                  </a:moveTo>
                  <a:lnTo>
                    <a:pt x="0" y="1292"/>
                  </a:lnTo>
                  <a:lnTo>
                    <a:pt x="6682" y="1292"/>
                  </a:lnTo>
                  <a:lnTo>
                    <a:pt x="6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333425" y="2635225"/>
              <a:ext cx="151175" cy="281700"/>
            </a:xfrm>
            <a:custGeom>
              <a:avLst/>
              <a:gdLst/>
              <a:ahLst/>
              <a:cxnLst/>
              <a:rect l="l" t="t" r="r" b="b"/>
              <a:pathLst>
                <a:path w="6047" h="11268" extrusionOk="0">
                  <a:moveTo>
                    <a:pt x="1" y="1"/>
                  </a:moveTo>
                  <a:lnTo>
                    <a:pt x="1" y="11268"/>
                  </a:lnTo>
                  <a:lnTo>
                    <a:pt x="6046" y="11268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6793850" y="2457425"/>
              <a:ext cx="288725" cy="78625"/>
            </a:xfrm>
            <a:custGeom>
              <a:avLst/>
              <a:gdLst/>
              <a:ahLst/>
              <a:cxnLst/>
              <a:rect l="l" t="t" r="r" b="b"/>
              <a:pathLst>
                <a:path w="11549" h="3145" extrusionOk="0">
                  <a:moveTo>
                    <a:pt x="1" y="0"/>
                  </a:moveTo>
                  <a:lnTo>
                    <a:pt x="1" y="3145"/>
                  </a:lnTo>
                  <a:lnTo>
                    <a:pt x="11549" y="314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926275" y="2429350"/>
              <a:ext cx="156300" cy="28100"/>
            </a:xfrm>
            <a:custGeom>
              <a:avLst/>
              <a:gdLst/>
              <a:ahLst/>
              <a:cxnLst/>
              <a:rect l="l" t="t" r="r" b="b"/>
              <a:pathLst>
                <a:path w="6252" h="1124" extrusionOk="0">
                  <a:moveTo>
                    <a:pt x="0" y="0"/>
                  </a:moveTo>
                  <a:lnTo>
                    <a:pt x="0" y="1123"/>
                  </a:lnTo>
                  <a:lnTo>
                    <a:pt x="6252" y="1123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479875" y="2397325"/>
              <a:ext cx="102050" cy="92800"/>
            </a:xfrm>
            <a:custGeom>
              <a:avLst/>
              <a:gdLst/>
              <a:ahLst/>
              <a:cxnLst/>
              <a:rect l="l" t="t" r="r" b="b"/>
              <a:pathLst>
                <a:path w="4082" h="3712" extrusionOk="0">
                  <a:moveTo>
                    <a:pt x="2040" y="0"/>
                  </a:moveTo>
                  <a:cubicBezTo>
                    <a:pt x="1904" y="0"/>
                    <a:pt x="1767" y="15"/>
                    <a:pt x="1629" y="46"/>
                  </a:cubicBezTo>
                  <a:cubicBezTo>
                    <a:pt x="619" y="289"/>
                    <a:pt x="1" y="1281"/>
                    <a:pt x="244" y="2292"/>
                  </a:cubicBezTo>
                  <a:cubicBezTo>
                    <a:pt x="436" y="3138"/>
                    <a:pt x="1199" y="3711"/>
                    <a:pt x="2034" y="3711"/>
                  </a:cubicBezTo>
                  <a:cubicBezTo>
                    <a:pt x="2179" y="3711"/>
                    <a:pt x="2325" y="3694"/>
                    <a:pt x="2472" y="3658"/>
                  </a:cubicBezTo>
                  <a:cubicBezTo>
                    <a:pt x="3464" y="3434"/>
                    <a:pt x="4081" y="2423"/>
                    <a:pt x="3857" y="1431"/>
                  </a:cubicBezTo>
                  <a:cubicBezTo>
                    <a:pt x="3647" y="577"/>
                    <a:pt x="2882" y="0"/>
                    <a:pt x="2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"/>
          <p:cNvSpPr/>
          <p:nvPr/>
        </p:nvSpPr>
        <p:spPr>
          <a:xfrm>
            <a:off x="342967" y="820051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"/>
          <p:cNvSpPr/>
          <p:nvPr/>
        </p:nvSpPr>
        <p:spPr>
          <a:xfrm>
            <a:off x="3364775" y="350693"/>
            <a:ext cx="1247188" cy="176383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3"/>
          <p:cNvGrpSpPr/>
          <p:nvPr/>
        </p:nvGrpSpPr>
        <p:grpSpPr>
          <a:xfrm>
            <a:off x="6715699" y="4642"/>
            <a:ext cx="1874021" cy="991923"/>
            <a:chOff x="3927875" y="2818025"/>
            <a:chExt cx="1071175" cy="566975"/>
          </a:xfrm>
        </p:grpSpPr>
        <p:sp>
          <p:nvSpPr>
            <p:cNvPr id="335" name="Google Shape;335;p3"/>
            <p:cNvSpPr/>
            <p:nvPr/>
          </p:nvSpPr>
          <p:spPr>
            <a:xfrm>
              <a:off x="3927875" y="3269075"/>
              <a:ext cx="1071175" cy="115925"/>
            </a:xfrm>
            <a:custGeom>
              <a:avLst/>
              <a:gdLst/>
              <a:ahLst/>
              <a:cxnLst/>
              <a:rect l="l" t="t" r="r" b="b"/>
              <a:pathLst>
                <a:path w="42847" h="4637" extrusionOk="0"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lnTo>
                    <a:pt x="0" y="192"/>
                  </a:lnTo>
                  <a:lnTo>
                    <a:pt x="0" y="192"/>
                  </a:lnTo>
                  <a:close/>
                  <a:moveTo>
                    <a:pt x="42846" y="0"/>
                  </a:moveTo>
                  <a:lnTo>
                    <a:pt x="40005" y="35"/>
                  </a:lnTo>
                  <a:cubicBezTo>
                    <a:pt x="32108" y="87"/>
                    <a:pt x="10093" y="227"/>
                    <a:pt x="2563" y="227"/>
                  </a:cubicBezTo>
                  <a:cubicBezTo>
                    <a:pt x="973" y="227"/>
                    <a:pt x="18" y="210"/>
                    <a:pt x="0" y="192"/>
                  </a:cubicBezTo>
                  <a:lnTo>
                    <a:pt x="0" y="192"/>
                  </a:lnTo>
                  <a:lnTo>
                    <a:pt x="2022" y="4236"/>
                  </a:lnTo>
                  <a:lnTo>
                    <a:pt x="2231" y="4637"/>
                  </a:lnTo>
                  <a:lnTo>
                    <a:pt x="40719" y="4637"/>
                  </a:lnTo>
                  <a:lnTo>
                    <a:pt x="42375" y="1029"/>
                  </a:lnTo>
                  <a:lnTo>
                    <a:pt x="42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947050" y="3252075"/>
              <a:ext cx="1032825" cy="25"/>
            </a:xfrm>
            <a:custGeom>
              <a:avLst/>
              <a:gdLst/>
              <a:ahLst/>
              <a:cxnLst/>
              <a:rect l="l" t="t" r="r" b="b"/>
              <a:pathLst>
                <a:path w="41313" h="1" fill="none" extrusionOk="0">
                  <a:moveTo>
                    <a:pt x="0" y="0"/>
                  </a:moveTo>
                  <a:lnTo>
                    <a:pt x="41312" y="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991925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1" y="1"/>
                  </a:moveTo>
                  <a:lnTo>
                    <a:pt x="1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927550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0" y="1"/>
                  </a:moveTo>
                  <a:lnTo>
                    <a:pt x="0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978425" y="3294775"/>
              <a:ext cx="1008850" cy="90225"/>
            </a:xfrm>
            <a:custGeom>
              <a:avLst/>
              <a:gdLst/>
              <a:ahLst/>
              <a:cxnLst/>
              <a:rect l="l" t="t" r="r" b="b"/>
              <a:pathLst>
                <a:path w="40354" h="3609" extrusionOk="0">
                  <a:moveTo>
                    <a:pt x="40353" y="1"/>
                  </a:moveTo>
                  <a:lnTo>
                    <a:pt x="0" y="3208"/>
                  </a:lnTo>
                  <a:lnTo>
                    <a:pt x="209" y="3609"/>
                  </a:lnTo>
                  <a:lnTo>
                    <a:pt x="38680" y="3609"/>
                  </a:lnTo>
                  <a:lnTo>
                    <a:pt x="4035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044225" y="2940925"/>
              <a:ext cx="152975" cy="335575"/>
            </a:xfrm>
            <a:custGeom>
              <a:avLst/>
              <a:gdLst/>
              <a:ahLst/>
              <a:cxnLst/>
              <a:rect l="l" t="t" r="r" b="b"/>
              <a:pathLst>
                <a:path w="6119" h="13423" fill="none" extrusionOk="0">
                  <a:moveTo>
                    <a:pt x="0" y="13423"/>
                  </a:moveTo>
                  <a:lnTo>
                    <a:pt x="4131" y="1"/>
                  </a:lnTo>
                  <a:lnTo>
                    <a:pt x="6119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4133550" y="2913900"/>
              <a:ext cx="28350" cy="28350"/>
            </a:xfrm>
            <a:custGeom>
              <a:avLst/>
              <a:gdLst/>
              <a:ahLst/>
              <a:cxnLst/>
              <a:rect l="l" t="t" r="r" b="b"/>
              <a:pathLst>
                <a:path w="1134" h="1134" fill="none" extrusionOk="0">
                  <a:moveTo>
                    <a:pt x="1134" y="559"/>
                  </a:moveTo>
                  <a:cubicBezTo>
                    <a:pt x="1134" y="872"/>
                    <a:pt x="872" y="1134"/>
                    <a:pt x="558" y="1134"/>
                  </a:cubicBezTo>
                  <a:cubicBezTo>
                    <a:pt x="245" y="1134"/>
                    <a:pt x="1" y="872"/>
                    <a:pt x="1" y="559"/>
                  </a:cubicBezTo>
                  <a:cubicBezTo>
                    <a:pt x="1" y="245"/>
                    <a:pt x="245" y="1"/>
                    <a:pt x="558" y="1"/>
                  </a:cubicBezTo>
                  <a:cubicBezTo>
                    <a:pt x="872" y="1"/>
                    <a:pt x="1134" y="245"/>
                    <a:pt x="1134" y="559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4146625" y="2818025"/>
              <a:ext cx="900" cy="95900"/>
            </a:xfrm>
            <a:custGeom>
              <a:avLst/>
              <a:gdLst/>
              <a:ahLst/>
              <a:cxnLst/>
              <a:rect l="l" t="t" r="r" b="b"/>
              <a:pathLst>
                <a:path w="36" h="3836" fill="none" extrusionOk="0">
                  <a:moveTo>
                    <a:pt x="35" y="3836"/>
                  </a:moveTo>
                  <a:lnTo>
                    <a:pt x="1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4736675" y="2938300"/>
              <a:ext cx="153425" cy="335575"/>
            </a:xfrm>
            <a:custGeom>
              <a:avLst/>
              <a:gdLst/>
              <a:ahLst/>
              <a:cxnLst/>
              <a:rect l="l" t="t" r="r" b="b"/>
              <a:pathLst>
                <a:path w="6137" h="13423" fill="none" extrusionOk="0">
                  <a:moveTo>
                    <a:pt x="6136" y="13423"/>
                  </a:moveTo>
                  <a:lnTo>
                    <a:pt x="2005" y="1"/>
                  </a:lnTo>
                  <a:lnTo>
                    <a:pt x="0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771975" y="2911300"/>
              <a:ext cx="28775" cy="28775"/>
            </a:xfrm>
            <a:custGeom>
              <a:avLst/>
              <a:gdLst/>
              <a:ahLst/>
              <a:cxnLst/>
              <a:rect l="l" t="t" r="r" b="b"/>
              <a:pathLst>
                <a:path w="1151" h="1151" fill="none" extrusionOk="0">
                  <a:moveTo>
                    <a:pt x="1151" y="575"/>
                  </a:moveTo>
                  <a:cubicBezTo>
                    <a:pt x="1151" y="889"/>
                    <a:pt x="889" y="1151"/>
                    <a:pt x="576" y="1151"/>
                  </a:cubicBezTo>
                  <a:cubicBezTo>
                    <a:pt x="262" y="1151"/>
                    <a:pt x="0" y="889"/>
                    <a:pt x="0" y="575"/>
                  </a:cubicBezTo>
                  <a:cubicBezTo>
                    <a:pt x="0" y="262"/>
                    <a:pt x="262" y="0"/>
                    <a:pt x="576" y="0"/>
                  </a:cubicBezTo>
                  <a:cubicBezTo>
                    <a:pt x="889" y="0"/>
                    <a:pt x="1151" y="262"/>
                    <a:pt x="1151" y="575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4786350" y="2818900"/>
              <a:ext cx="900" cy="92425"/>
            </a:xfrm>
            <a:custGeom>
              <a:avLst/>
              <a:gdLst/>
              <a:ahLst/>
              <a:cxnLst/>
              <a:rect l="l" t="t" r="r" b="b"/>
              <a:pathLst>
                <a:path w="36" h="3697" fill="none" extrusionOk="0">
                  <a:moveTo>
                    <a:pt x="1" y="3696"/>
                  </a:moveTo>
                  <a:lnTo>
                    <a:pt x="36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"/>
          <p:cNvSpPr/>
          <p:nvPr/>
        </p:nvSpPr>
        <p:spPr>
          <a:xfrm>
            <a:off x="8228600" y="1615293"/>
            <a:ext cx="1247188" cy="176383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"/>
          <p:cNvSpPr/>
          <p:nvPr/>
        </p:nvSpPr>
        <p:spPr>
          <a:xfrm>
            <a:off x="439041" y="1246900"/>
            <a:ext cx="3816600" cy="403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"/>
          <p:cNvSpPr/>
          <p:nvPr/>
        </p:nvSpPr>
        <p:spPr>
          <a:xfrm>
            <a:off x="594116" y="1408900"/>
            <a:ext cx="3506400" cy="38739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"/>
          <p:cNvSpPr/>
          <p:nvPr/>
        </p:nvSpPr>
        <p:spPr>
          <a:xfrm rot="-652027" flipH="1">
            <a:off x="3879724" y="4023259"/>
            <a:ext cx="2659815" cy="2478903"/>
          </a:xfrm>
          <a:custGeom>
            <a:avLst/>
            <a:gdLst/>
            <a:ahLst/>
            <a:cxnLst/>
            <a:rect l="l" t="t" r="r" b="b"/>
            <a:pathLst>
              <a:path w="17433" h="16247" extrusionOk="0">
                <a:moveTo>
                  <a:pt x="10686" y="0"/>
                </a:moveTo>
                <a:cubicBezTo>
                  <a:pt x="10372" y="157"/>
                  <a:pt x="7653" y="3382"/>
                  <a:pt x="5893" y="5038"/>
                </a:cubicBezTo>
                <a:cubicBezTo>
                  <a:pt x="4115" y="6694"/>
                  <a:pt x="1" y="9256"/>
                  <a:pt x="1" y="9256"/>
                </a:cubicBezTo>
                <a:lnTo>
                  <a:pt x="1622" y="16246"/>
                </a:lnTo>
                <a:cubicBezTo>
                  <a:pt x="1622" y="16246"/>
                  <a:pt x="6259" y="11906"/>
                  <a:pt x="6991" y="11226"/>
                </a:cubicBezTo>
                <a:cubicBezTo>
                  <a:pt x="7723" y="10529"/>
                  <a:pt x="9205" y="10163"/>
                  <a:pt x="11087" y="8420"/>
                </a:cubicBezTo>
                <a:cubicBezTo>
                  <a:pt x="12307" y="7304"/>
                  <a:pt x="12883" y="5369"/>
                  <a:pt x="12883" y="5369"/>
                </a:cubicBezTo>
                <a:cubicBezTo>
                  <a:pt x="13283" y="4829"/>
                  <a:pt x="13754" y="4323"/>
                  <a:pt x="14260" y="3853"/>
                </a:cubicBezTo>
                <a:cubicBezTo>
                  <a:pt x="15061" y="3138"/>
                  <a:pt x="17432" y="872"/>
                  <a:pt x="16805" y="349"/>
                </a:cubicBezTo>
                <a:cubicBezTo>
                  <a:pt x="16745" y="301"/>
                  <a:pt x="16658" y="279"/>
                  <a:pt x="16549" y="279"/>
                </a:cubicBezTo>
                <a:cubicBezTo>
                  <a:pt x="15517" y="279"/>
                  <a:pt x="12534" y="2249"/>
                  <a:pt x="12534" y="2249"/>
                </a:cubicBezTo>
                <a:cubicBezTo>
                  <a:pt x="12290" y="1796"/>
                  <a:pt x="10686" y="0"/>
                  <a:pt x="106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"/>
          <p:cNvSpPr/>
          <p:nvPr/>
        </p:nvSpPr>
        <p:spPr>
          <a:xfrm rot="591853" flipH="1">
            <a:off x="4214334" y="4065228"/>
            <a:ext cx="464060" cy="469830"/>
          </a:xfrm>
          <a:prstGeom prst="roundRect">
            <a:avLst>
              <a:gd name="adj" fmla="val 78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"/>
          <p:cNvSpPr txBox="1">
            <a:spLocks noGrp="1"/>
          </p:cNvSpPr>
          <p:nvPr>
            <p:ph type="body" idx="1"/>
          </p:nvPr>
        </p:nvSpPr>
        <p:spPr>
          <a:xfrm>
            <a:off x="713250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4"/>
          <p:cNvSpPr/>
          <p:nvPr/>
        </p:nvSpPr>
        <p:spPr>
          <a:xfrm>
            <a:off x="279167" y="628976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"/>
          <p:cNvSpPr/>
          <p:nvPr/>
        </p:nvSpPr>
        <p:spPr>
          <a:xfrm>
            <a:off x="7618077" y="205549"/>
            <a:ext cx="1248134" cy="176527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"/>
          <p:cNvSpPr/>
          <p:nvPr/>
        </p:nvSpPr>
        <p:spPr>
          <a:xfrm>
            <a:off x="4668974" y="406772"/>
            <a:ext cx="882209" cy="124776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4"/>
          <p:cNvGrpSpPr/>
          <p:nvPr/>
        </p:nvGrpSpPr>
        <p:grpSpPr>
          <a:xfrm flipH="1">
            <a:off x="-13955" y="1343012"/>
            <a:ext cx="2889683" cy="3889979"/>
            <a:chOff x="3074425" y="836100"/>
            <a:chExt cx="1472075" cy="1981650"/>
          </a:xfrm>
        </p:grpSpPr>
        <p:sp>
          <p:nvSpPr>
            <p:cNvPr id="358" name="Google Shape;358;p4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4"/>
          <p:cNvGrpSpPr/>
          <p:nvPr/>
        </p:nvGrpSpPr>
        <p:grpSpPr>
          <a:xfrm flipH="1">
            <a:off x="6921757" y="461100"/>
            <a:ext cx="2222252" cy="4838326"/>
            <a:chOff x="1622025" y="238125"/>
            <a:chExt cx="746825" cy="1626000"/>
          </a:xfrm>
        </p:grpSpPr>
        <p:sp>
          <p:nvSpPr>
            <p:cNvPr id="367" name="Google Shape;367;p4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4"/>
          <p:cNvGrpSpPr/>
          <p:nvPr/>
        </p:nvGrpSpPr>
        <p:grpSpPr>
          <a:xfrm>
            <a:off x="3060821" y="1495402"/>
            <a:ext cx="3675652" cy="3889979"/>
            <a:chOff x="3074425" y="836100"/>
            <a:chExt cx="1863732" cy="1981650"/>
          </a:xfrm>
        </p:grpSpPr>
        <p:sp>
          <p:nvSpPr>
            <p:cNvPr id="373" name="Google Shape;373;p4"/>
            <p:cNvSpPr/>
            <p:nvPr/>
          </p:nvSpPr>
          <p:spPr>
            <a:xfrm>
              <a:off x="4381317" y="1606358"/>
              <a:ext cx="556840" cy="1211366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8"/>
          <p:cNvSpPr txBox="1">
            <a:spLocks noGrp="1"/>
          </p:cNvSpPr>
          <p:nvPr>
            <p:ph type="title"/>
          </p:nvPr>
        </p:nvSpPr>
        <p:spPr>
          <a:xfrm>
            <a:off x="3907075" y="2454900"/>
            <a:ext cx="452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2" name="Google Shape;1552;p18"/>
          <p:cNvSpPr txBox="1">
            <a:spLocks noGrp="1"/>
          </p:cNvSpPr>
          <p:nvPr>
            <p:ph type="subTitle" idx="1"/>
          </p:nvPr>
        </p:nvSpPr>
        <p:spPr>
          <a:xfrm>
            <a:off x="3907075" y="935900"/>
            <a:ext cx="4523700" cy="15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553" name="Google Shape;1553;p18"/>
          <p:cNvGrpSpPr/>
          <p:nvPr/>
        </p:nvGrpSpPr>
        <p:grpSpPr>
          <a:xfrm>
            <a:off x="2333803" y="-59389"/>
            <a:ext cx="1511535" cy="800058"/>
            <a:chOff x="3927875" y="2818025"/>
            <a:chExt cx="1071175" cy="566975"/>
          </a:xfrm>
        </p:grpSpPr>
        <p:sp>
          <p:nvSpPr>
            <p:cNvPr id="1554" name="Google Shape;1554;p18"/>
            <p:cNvSpPr/>
            <p:nvPr/>
          </p:nvSpPr>
          <p:spPr>
            <a:xfrm>
              <a:off x="3927875" y="3269075"/>
              <a:ext cx="1071175" cy="115925"/>
            </a:xfrm>
            <a:custGeom>
              <a:avLst/>
              <a:gdLst/>
              <a:ahLst/>
              <a:cxnLst/>
              <a:rect l="l" t="t" r="r" b="b"/>
              <a:pathLst>
                <a:path w="42847" h="4637" extrusionOk="0"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lnTo>
                    <a:pt x="0" y="192"/>
                  </a:lnTo>
                  <a:lnTo>
                    <a:pt x="0" y="192"/>
                  </a:lnTo>
                  <a:close/>
                  <a:moveTo>
                    <a:pt x="42846" y="0"/>
                  </a:moveTo>
                  <a:lnTo>
                    <a:pt x="40005" y="35"/>
                  </a:lnTo>
                  <a:cubicBezTo>
                    <a:pt x="32108" y="87"/>
                    <a:pt x="10093" y="227"/>
                    <a:pt x="2563" y="227"/>
                  </a:cubicBezTo>
                  <a:cubicBezTo>
                    <a:pt x="973" y="227"/>
                    <a:pt x="18" y="210"/>
                    <a:pt x="0" y="192"/>
                  </a:cubicBezTo>
                  <a:lnTo>
                    <a:pt x="0" y="192"/>
                  </a:lnTo>
                  <a:lnTo>
                    <a:pt x="2022" y="4236"/>
                  </a:lnTo>
                  <a:lnTo>
                    <a:pt x="2231" y="4637"/>
                  </a:lnTo>
                  <a:lnTo>
                    <a:pt x="40719" y="4637"/>
                  </a:lnTo>
                  <a:lnTo>
                    <a:pt x="42375" y="1029"/>
                  </a:lnTo>
                  <a:lnTo>
                    <a:pt x="42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3947050" y="3252075"/>
              <a:ext cx="1032825" cy="25"/>
            </a:xfrm>
            <a:custGeom>
              <a:avLst/>
              <a:gdLst/>
              <a:ahLst/>
              <a:cxnLst/>
              <a:rect l="l" t="t" r="r" b="b"/>
              <a:pathLst>
                <a:path w="41313" h="1" fill="none" extrusionOk="0">
                  <a:moveTo>
                    <a:pt x="0" y="0"/>
                  </a:moveTo>
                  <a:lnTo>
                    <a:pt x="41312" y="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3991925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1" y="1"/>
                  </a:moveTo>
                  <a:lnTo>
                    <a:pt x="1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4927550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0" y="1"/>
                  </a:moveTo>
                  <a:lnTo>
                    <a:pt x="0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3978425" y="3294775"/>
              <a:ext cx="1008850" cy="90225"/>
            </a:xfrm>
            <a:custGeom>
              <a:avLst/>
              <a:gdLst/>
              <a:ahLst/>
              <a:cxnLst/>
              <a:rect l="l" t="t" r="r" b="b"/>
              <a:pathLst>
                <a:path w="40354" h="3609" extrusionOk="0">
                  <a:moveTo>
                    <a:pt x="40353" y="1"/>
                  </a:moveTo>
                  <a:lnTo>
                    <a:pt x="0" y="3208"/>
                  </a:lnTo>
                  <a:lnTo>
                    <a:pt x="209" y="3609"/>
                  </a:lnTo>
                  <a:lnTo>
                    <a:pt x="38680" y="3609"/>
                  </a:lnTo>
                  <a:lnTo>
                    <a:pt x="4035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4044225" y="2940925"/>
              <a:ext cx="152975" cy="335575"/>
            </a:xfrm>
            <a:custGeom>
              <a:avLst/>
              <a:gdLst/>
              <a:ahLst/>
              <a:cxnLst/>
              <a:rect l="l" t="t" r="r" b="b"/>
              <a:pathLst>
                <a:path w="6119" h="13423" fill="none" extrusionOk="0">
                  <a:moveTo>
                    <a:pt x="0" y="13423"/>
                  </a:moveTo>
                  <a:lnTo>
                    <a:pt x="4131" y="1"/>
                  </a:lnTo>
                  <a:lnTo>
                    <a:pt x="6119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4133550" y="2913900"/>
              <a:ext cx="28350" cy="28350"/>
            </a:xfrm>
            <a:custGeom>
              <a:avLst/>
              <a:gdLst/>
              <a:ahLst/>
              <a:cxnLst/>
              <a:rect l="l" t="t" r="r" b="b"/>
              <a:pathLst>
                <a:path w="1134" h="1134" fill="none" extrusionOk="0">
                  <a:moveTo>
                    <a:pt x="1134" y="559"/>
                  </a:moveTo>
                  <a:cubicBezTo>
                    <a:pt x="1134" y="872"/>
                    <a:pt x="872" y="1134"/>
                    <a:pt x="558" y="1134"/>
                  </a:cubicBezTo>
                  <a:cubicBezTo>
                    <a:pt x="245" y="1134"/>
                    <a:pt x="1" y="872"/>
                    <a:pt x="1" y="559"/>
                  </a:cubicBezTo>
                  <a:cubicBezTo>
                    <a:pt x="1" y="245"/>
                    <a:pt x="245" y="1"/>
                    <a:pt x="558" y="1"/>
                  </a:cubicBezTo>
                  <a:cubicBezTo>
                    <a:pt x="872" y="1"/>
                    <a:pt x="1134" y="245"/>
                    <a:pt x="1134" y="559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4146625" y="2818025"/>
              <a:ext cx="900" cy="95900"/>
            </a:xfrm>
            <a:custGeom>
              <a:avLst/>
              <a:gdLst/>
              <a:ahLst/>
              <a:cxnLst/>
              <a:rect l="l" t="t" r="r" b="b"/>
              <a:pathLst>
                <a:path w="36" h="3836" fill="none" extrusionOk="0">
                  <a:moveTo>
                    <a:pt x="35" y="3836"/>
                  </a:moveTo>
                  <a:lnTo>
                    <a:pt x="1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4736675" y="2938300"/>
              <a:ext cx="153425" cy="335575"/>
            </a:xfrm>
            <a:custGeom>
              <a:avLst/>
              <a:gdLst/>
              <a:ahLst/>
              <a:cxnLst/>
              <a:rect l="l" t="t" r="r" b="b"/>
              <a:pathLst>
                <a:path w="6137" h="13423" fill="none" extrusionOk="0">
                  <a:moveTo>
                    <a:pt x="6136" y="13423"/>
                  </a:moveTo>
                  <a:lnTo>
                    <a:pt x="2005" y="1"/>
                  </a:lnTo>
                  <a:lnTo>
                    <a:pt x="0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4771975" y="2911300"/>
              <a:ext cx="28775" cy="28775"/>
            </a:xfrm>
            <a:custGeom>
              <a:avLst/>
              <a:gdLst/>
              <a:ahLst/>
              <a:cxnLst/>
              <a:rect l="l" t="t" r="r" b="b"/>
              <a:pathLst>
                <a:path w="1151" h="1151" fill="none" extrusionOk="0">
                  <a:moveTo>
                    <a:pt x="1151" y="575"/>
                  </a:moveTo>
                  <a:cubicBezTo>
                    <a:pt x="1151" y="889"/>
                    <a:pt x="889" y="1151"/>
                    <a:pt x="576" y="1151"/>
                  </a:cubicBezTo>
                  <a:cubicBezTo>
                    <a:pt x="262" y="1151"/>
                    <a:pt x="0" y="889"/>
                    <a:pt x="0" y="575"/>
                  </a:cubicBezTo>
                  <a:cubicBezTo>
                    <a:pt x="0" y="262"/>
                    <a:pt x="262" y="0"/>
                    <a:pt x="576" y="0"/>
                  </a:cubicBezTo>
                  <a:cubicBezTo>
                    <a:pt x="889" y="0"/>
                    <a:pt x="1151" y="262"/>
                    <a:pt x="1151" y="575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4786350" y="2818900"/>
              <a:ext cx="900" cy="92425"/>
            </a:xfrm>
            <a:custGeom>
              <a:avLst/>
              <a:gdLst/>
              <a:ahLst/>
              <a:cxnLst/>
              <a:rect l="l" t="t" r="r" b="b"/>
              <a:pathLst>
                <a:path w="36" h="3697" fill="none" extrusionOk="0">
                  <a:moveTo>
                    <a:pt x="1" y="3696"/>
                  </a:moveTo>
                  <a:lnTo>
                    <a:pt x="36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18"/>
          <p:cNvGrpSpPr/>
          <p:nvPr/>
        </p:nvGrpSpPr>
        <p:grpSpPr>
          <a:xfrm>
            <a:off x="4712082" y="1023482"/>
            <a:ext cx="2528583" cy="3403880"/>
            <a:chOff x="3074425" y="836100"/>
            <a:chExt cx="1472075" cy="1981650"/>
          </a:xfrm>
        </p:grpSpPr>
        <p:sp>
          <p:nvSpPr>
            <p:cNvPr id="1566" name="Google Shape;1566;p18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18"/>
          <p:cNvGrpSpPr/>
          <p:nvPr/>
        </p:nvGrpSpPr>
        <p:grpSpPr>
          <a:xfrm>
            <a:off x="2470265" y="1378836"/>
            <a:ext cx="1511499" cy="3290861"/>
            <a:chOff x="1622025" y="238125"/>
            <a:chExt cx="746825" cy="1626000"/>
          </a:xfrm>
        </p:grpSpPr>
        <p:sp>
          <p:nvSpPr>
            <p:cNvPr id="1575" name="Google Shape;1575;p18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0" name="Google Shape;1580;p18"/>
          <p:cNvGrpSpPr/>
          <p:nvPr/>
        </p:nvGrpSpPr>
        <p:grpSpPr>
          <a:xfrm flipH="1">
            <a:off x="7608160" y="1204733"/>
            <a:ext cx="1727332" cy="3760613"/>
            <a:chOff x="1622025" y="238125"/>
            <a:chExt cx="746825" cy="1626000"/>
          </a:xfrm>
        </p:grpSpPr>
        <p:sp>
          <p:nvSpPr>
            <p:cNvPr id="1581" name="Google Shape;1581;p18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18"/>
          <p:cNvGrpSpPr/>
          <p:nvPr/>
        </p:nvGrpSpPr>
        <p:grpSpPr>
          <a:xfrm flipH="1">
            <a:off x="90006" y="905495"/>
            <a:ext cx="1941800" cy="3493159"/>
            <a:chOff x="3074425" y="1038250"/>
            <a:chExt cx="989200" cy="1779500"/>
          </a:xfrm>
        </p:grpSpPr>
        <p:sp>
          <p:nvSpPr>
            <p:cNvPr id="1587" name="Google Shape;1587;p18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8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18"/>
          <p:cNvSpPr/>
          <p:nvPr/>
        </p:nvSpPr>
        <p:spPr>
          <a:xfrm>
            <a:off x="-218825" y="451239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18"/>
          <p:cNvSpPr/>
          <p:nvPr/>
        </p:nvSpPr>
        <p:spPr>
          <a:xfrm>
            <a:off x="5602806" y="225667"/>
            <a:ext cx="1625922" cy="229945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18"/>
          <p:cNvSpPr/>
          <p:nvPr/>
        </p:nvSpPr>
        <p:spPr>
          <a:xfrm flipH="1">
            <a:off x="-3955" y="4879925"/>
            <a:ext cx="9144000" cy="2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5" name="Google Shape;1595;p18"/>
          <p:cNvGrpSpPr/>
          <p:nvPr/>
        </p:nvGrpSpPr>
        <p:grpSpPr>
          <a:xfrm flipH="1">
            <a:off x="-349330" y="3162504"/>
            <a:ext cx="9870375" cy="1746000"/>
            <a:chOff x="-381000" y="2898432"/>
            <a:chExt cx="9870375" cy="1746000"/>
          </a:xfrm>
        </p:grpSpPr>
        <p:grpSp>
          <p:nvGrpSpPr>
            <p:cNvPr id="1596" name="Google Shape;1596;p18"/>
            <p:cNvGrpSpPr/>
            <p:nvPr/>
          </p:nvGrpSpPr>
          <p:grpSpPr>
            <a:xfrm>
              <a:off x="-381000" y="3189432"/>
              <a:ext cx="9870375" cy="1455000"/>
              <a:chOff x="-381000" y="3189432"/>
              <a:chExt cx="9870375" cy="1455000"/>
            </a:xfrm>
          </p:grpSpPr>
          <p:grpSp>
            <p:nvGrpSpPr>
              <p:cNvPr id="1597" name="Google Shape;1597;p18"/>
              <p:cNvGrpSpPr/>
              <p:nvPr/>
            </p:nvGrpSpPr>
            <p:grpSpPr>
              <a:xfrm>
                <a:off x="-381000" y="3189432"/>
                <a:ext cx="9870375" cy="1455000"/>
                <a:chOff x="-381000" y="2758675"/>
                <a:chExt cx="9870375" cy="1455000"/>
              </a:xfrm>
            </p:grpSpPr>
            <p:sp>
              <p:nvSpPr>
                <p:cNvPr id="1598" name="Google Shape;1598;p18"/>
                <p:cNvSpPr/>
                <p:nvPr/>
              </p:nvSpPr>
              <p:spPr>
                <a:xfrm>
                  <a:off x="1524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18"/>
                <p:cNvSpPr/>
                <p:nvPr/>
              </p:nvSpPr>
              <p:spPr>
                <a:xfrm>
                  <a:off x="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18"/>
                <p:cNvSpPr/>
                <p:nvPr/>
              </p:nvSpPr>
              <p:spPr>
                <a:xfrm>
                  <a:off x="762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18"/>
                <p:cNvSpPr/>
                <p:nvPr/>
              </p:nvSpPr>
              <p:spPr>
                <a:xfrm>
                  <a:off x="3810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18"/>
                <p:cNvSpPr/>
                <p:nvPr/>
              </p:nvSpPr>
              <p:spPr>
                <a:xfrm>
                  <a:off x="2286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18"/>
                <p:cNvSpPr/>
                <p:nvPr/>
              </p:nvSpPr>
              <p:spPr>
                <a:xfrm>
                  <a:off x="3048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18"/>
                <p:cNvSpPr/>
                <p:nvPr/>
              </p:nvSpPr>
              <p:spPr>
                <a:xfrm>
                  <a:off x="6096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18"/>
                <p:cNvSpPr/>
                <p:nvPr/>
              </p:nvSpPr>
              <p:spPr>
                <a:xfrm>
                  <a:off x="4572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18"/>
                <p:cNvSpPr/>
                <p:nvPr/>
              </p:nvSpPr>
              <p:spPr>
                <a:xfrm>
                  <a:off x="5334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18"/>
                <p:cNvSpPr/>
                <p:nvPr/>
              </p:nvSpPr>
              <p:spPr>
                <a:xfrm>
                  <a:off x="7620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18"/>
                <p:cNvSpPr/>
                <p:nvPr/>
              </p:nvSpPr>
              <p:spPr>
                <a:xfrm>
                  <a:off x="6858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18"/>
                <p:cNvSpPr/>
                <p:nvPr/>
              </p:nvSpPr>
              <p:spPr>
                <a:xfrm>
                  <a:off x="8382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18"/>
                <p:cNvSpPr/>
                <p:nvPr/>
              </p:nvSpPr>
              <p:spPr>
                <a:xfrm>
                  <a:off x="1869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18"/>
                <p:cNvSpPr/>
                <p:nvPr/>
              </p:nvSpPr>
              <p:spPr>
                <a:xfrm>
                  <a:off x="3764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18"/>
                <p:cNvSpPr/>
                <p:nvPr/>
              </p:nvSpPr>
              <p:spPr>
                <a:xfrm>
                  <a:off x="1107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18"/>
                <p:cNvSpPr/>
                <p:nvPr/>
              </p:nvSpPr>
              <p:spPr>
                <a:xfrm>
                  <a:off x="4155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18"/>
                <p:cNvSpPr/>
                <p:nvPr/>
              </p:nvSpPr>
              <p:spPr>
                <a:xfrm>
                  <a:off x="2631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18"/>
                <p:cNvSpPr/>
                <p:nvPr/>
              </p:nvSpPr>
              <p:spPr>
                <a:xfrm>
                  <a:off x="3393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18"/>
                <p:cNvSpPr/>
                <p:nvPr/>
              </p:nvSpPr>
              <p:spPr>
                <a:xfrm>
                  <a:off x="6441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18"/>
                <p:cNvSpPr/>
                <p:nvPr/>
              </p:nvSpPr>
              <p:spPr>
                <a:xfrm>
                  <a:off x="4917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18"/>
                <p:cNvSpPr/>
                <p:nvPr/>
              </p:nvSpPr>
              <p:spPr>
                <a:xfrm>
                  <a:off x="5679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18"/>
                <p:cNvSpPr/>
                <p:nvPr/>
              </p:nvSpPr>
              <p:spPr>
                <a:xfrm>
                  <a:off x="7965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18"/>
                <p:cNvSpPr/>
                <p:nvPr/>
              </p:nvSpPr>
              <p:spPr>
                <a:xfrm>
                  <a:off x="7203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18"/>
                <p:cNvSpPr/>
                <p:nvPr/>
              </p:nvSpPr>
              <p:spPr>
                <a:xfrm>
                  <a:off x="8727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18"/>
                <p:cNvSpPr/>
                <p:nvPr/>
              </p:nvSpPr>
              <p:spPr>
                <a:xfrm>
                  <a:off x="-381000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18"/>
                <p:cNvSpPr/>
                <p:nvPr/>
              </p:nvSpPr>
              <p:spPr>
                <a:xfrm>
                  <a:off x="1524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18"/>
                <p:cNvSpPr/>
                <p:nvPr/>
              </p:nvSpPr>
              <p:spPr>
                <a:xfrm>
                  <a:off x="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18"/>
                <p:cNvSpPr/>
                <p:nvPr/>
              </p:nvSpPr>
              <p:spPr>
                <a:xfrm>
                  <a:off x="76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18"/>
                <p:cNvSpPr/>
                <p:nvPr/>
              </p:nvSpPr>
              <p:spPr>
                <a:xfrm>
                  <a:off x="3810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18"/>
                <p:cNvSpPr/>
                <p:nvPr/>
              </p:nvSpPr>
              <p:spPr>
                <a:xfrm>
                  <a:off x="2286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18"/>
                <p:cNvSpPr/>
                <p:nvPr/>
              </p:nvSpPr>
              <p:spPr>
                <a:xfrm>
                  <a:off x="3048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18"/>
                <p:cNvSpPr/>
                <p:nvPr/>
              </p:nvSpPr>
              <p:spPr>
                <a:xfrm>
                  <a:off x="6096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18"/>
                <p:cNvSpPr/>
                <p:nvPr/>
              </p:nvSpPr>
              <p:spPr>
                <a:xfrm>
                  <a:off x="457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18"/>
                <p:cNvSpPr/>
                <p:nvPr/>
              </p:nvSpPr>
              <p:spPr>
                <a:xfrm>
                  <a:off x="5334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18"/>
                <p:cNvSpPr/>
                <p:nvPr/>
              </p:nvSpPr>
              <p:spPr>
                <a:xfrm>
                  <a:off x="7620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18"/>
                <p:cNvSpPr/>
                <p:nvPr/>
              </p:nvSpPr>
              <p:spPr>
                <a:xfrm>
                  <a:off x="6858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18"/>
                <p:cNvSpPr/>
                <p:nvPr/>
              </p:nvSpPr>
              <p:spPr>
                <a:xfrm>
                  <a:off x="838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18"/>
                <p:cNvSpPr/>
                <p:nvPr/>
              </p:nvSpPr>
              <p:spPr>
                <a:xfrm>
                  <a:off x="1869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18"/>
                <p:cNvSpPr/>
                <p:nvPr/>
              </p:nvSpPr>
              <p:spPr>
                <a:xfrm>
                  <a:off x="3764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18"/>
                <p:cNvSpPr/>
                <p:nvPr/>
              </p:nvSpPr>
              <p:spPr>
                <a:xfrm>
                  <a:off x="1107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18"/>
                <p:cNvSpPr/>
                <p:nvPr/>
              </p:nvSpPr>
              <p:spPr>
                <a:xfrm>
                  <a:off x="7965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18"/>
                <p:cNvSpPr/>
                <p:nvPr/>
              </p:nvSpPr>
              <p:spPr>
                <a:xfrm>
                  <a:off x="7203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1640;p18"/>
                <p:cNvSpPr/>
                <p:nvPr/>
              </p:nvSpPr>
              <p:spPr>
                <a:xfrm>
                  <a:off x="8727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18"/>
                <p:cNvSpPr/>
                <p:nvPr/>
              </p:nvSpPr>
              <p:spPr>
                <a:xfrm>
                  <a:off x="-381000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18"/>
                <p:cNvSpPr/>
                <p:nvPr/>
              </p:nvSpPr>
              <p:spPr>
                <a:xfrm>
                  <a:off x="7620000" y="2758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18"/>
                <p:cNvSpPr/>
                <p:nvPr/>
              </p:nvSpPr>
              <p:spPr>
                <a:xfrm>
                  <a:off x="8382000" y="2758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18"/>
                <p:cNvSpPr/>
                <p:nvPr/>
              </p:nvSpPr>
              <p:spPr>
                <a:xfrm>
                  <a:off x="0" y="2758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5" name="Google Shape;1645;p18"/>
              <p:cNvGrpSpPr/>
              <p:nvPr/>
            </p:nvGrpSpPr>
            <p:grpSpPr>
              <a:xfrm>
                <a:off x="762000" y="3189432"/>
                <a:ext cx="1524000" cy="291000"/>
                <a:chOff x="762000" y="3340675"/>
                <a:chExt cx="1524000" cy="291000"/>
              </a:xfrm>
            </p:grpSpPr>
            <p:sp>
              <p:nvSpPr>
                <p:cNvPr id="1646" name="Google Shape;1646;p18"/>
                <p:cNvSpPr/>
                <p:nvPr/>
              </p:nvSpPr>
              <p:spPr>
                <a:xfrm>
                  <a:off x="1524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18"/>
                <p:cNvSpPr/>
                <p:nvPr/>
              </p:nvSpPr>
              <p:spPr>
                <a:xfrm>
                  <a:off x="76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48" name="Google Shape;1648;p18"/>
            <p:cNvGrpSpPr/>
            <p:nvPr/>
          </p:nvGrpSpPr>
          <p:grpSpPr>
            <a:xfrm>
              <a:off x="7965375" y="2898432"/>
              <a:ext cx="1524000" cy="291000"/>
              <a:chOff x="7965375" y="3049675"/>
              <a:chExt cx="1524000" cy="291000"/>
            </a:xfrm>
          </p:grpSpPr>
          <p:sp>
            <p:nvSpPr>
              <p:cNvPr id="1649" name="Google Shape;1649;p18"/>
              <p:cNvSpPr/>
              <p:nvPr/>
            </p:nvSpPr>
            <p:spPr>
              <a:xfrm>
                <a:off x="7965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8"/>
              <p:cNvSpPr/>
              <p:nvPr/>
            </p:nvSpPr>
            <p:spPr>
              <a:xfrm>
                <a:off x="8727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18"/>
            <p:cNvGrpSpPr/>
            <p:nvPr/>
          </p:nvGrpSpPr>
          <p:grpSpPr>
            <a:xfrm>
              <a:off x="-381000" y="2902607"/>
              <a:ext cx="1519475" cy="291000"/>
              <a:chOff x="-381000" y="3049675"/>
              <a:chExt cx="1519475" cy="291000"/>
            </a:xfrm>
          </p:grpSpPr>
          <p:sp>
            <p:nvSpPr>
              <p:cNvPr id="1652" name="Google Shape;1652;p18"/>
              <p:cNvSpPr/>
              <p:nvPr/>
            </p:nvSpPr>
            <p:spPr>
              <a:xfrm>
                <a:off x="3764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8"/>
              <p:cNvSpPr/>
              <p:nvPr/>
            </p:nvSpPr>
            <p:spPr>
              <a:xfrm>
                <a:off x="-381000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4" name="Google Shape;1654;p18"/>
          <p:cNvSpPr/>
          <p:nvPr/>
        </p:nvSpPr>
        <p:spPr>
          <a:xfrm>
            <a:off x="8079324" y="4427347"/>
            <a:ext cx="1060721" cy="492044"/>
          </a:xfrm>
          <a:custGeom>
            <a:avLst/>
            <a:gdLst/>
            <a:ahLst/>
            <a:cxnLst/>
            <a:rect l="l" t="t" r="r" b="b"/>
            <a:pathLst>
              <a:path w="11087" h="5143" extrusionOk="0">
                <a:moveTo>
                  <a:pt x="11087" y="0"/>
                </a:moveTo>
                <a:cubicBezTo>
                  <a:pt x="10790" y="35"/>
                  <a:pt x="10511" y="105"/>
                  <a:pt x="10232" y="192"/>
                </a:cubicBezTo>
                <a:cubicBezTo>
                  <a:pt x="8611" y="715"/>
                  <a:pt x="7164" y="1813"/>
                  <a:pt x="6084" y="3121"/>
                </a:cubicBezTo>
                <a:cubicBezTo>
                  <a:pt x="5658" y="2742"/>
                  <a:pt x="5079" y="2596"/>
                  <a:pt x="4490" y="2596"/>
                </a:cubicBezTo>
                <a:cubicBezTo>
                  <a:pt x="4211" y="2596"/>
                  <a:pt x="3930" y="2629"/>
                  <a:pt x="3661" y="2685"/>
                </a:cubicBezTo>
                <a:cubicBezTo>
                  <a:pt x="2179" y="3016"/>
                  <a:pt x="872" y="3887"/>
                  <a:pt x="0" y="5143"/>
                </a:cubicBezTo>
                <a:lnTo>
                  <a:pt x="11087" y="514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18"/>
          <p:cNvSpPr/>
          <p:nvPr/>
        </p:nvSpPr>
        <p:spPr>
          <a:xfrm>
            <a:off x="7120" y="3178097"/>
            <a:ext cx="3621300" cy="1746000"/>
          </a:xfrm>
          <a:prstGeom prst="rtTriangle">
            <a:avLst/>
          </a:prstGeom>
          <a:solidFill>
            <a:srgbClr val="000000">
              <a:alpha val="4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18"/>
          <p:cNvSpPr/>
          <p:nvPr/>
        </p:nvSpPr>
        <p:spPr>
          <a:xfrm>
            <a:off x="3023387" y="4782357"/>
            <a:ext cx="1625936" cy="288464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7" name="Google Shape;1657;p18"/>
          <p:cNvGrpSpPr/>
          <p:nvPr/>
        </p:nvGrpSpPr>
        <p:grpSpPr>
          <a:xfrm>
            <a:off x="5602806" y="4421153"/>
            <a:ext cx="1760682" cy="642759"/>
            <a:chOff x="3991550" y="1985765"/>
            <a:chExt cx="721650" cy="263447"/>
          </a:xfrm>
        </p:grpSpPr>
        <p:sp>
          <p:nvSpPr>
            <p:cNvPr id="1658" name="Google Shape;1658;p18"/>
            <p:cNvSpPr/>
            <p:nvPr/>
          </p:nvSpPr>
          <p:spPr>
            <a:xfrm>
              <a:off x="3991550" y="1985765"/>
              <a:ext cx="527625" cy="248475"/>
            </a:xfrm>
            <a:custGeom>
              <a:avLst/>
              <a:gdLst/>
              <a:ahLst/>
              <a:cxnLst/>
              <a:rect l="l" t="t" r="r" b="b"/>
              <a:pathLst>
                <a:path w="21105" h="9939" extrusionOk="0">
                  <a:moveTo>
                    <a:pt x="12210" y="1"/>
                  </a:moveTo>
                  <a:cubicBezTo>
                    <a:pt x="10896" y="1"/>
                    <a:pt x="9488" y="338"/>
                    <a:pt x="8217" y="379"/>
                  </a:cubicBezTo>
                  <a:cubicBezTo>
                    <a:pt x="6340" y="445"/>
                    <a:pt x="4046" y="3091"/>
                    <a:pt x="2937" y="4858"/>
                  </a:cubicBezTo>
                  <a:cubicBezTo>
                    <a:pt x="1565" y="6955"/>
                    <a:pt x="259" y="8799"/>
                    <a:pt x="105" y="9216"/>
                  </a:cubicBezTo>
                  <a:cubicBezTo>
                    <a:pt x="1" y="9521"/>
                    <a:pt x="1075" y="9562"/>
                    <a:pt x="1802" y="9562"/>
                  </a:cubicBezTo>
                  <a:cubicBezTo>
                    <a:pt x="2070" y="9562"/>
                    <a:pt x="2291" y="9556"/>
                    <a:pt x="2388" y="9556"/>
                  </a:cubicBezTo>
                  <a:cubicBezTo>
                    <a:pt x="3201" y="9556"/>
                    <a:pt x="4013" y="9490"/>
                    <a:pt x="4825" y="9490"/>
                  </a:cubicBezTo>
                  <a:cubicBezTo>
                    <a:pt x="5130" y="9490"/>
                    <a:pt x="5440" y="9489"/>
                    <a:pt x="5754" y="9489"/>
                  </a:cubicBezTo>
                  <a:cubicBezTo>
                    <a:pt x="6958" y="9489"/>
                    <a:pt x="8214" y="9510"/>
                    <a:pt x="9381" y="9710"/>
                  </a:cubicBezTo>
                  <a:cubicBezTo>
                    <a:pt x="10359" y="9876"/>
                    <a:pt x="11301" y="9938"/>
                    <a:pt x="12234" y="9938"/>
                  </a:cubicBezTo>
                  <a:cubicBezTo>
                    <a:pt x="13771" y="9938"/>
                    <a:pt x="15284" y="9768"/>
                    <a:pt x="16889" y="9611"/>
                  </a:cubicBezTo>
                  <a:cubicBezTo>
                    <a:pt x="17756" y="9490"/>
                    <a:pt x="18569" y="9425"/>
                    <a:pt x="19381" y="9359"/>
                  </a:cubicBezTo>
                  <a:cubicBezTo>
                    <a:pt x="19941" y="9304"/>
                    <a:pt x="20644" y="9304"/>
                    <a:pt x="21105" y="9040"/>
                  </a:cubicBezTo>
                  <a:cubicBezTo>
                    <a:pt x="19842" y="7471"/>
                    <a:pt x="18371" y="6142"/>
                    <a:pt x="17153" y="4430"/>
                  </a:cubicBezTo>
                  <a:cubicBezTo>
                    <a:pt x="16033" y="2915"/>
                    <a:pt x="15276" y="511"/>
                    <a:pt x="13442" y="127"/>
                  </a:cubicBezTo>
                  <a:cubicBezTo>
                    <a:pt x="13047" y="36"/>
                    <a:pt x="12634" y="1"/>
                    <a:pt x="12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4206150" y="2087638"/>
              <a:ext cx="507050" cy="161575"/>
            </a:xfrm>
            <a:custGeom>
              <a:avLst/>
              <a:gdLst/>
              <a:ahLst/>
              <a:cxnLst/>
              <a:rect l="l" t="t" r="r" b="b"/>
              <a:pathLst>
                <a:path w="20282" h="6463" extrusionOk="0">
                  <a:moveTo>
                    <a:pt x="12116" y="1"/>
                  </a:moveTo>
                  <a:cubicBezTo>
                    <a:pt x="12042" y="1"/>
                    <a:pt x="11968" y="2"/>
                    <a:pt x="11895" y="4"/>
                  </a:cubicBezTo>
                  <a:cubicBezTo>
                    <a:pt x="8733" y="114"/>
                    <a:pt x="6406" y="1980"/>
                    <a:pt x="3695" y="3407"/>
                  </a:cubicBezTo>
                  <a:cubicBezTo>
                    <a:pt x="2904" y="3769"/>
                    <a:pt x="2147" y="4187"/>
                    <a:pt x="1412" y="4648"/>
                  </a:cubicBezTo>
                  <a:cubicBezTo>
                    <a:pt x="1038" y="4889"/>
                    <a:pt x="347" y="5218"/>
                    <a:pt x="215" y="5680"/>
                  </a:cubicBezTo>
                  <a:cubicBezTo>
                    <a:pt x="0" y="6348"/>
                    <a:pt x="869" y="6463"/>
                    <a:pt x="1544" y="6463"/>
                  </a:cubicBezTo>
                  <a:cubicBezTo>
                    <a:pt x="1800" y="6463"/>
                    <a:pt x="2028" y="6446"/>
                    <a:pt x="2158" y="6437"/>
                  </a:cubicBezTo>
                  <a:lnTo>
                    <a:pt x="3091" y="6327"/>
                  </a:lnTo>
                  <a:cubicBezTo>
                    <a:pt x="3091" y="6327"/>
                    <a:pt x="5089" y="6390"/>
                    <a:pt x="7502" y="6390"/>
                  </a:cubicBezTo>
                  <a:cubicBezTo>
                    <a:pt x="9470" y="6390"/>
                    <a:pt x="11715" y="6348"/>
                    <a:pt x="13377" y="6195"/>
                  </a:cubicBezTo>
                  <a:cubicBezTo>
                    <a:pt x="14881" y="6009"/>
                    <a:pt x="16396" y="6075"/>
                    <a:pt x="17899" y="6042"/>
                  </a:cubicBezTo>
                  <a:cubicBezTo>
                    <a:pt x="18931" y="6042"/>
                    <a:pt x="20282" y="5899"/>
                    <a:pt x="19568" y="4571"/>
                  </a:cubicBezTo>
                  <a:cubicBezTo>
                    <a:pt x="18745" y="3177"/>
                    <a:pt x="17197" y="1958"/>
                    <a:pt x="15847" y="1069"/>
                  </a:cubicBezTo>
                  <a:cubicBezTo>
                    <a:pt x="14724" y="372"/>
                    <a:pt x="13433" y="1"/>
                    <a:pt x="12116" y="1"/>
                  </a:cubicBezTo>
                  <a:close/>
                </a:path>
              </a:pathLst>
            </a:custGeom>
            <a:solidFill>
              <a:srgbClr val="FEB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0" name="Google Shape;1660;p18"/>
          <p:cNvSpPr/>
          <p:nvPr/>
        </p:nvSpPr>
        <p:spPr>
          <a:xfrm>
            <a:off x="-3941" y="4603997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32"/>
          <p:cNvSpPr/>
          <p:nvPr/>
        </p:nvSpPr>
        <p:spPr>
          <a:xfrm flipH="1">
            <a:off x="7016179" y="495151"/>
            <a:ext cx="1246314" cy="176405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3227;p32"/>
          <p:cNvSpPr/>
          <p:nvPr/>
        </p:nvSpPr>
        <p:spPr>
          <a:xfrm flipH="1">
            <a:off x="3980080" y="318756"/>
            <a:ext cx="1247188" cy="176383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3228;p32"/>
          <p:cNvSpPr/>
          <p:nvPr/>
        </p:nvSpPr>
        <p:spPr>
          <a:xfrm flipH="1">
            <a:off x="-359141" y="539499"/>
            <a:ext cx="2385137" cy="337296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p33"/>
          <p:cNvSpPr/>
          <p:nvPr/>
        </p:nvSpPr>
        <p:spPr>
          <a:xfrm flipH="1">
            <a:off x="243829" y="374001"/>
            <a:ext cx="1246314" cy="176405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1" name="Google Shape;3231;p33"/>
          <p:cNvSpPr/>
          <p:nvPr/>
        </p:nvSpPr>
        <p:spPr>
          <a:xfrm flipH="1">
            <a:off x="7519980" y="749181"/>
            <a:ext cx="1247188" cy="176383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Google Shape;3232;p33"/>
          <p:cNvSpPr/>
          <p:nvPr/>
        </p:nvSpPr>
        <p:spPr>
          <a:xfrm flipH="1">
            <a:off x="3084134" y="370849"/>
            <a:ext cx="2385137" cy="337296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3" name="Google Shape;3233;p33"/>
          <p:cNvGrpSpPr/>
          <p:nvPr/>
        </p:nvGrpSpPr>
        <p:grpSpPr>
          <a:xfrm>
            <a:off x="-385478" y="4005140"/>
            <a:ext cx="9870375" cy="883510"/>
            <a:chOff x="-381000" y="4005140"/>
            <a:chExt cx="9870375" cy="883510"/>
          </a:xfrm>
        </p:grpSpPr>
        <p:sp>
          <p:nvSpPr>
            <p:cNvPr id="3234" name="Google Shape;3234;p33"/>
            <p:cNvSpPr/>
            <p:nvPr/>
          </p:nvSpPr>
          <p:spPr>
            <a:xfrm>
              <a:off x="1869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3"/>
            <p:cNvSpPr/>
            <p:nvPr/>
          </p:nvSpPr>
          <p:spPr>
            <a:xfrm>
              <a:off x="3764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3"/>
            <p:cNvSpPr/>
            <p:nvPr/>
          </p:nvSpPr>
          <p:spPr>
            <a:xfrm>
              <a:off x="1107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3"/>
            <p:cNvSpPr/>
            <p:nvPr/>
          </p:nvSpPr>
          <p:spPr>
            <a:xfrm>
              <a:off x="4155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3"/>
            <p:cNvSpPr/>
            <p:nvPr/>
          </p:nvSpPr>
          <p:spPr>
            <a:xfrm>
              <a:off x="2631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3"/>
            <p:cNvSpPr/>
            <p:nvPr/>
          </p:nvSpPr>
          <p:spPr>
            <a:xfrm>
              <a:off x="3393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3"/>
            <p:cNvSpPr/>
            <p:nvPr/>
          </p:nvSpPr>
          <p:spPr>
            <a:xfrm>
              <a:off x="6441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3"/>
            <p:cNvSpPr/>
            <p:nvPr/>
          </p:nvSpPr>
          <p:spPr>
            <a:xfrm>
              <a:off x="4917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3"/>
            <p:cNvSpPr/>
            <p:nvPr/>
          </p:nvSpPr>
          <p:spPr>
            <a:xfrm>
              <a:off x="5679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3"/>
            <p:cNvSpPr/>
            <p:nvPr/>
          </p:nvSpPr>
          <p:spPr>
            <a:xfrm>
              <a:off x="7965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3"/>
            <p:cNvSpPr/>
            <p:nvPr/>
          </p:nvSpPr>
          <p:spPr>
            <a:xfrm>
              <a:off x="7203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3"/>
            <p:cNvSpPr/>
            <p:nvPr/>
          </p:nvSpPr>
          <p:spPr>
            <a:xfrm>
              <a:off x="8727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3"/>
            <p:cNvSpPr/>
            <p:nvPr/>
          </p:nvSpPr>
          <p:spPr>
            <a:xfrm>
              <a:off x="-381000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3"/>
            <p:cNvSpPr/>
            <p:nvPr/>
          </p:nvSpPr>
          <p:spPr>
            <a:xfrm>
              <a:off x="152400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3"/>
            <p:cNvSpPr/>
            <p:nvPr/>
          </p:nvSpPr>
          <p:spPr>
            <a:xfrm>
              <a:off x="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3"/>
            <p:cNvSpPr/>
            <p:nvPr/>
          </p:nvSpPr>
          <p:spPr>
            <a:xfrm>
              <a:off x="76200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3"/>
            <p:cNvSpPr/>
            <p:nvPr/>
          </p:nvSpPr>
          <p:spPr>
            <a:xfrm>
              <a:off x="762000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3"/>
            <p:cNvSpPr/>
            <p:nvPr/>
          </p:nvSpPr>
          <p:spPr>
            <a:xfrm>
              <a:off x="838200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3"/>
            <p:cNvSpPr/>
            <p:nvPr/>
          </p:nvSpPr>
          <p:spPr>
            <a:xfrm>
              <a:off x="376475" y="4005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3"/>
            <p:cNvSpPr/>
            <p:nvPr/>
          </p:nvSpPr>
          <p:spPr>
            <a:xfrm>
              <a:off x="7965375" y="4005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3"/>
            <p:cNvSpPr/>
            <p:nvPr/>
          </p:nvSpPr>
          <p:spPr>
            <a:xfrm>
              <a:off x="8727375" y="4005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3"/>
            <p:cNvSpPr/>
            <p:nvPr/>
          </p:nvSpPr>
          <p:spPr>
            <a:xfrm>
              <a:off x="-381000" y="4005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3"/>
            <p:cNvSpPr/>
            <p:nvPr/>
          </p:nvSpPr>
          <p:spPr>
            <a:xfrm>
              <a:off x="-11" y="4005150"/>
              <a:ext cx="2214900" cy="883500"/>
            </a:xfrm>
            <a:prstGeom prst="rtTriangle">
              <a:avLst/>
            </a:pr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7" name="Google Shape;3257;p33"/>
          <p:cNvSpPr/>
          <p:nvPr/>
        </p:nvSpPr>
        <p:spPr>
          <a:xfrm>
            <a:off x="-4478" y="4879925"/>
            <a:ext cx="9144000" cy="29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3258;p33"/>
          <p:cNvSpPr/>
          <p:nvPr/>
        </p:nvSpPr>
        <p:spPr>
          <a:xfrm>
            <a:off x="-4465" y="4603894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9" name="Google Shape;3259;p33"/>
          <p:cNvSpPr/>
          <p:nvPr/>
        </p:nvSpPr>
        <p:spPr>
          <a:xfrm>
            <a:off x="4316923" y="4854849"/>
            <a:ext cx="1136568" cy="201654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3260;p33"/>
          <p:cNvSpPr/>
          <p:nvPr/>
        </p:nvSpPr>
        <p:spPr>
          <a:xfrm>
            <a:off x="8083275" y="4538544"/>
            <a:ext cx="1060721" cy="492044"/>
          </a:xfrm>
          <a:custGeom>
            <a:avLst/>
            <a:gdLst/>
            <a:ahLst/>
            <a:cxnLst/>
            <a:rect l="l" t="t" r="r" b="b"/>
            <a:pathLst>
              <a:path w="11087" h="5143" extrusionOk="0">
                <a:moveTo>
                  <a:pt x="11087" y="0"/>
                </a:moveTo>
                <a:cubicBezTo>
                  <a:pt x="10790" y="35"/>
                  <a:pt x="10511" y="105"/>
                  <a:pt x="10232" y="192"/>
                </a:cubicBezTo>
                <a:cubicBezTo>
                  <a:pt x="8611" y="715"/>
                  <a:pt x="7164" y="1813"/>
                  <a:pt x="6084" y="3121"/>
                </a:cubicBezTo>
                <a:cubicBezTo>
                  <a:pt x="5658" y="2742"/>
                  <a:pt x="5079" y="2596"/>
                  <a:pt x="4490" y="2596"/>
                </a:cubicBezTo>
                <a:cubicBezTo>
                  <a:pt x="4211" y="2596"/>
                  <a:pt x="3930" y="2629"/>
                  <a:pt x="3661" y="2685"/>
                </a:cubicBezTo>
                <a:cubicBezTo>
                  <a:pt x="2179" y="3016"/>
                  <a:pt x="872" y="3887"/>
                  <a:pt x="0" y="5143"/>
                </a:cubicBezTo>
                <a:lnTo>
                  <a:pt x="11087" y="514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●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○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■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●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○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■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●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○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■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4" r:id="rId5"/>
    <p:sldLayoutId id="2147483677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Google Shape;3271;p37"/>
          <p:cNvSpPr txBox="1">
            <a:spLocks noGrp="1"/>
          </p:cNvSpPr>
          <p:nvPr>
            <p:ph type="ctrTitle"/>
          </p:nvPr>
        </p:nvSpPr>
        <p:spPr>
          <a:xfrm>
            <a:off x="713225" y="701700"/>
            <a:ext cx="4459800" cy="25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Climate Resilient Infrastructure</a:t>
            </a:r>
            <a:endParaRPr sz="4400" dirty="0"/>
          </a:p>
        </p:txBody>
      </p:sp>
      <p:grpSp>
        <p:nvGrpSpPr>
          <p:cNvPr id="3273" name="Google Shape;3273;p37"/>
          <p:cNvGrpSpPr/>
          <p:nvPr/>
        </p:nvGrpSpPr>
        <p:grpSpPr>
          <a:xfrm>
            <a:off x="4895009" y="2385100"/>
            <a:ext cx="4080950" cy="3063373"/>
            <a:chOff x="408500" y="2277325"/>
            <a:chExt cx="2731925" cy="2050725"/>
          </a:xfrm>
        </p:grpSpPr>
        <p:sp>
          <p:nvSpPr>
            <p:cNvPr id="3274" name="Google Shape;3274;p37"/>
            <p:cNvSpPr/>
            <p:nvPr/>
          </p:nvSpPr>
          <p:spPr>
            <a:xfrm>
              <a:off x="1266125" y="2953575"/>
              <a:ext cx="1106475" cy="1013475"/>
            </a:xfrm>
            <a:custGeom>
              <a:avLst/>
              <a:gdLst/>
              <a:ahLst/>
              <a:cxnLst/>
              <a:rect l="l" t="t" r="r" b="b"/>
              <a:pathLst>
                <a:path w="44259" h="40539" extrusionOk="0">
                  <a:moveTo>
                    <a:pt x="31655" y="0"/>
                  </a:moveTo>
                  <a:lnTo>
                    <a:pt x="0" y="610"/>
                  </a:lnTo>
                  <a:cubicBezTo>
                    <a:pt x="0" y="610"/>
                    <a:pt x="5526" y="4480"/>
                    <a:pt x="7461" y="12585"/>
                  </a:cubicBezTo>
                  <a:cubicBezTo>
                    <a:pt x="9413" y="20708"/>
                    <a:pt x="12620" y="40423"/>
                    <a:pt x="12620" y="40423"/>
                  </a:cubicBezTo>
                  <a:cubicBezTo>
                    <a:pt x="12620" y="40423"/>
                    <a:pt x="14792" y="40538"/>
                    <a:pt x="18097" y="40538"/>
                  </a:cubicBezTo>
                  <a:cubicBezTo>
                    <a:pt x="24921" y="40538"/>
                    <a:pt x="36576" y="40048"/>
                    <a:pt x="43927" y="37041"/>
                  </a:cubicBezTo>
                  <a:cubicBezTo>
                    <a:pt x="43927" y="37041"/>
                    <a:pt x="44258" y="22312"/>
                    <a:pt x="40789" y="14712"/>
                  </a:cubicBezTo>
                  <a:cubicBezTo>
                    <a:pt x="37320" y="7095"/>
                    <a:pt x="31655" y="0"/>
                    <a:pt x="3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7"/>
            <p:cNvSpPr/>
            <p:nvPr/>
          </p:nvSpPr>
          <p:spPr>
            <a:xfrm>
              <a:off x="1408175" y="2983200"/>
              <a:ext cx="899050" cy="900775"/>
            </a:xfrm>
            <a:custGeom>
              <a:avLst/>
              <a:gdLst/>
              <a:ahLst/>
              <a:cxnLst/>
              <a:rect l="l" t="t" r="r" b="b"/>
              <a:pathLst>
                <a:path w="35962" h="36031" fill="none" extrusionOk="0">
                  <a:moveTo>
                    <a:pt x="1" y="332"/>
                  </a:moveTo>
                  <a:cubicBezTo>
                    <a:pt x="1" y="332"/>
                    <a:pt x="5335" y="8611"/>
                    <a:pt x="7287" y="16072"/>
                  </a:cubicBezTo>
                  <a:cubicBezTo>
                    <a:pt x="9222" y="23515"/>
                    <a:pt x="10756" y="36031"/>
                    <a:pt x="10756" y="36031"/>
                  </a:cubicBezTo>
                  <a:lnTo>
                    <a:pt x="35961" y="33416"/>
                  </a:lnTo>
                  <a:cubicBezTo>
                    <a:pt x="35961" y="33416"/>
                    <a:pt x="33172" y="14294"/>
                    <a:pt x="30802" y="9047"/>
                  </a:cubicBezTo>
                  <a:cubicBezTo>
                    <a:pt x="29338" y="5840"/>
                    <a:pt x="27525" y="2789"/>
                    <a:pt x="25381" y="0"/>
                  </a:cubicBez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7"/>
            <p:cNvSpPr/>
            <p:nvPr/>
          </p:nvSpPr>
          <p:spPr>
            <a:xfrm>
              <a:off x="1459175" y="2974475"/>
              <a:ext cx="268450" cy="915600"/>
            </a:xfrm>
            <a:custGeom>
              <a:avLst/>
              <a:gdLst/>
              <a:ahLst/>
              <a:cxnLst/>
              <a:rect l="l" t="t" r="r" b="b"/>
              <a:pathLst>
                <a:path w="10738" h="36624" fill="none" extrusionOk="0">
                  <a:moveTo>
                    <a:pt x="0" y="1"/>
                  </a:moveTo>
                  <a:cubicBezTo>
                    <a:pt x="0" y="1"/>
                    <a:pt x="5840" y="9902"/>
                    <a:pt x="7356" y="16491"/>
                  </a:cubicBezTo>
                  <a:cubicBezTo>
                    <a:pt x="8664" y="22191"/>
                    <a:pt x="10738" y="36624"/>
                    <a:pt x="10738" y="36624"/>
                  </a:cubicBez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7"/>
            <p:cNvSpPr/>
            <p:nvPr/>
          </p:nvSpPr>
          <p:spPr>
            <a:xfrm>
              <a:off x="1992125" y="2968375"/>
              <a:ext cx="272825" cy="873325"/>
            </a:xfrm>
            <a:custGeom>
              <a:avLst/>
              <a:gdLst/>
              <a:ahLst/>
              <a:cxnLst/>
              <a:rect l="l" t="t" r="r" b="b"/>
              <a:pathLst>
                <a:path w="10913" h="34933" fill="none" extrusionOk="0">
                  <a:moveTo>
                    <a:pt x="1" y="1"/>
                  </a:moveTo>
                  <a:cubicBezTo>
                    <a:pt x="1" y="1"/>
                    <a:pt x="6520" y="9222"/>
                    <a:pt x="7862" y="16822"/>
                  </a:cubicBezTo>
                  <a:cubicBezTo>
                    <a:pt x="9222" y="24439"/>
                    <a:pt x="10913" y="34933"/>
                    <a:pt x="10913" y="34933"/>
                  </a:cubicBez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7"/>
            <p:cNvSpPr/>
            <p:nvPr/>
          </p:nvSpPr>
          <p:spPr>
            <a:xfrm>
              <a:off x="1402075" y="3012825"/>
              <a:ext cx="687250" cy="29225"/>
            </a:xfrm>
            <a:custGeom>
              <a:avLst/>
              <a:gdLst/>
              <a:ahLst/>
              <a:cxnLst/>
              <a:rect l="l" t="t" r="r" b="b"/>
              <a:pathLst>
                <a:path w="27490" h="1169" fill="none" extrusionOk="0">
                  <a:moveTo>
                    <a:pt x="1" y="1169"/>
                  </a:moveTo>
                  <a:lnTo>
                    <a:pt x="27490" y="1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7"/>
            <p:cNvSpPr/>
            <p:nvPr/>
          </p:nvSpPr>
          <p:spPr>
            <a:xfrm>
              <a:off x="1634350" y="3771525"/>
              <a:ext cx="691600" cy="72350"/>
            </a:xfrm>
            <a:custGeom>
              <a:avLst/>
              <a:gdLst/>
              <a:ahLst/>
              <a:cxnLst/>
              <a:rect l="l" t="t" r="r" b="b"/>
              <a:pathLst>
                <a:path w="27664" h="2894" fill="none" extrusionOk="0">
                  <a:moveTo>
                    <a:pt x="1" y="2894"/>
                  </a:moveTo>
                  <a:lnTo>
                    <a:pt x="27664" y="0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7"/>
            <p:cNvSpPr/>
            <p:nvPr/>
          </p:nvSpPr>
          <p:spPr>
            <a:xfrm>
              <a:off x="1543700" y="3046375"/>
              <a:ext cx="359550" cy="310750"/>
            </a:xfrm>
            <a:custGeom>
              <a:avLst/>
              <a:gdLst/>
              <a:ahLst/>
              <a:cxnLst/>
              <a:rect l="l" t="t" r="r" b="b"/>
              <a:pathLst>
                <a:path w="14382" h="12430" fill="none" extrusionOk="0">
                  <a:moveTo>
                    <a:pt x="1" y="419"/>
                  </a:moveTo>
                  <a:cubicBezTo>
                    <a:pt x="1" y="419"/>
                    <a:pt x="3714" y="7531"/>
                    <a:pt x="4899" y="12429"/>
                  </a:cubicBezTo>
                  <a:lnTo>
                    <a:pt x="14382" y="11506"/>
                  </a:lnTo>
                  <a:lnTo>
                    <a:pt x="10233" y="1"/>
                  </a:ln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7"/>
            <p:cNvSpPr/>
            <p:nvPr/>
          </p:nvSpPr>
          <p:spPr>
            <a:xfrm>
              <a:off x="1680100" y="3095625"/>
              <a:ext cx="188725" cy="153850"/>
            </a:xfrm>
            <a:custGeom>
              <a:avLst/>
              <a:gdLst/>
              <a:ahLst/>
              <a:cxnLst/>
              <a:rect l="l" t="t" r="r" b="b"/>
              <a:pathLst>
                <a:path w="7549" h="6154" fill="none" extrusionOk="0">
                  <a:moveTo>
                    <a:pt x="5457" y="1"/>
                  </a:moveTo>
                  <a:lnTo>
                    <a:pt x="1" y="436"/>
                  </a:lnTo>
                  <a:lnTo>
                    <a:pt x="2337" y="6154"/>
                  </a:lnTo>
                  <a:lnTo>
                    <a:pt x="7549" y="5718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7"/>
            <p:cNvSpPr/>
            <p:nvPr/>
          </p:nvSpPr>
          <p:spPr>
            <a:xfrm>
              <a:off x="1776850" y="3110875"/>
              <a:ext cx="50575" cy="53625"/>
            </a:xfrm>
            <a:custGeom>
              <a:avLst/>
              <a:gdLst/>
              <a:ahLst/>
              <a:cxnLst/>
              <a:rect l="l" t="t" r="r" b="b"/>
              <a:pathLst>
                <a:path w="2023" h="2145" fill="none" extrusionOk="0">
                  <a:moveTo>
                    <a:pt x="1" y="123"/>
                  </a:moveTo>
                  <a:lnTo>
                    <a:pt x="750" y="2145"/>
                  </a:lnTo>
                  <a:lnTo>
                    <a:pt x="2023" y="1970"/>
                  </a:lnTo>
                  <a:lnTo>
                    <a:pt x="1291" y="1"/>
                  </a:ln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7"/>
            <p:cNvSpPr/>
            <p:nvPr/>
          </p:nvSpPr>
          <p:spPr>
            <a:xfrm>
              <a:off x="1799075" y="3174500"/>
              <a:ext cx="50575" cy="53625"/>
            </a:xfrm>
            <a:custGeom>
              <a:avLst/>
              <a:gdLst/>
              <a:ahLst/>
              <a:cxnLst/>
              <a:rect l="l" t="t" r="r" b="b"/>
              <a:pathLst>
                <a:path w="2023" h="2145" fill="none" extrusionOk="0">
                  <a:moveTo>
                    <a:pt x="1" y="123"/>
                  </a:moveTo>
                  <a:lnTo>
                    <a:pt x="768" y="2145"/>
                  </a:lnTo>
                  <a:lnTo>
                    <a:pt x="2023" y="1970"/>
                  </a:lnTo>
                  <a:lnTo>
                    <a:pt x="1308" y="1"/>
                  </a:ln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7"/>
            <p:cNvSpPr/>
            <p:nvPr/>
          </p:nvSpPr>
          <p:spPr>
            <a:xfrm>
              <a:off x="1752875" y="3100425"/>
              <a:ext cx="53200" cy="143400"/>
            </a:xfrm>
            <a:custGeom>
              <a:avLst/>
              <a:gdLst/>
              <a:ahLst/>
              <a:cxnLst/>
              <a:rect l="l" t="t" r="r" b="b"/>
              <a:pathLst>
                <a:path w="2128" h="5736" fill="none" extrusionOk="0">
                  <a:moveTo>
                    <a:pt x="1" y="0"/>
                  </a:moveTo>
                  <a:lnTo>
                    <a:pt x="2128" y="5735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7"/>
            <p:cNvSpPr/>
            <p:nvPr/>
          </p:nvSpPr>
          <p:spPr>
            <a:xfrm>
              <a:off x="1595125" y="3141825"/>
              <a:ext cx="72375" cy="106775"/>
            </a:xfrm>
            <a:custGeom>
              <a:avLst/>
              <a:gdLst/>
              <a:ahLst/>
              <a:cxnLst/>
              <a:rect l="l" t="t" r="r" b="b"/>
              <a:pathLst>
                <a:path w="2895" h="4271" fill="none" extrusionOk="0">
                  <a:moveTo>
                    <a:pt x="1" y="53"/>
                  </a:moveTo>
                  <a:lnTo>
                    <a:pt x="1744" y="4271"/>
                  </a:lnTo>
                  <a:lnTo>
                    <a:pt x="2894" y="4149"/>
                  </a:lnTo>
                  <a:lnTo>
                    <a:pt x="1204" y="0"/>
                  </a:ln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7"/>
            <p:cNvSpPr/>
            <p:nvPr/>
          </p:nvSpPr>
          <p:spPr>
            <a:xfrm>
              <a:off x="1820425" y="3038100"/>
              <a:ext cx="326000" cy="292875"/>
            </a:xfrm>
            <a:custGeom>
              <a:avLst/>
              <a:gdLst/>
              <a:ahLst/>
              <a:cxnLst/>
              <a:rect l="l" t="t" r="r" b="b"/>
              <a:pathLst>
                <a:path w="13040" h="11715" fill="none" extrusionOk="0">
                  <a:moveTo>
                    <a:pt x="1" y="297"/>
                  </a:moveTo>
                  <a:lnTo>
                    <a:pt x="4045" y="11714"/>
                  </a:lnTo>
                  <a:lnTo>
                    <a:pt x="13039" y="10529"/>
                  </a:lnTo>
                  <a:cubicBezTo>
                    <a:pt x="13039" y="10529"/>
                    <a:pt x="11052" y="5701"/>
                    <a:pt x="9954" y="3557"/>
                  </a:cubicBezTo>
                  <a:cubicBezTo>
                    <a:pt x="8856" y="1413"/>
                    <a:pt x="8054" y="1"/>
                    <a:pt x="8054" y="1"/>
                  </a:cubicBez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7"/>
            <p:cNvSpPr/>
            <p:nvPr/>
          </p:nvSpPr>
          <p:spPr>
            <a:xfrm>
              <a:off x="1938100" y="3042025"/>
              <a:ext cx="123775" cy="85875"/>
            </a:xfrm>
            <a:custGeom>
              <a:avLst/>
              <a:gdLst/>
              <a:ahLst/>
              <a:cxnLst/>
              <a:rect l="l" t="t" r="r" b="b"/>
              <a:pathLst>
                <a:path w="4951" h="3435" fill="none" extrusionOk="0">
                  <a:moveTo>
                    <a:pt x="0" y="1"/>
                  </a:moveTo>
                  <a:lnTo>
                    <a:pt x="1726" y="3435"/>
                  </a:lnTo>
                  <a:lnTo>
                    <a:pt x="4951" y="2929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7"/>
            <p:cNvSpPr/>
            <p:nvPr/>
          </p:nvSpPr>
          <p:spPr>
            <a:xfrm>
              <a:off x="1912375" y="3044200"/>
              <a:ext cx="119875" cy="271950"/>
            </a:xfrm>
            <a:custGeom>
              <a:avLst/>
              <a:gdLst/>
              <a:ahLst/>
              <a:cxnLst/>
              <a:rect l="l" t="t" r="r" b="b"/>
              <a:pathLst>
                <a:path w="4795" h="10878" fill="none" extrusionOk="0">
                  <a:moveTo>
                    <a:pt x="1" y="1"/>
                  </a:moveTo>
                  <a:cubicBezTo>
                    <a:pt x="1" y="1"/>
                    <a:pt x="4027" y="8681"/>
                    <a:pt x="4794" y="10878"/>
                  </a:cubicBez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7"/>
            <p:cNvSpPr/>
            <p:nvPr/>
          </p:nvSpPr>
          <p:spPr>
            <a:xfrm>
              <a:off x="1879700" y="3190200"/>
              <a:ext cx="99375" cy="12650"/>
            </a:xfrm>
            <a:custGeom>
              <a:avLst/>
              <a:gdLst/>
              <a:ahLst/>
              <a:cxnLst/>
              <a:rect l="l" t="t" r="r" b="b"/>
              <a:pathLst>
                <a:path w="3975" h="506" fill="none" extrusionOk="0">
                  <a:moveTo>
                    <a:pt x="0" y="506"/>
                  </a:moveTo>
                  <a:lnTo>
                    <a:pt x="3975" y="0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7"/>
            <p:cNvSpPr/>
            <p:nvPr/>
          </p:nvSpPr>
          <p:spPr>
            <a:xfrm>
              <a:off x="1673575" y="3363625"/>
              <a:ext cx="342550" cy="441050"/>
            </a:xfrm>
            <a:custGeom>
              <a:avLst/>
              <a:gdLst/>
              <a:ahLst/>
              <a:cxnLst/>
              <a:rect l="l" t="t" r="r" b="b"/>
              <a:pathLst>
                <a:path w="13702" h="17642" fill="none" extrusionOk="0">
                  <a:moveTo>
                    <a:pt x="0" y="698"/>
                  </a:moveTo>
                  <a:cubicBezTo>
                    <a:pt x="0" y="698"/>
                    <a:pt x="2476" y="11993"/>
                    <a:pt x="2859" y="17641"/>
                  </a:cubicBezTo>
                  <a:lnTo>
                    <a:pt x="13701" y="16438"/>
                  </a:lnTo>
                  <a:lnTo>
                    <a:pt x="11749" y="3749"/>
                  </a:lnTo>
                  <a:lnTo>
                    <a:pt x="9204" y="4062"/>
                  </a:lnTo>
                  <a:lnTo>
                    <a:pt x="8193" y="1"/>
                  </a:ln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1927625" y="3323975"/>
              <a:ext cx="298100" cy="439300"/>
            </a:xfrm>
            <a:custGeom>
              <a:avLst/>
              <a:gdLst/>
              <a:ahLst/>
              <a:cxnLst/>
              <a:rect l="l" t="t" r="r" b="b"/>
              <a:pathLst>
                <a:path w="11924" h="17572" fill="none" extrusionOk="0">
                  <a:moveTo>
                    <a:pt x="1" y="1273"/>
                  </a:moveTo>
                  <a:lnTo>
                    <a:pt x="820" y="4376"/>
                  </a:lnTo>
                  <a:lnTo>
                    <a:pt x="2964" y="4184"/>
                  </a:lnTo>
                  <a:lnTo>
                    <a:pt x="5073" y="17571"/>
                  </a:lnTo>
                  <a:lnTo>
                    <a:pt x="11924" y="16874"/>
                  </a:lnTo>
                  <a:cubicBezTo>
                    <a:pt x="11924" y="16874"/>
                    <a:pt x="10338" y="3940"/>
                    <a:pt x="8751" y="1"/>
                  </a:cubicBez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1678375" y="3395450"/>
              <a:ext cx="168225" cy="115500"/>
            </a:xfrm>
            <a:custGeom>
              <a:avLst/>
              <a:gdLst/>
              <a:ahLst/>
              <a:cxnLst/>
              <a:rect l="l" t="t" r="r" b="b"/>
              <a:pathLst>
                <a:path w="6729" h="4620" fill="none" extrusionOk="0">
                  <a:moveTo>
                    <a:pt x="959" y="4620"/>
                  </a:moveTo>
                  <a:lnTo>
                    <a:pt x="6729" y="4062"/>
                  </a:lnTo>
                  <a:lnTo>
                    <a:pt x="5840" y="0"/>
                  </a:lnTo>
                  <a:lnTo>
                    <a:pt x="0" y="506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1367650" y="3159375"/>
              <a:ext cx="211825" cy="348100"/>
            </a:xfrm>
            <a:custGeom>
              <a:avLst/>
              <a:gdLst/>
              <a:ahLst/>
              <a:cxnLst/>
              <a:rect l="l" t="t" r="r" b="b"/>
              <a:pathLst>
                <a:path w="8473" h="13924" extrusionOk="0">
                  <a:moveTo>
                    <a:pt x="5785" y="0"/>
                  </a:moveTo>
                  <a:cubicBezTo>
                    <a:pt x="5752" y="0"/>
                    <a:pt x="5718" y="4"/>
                    <a:pt x="5683" y="13"/>
                  </a:cubicBezTo>
                  <a:cubicBezTo>
                    <a:pt x="4570" y="309"/>
                    <a:pt x="4689" y="4911"/>
                    <a:pt x="3806" y="4911"/>
                  </a:cubicBezTo>
                  <a:cubicBezTo>
                    <a:pt x="3804" y="4911"/>
                    <a:pt x="3802" y="4911"/>
                    <a:pt x="3801" y="4911"/>
                  </a:cubicBezTo>
                  <a:cubicBezTo>
                    <a:pt x="2912" y="4876"/>
                    <a:pt x="2929" y="2697"/>
                    <a:pt x="2929" y="2697"/>
                  </a:cubicBezTo>
                  <a:lnTo>
                    <a:pt x="2162" y="553"/>
                  </a:lnTo>
                  <a:cubicBezTo>
                    <a:pt x="1622" y="1286"/>
                    <a:pt x="1151" y="2087"/>
                    <a:pt x="750" y="2907"/>
                  </a:cubicBezTo>
                  <a:cubicBezTo>
                    <a:pt x="1" y="4423"/>
                    <a:pt x="314" y="5120"/>
                    <a:pt x="158" y="6079"/>
                  </a:cubicBezTo>
                  <a:cubicBezTo>
                    <a:pt x="53" y="6619"/>
                    <a:pt x="140" y="7177"/>
                    <a:pt x="402" y="7665"/>
                  </a:cubicBezTo>
                  <a:cubicBezTo>
                    <a:pt x="471" y="8049"/>
                    <a:pt x="489" y="8450"/>
                    <a:pt x="437" y="8833"/>
                  </a:cubicBezTo>
                  <a:cubicBezTo>
                    <a:pt x="367" y="9600"/>
                    <a:pt x="1709" y="10646"/>
                    <a:pt x="2877" y="11779"/>
                  </a:cubicBezTo>
                  <a:cubicBezTo>
                    <a:pt x="3574" y="12459"/>
                    <a:pt x="4237" y="13174"/>
                    <a:pt x="4847" y="13923"/>
                  </a:cubicBezTo>
                  <a:lnTo>
                    <a:pt x="8472" y="10106"/>
                  </a:lnTo>
                  <a:cubicBezTo>
                    <a:pt x="8472" y="10106"/>
                    <a:pt x="7705" y="6619"/>
                    <a:pt x="7479" y="5312"/>
                  </a:cubicBezTo>
                  <a:cubicBezTo>
                    <a:pt x="7276" y="4063"/>
                    <a:pt x="6812" y="0"/>
                    <a:pt x="57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7"/>
            <p:cNvSpPr/>
            <p:nvPr/>
          </p:nvSpPr>
          <p:spPr>
            <a:xfrm>
              <a:off x="1488800" y="3412450"/>
              <a:ext cx="676350" cy="507550"/>
            </a:xfrm>
            <a:custGeom>
              <a:avLst/>
              <a:gdLst/>
              <a:ahLst/>
              <a:cxnLst/>
              <a:rect l="l" t="t" r="r" b="b"/>
              <a:pathLst>
                <a:path w="27054" h="20302" extrusionOk="0">
                  <a:moveTo>
                    <a:pt x="3626" y="0"/>
                  </a:moveTo>
                  <a:lnTo>
                    <a:pt x="1" y="3800"/>
                  </a:lnTo>
                  <a:cubicBezTo>
                    <a:pt x="1" y="3800"/>
                    <a:pt x="8173" y="20301"/>
                    <a:pt x="18573" y="20301"/>
                  </a:cubicBezTo>
                  <a:cubicBezTo>
                    <a:pt x="19168" y="20301"/>
                    <a:pt x="19770" y="20247"/>
                    <a:pt x="20378" y="20133"/>
                  </a:cubicBezTo>
                  <a:lnTo>
                    <a:pt x="27054" y="13858"/>
                  </a:lnTo>
                  <a:lnTo>
                    <a:pt x="21894" y="1778"/>
                  </a:lnTo>
                  <a:lnTo>
                    <a:pt x="15724" y="9971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7"/>
            <p:cNvSpPr/>
            <p:nvPr/>
          </p:nvSpPr>
          <p:spPr>
            <a:xfrm>
              <a:off x="2922075" y="3826875"/>
              <a:ext cx="180000" cy="213550"/>
            </a:xfrm>
            <a:custGeom>
              <a:avLst/>
              <a:gdLst/>
              <a:ahLst/>
              <a:cxnLst/>
              <a:rect l="l" t="t" r="r" b="b"/>
              <a:pathLst>
                <a:path w="7200" h="8542" extrusionOk="0">
                  <a:moveTo>
                    <a:pt x="1" y="0"/>
                  </a:moveTo>
                  <a:lnTo>
                    <a:pt x="2459" y="8541"/>
                  </a:lnTo>
                  <a:cubicBezTo>
                    <a:pt x="2459" y="8541"/>
                    <a:pt x="6607" y="6258"/>
                    <a:pt x="7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2958250" y="3174950"/>
              <a:ext cx="182175" cy="683325"/>
            </a:xfrm>
            <a:custGeom>
              <a:avLst/>
              <a:gdLst/>
              <a:ahLst/>
              <a:cxnLst/>
              <a:rect l="l" t="t" r="r" b="b"/>
              <a:pathLst>
                <a:path w="7287" h="27333" extrusionOk="0">
                  <a:moveTo>
                    <a:pt x="1081" y="0"/>
                  </a:moveTo>
                  <a:lnTo>
                    <a:pt x="1" y="27332"/>
                  </a:lnTo>
                  <a:lnTo>
                    <a:pt x="7287" y="26321"/>
                  </a:lnTo>
                  <a:cubicBezTo>
                    <a:pt x="7287" y="26321"/>
                    <a:pt x="6938" y="19140"/>
                    <a:pt x="5753" y="11278"/>
                  </a:cubicBezTo>
                  <a:cubicBezTo>
                    <a:pt x="4568" y="3399"/>
                    <a:pt x="1081" y="0"/>
                    <a:pt x="1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1829150" y="3223300"/>
              <a:ext cx="513800" cy="711225"/>
            </a:xfrm>
            <a:custGeom>
              <a:avLst/>
              <a:gdLst/>
              <a:ahLst/>
              <a:cxnLst/>
              <a:rect l="l" t="t" r="r" b="b"/>
              <a:pathLst>
                <a:path w="20552" h="28449" extrusionOk="0">
                  <a:moveTo>
                    <a:pt x="15218" y="1"/>
                  </a:moveTo>
                  <a:cubicBezTo>
                    <a:pt x="15061" y="18"/>
                    <a:pt x="14922" y="53"/>
                    <a:pt x="14782" y="106"/>
                  </a:cubicBezTo>
                  <a:cubicBezTo>
                    <a:pt x="10372" y="1552"/>
                    <a:pt x="0" y="15515"/>
                    <a:pt x="0" y="15515"/>
                  </a:cubicBezTo>
                  <a:lnTo>
                    <a:pt x="6433" y="28449"/>
                  </a:lnTo>
                  <a:lnTo>
                    <a:pt x="13963" y="22539"/>
                  </a:lnTo>
                  <a:lnTo>
                    <a:pt x="14015" y="22853"/>
                  </a:lnTo>
                  <a:lnTo>
                    <a:pt x="14608" y="26984"/>
                  </a:lnTo>
                  <a:lnTo>
                    <a:pt x="14643" y="27176"/>
                  </a:lnTo>
                  <a:lnTo>
                    <a:pt x="15322" y="27438"/>
                  </a:lnTo>
                  <a:lnTo>
                    <a:pt x="15532" y="27141"/>
                  </a:lnTo>
                  <a:lnTo>
                    <a:pt x="16978" y="25241"/>
                  </a:lnTo>
                  <a:lnTo>
                    <a:pt x="18687" y="23045"/>
                  </a:lnTo>
                  <a:lnTo>
                    <a:pt x="20552" y="12377"/>
                  </a:lnTo>
                  <a:lnTo>
                    <a:pt x="15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2195200" y="3084000"/>
              <a:ext cx="856325" cy="1210050"/>
            </a:xfrm>
            <a:custGeom>
              <a:avLst/>
              <a:gdLst/>
              <a:ahLst/>
              <a:cxnLst/>
              <a:rect l="l" t="t" r="r" b="b"/>
              <a:pathLst>
                <a:path w="34253" h="48402" extrusionOk="0">
                  <a:moveTo>
                    <a:pt x="16913" y="0"/>
                  </a:moveTo>
                  <a:cubicBezTo>
                    <a:pt x="15173" y="0"/>
                    <a:pt x="13303" y="109"/>
                    <a:pt x="11313" y="361"/>
                  </a:cubicBezTo>
                  <a:cubicBezTo>
                    <a:pt x="11313" y="361"/>
                    <a:pt x="3278" y="2801"/>
                    <a:pt x="105" y="5556"/>
                  </a:cubicBezTo>
                  <a:cubicBezTo>
                    <a:pt x="105" y="5556"/>
                    <a:pt x="123" y="5590"/>
                    <a:pt x="140" y="5660"/>
                  </a:cubicBezTo>
                  <a:cubicBezTo>
                    <a:pt x="489" y="6828"/>
                    <a:pt x="3435" y="16816"/>
                    <a:pt x="3034" y="23022"/>
                  </a:cubicBezTo>
                  <a:cubicBezTo>
                    <a:pt x="2912" y="25288"/>
                    <a:pt x="2441" y="27519"/>
                    <a:pt x="1639" y="29628"/>
                  </a:cubicBezTo>
                  <a:cubicBezTo>
                    <a:pt x="1360" y="30395"/>
                    <a:pt x="1012" y="31145"/>
                    <a:pt x="593" y="31842"/>
                  </a:cubicBezTo>
                  <a:cubicBezTo>
                    <a:pt x="419" y="32173"/>
                    <a:pt x="227" y="32487"/>
                    <a:pt x="1" y="32783"/>
                  </a:cubicBezTo>
                  <a:lnTo>
                    <a:pt x="70" y="34195"/>
                  </a:lnTo>
                  <a:lnTo>
                    <a:pt x="280" y="38535"/>
                  </a:lnTo>
                  <a:lnTo>
                    <a:pt x="419" y="41411"/>
                  </a:lnTo>
                  <a:lnTo>
                    <a:pt x="646" y="45769"/>
                  </a:lnTo>
                  <a:lnTo>
                    <a:pt x="768" y="48332"/>
                  </a:lnTo>
                  <a:lnTo>
                    <a:pt x="6258" y="48332"/>
                  </a:lnTo>
                  <a:lnTo>
                    <a:pt x="32632" y="48401"/>
                  </a:lnTo>
                  <a:cubicBezTo>
                    <a:pt x="32632" y="48401"/>
                    <a:pt x="32649" y="47460"/>
                    <a:pt x="32684" y="45891"/>
                  </a:cubicBezTo>
                  <a:cubicBezTo>
                    <a:pt x="32702" y="44549"/>
                    <a:pt x="32736" y="42771"/>
                    <a:pt x="32789" y="40749"/>
                  </a:cubicBezTo>
                  <a:cubicBezTo>
                    <a:pt x="32789" y="40087"/>
                    <a:pt x="32806" y="39389"/>
                    <a:pt x="32824" y="38692"/>
                  </a:cubicBezTo>
                  <a:cubicBezTo>
                    <a:pt x="32858" y="37036"/>
                    <a:pt x="32911" y="35293"/>
                    <a:pt x="32946" y="33533"/>
                  </a:cubicBezTo>
                  <a:cubicBezTo>
                    <a:pt x="33120" y="26508"/>
                    <a:pt x="33364" y="19169"/>
                    <a:pt x="33660" y="16938"/>
                  </a:cubicBezTo>
                  <a:cubicBezTo>
                    <a:pt x="34253" y="12284"/>
                    <a:pt x="33242" y="5050"/>
                    <a:pt x="31725" y="3621"/>
                  </a:cubicBezTo>
                  <a:cubicBezTo>
                    <a:pt x="30473" y="2440"/>
                    <a:pt x="25156" y="0"/>
                    <a:pt x="16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2196500" y="3922300"/>
              <a:ext cx="822350" cy="142650"/>
            </a:xfrm>
            <a:custGeom>
              <a:avLst/>
              <a:gdLst/>
              <a:ahLst/>
              <a:cxnLst/>
              <a:rect l="l" t="t" r="r" b="b"/>
              <a:pathLst>
                <a:path w="32894" h="5706" extrusionOk="0">
                  <a:moveTo>
                    <a:pt x="32894" y="1"/>
                  </a:moveTo>
                  <a:lnTo>
                    <a:pt x="32894" y="1"/>
                  </a:lnTo>
                  <a:cubicBezTo>
                    <a:pt x="28057" y="968"/>
                    <a:pt x="21755" y="1261"/>
                    <a:pt x="15903" y="1261"/>
                  </a:cubicBezTo>
                  <a:cubicBezTo>
                    <a:pt x="8786" y="1261"/>
                    <a:pt x="2335" y="827"/>
                    <a:pt x="1" y="646"/>
                  </a:cubicBezTo>
                  <a:lnTo>
                    <a:pt x="1" y="646"/>
                  </a:lnTo>
                  <a:lnTo>
                    <a:pt x="228" y="4986"/>
                  </a:lnTo>
                  <a:cubicBezTo>
                    <a:pt x="3601" y="5528"/>
                    <a:pt x="8710" y="5705"/>
                    <a:pt x="13959" y="5705"/>
                  </a:cubicBezTo>
                  <a:cubicBezTo>
                    <a:pt x="21540" y="5705"/>
                    <a:pt x="29414" y="5335"/>
                    <a:pt x="32772" y="5160"/>
                  </a:cubicBezTo>
                  <a:cubicBezTo>
                    <a:pt x="32806" y="3504"/>
                    <a:pt x="32859" y="1761"/>
                    <a:pt x="32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7"/>
            <p:cNvSpPr/>
            <p:nvPr/>
          </p:nvSpPr>
          <p:spPr>
            <a:xfrm>
              <a:off x="2205225" y="4113600"/>
              <a:ext cx="809700" cy="131125"/>
            </a:xfrm>
            <a:custGeom>
              <a:avLst/>
              <a:gdLst/>
              <a:ahLst/>
              <a:cxnLst/>
              <a:rect l="l" t="t" r="r" b="b"/>
              <a:pathLst>
                <a:path w="32388" h="5245" extrusionOk="0">
                  <a:moveTo>
                    <a:pt x="32388" y="1"/>
                  </a:moveTo>
                  <a:lnTo>
                    <a:pt x="32388" y="1"/>
                  </a:lnTo>
                  <a:cubicBezTo>
                    <a:pt x="27857" y="530"/>
                    <a:pt x="22060" y="705"/>
                    <a:pt x="16558" y="705"/>
                  </a:cubicBezTo>
                  <a:cubicBezTo>
                    <a:pt x="9380" y="705"/>
                    <a:pt x="2704" y="407"/>
                    <a:pt x="1" y="210"/>
                  </a:cubicBezTo>
                  <a:lnTo>
                    <a:pt x="1" y="210"/>
                  </a:lnTo>
                  <a:lnTo>
                    <a:pt x="227" y="4568"/>
                  </a:lnTo>
                  <a:cubicBezTo>
                    <a:pt x="3612" y="5077"/>
                    <a:pt x="8573" y="5245"/>
                    <a:pt x="13660" y="5245"/>
                  </a:cubicBezTo>
                  <a:cubicBezTo>
                    <a:pt x="21121" y="5245"/>
                    <a:pt x="28853" y="4883"/>
                    <a:pt x="32283" y="4707"/>
                  </a:cubicBezTo>
                  <a:cubicBezTo>
                    <a:pt x="32301" y="3365"/>
                    <a:pt x="32335" y="2040"/>
                    <a:pt x="32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7"/>
            <p:cNvSpPr/>
            <p:nvPr/>
          </p:nvSpPr>
          <p:spPr>
            <a:xfrm>
              <a:off x="2178200" y="3786775"/>
              <a:ext cx="173475" cy="505525"/>
            </a:xfrm>
            <a:custGeom>
              <a:avLst/>
              <a:gdLst/>
              <a:ahLst/>
              <a:cxnLst/>
              <a:rect l="l" t="t" r="r" b="b"/>
              <a:pathLst>
                <a:path w="6939" h="20221" extrusionOk="0">
                  <a:moveTo>
                    <a:pt x="1" y="0"/>
                  </a:moveTo>
                  <a:lnTo>
                    <a:pt x="36" y="314"/>
                  </a:lnTo>
                  <a:lnTo>
                    <a:pt x="663" y="4637"/>
                  </a:lnTo>
                  <a:lnTo>
                    <a:pt x="733" y="6067"/>
                  </a:lnTo>
                  <a:lnTo>
                    <a:pt x="960" y="10407"/>
                  </a:lnTo>
                  <a:lnTo>
                    <a:pt x="1099" y="13283"/>
                  </a:lnTo>
                  <a:lnTo>
                    <a:pt x="1308" y="17641"/>
                  </a:lnTo>
                  <a:lnTo>
                    <a:pt x="1430" y="20203"/>
                  </a:lnTo>
                  <a:lnTo>
                    <a:pt x="3836" y="20221"/>
                  </a:lnTo>
                  <a:lnTo>
                    <a:pt x="6938" y="20221"/>
                  </a:lnTo>
                  <a:lnTo>
                    <a:pt x="1570" y="4602"/>
                  </a:lnTo>
                  <a:lnTo>
                    <a:pt x="1273" y="37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2178200" y="3758025"/>
              <a:ext cx="43175" cy="139900"/>
            </a:xfrm>
            <a:custGeom>
              <a:avLst/>
              <a:gdLst/>
              <a:ahLst/>
              <a:cxnLst/>
              <a:rect l="l" t="t" r="r" b="b"/>
              <a:pathLst>
                <a:path w="1727" h="5596" extrusionOk="0">
                  <a:moveTo>
                    <a:pt x="1726" y="0"/>
                  </a:moveTo>
                  <a:lnTo>
                    <a:pt x="1" y="1150"/>
                  </a:lnTo>
                  <a:lnTo>
                    <a:pt x="36" y="1464"/>
                  </a:lnTo>
                  <a:lnTo>
                    <a:pt x="646" y="5595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2155975" y="2529125"/>
              <a:ext cx="828450" cy="790150"/>
            </a:xfrm>
            <a:custGeom>
              <a:avLst/>
              <a:gdLst/>
              <a:ahLst/>
              <a:cxnLst/>
              <a:rect l="l" t="t" r="r" b="b"/>
              <a:pathLst>
                <a:path w="33138" h="31606" extrusionOk="0">
                  <a:moveTo>
                    <a:pt x="19315" y="0"/>
                  </a:moveTo>
                  <a:cubicBezTo>
                    <a:pt x="18565" y="0"/>
                    <a:pt x="17833" y="87"/>
                    <a:pt x="17118" y="262"/>
                  </a:cubicBezTo>
                  <a:cubicBezTo>
                    <a:pt x="16996" y="279"/>
                    <a:pt x="16857" y="314"/>
                    <a:pt x="16735" y="349"/>
                  </a:cubicBezTo>
                  <a:cubicBezTo>
                    <a:pt x="15846" y="593"/>
                    <a:pt x="15009" y="959"/>
                    <a:pt x="14207" y="1429"/>
                  </a:cubicBezTo>
                  <a:cubicBezTo>
                    <a:pt x="13946" y="1586"/>
                    <a:pt x="13684" y="1743"/>
                    <a:pt x="13423" y="1935"/>
                  </a:cubicBezTo>
                  <a:cubicBezTo>
                    <a:pt x="11680" y="3155"/>
                    <a:pt x="10233" y="4724"/>
                    <a:pt x="9170" y="6572"/>
                  </a:cubicBezTo>
                  <a:cubicBezTo>
                    <a:pt x="8455" y="7792"/>
                    <a:pt x="7880" y="9082"/>
                    <a:pt x="7444" y="10441"/>
                  </a:cubicBezTo>
                  <a:cubicBezTo>
                    <a:pt x="7304" y="10895"/>
                    <a:pt x="7182" y="11348"/>
                    <a:pt x="7060" y="11801"/>
                  </a:cubicBezTo>
                  <a:cubicBezTo>
                    <a:pt x="6520" y="13962"/>
                    <a:pt x="6729" y="16333"/>
                    <a:pt x="5317" y="18146"/>
                  </a:cubicBezTo>
                  <a:cubicBezTo>
                    <a:pt x="4115" y="19662"/>
                    <a:pt x="2319" y="20621"/>
                    <a:pt x="1238" y="22225"/>
                  </a:cubicBezTo>
                  <a:cubicBezTo>
                    <a:pt x="36" y="23968"/>
                    <a:pt x="1" y="26199"/>
                    <a:pt x="262" y="28204"/>
                  </a:cubicBezTo>
                  <a:cubicBezTo>
                    <a:pt x="262" y="28396"/>
                    <a:pt x="332" y="28570"/>
                    <a:pt x="419" y="28744"/>
                  </a:cubicBezTo>
                  <a:cubicBezTo>
                    <a:pt x="593" y="28936"/>
                    <a:pt x="838" y="29093"/>
                    <a:pt x="1116" y="29145"/>
                  </a:cubicBezTo>
                  <a:lnTo>
                    <a:pt x="1273" y="29180"/>
                  </a:lnTo>
                  <a:cubicBezTo>
                    <a:pt x="1866" y="29372"/>
                    <a:pt x="2476" y="29546"/>
                    <a:pt x="3069" y="29703"/>
                  </a:cubicBezTo>
                  <a:lnTo>
                    <a:pt x="3104" y="29720"/>
                  </a:lnTo>
                  <a:cubicBezTo>
                    <a:pt x="3121" y="29651"/>
                    <a:pt x="3138" y="29581"/>
                    <a:pt x="3138" y="29494"/>
                  </a:cubicBezTo>
                  <a:cubicBezTo>
                    <a:pt x="3278" y="28134"/>
                    <a:pt x="3714" y="26827"/>
                    <a:pt x="4446" y="25676"/>
                  </a:cubicBezTo>
                  <a:lnTo>
                    <a:pt x="4446" y="25676"/>
                  </a:lnTo>
                  <a:cubicBezTo>
                    <a:pt x="4411" y="26286"/>
                    <a:pt x="4481" y="26687"/>
                    <a:pt x="4498" y="27315"/>
                  </a:cubicBezTo>
                  <a:cubicBezTo>
                    <a:pt x="4515" y="28291"/>
                    <a:pt x="4655" y="29250"/>
                    <a:pt x="4934" y="30191"/>
                  </a:cubicBezTo>
                  <a:cubicBezTo>
                    <a:pt x="7060" y="30696"/>
                    <a:pt x="9204" y="31080"/>
                    <a:pt x="11383" y="31324"/>
                  </a:cubicBezTo>
                  <a:cubicBezTo>
                    <a:pt x="11436" y="31324"/>
                    <a:pt x="11488" y="31341"/>
                    <a:pt x="11540" y="31341"/>
                  </a:cubicBezTo>
                  <a:cubicBezTo>
                    <a:pt x="12917" y="31498"/>
                    <a:pt x="14294" y="31568"/>
                    <a:pt x="15671" y="31603"/>
                  </a:cubicBezTo>
                  <a:lnTo>
                    <a:pt x="15811" y="31603"/>
                  </a:lnTo>
                  <a:cubicBezTo>
                    <a:pt x="15967" y="31605"/>
                    <a:pt x="16123" y="31606"/>
                    <a:pt x="16279" y="31606"/>
                  </a:cubicBezTo>
                  <a:cubicBezTo>
                    <a:pt x="18775" y="31606"/>
                    <a:pt x="21282" y="31344"/>
                    <a:pt x="23742" y="30836"/>
                  </a:cubicBezTo>
                  <a:lnTo>
                    <a:pt x="23899" y="30801"/>
                  </a:lnTo>
                  <a:cubicBezTo>
                    <a:pt x="24980" y="30574"/>
                    <a:pt x="26043" y="30278"/>
                    <a:pt x="27071" y="29929"/>
                  </a:cubicBezTo>
                  <a:lnTo>
                    <a:pt x="27228" y="29877"/>
                  </a:lnTo>
                  <a:cubicBezTo>
                    <a:pt x="28205" y="29546"/>
                    <a:pt x="29181" y="29162"/>
                    <a:pt x="30105" y="28727"/>
                  </a:cubicBezTo>
                  <a:cubicBezTo>
                    <a:pt x="30174" y="27907"/>
                    <a:pt x="30105" y="27106"/>
                    <a:pt x="29895" y="26321"/>
                  </a:cubicBezTo>
                  <a:cubicBezTo>
                    <a:pt x="29634" y="25293"/>
                    <a:pt x="29303" y="24282"/>
                    <a:pt x="28884" y="23306"/>
                  </a:cubicBezTo>
                  <a:lnTo>
                    <a:pt x="28884" y="23306"/>
                  </a:lnTo>
                  <a:cubicBezTo>
                    <a:pt x="30139" y="24630"/>
                    <a:pt x="31046" y="26234"/>
                    <a:pt x="31534" y="27977"/>
                  </a:cubicBezTo>
                  <a:cubicBezTo>
                    <a:pt x="31795" y="27838"/>
                    <a:pt x="32039" y="27681"/>
                    <a:pt x="32301" y="27524"/>
                  </a:cubicBezTo>
                  <a:cubicBezTo>
                    <a:pt x="32545" y="27384"/>
                    <a:pt x="32754" y="27193"/>
                    <a:pt x="32928" y="26966"/>
                  </a:cubicBezTo>
                  <a:cubicBezTo>
                    <a:pt x="32946" y="26949"/>
                    <a:pt x="32946" y="26914"/>
                    <a:pt x="32963" y="26896"/>
                  </a:cubicBezTo>
                  <a:cubicBezTo>
                    <a:pt x="33016" y="26757"/>
                    <a:pt x="33068" y="26635"/>
                    <a:pt x="33085" y="26496"/>
                  </a:cubicBezTo>
                  <a:cubicBezTo>
                    <a:pt x="33085" y="26391"/>
                    <a:pt x="33103" y="26304"/>
                    <a:pt x="33103" y="26199"/>
                  </a:cubicBezTo>
                  <a:cubicBezTo>
                    <a:pt x="33138" y="25467"/>
                    <a:pt x="32998" y="24752"/>
                    <a:pt x="32719" y="24090"/>
                  </a:cubicBezTo>
                  <a:cubicBezTo>
                    <a:pt x="32632" y="23898"/>
                    <a:pt x="32527" y="23707"/>
                    <a:pt x="32423" y="23515"/>
                  </a:cubicBezTo>
                  <a:cubicBezTo>
                    <a:pt x="31569" y="22051"/>
                    <a:pt x="30174" y="20900"/>
                    <a:pt x="29582" y="18599"/>
                  </a:cubicBezTo>
                  <a:cubicBezTo>
                    <a:pt x="29547" y="18442"/>
                    <a:pt x="29512" y="18285"/>
                    <a:pt x="29477" y="18146"/>
                  </a:cubicBezTo>
                  <a:cubicBezTo>
                    <a:pt x="29460" y="18059"/>
                    <a:pt x="29442" y="17972"/>
                    <a:pt x="29442" y="17885"/>
                  </a:cubicBezTo>
                  <a:cubicBezTo>
                    <a:pt x="29407" y="17675"/>
                    <a:pt x="29372" y="17484"/>
                    <a:pt x="29355" y="17274"/>
                  </a:cubicBezTo>
                  <a:cubicBezTo>
                    <a:pt x="29163" y="15601"/>
                    <a:pt x="29372" y="13980"/>
                    <a:pt x="29407" y="12237"/>
                  </a:cubicBezTo>
                  <a:lnTo>
                    <a:pt x="29407" y="11888"/>
                  </a:lnTo>
                  <a:lnTo>
                    <a:pt x="29407" y="11470"/>
                  </a:lnTo>
                  <a:cubicBezTo>
                    <a:pt x="29390" y="9273"/>
                    <a:pt x="29250" y="7077"/>
                    <a:pt x="28396" y="5020"/>
                  </a:cubicBezTo>
                  <a:cubicBezTo>
                    <a:pt x="27734" y="3434"/>
                    <a:pt x="26444" y="2214"/>
                    <a:pt x="24893" y="1377"/>
                  </a:cubicBezTo>
                  <a:lnTo>
                    <a:pt x="24788" y="1307"/>
                  </a:lnTo>
                  <a:cubicBezTo>
                    <a:pt x="24352" y="1081"/>
                    <a:pt x="23916" y="889"/>
                    <a:pt x="23481" y="715"/>
                  </a:cubicBezTo>
                  <a:lnTo>
                    <a:pt x="23341" y="680"/>
                  </a:lnTo>
                  <a:cubicBezTo>
                    <a:pt x="23027" y="558"/>
                    <a:pt x="22696" y="453"/>
                    <a:pt x="22365" y="366"/>
                  </a:cubicBezTo>
                  <a:lnTo>
                    <a:pt x="22226" y="331"/>
                  </a:lnTo>
                  <a:cubicBezTo>
                    <a:pt x="22034" y="296"/>
                    <a:pt x="21860" y="244"/>
                    <a:pt x="21668" y="209"/>
                  </a:cubicBezTo>
                  <a:cubicBezTo>
                    <a:pt x="21616" y="192"/>
                    <a:pt x="21563" y="174"/>
                    <a:pt x="21511" y="174"/>
                  </a:cubicBezTo>
                  <a:cubicBezTo>
                    <a:pt x="21127" y="105"/>
                    <a:pt x="20744" y="52"/>
                    <a:pt x="20343" y="18"/>
                  </a:cubicBezTo>
                  <a:cubicBezTo>
                    <a:pt x="20320" y="18"/>
                    <a:pt x="20297" y="25"/>
                    <a:pt x="20263" y="25"/>
                  </a:cubicBezTo>
                  <a:cubicBezTo>
                    <a:pt x="20246" y="25"/>
                    <a:pt x="20227" y="23"/>
                    <a:pt x="20204" y="18"/>
                  </a:cubicBezTo>
                  <a:cubicBezTo>
                    <a:pt x="20134" y="0"/>
                    <a:pt x="20064" y="0"/>
                    <a:pt x="19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2160775" y="2564850"/>
              <a:ext cx="350400" cy="694225"/>
            </a:xfrm>
            <a:custGeom>
              <a:avLst/>
              <a:gdLst/>
              <a:ahLst/>
              <a:cxnLst/>
              <a:rect l="l" t="t" r="r" b="b"/>
              <a:pathLst>
                <a:path w="14016" h="27769" extrusionOk="0">
                  <a:moveTo>
                    <a:pt x="14015" y="0"/>
                  </a:moveTo>
                  <a:lnTo>
                    <a:pt x="14015" y="0"/>
                  </a:lnTo>
                  <a:cubicBezTo>
                    <a:pt x="13736" y="157"/>
                    <a:pt x="13475" y="332"/>
                    <a:pt x="13213" y="506"/>
                  </a:cubicBezTo>
                  <a:cubicBezTo>
                    <a:pt x="11714" y="1883"/>
                    <a:pt x="10512" y="3574"/>
                    <a:pt x="9727" y="5456"/>
                  </a:cubicBezTo>
                  <a:cubicBezTo>
                    <a:pt x="8890" y="7444"/>
                    <a:pt x="8559" y="9605"/>
                    <a:pt x="8350" y="11261"/>
                  </a:cubicBezTo>
                  <a:lnTo>
                    <a:pt x="8298" y="11644"/>
                  </a:lnTo>
                  <a:cubicBezTo>
                    <a:pt x="8106" y="13213"/>
                    <a:pt x="7914" y="14817"/>
                    <a:pt x="7060" y="16124"/>
                  </a:cubicBezTo>
                  <a:cubicBezTo>
                    <a:pt x="6398" y="17153"/>
                    <a:pt x="5387" y="17902"/>
                    <a:pt x="4411" y="18634"/>
                  </a:cubicBezTo>
                  <a:cubicBezTo>
                    <a:pt x="3661" y="19157"/>
                    <a:pt x="2964" y="19750"/>
                    <a:pt x="2336" y="20395"/>
                  </a:cubicBezTo>
                  <a:cubicBezTo>
                    <a:pt x="558" y="22400"/>
                    <a:pt x="1" y="25206"/>
                    <a:pt x="907" y="27716"/>
                  </a:cubicBezTo>
                  <a:lnTo>
                    <a:pt x="1064" y="27768"/>
                  </a:lnTo>
                  <a:cubicBezTo>
                    <a:pt x="140" y="25276"/>
                    <a:pt x="663" y="22469"/>
                    <a:pt x="2423" y="20482"/>
                  </a:cubicBezTo>
                  <a:cubicBezTo>
                    <a:pt x="3068" y="19837"/>
                    <a:pt x="3748" y="19262"/>
                    <a:pt x="4498" y="18739"/>
                  </a:cubicBezTo>
                  <a:cubicBezTo>
                    <a:pt x="5474" y="18007"/>
                    <a:pt x="6502" y="17240"/>
                    <a:pt x="7182" y="16194"/>
                  </a:cubicBezTo>
                  <a:cubicBezTo>
                    <a:pt x="8054" y="14869"/>
                    <a:pt x="8246" y="13231"/>
                    <a:pt x="8437" y="11662"/>
                  </a:cubicBezTo>
                  <a:lnTo>
                    <a:pt x="8472" y="11278"/>
                  </a:lnTo>
                  <a:cubicBezTo>
                    <a:pt x="8681" y="9622"/>
                    <a:pt x="9012" y="7478"/>
                    <a:pt x="9849" y="5509"/>
                  </a:cubicBezTo>
                  <a:cubicBezTo>
                    <a:pt x="10756" y="3347"/>
                    <a:pt x="12185" y="1465"/>
                    <a:pt x="14015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2206975" y="2535650"/>
              <a:ext cx="376975" cy="736500"/>
            </a:xfrm>
            <a:custGeom>
              <a:avLst/>
              <a:gdLst/>
              <a:ahLst/>
              <a:cxnLst/>
              <a:rect l="l" t="t" r="r" b="b"/>
              <a:pathLst>
                <a:path w="15079" h="29460" extrusionOk="0">
                  <a:moveTo>
                    <a:pt x="15078" y="1"/>
                  </a:moveTo>
                  <a:lnTo>
                    <a:pt x="15078" y="1"/>
                  </a:lnTo>
                  <a:cubicBezTo>
                    <a:pt x="14956" y="18"/>
                    <a:pt x="14834" y="53"/>
                    <a:pt x="14695" y="88"/>
                  </a:cubicBezTo>
                  <a:cubicBezTo>
                    <a:pt x="11121" y="2546"/>
                    <a:pt x="8698" y="6572"/>
                    <a:pt x="8420" y="10843"/>
                  </a:cubicBezTo>
                  <a:cubicBezTo>
                    <a:pt x="8385" y="11139"/>
                    <a:pt x="8385" y="11435"/>
                    <a:pt x="8367" y="11732"/>
                  </a:cubicBezTo>
                  <a:cubicBezTo>
                    <a:pt x="8367" y="12516"/>
                    <a:pt x="8280" y="13283"/>
                    <a:pt x="8123" y="14033"/>
                  </a:cubicBezTo>
                  <a:cubicBezTo>
                    <a:pt x="7670" y="15741"/>
                    <a:pt x="6398" y="17118"/>
                    <a:pt x="5212" y="18251"/>
                  </a:cubicBezTo>
                  <a:cubicBezTo>
                    <a:pt x="4968" y="18478"/>
                    <a:pt x="4724" y="18704"/>
                    <a:pt x="4480" y="18913"/>
                  </a:cubicBezTo>
                  <a:cubicBezTo>
                    <a:pt x="3434" y="19872"/>
                    <a:pt x="2371" y="20848"/>
                    <a:pt x="1604" y="22051"/>
                  </a:cubicBezTo>
                  <a:cubicBezTo>
                    <a:pt x="227" y="24265"/>
                    <a:pt x="0" y="27036"/>
                    <a:pt x="1011" y="29459"/>
                  </a:cubicBezTo>
                  <a:lnTo>
                    <a:pt x="1046" y="29459"/>
                  </a:lnTo>
                  <a:cubicBezTo>
                    <a:pt x="1064" y="29390"/>
                    <a:pt x="1081" y="29320"/>
                    <a:pt x="1081" y="29250"/>
                  </a:cubicBezTo>
                  <a:cubicBezTo>
                    <a:pt x="157" y="26897"/>
                    <a:pt x="384" y="24247"/>
                    <a:pt x="1726" y="22121"/>
                  </a:cubicBezTo>
                  <a:cubicBezTo>
                    <a:pt x="2475" y="20935"/>
                    <a:pt x="3539" y="19959"/>
                    <a:pt x="4567" y="19018"/>
                  </a:cubicBezTo>
                  <a:cubicBezTo>
                    <a:pt x="4829" y="18791"/>
                    <a:pt x="5073" y="18565"/>
                    <a:pt x="5317" y="18338"/>
                  </a:cubicBezTo>
                  <a:cubicBezTo>
                    <a:pt x="6502" y="17205"/>
                    <a:pt x="7792" y="15811"/>
                    <a:pt x="8245" y="14068"/>
                  </a:cubicBezTo>
                  <a:cubicBezTo>
                    <a:pt x="8420" y="13301"/>
                    <a:pt x="8507" y="12516"/>
                    <a:pt x="8507" y="11749"/>
                  </a:cubicBezTo>
                  <a:cubicBezTo>
                    <a:pt x="8524" y="11453"/>
                    <a:pt x="8524" y="11139"/>
                    <a:pt x="8559" y="10860"/>
                  </a:cubicBezTo>
                  <a:cubicBezTo>
                    <a:pt x="8855" y="6520"/>
                    <a:pt x="11365" y="2406"/>
                    <a:pt x="15078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2434875" y="2529125"/>
              <a:ext cx="209650" cy="783975"/>
            </a:xfrm>
            <a:custGeom>
              <a:avLst/>
              <a:gdLst/>
              <a:ahLst/>
              <a:cxnLst/>
              <a:rect l="l" t="t" r="r" b="b"/>
              <a:pathLst>
                <a:path w="8386" h="31359" extrusionOk="0">
                  <a:moveTo>
                    <a:pt x="8159" y="0"/>
                  </a:moveTo>
                  <a:cubicBezTo>
                    <a:pt x="6084" y="1464"/>
                    <a:pt x="4376" y="3382"/>
                    <a:pt x="3138" y="5596"/>
                  </a:cubicBezTo>
                  <a:cubicBezTo>
                    <a:pt x="1587" y="8332"/>
                    <a:pt x="960" y="11470"/>
                    <a:pt x="1326" y="14590"/>
                  </a:cubicBezTo>
                  <a:cubicBezTo>
                    <a:pt x="1448" y="15514"/>
                    <a:pt x="1657" y="16473"/>
                    <a:pt x="1883" y="17379"/>
                  </a:cubicBezTo>
                  <a:cubicBezTo>
                    <a:pt x="2319" y="19296"/>
                    <a:pt x="2772" y="21284"/>
                    <a:pt x="2319" y="23201"/>
                  </a:cubicBezTo>
                  <a:cubicBezTo>
                    <a:pt x="2075" y="24107"/>
                    <a:pt x="1726" y="25014"/>
                    <a:pt x="1273" y="25851"/>
                  </a:cubicBezTo>
                  <a:cubicBezTo>
                    <a:pt x="820" y="26757"/>
                    <a:pt x="367" y="27716"/>
                    <a:pt x="175" y="28727"/>
                  </a:cubicBezTo>
                  <a:cubicBezTo>
                    <a:pt x="1" y="29581"/>
                    <a:pt x="18" y="30487"/>
                    <a:pt x="227" y="31341"/>
                  </a:cubicBezTo>
                  <a:cubicBezTo>
                    <a:pt x="280" y="31341"/>
                    <a:pt x="315" y="31359"/>
                    <a:pt x="367" y="31359"/>
                  </a:cubicBezTo>
                  <a:cubicBezTo>
                    <a:pt x="158" y="30505"/>
                    <a:pt x="123" y="29598"/>
                    <a:pt x="297" y="28744"/>
                  </a:cubicBezTo>
                  <a:cubicBezTo>
                    <a:pt x="489" y="27751"/>
                    <a:pt x="960" y="26809"/>
                    <a:pt x="1395" y="25903"/>
                  </a:cubicBezTo>
                  <a:cubicBezTo>
                    <a:pt x="1831" y="25049"/>
                    <a:pt x="2197" y="24142"/>
                    <a:pt x="2459" y="23218"/>
                  </a:cubicBezTo>
                  <a:cubicBezTo>
                    <a:pt x="2912" y="21266"/>
                    <a:pt x="2459" y="19279"/>
                    <a:pt x="2023" y="17344"/>
                  </a:cubicBezTo>
                  <a:cubicBezTo>
                    <a:pt x="1796" y="16438"/>
                    <a:pt x="1587" y="15496"/>
                    <a:pt x="1465" y="14555"/>
                  </a:cubicBezTo>
                  <a:cubicBezTo>
                    <a:pt x="1099" y="11470"/>
                    <a:pt x="1726" y="8350"/>
                    <a:pt x="3243" y="5648"/>
                  </a:cubicBezTo>
                  <a:cubicBezTo>
                    <a:pt x="4515" y="3399"/>
                    <a:pt x="6259" y="1464"/>
                    <a:pt x="8385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2482825" y="2529125"/>
              <a:ext cx="178700" cy="790075"/>
            </a:xfrm>
            <a:custGeom>
              <a:avLst/>
              <a:gdLst/>
              <a:ahLst/>
              <a:cxnLst/>
              <a:rect l="l" t="t" r="r" b="b"/>
              <a:pathLst>
                <a:path w="7148" h="31603" extrusionOk="0">
                  <a:moveTo>
                    <a:pt x="6938" y="0"/>
                  </a:moveTo>
                  <a:cubicBezTo>
                    <a:pt x="4707" y="1499"/>
                    <a:pt x="2824" y="3818"/>
                    <a:pt x="1517" y="6694"/>
                  </a:cubicBezTo>
                  <a:cubicBezTo>
                    <a:pt x="419" y="9134"/>
                    <a:pt x="0" y="11400"/>
                    <a:pt x="279" y="13422"/>
                  </a:cubicBezTo>
                  <a:cubicBezTo>
                    <a:pt x="506" y="15200"/>
                    <a:pt x="1290" y="16856"/>
                    <a:pt x="2040" y="18460"/>
                  </a:cubicBezTo>
                  <a:cubicBezTo>
                    <a:pt x="2667" y="19837"/>
                    <a:pt x="3330" y="21249"/>
                    <a:pt x="3661" y="22730"/>
                  </a:cubicBezTo>
                  <a:cubicBezTo>
                    <a:pt x="4323" y="25711"/>
                    <a:pt x="3591" y="28814"/>
                    <a:pt x="2597" y="31603"/>
                  </a:cubicBezTo>
                  <a:lnTo>
                    <a:pt x="2737" y="31603"/>
                  </a:lnTo>
                  <a:cubicBezTo>
                    <a:pt x="3731" y="28814"/>
                    <a:pt x="4445" y="25694"/>
                    <a:pt x="3783" y="22696"/>
                  </a:cubicBezTo>
                  <a:cubicBezTo>
                    <a:pt x="3452" y="21196"/>
                    <a:pt x="2789" y="19784"/>
                    <a:pt x="2144" y="18407"/>
                  </a:cubicBezTo>
                  <a:cubicBezTo>
                    <a:pt x="1395" y="16804"/>
                    <a:pt x="628" y="15148"/>
                    <a:pt x="384" y="13405"/>
                  </a:cubicBezTo>
                  <a:cubicBezTo>
                    <a:pt x="122" y="11418"/>
                    <a:pt x="541" y="9169"/>
                    <a:pt x="1621" y="6763"/>
                  </a:cubicBezTo>
                  <a:cubicBezTo>
                    <a:pt x="2946" y="3835"/>
                    <a:pt x="4864" y="1499"/>
                    <a:pt x="7147" y="18"/>
                  </a:cubicBezTo>
                  <a:cubicBezTo>
                    <a:pt x="7077" y="0"/>
                    <a:pt x="7008" y="0"/>
                    <a:pt x="6938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2623150" y="2533900"/>
              <a:ext cx="157775" cy="766125"/>
            </a:xfrm>
            <a:custGeom>
              <a:avLst/>
              <a:gdLst/>
              <a:ahLst/>
              <a:cxnLst/>
              <a:rect l="l" t="t" r="r" b="b"/>
              <a:pathLst>
                <a:path w="6311" h="30645" extrusionOk="0">
                  <a:moveTo>
                    <a:pt x="2824" y="1"/>
                  </a:moveTo>
                  <a:cubicBezTo>
                    <a:pt x="1464" y="1343"/>
                    <a:pt x="575" y="3086"/>
                    <a:pt x="262" y="4969"/>
                  </a:cubicBezTo>
                  <a:cubicBezTo>
                    <a:pt x="0" y="6660"/>
                    <a:pt x="192" y="8560"/>
                    <a:pt x="872" y="10616"/>
                  </a:cubicBezTo>
                  <a:cubicBezTo>
                    <a:pt x="1412" y="12150"/>
                    <a:pt x="2040" y="13632"/>
                    <a:pt x="2754" y="15079"/>
                  </a:cubicBezTo>
                  <a:cubicBezTo>
                    <a:pt x="2876" y="15358"/>
                    <a:pt x="3016" y="15619"/>
                    <a:pt x="3138" y="15881"/>
                  </a:cubicBezTo>
                  <a:cubicBezTo>
                    <a:pt x="4323" y="18426"/>
                    <a:pt x="5473" y="21180"/>
                    <a:pt x="5857" y="24056"/>
                  </a:cubicBezTo>
                  <a:cubicBezTo>
                    <a:pt x="6171" y="26461"/>
                    <a:pt x="5892" y="28745"/>
                    <a:pt x="5055" y="30645"/>
                  </a:cubicBezTo>
                  <a:lnTo>
                    <a:pt x="5229" y="30610"/>
                  </a:lnTo>
                  <a:cubicBezTo>
                    <a:pt x="6031" y="28693"/>
                    <a:pt x="6310" y="26427"/>
                    <a:pt x="5979" y="24038"/>
                  </a:cubicBezTo>
                  <a:cubicBezTo>
                    <a:pt x="5595" y="21145"/>
                    <a:pt x="4445" y="18391"/>
                    <a:pt x="3242" y="15828"/>
                  </a:cubicBezTo>
                  <a:lnTo>
                    <a:pt x="2876" y="15027"/>
                  </a:lnTo>
                  <a:cubicBezTo>
                    <a:pt x="2162" y="13580"/>
                    <a:pt x="1534" y="12098"/>
                    <a:pt x="994" y="10582"/>
                  </a:cubicBezTo>
                  <a:cubicBezTo>
                    <a:pt x="331" y="8542"/>
                    <a:pt x="122" y="6660"/>
                    <a:pt x="401" y="5004"/>
                  </a:cubicBezTo>
                  <a:cubicBezTo>
                    <a:pt x="697" y="3104"/>
                    <a:pt x="1621" y="1360"/>
                    <a:pt x="2998" y="36"/>
                  </a:cubicBezTo>
                  <a:cubicBezTo>
                    <a:pt x="2946" y="18"/>
                    <a:pt x="2876" y="1"/>
                    <a:pt x="2824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2644925" y="2537825"/>
              <a:ext cx="202225" cy="739550"/>
            </a:xfrm>
            <a:custGeom>
              <a:avLst/>
              <a:gdLst/>
              <a:ahLst/>
              <a:cxnLst/>
              <a:rect l="l" t="t" r="r" b="b"/>
              <a:pathLst>
                <a:path w="8089" h="29582" extrusionOk="0">
                  <a:moveTo>
                    <a:pt x="2685" y="1"/>
                  </a:moveTo>
                  <a:cubicBezTo>
                    <a:pt x="1796" y="1151"/>
                    <a:pt x="1081" y="2424"/>
                    <a:pt x="593" y="3801"/>
                  </a:cubicBezTo>
                  <a:cubicBezTo>
                    <a:pt x="210" y="4777"/>
                    <a:pt x="1" y="5823"/>
                    <a:pt x="1" y="6869"/>
                  </a:cubicBezTo>
                  <a:cubicBezTo>
                    <a:pt x="53" y="8594"/>
                    <a:pt x="785" y="10355"/>
                    <a:pt x="2336" y="12429"/>
                  </a:cubicBezTo>
                  <a:cubicBezTo>
                    <a:pt x="2720" y="12970"/>
                    <a:pt x="3138" y="13492"/>
                    <a:pt x="3539" y="13981"/>
                  </a:cubicBezTo>
                  <a:cubicBezTo>
                    <a:pt x="4393" y="15044"/>
                    <a:pt x="5282" y="16142"/>
                    <a:pt x="5945" y="17345"/>
                  </a:cubicBezTo>
                  <a:cubicBezTo>
                    <a:pt x="6781" y="18948"/>
                    <a:pt x="7357" y="20674"/>
                    <a:pt x="7601" y="22470"/>
                  </a:cubicBezTo>
                  <a:cubicBezTo>
                    <a:pt x="7967" y="24823"/>
                    <a:pt x="7932" y="27228"/>
                    <a:pt x="7513" y="29581"/>
                  </a:cubicBezTo>
                  <a:lnTo>
                    <a:pt x="7670" y="29529"/>
                  </a:lnTo>
                  <a:cubicBezTo>
                    <a:pt x="8071" y="27193"/>
                    <a:pt x="8089" y="24805"/>
                    <a:pt x="7740" y="22452"/>
                  </a:cubicBezTo>
                  <a:cubicBezTo>
                    <a:pt x="7479" y="20657"/>
                    <a:pt x="6921" y="18896"/>
                    <a:pt x="6067" y="17292"/>
                  </a:cubicBezTo>
                  <a:cubicBezTo>
                    <a:pt x="5387" y="16072"/>
                    <a:pt x="4498" y="14974"/>
                    <a:pt x="3644" y="13911"/>
                  </a:cubicBezTo>
                  <a:cubicBezTo>
                    <a:pt x="3243" y="13405"/>
                    <a:pt x="2824" y="12882"/>
                    <a:pt x="2424" y="12359"/>
                  </a:cubicBezTo>
                  <a:cubicBezTo>
                    <a:pt x="907" y="10303"/>
                    <a:pt x="175" y="8559"/>
                    <a:pt x="140" y="6869"/>
                  </a:cubicBezTo>
                  <a:cubicBezTo>
                    <a:pt x="140" y="5823"/>
                    <a:pt x="332" y="4794"/>
                    <a:pt x="715" y="3836"/>
                  </a:cubicBezTo>
                  <a:cubicBezTo>
                    <a:pt x="1203" y="2459"/>
                    <a:pt x="1918" y="1186"/>
                    <a:pt x="2824" y="36"/>
                  </a:cubicBezTo>
                  <a:lnTo>
                    <a:pt x="2685" y="1"/>
                  </a:ln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2682400" y="2546550"/>
              <a:ext cx="210500" cy="436225"/>
            </a:xfrm>
            <a:custGeom>
              <a:avLst/>
              <a:gdLst/>
              <a:ahLst/>
              <a:cxnLst/>
              <a:rect l="l" t="t" r="r" b="b"/>
              <a:pathLst>
                <a:path w="8420" h="17449" extrusionOk="0">
                  <a:moveTo>
                    <a:pt x="2302" y="0"/>
                  </a:moveTo>
                  <a:cubicBezTo>
                    <a:pt x="53" y="3312"/>
                    <a:pt x="1" y="7635"/>
                    <a:pt x="2180" y="10999"/>
                  </a:cubicBezTo>
                  <a:cubicBezTo>
                    <a:pt x="3156" y="12499"/>
                    <a:pt x="4533" y="13736"/>
                    <a:pt x="5840" y="14921"/>
                  </a:cubicBezTo>
                  <a:cubicBezTo>
                    <a:pt x="6747" y="15706"/>
                    <a:pt x="7618" y="16543"/>
                    <a:pt x="8420" y="17449"/>
                  </a:cubicBezTo>
                  <a:cubicBezTo>
                    <a:pt x="8403" y="17362"/>
                    <a:pt x="8385" y="17275"/>
                    <a:pt x="8368" y="17188"/>
                  </a:cubicBezTo>
                  <a:cubicBezTo>
                    <a:pt x="7618" y="16351"/>
                    <a:pt x="6764" y="15566"/>
                    <a:pt x="5927" y="14817"/>
                  </a:cubicBezTo>
                  <a:cubicBezTo>
                    <a:pt x="4620" y="13632"/>
                    <a:pt x="3260" y="12411"/>
                    <a:pt x="2302" y="10912"/>
                  </a:cubicBezTo>
                  <a:cubicBezTo>
                    <a:pt x="1081" y="9030"/>
                    <a:pt x="541" y="6764"/>
                    <a:pt x="768" y="4532"/>
                  </a:cubicBezTo>
                  <a:cubicBezTo>
                    <a:pt x="959" y="2929"/>
                    <a:pt x="1517" y="1377"/>
                    <a:pt x="2424" y="35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2966100" y="3116975"/>
              <a:ext cx="17025" cy="84575"/>
            </a:xfrm>
            <a:custGeom>
              <a:avLst/>
              <a:gdLst/>
              <a:ahLst/>
              <a:cxnLst/>
              <a:rect l="l" t="t" r="r" b="b"/>
              <a:pathLst>
                <a:path w="681" h="3383" extrusionOk="0">
                  <a:moveTo>
                    <a:pt x="0" y="1"/>
                  </a:moveTo>
                  <a:lnTo>
                    <a:pt x="0" y="1"/>
                  </a:lnTo>
                  <a:cubicBezTo>
                    <a:pt x="332" y="1099"/>
                    <a:pt x="506" y="2232"/>
                    <a:pt x="558" y="3382"/>
                  </a:cubicBezTo>
                  <a:cubicBezTo>
                    <a:pt x="628" y="3243"/>
                    <a:pt x="663" y="3121"/>
                    <a:pt x="680" y="2982"/>
                  </a:cubicBezTo>
                  <a:cubicBezTo>
                    <a:pt x="611" y="2180"/>
                    <a:pt x="489" y="1360"/>
                    <a:pt x="297" y="576"/>
                  </a:cubicBezTo>
                  <a:cubicBezTo>
                    <a:pt x="210" y="384"/>
                    <a:pt x="122" y="175"/>
                    <a:pt x="0" y="1"/>
                  </a:cubicBezTo>
                  <a:close/>
                </a:path>
              </a:pathLst>
            </a:custGeom>
            <a:solidFill>
              <a:srgbClr val="5B3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2753000" y="2561800"/>
              <a:ext cx="138175" cy="258450"/>
            </a:xfrm>
            <a:custGeom>
              <a:avLst/>
              <a:gdLst/>
              <a:ahLst/>
              <a:cxnLst/>
              <a:rect l="l" t="t" r="r" b="b"/>
              <a:pathLst>
                <a:path w="5527" h="10338" extrusionOk="0">
                  <a:moveTo>
                    <a:pt x="907" y="0"/>
                  </a:moveTo>
                  <a:cubicBezTo>
                    <a:pt x="210" y="1447"/>
                    <a:pt x="1" y="2894"/>
                    <a:pt x="314" y="4149"/>
                  </a:cubicBezTo>
                  <a:cubicBezTo>
                    <a:pt x="558" y="5003"/>
                    <a:pt x="959" y="5805"/>
                    <a:pt x="1517" y="6520"/>
                  </a:cubicBezTo>
                  <a:cubicBezTo>
                    <a:pt x="2249" y="7531"/>
                    <a:pt x="3121" y="8437"/>
                    <a:pt x="4097" y="9222"/>
                  </a:cubicBezTo>
                  <a:cubicBezTo>
                    <a:pt x="4306" y="9396"/>
                    <a:pt x="4533" y="9570"/>
                    <a:pt x="4742" y="9727"/>
                  </a:cubicBezTo>
                  <a:cubicBezTo>
                    <a:pt x="5003" y="9936"/>
                    <a:pt x="5265" y="10128"/>
                    <a:pt x="5526" y="10337"/>
                  </a:cubicBezTo>
                  <a:lnTo>
                    <a:pt x="5526" y="10163"/>
                  </a:lnTo>
                  <a:cubicBezTo>
                    <a:pt x="5300" y="9971"/>
                    <a:pt x="5056" y="9797"/>
                    <a:pt x="4829" y="9622"/>
                  </a:cubicBezTo>
                  <a:cubicBezTo>
                    <a:pt x="4620" y="9466"/>
                    <a:pt x="4393" y="9291"/>
                    <a:pt x="4184" y="9117"/>
                  </a:cubicBezTo>
                  <a:cubicBezTo>
                    <a:pt x="3208" y="8350"/>
                    <a:pt x="2354" y="7444"/>
                    <a:pt x="1622" y="6450"/>
                  </a:cubicBezTo>
                  <a:cubicBezTo>
                    <a:pt x="1081" y="5753"/>
                    <a:pt x="680" y="4951"/>
                    <a:pt x="436" y="4114"/>
                  </a:cubicBezTo>
                  <a:cubicBezTo>
                    <a:pt x="140" y="2894"/>
                    <a:pt x="332" y="1500"/>
                    <a:pt x="1012" y="70"/>
                  </a:cubicBezTo>
                  <a:lnTo>
                    <a:pt x="907" y="0"/>
                  </a:lnTo>
                  <a:close/>
                </a:path>
              </a:pathLst>
            </a:custGeom>
            <a:solidFill>
              <a:srgbClr val="5B3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2356450" y="2678150"/>
              <a:ext cx="509875" cy="303100"/>
            </a:xfrm>
            <a:custGeom>
              <a:avLst/>
              <a:gdLst/>
              <a:ahLst/>
              <a:cxnLst/>
              <a:rect l="l" t="t" r="r" b="b"/>
              <a:pathLst>
                <a:path w="20395" h="12124" extrusionOk="0">
                  <a:moveTo>
                    <a:pt x="3852" y="1"/>
                  </a:moveTo>
                  <a:cubicBezTo>
                    <a:pt x="3452" y="18"/>
                    <a:pt x="3051" y="35"/>
                    <a:pt x="2667" y="88"/>
                  </a:cubicBezTo>
                  <a:cubicBezTo>
                    <a:pt x="2615" y="105"/>
                    <a:pt x="2563" y="105"/>
                    <a:pt x="2510" y="105"/>
                  </a:cubicBezTo>
                  <a:cubicBezTo>
                    <a:pt x="2214" y="157"/>
                    <a:pt x="1900" y="210"/>
                    <a:pt x="1604" y="297"/>
                  </a:cubicBezTo>
                  <a:cubicBezTo>
                    <a:pt x="941" y="1465"/>
                    <a:pt x="401" y="2702"/>
                    <a:pt x="0" y="3992"/>
                  </a:cubicBezTo>
                  <a:cubicBezTo>
                    <a:pt x="244" y="4759"/>
                    <a:pt x="593" y="5509"/>
                    <a:pt x="1011" y="6189"/>
                  </a:cubicBezTo>
                  <a:cubicBezTo>
                    <a:pt x="1046" y="6258"/>
                    <a:pt x="1081" y="6311"/>
                    <a:pt x="1116" y="6363"/>
                  </a:cubicBezTo>
                  <a:cubicBezTo>
                    <a:pt x="1499" y="6973"/>
                    <a:pt x="1935" y="7531"/>
                    <a:pt x="2423" y="8036"/>
                  </a:cubicBezTo>
                  <a:cubicBezTo>
                    <a:pt x="2458" y="8071"/>
                    <a:pt x="2493" y="8106"/>
                    <a:pt x="2528" y="8141"/>
                  </a:cubicBezTo>
                  <a:cubicBezTo>
                    <a:pt x="2545" y="8158"/>
                    <a:pt x="2563" y="8193"/>
                    <a:pt x="2580" y="8211"/>
                  </a:cubicBezTo>
                  <a:cubicBezTo>
                    <a:pt x="3330" y="8978"/>
                    <a:pt x="4184" y="9657"/>
                    <a:pt x="5125" y="10198"/>
                  </a:cubicBezTo>
                  <a:cubicBezTo>
                    <a:pt x="5177" y="10233"/>
                    <a:pt x="5212" y="10250"/>
                    <a:pt x="5264" y="10285"/>
                  </a:cubicBezTo>
                  <a:cubicBezTo>
                    <a:pt x="5317" y="10320"/>
                    <a:pt x="5369" y="10337"/>
                    <a:pt x="5439" y="10372"/>
                  </a:cubicBezTo>
                  <a:cubicBezTo>
                    <a:pt x="5892" y="10616"/>
                    <a:pt x="6380" y="10843"/>
                    <a:pt x="6868" y="11035"/>
                  </a:cubicBezTo>
                  <a:lnTo>
                    <a:pt x="7025" y="11104"/>
                  </a:lnTo>
                  <a:cubicBezTo>
                    <a:pt x="8887" y="11822"/>
                    <a:pt x="10902" y="12124"/>
                    <a:pt x="12923" y="12124"/>
                  </a:cubicBezTo>
                  <a:cubicBezTo>
                    <a:pt x="13456" y="12124"/>
                    <a:pt x="13989" y="12103"/>
                    <a:pt x="14520" y="12063"/>
                  </a:cubicBezTo>
                  <a:lnTo>
                    <a:pt x="14660" y="12063"/>
                  </a:lnTo>
                  <a:cubicBezTo>
                    <a:pt x="15183" y="12011"/>
                    <a:pt x="15706" y="11958"/>
                    <a:pt x="16229" y="11871"/>
                  </a:cubicBezTo>
                  <a:cubicBezTo>
                    <a:pt x="16542" y="11819"/>
                    <a:pt x="16874" y="11767"/>
                    <a:pt x="17187" y="11697"/>
                  </a:cubicBezTo>
                  <a:cubicBezTo>
                    <a:pt x="17222" y="11679"/>
                    <a:pt x="17257" y="11679"/>
                    <a:pt x="17309" y="11662"/>
                  </a:cubicBezTo>
                  <a:cubicBezTo>
                    <a:pt x="18181" y="11488"/>
                    <a:pt x="19035" y="11191"/>
                    <a:pt x="19837" y="10790"/>
                  </a:cubicBezTo>
                  <a:lnTo>
                    <a:pt x="19959" y="10721"/>
                  </a:lnTo>
                  <a:cubicBezTo>
                    <a:pt x="19994" y="10703"/>
                    <a:pt x="20029" y="10686"/>
                    <a:pt x="20064" y="10668"/>
                  </a:cubicBezTo>
                  <a:cubicBezTo>
                    <a:pt x="20168" y="10616"/>
                    <a:pt x="20273" y="10546"/>
                    <a:pt x="20360" y="10494"/>
                  </a:cubicBezTo>
                  <a:cubicBezTo>
                    <a:pt x="20186" y="8908"/>
                    <a:pt x="20377" y="7339"/>
                    <a:pt x="20395" y="5701"/>
                  </a:cubicBezTo>
                  <a:cubicBezTo>
                    <a:pt x="19628" y="5090"/>
                    <a:pt x="18808" y="4550"/>
                    <a:pt x="17937" y="4097"/>
                  </a:cubicBezTo>
                  <a:cubicBezTo>
                    <a:pt x="16525" y="3347"/>
                    <a:pt x="15061" y="2685"/>
                    <a:pt x="13579" y="2145"/>
                  </a:cubicBezTo>
                  <a:cubicBezTo>
                    <a:pt x="13527" y="2127"/>
                    <a:pt x="13475" y="2110"/>
                    <a:pt x="13440" y="2092"/>
                  </a:cubicBezTo>
                  <a:cubicBezTo>
                    <a:pt x="12760" y="1848"/>
                    <a:pt x="12097" y="1639"/>
                    <a:pt x="11418" y="1412"/>
                  </a:cubicBezTo>
                  <a:cubicBezTo>
                    <a:pt x="11383" y="1395"/>
                    <a:pt x="11330" y="1378"/>
                    <a:pt x="11296" y="1378"/>
                  </a:cubicBezTo>
                  <a:lnTo>
                    <a:pt x="10755" y="1221"/>
                  </a:lnTo>
                  <a:lnTo>
                    <a:pt x="10633" y="1186"/>
                  </a:lnTo>
                  <a:cubicBezTo>
                    <a:pt x="9797" y="942"/>
                    <a:pt x="8977" y="733"/>
                    <a:pt x="8123" y="541"/>
                  </a:cubicBezTo>
                  <a:cubicBezTo>
                    <a:pt x="7705" y="454"/>
                    <a:pt x="7286" y="349"/>
                    <a:pt x="6851" y="279"/>
                  </a:cubicBezTo>
                  <a:cubicBezTo>
                    <a:pt x="6798" y="279"/>
                    <a:pt x="6763" y="262"/>
                    <a:pt x="6711" y="262"/>
                  </a:cubicBezTo>
                  <a:cubicBezTo>
                    <a:pt x="6519" y="227"/>
                    <a:pt x="6310" y="192"/>
                    <a:pt x="6101" y="157"/>
                  </a:cubicBezTo>
                  <a:cubicBezTo>
                    <a:pt x="6049" y="140"/>
                    <a:pt x="6014" y="140"/>
                    <a:pt x="5979" y="140"/>
                  </a:cubicBezTo>
                  <a:cubicBezTo>
                    <a:pt x="5369" y="53"/>
                    <a:pt x="4741" y="1"/>
                    <a:pt x="4131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2298125" y="2413825"/>
              <a:ext cx="670625" cy="526600"/>
            </a:xfrm>
            <a:custGeom>
              <a:avLst/>
              <a:gdLst/>
              <a:ahLst/>
              <a:cxnLst/>
              <a:rect l="l" t="t" r="r" b="b"/>
              <a:pathLst>
                <a:path w="26825" h="21064" extrusionOk="0">
                  <a:moveTo>
                    <a:pt x="14833" y="0"/>
                  </a:moveTo>
                  <a:cubicBezTo>
                    <a:pt x="14197" y="0"/>
                    <a:pt x="13495" y="188"/>
                    <a:pt x="13036" y="864"/>
                  </a:cubicBezTo>
                  <a:cubicBezTo>
                    <a:pt x="13036" y="864"/>
                    <a:pt x="12755" y="773"/>
                    <a:pt x="12247" y="773"/>
                  </a:cubicBezTo>
                  <a:cubicBezTo>
                    <a:pt x="11254" y="773"/>
                    <a:pt x="9393" y="1124"/>
                    <a:pt x="7074" y="3200"/>
                  </a:cubicBezTo>
                  <a:cubicBezTo>
                    <a:pt x="4216" y="5763"/>
                    <a:pt x="3693" y="7070"/>
                    <a:pt x="2891" y="8883"/>
                  </a:cubicBezTo>
                  <a:cubicBezTo>
                    <a:pt x="2891" y="8883"/>
                    <a:pt x="2681" y="8843"/>
                    <a:pt x="2394" y="8843"/>
                  </a:cubicBezTo>
                  <a:cubicBezTo>
                    <a:pt x="1539" y="8843"/>
                    <a:pt x="0" y="9194"/>
                    <a:pt x="1252" y="11985"/>
                  </a:cubicBezTo>
                  <a:cubicBezTo>
                    <a:pt x="2926" y="15733"/>
                    <a:pt x="5976" y="18208"/>
                    <a:pt x="11258" y="19795"/>
                  </a:cubicBezTo>
                  <a:cubicBezTo>
                    <a:pt x="13921" y="20602"/>
                    <a:pt x="16673" y="21064"/>
                    <a:pt x="19107" y="21064"/>
                  </a:cubicBezTo>
                  <a:cubicBezTo>
                    <a:pt x="21245" y="21064"/>
                    <a:pt x="23136" y="20707"/>
                    <a:pt x="24506" y="19917"/>
                  </a:cubicBezTo>
                  <a:cubicBezTo>
                    <a:pt x="24924" y="19690"/>
                    <a:pt x="24994" y="19132"/>
                    <a:pt x="24663" y="18801"/>
                  </a:cubicBezTo>
                  <a:lnTo>
                    <a:pt x="24645" y="18784"/>
                  </a:lnTo>
                  <a:cubicBezTo>
                    <a:pt x="24645" y="18784"/>
                    <a:pt x="25360" y="16204"/>
                    <a:pt x="24732" y="15785"/>
                  </a:cubicBezTo>
                  <a:cubicBezTo>
                    <a:pt x="24732" y="15785"/>
                    <a:pt x="26824" y="6948"/>
                    <a:pt x="21403" y="2677"/>
                  </a:cubicBezTo>
                  <a:cubicBezTo>
                    <a:pt x="21403" y="2677"/>
                    <a:pt x="19803" y="240"/>
                    <a:pt x="17005" y="240"/>
                  </a:cubicBezTo>
                  <a:cubicBezTo>
                    <a:pt x="16782" y="240"/>
                    <a:pt x="16551" y="256"/>
                    <a:pt x="16313" y="289"/>
                  </a:cubicBezTo>
                  <a:cubicBezTo>
                    <a:pt x="16313" y="289"/>
                    <a:pt x="15623" y="0"/>
                    <a:pt x="14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2370375" y="2635875"/>
              <a:ext cx="104625" cy="158225"/>
            </a:xfrm>
            <a:custGeom>
              <a:avLst/>
              <a:gdLst/>
              <a:ahLst/>
              <a:cxnLst/>
              <a:rect l="l" t="t" r="r" b="b"/>
              <a:pathLst>
                <a:path w="4185" h="6329" fill="none" extrusionOk="0">
                  <a:moveTo>
                    <a:pt x="1" y="1"/>
                  </a:moveTo>
                  <a:cubicBezTo>
                    <a:pt x="1" y="36"/>
                    <a:pt x="315" y="4271"/>
                    <a:pt x="4184" y="6328"/>
                  </a:cubicBezTo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2468425" y="2774025"/>
              <a:ext cx="105500" cy="87625"/>
            </a:xfrm>
            <a:custGeom>
              <a:avLst/>
              <a:gdLst/>
              <a:ahLst/>
              <a:cxnLst/>
              <a:rect l="l" t="t" r="r" b="b"/>
              <a:pathLst>
                <a:path w="4220" h="3505" fill="none" extrusionOk="0">
                  <a:moveTo>
                    <a:pt x="472" y="558"/>
                  </a:moveTo>
                  <a:lnTo>
                    <a:pt x="175" y="1203"/>
                  </a:lnTo>
                  <a:cubicBezTo>
                    <a:pt x="1" y="1569"/>
                    <a:pt x="158" y="2005"/>
                    <a:pt x="524" y="2197"/>
                  </a:cubicBezTo>
                  <a:lnTo>
                    <a:pt x="2651" y="3295"/>
                  </a:lnTo>
                  <a:cubicBezTo>
                    <a:pt x="3034" y="3504"/>
                    <a:pt x="3487" y="3347"/>
                    <a:pt x="3696" y="2981"/>
                  </a:cubicBezTo>
                  <a:lnTo>
                    <a:pt x="4028" y="2319"/>
                  </a:lnTo>
                  <a:cubicBezTo>
                    <a:pt x="4219" y="1953"/>
                    <a:pt x="4080" y="1482"/>
                    <a:pt x="3696" y="1290"/>
                  </a:cubicBezTo>
                  <a:lnTo>
                    <a:pt x="1518" y="210"/>
                  </a:lnTo>
                  <a:cubicBezTo>
                    <a:pt x="1134" y="0"/>
                    <a:pt x="663" y="157"/>
                    <a:pt x="472" y="558"/>
                  </a:cubicBezTo>
                  <a:close/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2565625" y="2843750"/>
              <a:ext cx="310300" cy="81075"/>
            </a:xfrm>
            <a:custGeom>
              <a:avLst/>
              <a:gdLst/>
              <a:ahLst/>
              <a:cxnLst/>
              <a:rect l="l" t="t" r="r" b="b"/>
              <a:pathLst>
                <a:path w="12412" h="3243" fill="none" extrusionOk="0">
                  <a:moveTo>
                    <a:pt x="0" y="0"/>
                  </a:moveTo>
                  <a:cubicBezTo>
                    <a:pt x="0" y="0"/>
                    <a:pt x="5125" y="3243"/>
                    <a:pt x="12411" y="1064"/>
                  </a:cubicBezTo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2873725" y="2808450"/>
              <a:ext cx="42725" cy="85875"/>
            </a:xfrm>
            <a:custGeom>
              <a:avLst/>
              <a:gdLst/>
              <a:ahLst/>
              <a:cxnLst/>
              <a:rect l="l" t="t" r="r" b="b"/>
              <a:pathLst>
                <a:path w="1709" h="3435" fill="none" extrusionOk="0">
                  <a:moveTo>
                    <a:pt x="1708" y="0"/>
                  </a:moveTo>
                  <a:cubicBezTo>
                    <a:pt x="1708" y="0"/>
                    <a:pt x="366" y="157"/>
                    <a:pt x="261" y="872"/>
                  </a:cubicBezTo>
                  <a:cubicBezTo>
                    <a:pt x="174" y="1430"/>
                    <a:pt x="0" y="2999"/>
                    <a:pt x="227" y="3225"/>
                  </a:cubicBezTo>
                  <a:cubicBezTo>
                    <a:pt x="471" y="3434"/>
                    <a:pt x="1639" y="3016"/>
                    <a:pt x="1639" y="3016"/>
                  </a:cubicBezTo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2624875" y="2435850"/>
              <a:ext cx="104625" cy="227075"/>
            </a:xfrm>
            <a:custGeom>
              <a:avLst/>
              <a:gdLst/>
              <a:ahLst/>
              <a:cxnLst/>
              <a:rect l="l" t="t" r="r" b="b"/>
              <a:pathLst>
                <a:path w="4185" h="9083" fill="none" extrusionOk="0">
                  <a:moveTo>
                    <a:pt x="1" y="1"/>
                  </a:moveTo>
                  <a:cubicBezTo>
                    <a:pt x="2389" y="2459"/>
                    <a:pt x="3853" y="5666"/>
                    <a:pt x="4184" y="9082"/>
                  </a:cubicBezTo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2704625" y="2420600"/>
              <a:ext cx="84125" cy="242750"/>
            </a:xfrm>
            <a:custGeom>
              <a:avLst/>
              <a:gdLst/>
              <a:ahLst/>
              <a:cxnLst/>
              <a:rect l="l" t="t" r="r" b="b"/>
              <a:pathLst>
                <a:path w="3365" h="9710" fill="none" extrusionOk="0">
                  <a:moveTo>
                    <a:pt x="1" y="1"/>
                  </a:moveTo>
                  <a:cubicBezTo>
                    <a:pt x="1970" y="2650"/>
                    <a:pt x="3313" y="6415"/>
                    <a:pt x="3365" y="9710"/>
                  </a:cubicBezTo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2787000" y="2441100"/>
              <a:ext cx="57100" cy="226625"/>
            </a:xfrm>
            <a:custGeom>
              <a:avLst/>
              <a:gdLst/>
              <a:ahLst/>
              <a:cxnLst/>
              <a:rect l="l" t="t" r="r" b="b"/>
              <a:pathLst>
                <a:path w="2284" h="9065" fill="none" extrusionOk="0">
                  <a:moveTo>
                    <a:pt x="0" y="0"/>
                  </a:moveTo>
                  <a:cubicBezTo>
                    <a:pt x="1499" y="2772"/>
                    <a:pt x="2284" y="5892"/>
                    <a:pt x="2231" y="9064"/>
                  </a:cubicBezTo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2429650" y="2515925"/>
              <a:ext cx="65825" cy="65125"/>
            </a:xfrm>
            <a:custGeom>
              <a:avLst/>
              <a:gdLst/>
              <a:ahLst/>
              <a:cxnLst/>
              <a:rect l="l" t="t" r="r" b="b"/>
              <a:pathLst>
                <a:path w="2633" h="2605" extrusionOk="0">
                  <a:moveTo>
                    <a:pt x="1821" y="0"/>
                  </a:moveTo>
                  <a:cubicBezTo>
                    <a:pt x="1795" y="0"/>
                    <a:pt x="1770" y="2"/>
                    <a:pt x="1744" y="5"/>
                  </a:cubicBezTo>
                  <a:cubicBezTo>
                    <a:pt x="1447" y="40"/>
                    <a:pt x="1151" y="284"/>
                    <a:pt x="959" y="511"/>
                  </a:cubicBezTo>
                  <a:cubicBezTo>
                    <a:pt x="646" y="842"/>
                    <a:pt x="402" y="1225"/>
                    <a:pt x="192" y="1626"/>
                  </a:cubicBezTo>
                  <a:cubicBezTo>
                    <a:pt x="175" y="1679"/>
                    <a:pt x="157" y="1713"/>
                    <a:pt x="123" y="1766"/>
                  </a:cubicBezTo>
                  <a:cubicBezTo>
                    <a:pt x="35" y="1923"/>
                    <a:pt x="1" y="2114"/>
                    <a:pt x="53" y="2306"/>
                  </a:cubicBezTo>
                  <a:cubicBezTo>
                    <a:pt x="135" y="2486"/>
                    <a:pt x="323" y="2604"/>
                    <a:pt x="533" y="2604"/>
                  </a:cubicBezTo>
                  <a:cubicBezTo>
                    <a:pt x="547" y="2604"/>
                    <a:pt x="561" y="2604"/>
                    <a:pt x="576" y="2602"/>
                  </a:cubicBezTo>
                  <a:cubicBezTo>
                    <a:pt x="1116" y="2550"/>
                    <a:pt x="1604" y="2289"/>
                    <a:pt x="1935" y="1870"/>
                  </a:cubicBezTo>
                  <a:cubicBezTo>
                    <a:pt x="2302" y="1469"/>
                    <a:pt x="2633" y="946"/>
                    <a:pt x="2406" y="406"/>
                  </a:cubicBezTo>
                  <a:cubicBezTo>
                    <a:pt x="2311" y="153"/>
                    <a:pt x="2073" y="0"/>
                    <a:pt x="1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2394800" y="2591425"/>
              <a:ext cx="35750" cy="34625"/>
            </a:xfrm>
            <a:custGeom>
              <a:avLst/>
              <a:gdLst/>
              <a:ahLst/>
              <a:cxnLst/>
              <a:rect l="l" t="t" r="r" b="b"/>
              <a:pathLst>
                <a:path w="1430" h="1385" extrusionOk="0">
                  <a:moveTo>
                    <a:pt x="674" y="0"/>
                  </a:moveTo>
                  <a:cubicBezTo>
                    <a:pt x="338" y="0"/>
                    <a:pt x="104" y="373"/>
                    <a:pt x="52" y="663"/>
                  </a:cubicBezTo>
                  <a:cubicBezTo>
                    <a:pt x="0" y="890"/>
                    <a:pt x="70" y="1116"/>
                    <a:pt x="262" y="1273"/>
                  </a:cubicBezTo>
                  <a:cubicBezTo>
                    <a:pt x="358" y="1345"/>
                    <a:pt x="479" y="1384"/>
                    <a:pt x="602" y="1384"/>
                  </a:cubicBezTo>
                  <a:cubicBezTo>
                    <a:pt x="657" y="1384"/>
                    <a:pt x="713" y="1377"/>
                    <a:pt x="767" y="1360"/>
                  </a:cubicBezTo>
                  <a:cubicBezTo>
                    <a:pt x="924" y="1291"/>
                    <a:pt x="1081" y="1186"/>
                    <a:pt x="1185" y="1047"/>
                  </a:cubicBezTo>
                  <a:cubicBezTo>
                    <a:pt x="1238" y="977"/>
                    <a:pt x="1273" y="907"/>
                    <a:pt x="1290" y="820"/>
                  </a:cubicBezTo>
                  <a:cubicBezTo>
                    <a:pt x="1429" y="419"/>
                    <a:pt x="1116" y="1"/>
                    <a:pt x="697" y="1"/>
                  </a:cubicBezTo>
                  <a:cubicBezTo>
                    <a:pt x="690" y="0"/>
                    <a:pt x="682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1059550" y="3024600"/>
              <a:ext cx="435825" cy="406175"/>
            </a:xfrm>
            <a:custGeom>
              <a:avLst/>
              <a:gdLst/>
              <a:ahLst/>
              <a:cxnLst/>
              <a:rect l="l" t="t" r="r" b="b"/>
              <a:pathLst>
                <a:path w="17433" h="16247" extrusionOk="0">
                  <a:moveTo>
                    <a:pt x="10686" y="0"/>
                  </a:moveTo>
                  <a:cubicBezTo>
                    <a:pt x="10372" y="157"/>
                    <a:pt x="7653" y="3382"/>
                    <a:pt x="5893" y="5038"/>
                  </a:cubicBezTo>
                  <a:cubicBezTo>
                    <a:pt x="4115" y="6694"/>
                    <a:pt x="1" y="9256"/>
                    <a:pt x="1" y="9256"/>
                  </a:cubicBezTo>
                  <a:lnTo>
                    <a:pt x="1622" y="16246"/>
                  </a:lnTo>
                  <a:cubicBezTo>
                    <a:pt x="1622" y="16246"/>
                    <a:pt x="6259" y="11906"/>
                    <a:pt x="6991" y="11226"/>
                  </a:cubicBezTo>
                  <a:cubicBezTo>
                    <a:pt x="7723" y="10529"/>
                    <a:pt x="9205" y="10163"/>
                    <a:pt x="11087" y="8420"/>
                  </a:cubicBezTo>
                  <a:cubicBezTo>
                    <a:pt x="12307" y="7304"/>
                    <a:pt x="12883" y="5369"/>
                    <a:pt x="12883" y="5369"/>
                  </a:cubicBezTo>
                  <a:cubicBezTo>
                    <a:pt x="13283" y="4829"/>
                    <a:pt x="13754" y="4323"/>
                    <a:pt x="14260" y="3853"/>
                  </a:cubicBezTo>
                  <a:cubicBezTo>
                    <a:pt x="15061" y="3138"/>
                    <a:pt x="17432" y="872"/>
                    <a:pt x="16805" y="349"/>
                  </a:cubicBezTo>
                  <a:cubicBezTo>
                    <a:pt x="16745" y="301"/>
                    <a:pt x="16658" y="279"/>
                    <a:pt x="16549" y="279"/>
                  </a:cubicBezTo>
                  <a:cubicBezTo>
                    <a:pt x="15517" y="279"/>
                    <a:pt x="12534" y="2249"/>
                    <a:pt x="12534" y="2249"/>
                  </a:cubicBezTo>
                  <a:cubicBezTo>
                    <a:pt x="12290" y="1796"/>
                    <a:pt x="10686" y="0"/>
                    <a:pt x="10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408500" y="2870325"/>
              <a:ext cx="872025" cy="1438550"/>
            </a:xfrm>
            <a:custGeom>
              <a:avLst/>
              <a:gdLst/>
              <a:ahLst/>
              <a:cxnLst/>
              <a:rect l="l" t="t" r="r" b="b"/>
              <a:pathLst>
                <a:path w="34881" h="57542" extrusionOk="0">
                  <a:moveTo>
                    <a:pt x="14137" y="1"/>
                  </a:moveTo>
                  <a:cubicBezTo>
                    <a:pt x="14137" y="1"/>
                    <a:pt x="4550" y="7043"/>
                    <a:pt x="1639" y="15915"/>
                  </a:cubicBezTo>
                  <a:cubicBezTo>
                    <a:pt x="105" y="20587"/>
                    <a:pt x="1" y="31830"/>
                    <a:pt x="262" y="41470"/>
                  </a:cubicBezTo>
                  <a:cubicBezTo>
                    <a:pt x="297" y="43003"/>
                    <a:pt x="349" y="44520"/>
                    <a:pt x="402" y="45949"/>
                  </a:cubicBezTo>
                  <a:cubicBezTo>
                    <a:pt x="436" y="46891"/>
                    <a:pt x="471" y="47832"/>
                    <a:pt x="524" y="48703"/>
                  </a:cubicBezTo>
                  <a:cubicBezTo>
                    <a:pt x="593" y="50377"/>
                    <a:pt x="663" y="51893"/>
                    <a:pt x="733" y="53183"/>
                  </a:cubicBezTo>
                  <a:cubicBezTo>
                    <a:pt x="890" y="55868"/>
                    <a:pt x="994" y="57541"/>
                    <a:pt x="994" y="57541"/>
                  </a:cubicBezTo>
                  <a:lnTo>
                    <a:pt x="34880" y="57541"/>
                  </a:lnTo>
                  <a:lnTo>
                    <a:pt x="34009" y="53044"/>
                  </a:lnTo>
                  <a:lnTo>
                    <a:pt x="33085" y="48163"/>
                  </a:lnTo>
                  <a:lnTo>
                    <a:pt x="32614" y="45792"/>
                  </a:lnTo>
                  <a:lnTo>
                    <a:pt x="31673" y="40859"/>
                  </a:lnTo>
                  <a:lnTo>
                    <a:pt x="27716" y="20291"/>
                  </a:lnTo>
                  <a:lnTo>
                    <a:pt x="27263" y="17955"/>
                  </a:lnTo>
                  <a:lnTo>
                    <a:pt x="23463" y="6154"/>
                  </a:lnTo>
                  <a:lnTo>
                    <a:pt x="141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415050" y="3892225"/>
              <a:ext cx="809250" cy="136200"/>
            </a:xfrm>
            <a:custGeom>
              <a:avLst/>
              <a:gdLst/>
              <a:ahLst/>
              <a:cxnLst/>
              <a:rect l="l" t="t" r="r" b="b"/>
              <a:pathLst>
                <a:path w="32370" h="5448" extrusionOk="0">
                  <a:moveTo>
                    <a:pt x="31411" y="1"/>
                  </a:moveTo>
                  <a:cubicBezTo>
                    <a:pt x="26350" y="764"/>
                    <a:pt x="20136" y="1003"/>
                    <a:pt x="14319" y="1003"/>
                  </a:cubicBezTo>
                  <a:cubicBezTo>
                    <a:pt x="8716" y="1003"/>
                    <a:pt x="3481" y="782"/>
                    <a:pt x="0" y="594"/>
                  </a:cubicBezTo>
                  <a:lnTo>
                    <a:pt x="0" y="594"/>
                  </a:lnTo>
                  <a:cubicBezTo>
                    <a:pt x="52" y="2145"/>
                    <a:pt x="87" y="3644"/>
                    <a:pt x="140" y="5073"/>
                  </a:cubicBezTo>
                  <a:cubicBezTo>
                    <a:pt x="3566" y="5349"/>
                    <a:pt x="7813" y="5448"/>
                    <a:pt x="12144" y="5448"/>
                  </a:cubicBezTo>
                  <a:cubicBezTo>
                    <a:pt x="20151" y="5448"/>
                    <a:pt x="28444" y="5109"/>
                    <a:pt x="32370" y="4916"/>
                  </a:cubicBezTo>
                  <a:lnTo>
                    <a:pt x="31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421575" y="4074825"/>
              <a:ext cx="837150" cy="134625"/>
            </a:xfrm>
            <a:custGeom>
              <a:avLst/>
              <a:gdLst/>
              <a:ahLst/>
              <a:cxnLst/>
              <a:rect l="l" t="t" r="r" b="b"/>
              <a:pathLst>
                <a:path w="33486" h="5385" extrusionOk="0">
                  <a:moveTo>
                    <a:pt x="32562" y="1"/>
                  </a:moveTo>
                  <a:cubicBezTo>
                    <a:pt x="27290" y="705"/>
                    <a:pt x="20920" y="929"/>
                    <a:pt x="14956" y="929"/>
                  </a:cubicBezTo>
                  <a:cubicBezTo>
                    <a:pt x="9108" y="929"/>
                    <a:pt x="3651" y="713"/>
                    <a:pt x="1" y="523"/>
                  </a:cubicBezTo>
                  <a:lnTo>
                    <a:pt x="1" y="523"/>
                  </a:lnTo>
                  <a:cubicBezTo>
                    <a:pt x="70" y="2214"/>
                    <a:pt x="140" y="3731"/>
                    <a:pt x="210" y="5021"/>
                  </a:cubicBezTo>
                  <a:cubicBezTo>
                    <a:pt x="3788" y="5288"/>
                    <a:pt x="8191" y="5385"/>
                    <a:pt x="12681" y="5385"/>
                  </a:cubicBezTo>
                  <a:cubicBezTo>
                    <a:pt x="20767" y="5385"/>
                    <a:pt x="29137" y="5072"/>
                    <a:pt x="33486" y="4881"/>
                  </a:cubicBezTo>
                  <a:lnTo>
                    <a:pt x="32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761925" y="2870325"/>
              <a:ext cx="339500" cy="507725"/>
            </a:xfrm>
            <a:custGeom>
              <a:avLst/>
              <a:gdLst/>
              <a:ahLst/>
              <a:cxnLst/>
              <a:rect l="l" t="t" r="r" b="b"/>
              <a:pathLst>
                <a:path w="13580" h="20309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287" y="9082"/>
                    <a:pt x="8873" y="11732"/>
                  </a:cubicBezTo>
                  <a:cubicBezTo>
                    <a:pt x="9901" y="13458"/>
                    <a:pt x="12115" y="17571"/>
                    <a:pt x="13579" y="20308"/>
                  </a:cubicBezTo>
                  <a:lnTo>
                    <a:pt x="13126" y="17955"/>
                  </a:lnTo>
                  <a:lnTo>
                    <a:pt x="9326" y="61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653850" y="3836450"/>
              <a:ext cx="214425" cy="491600"/>
            </a:xfrm>
            <a:custGeom>
              <a:avLst/>
              <a:gdLst/>
              <a:ahLst/>
              <a:cxnLst/>
              <a:rect l="l" t="t" r="r" b="b"/>
              <a:pathLst>
                <a:path w="8577" h="19664" extrusionOk="0">
                  <a:moveTo>
                    <a:pt x="2929" y="1"/>
                  </a:moveTo>
                  <a:lnTo>
                    <a:pt x="192" y="558"/>
                  </a:lnTo>
                  <a:lnTo>
                    <a:pt x="0" y="19593"/>
                  </a:lnTo>
                  <a:lnTo>
                    <a:pt x="8577" y="19663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680875" y="3851225"/>
              <a:ext cx="327725" cy="449350"/>
            </a:xfrm>
            <a:custGeom>
              <a:avLst/>
              <a:gdLst/>
              <a:ahLst/>
              <a:cxnLst/>
              <a:rect l="l" t="t" r="r" b="b"/>
              <a:pathLst>
                <a:path w="13109" h="17974" extrusionOk="0">
                  <a:moveTo>
                    <a:pt x="619" y="1"/>
                  </a:moveTo>
                  <a:cubicBezTo>
                    <a:pt x="229" y="1"/>
                    <a:pt x="0" y="12"/>
                    <a:pt x="0" y="37"/>
                  </a:cubicBezTo>
                  <a:cubicBezTo>
                    <a:pt x="0" y="37"/>
                    <a:pt x="506" y="5964"/>
                    <a:pt x="1534" y="9589"/>
                  </a:cubicBezTo>
                  <a:cubicBezTo>
                    <a:pt x="2545" y="13233"/>
                    <a:pt x="3887" y="17974"/>
                    <a:pt x="3887" y="17974"/>
                  </a:cubicBezTo>
                  <a:lnTo>
                    <a:pt x="13108" y="17974"/>
                  </a:lnTo>
                  <a:cubicBezTo>
                    <a:pt x="13108" y="17974"/>
                    <a:pt x="11174" y="10025"/>
                    <a:pt x="11086" y="8073"/>
                  </a:cubicBezTo>
                  <a:cubicBezTo>
                    <a:pt x="10999" y="6121"/>
                    <a:pt x="10581" y="368"/>
                    <a:pt x="10581" y="368"/>
                  </a:cubicBezTo>
                  <a:cubicBezTo>
                    <a:pt x="10581" y="368"/>
                    <a:pt x="2883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7"/>
            <p:cNvSpPr/>
            <p:nvPr/>
          </p:nvSpPr>
          <p:spPr>
            <a:xfrm>
              <a:off x="543600" y="3142625"/>
              <a:ext cx="587025" cy="734825"/>
            </a:xfrm>
            <a:custGeom>
              <a:avLst/>
              <a:gdLst/>
              <a:ahLst/>
              <a:cxnLst/>
              <a:rect l="l" t="t" r="r" b="b"/>
              <a:pathLst>
                <a:path w="23481" h="29393" extrusionOk="0">
                  <a:moveTo>
                    <a:pt x="12529" y="1"/>
                  </a:moveTo>
                  <a:cubicBezTo>
                    <a:pt x="12305" y="1"/>
                    <a:pt x="12074" y="13"/>
                    <a:pt x="11836" y="38"/>
                  </a:cubicBezTo>
                  <a:cubicBezTo>
                    <a:pt x="0" y="1311"/>
                    <a:pt x="3382" y="29218"/>
                    <a:pt x="3382" y="29218"/>
                  </a:cubicBezTo>
                  <a:lnTo>
                    <a:pt x="18861" y="29392"/>
                  </a:lnTo>
                  <a:cubicBezTo>
                    <a:pt x="18861" y="29392"/>
                    <a:pt x="23481" y="1"/>
                    <a:pt x="12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7"/>
            <p:cNvSpPr/>
            <p:nvPr/>
          </p:nvSpPr>
          <p:spPr>
            <a:xfrm>
              <a:off x="757125" y="2395650"/>
              <a:ext cx="510700" cy="628525"/>
            </a:xfrm>
            <a:custGeom>
              <a:avLst/>
              <a:gdLst/>
              <a:ahLst/>
              <a:cxnLst/>
              <a:rect l="l" t="t" r="r" b="b"/>
              <a:pathLst>
                <a:path w="20428" h="25141" extrusionOk="0">
                  <a:moveTo>
                    <a:pt x="11774" y="1"/>
                  </a:moveTo>
                  <a:cubicBezTo>
                    <a:pt x="11572" y="1"/>
                    <a:pt x="11366" y="8"/>
                    <a:pt x="11157" y="23"/>
                  </a:cubicBezTo>
                  <a:cubicBezTo>
                    <a:pt x="4690" y="458"/>
                    <a:pt x="1" y="4903"/>
                    <a:pt x="820" y="10673"/>
                  </a:cubicBezTo>
                  <a:cubicBezTo>
                    <a:pt x="820" y="10673"/>
                    <a:pt x="1012" y="13410"/>
                    <a:pt x="1639" y="15379"/>
                  </a:cubicBezTo>
                  <a:lnTo>
                    <a:pt x="175" y="18988"/>
                  </a:lnTo>
                  <a:cubicBezTo>
                    <a:pt x="175" y="18988"/>
                    <a:pt x="4864" y="23311"/>
                    <a:pt x="9501" y="25141"/>
                  </a:cubicBezTo>
                  <a:lnTo>
                    <a:pt x="10947" y="23067"/>
                  </a:lnTo>
                  <a:cubicBezTo>
                    <a:pt x="10947" y="23067"/>
                    <a:pt x="12616" y="23689"/>
                    <a:pt x="14252" y="23689"/>
                  </a:cubicBezTo>
                  <a:cubicBezTo>
                    <a:pt x="15270" y="23689"/>
                    <a:pt x="16275" y="23448"/>
                    <a:pt x="16857" y="22666"/>
                  </a:cubicBezTo>
                  <a:cubicBezTo>
                    <a:pt x="17310" y="22056"/>
                    <a:pt x="17815" y="20713"/>
                    <a:pt x="18269" y="19092"/>
                  </a:cubicBezTo>
                  <a:cubicBezTo>
                    <a:pt x="18286" y="19040"/>
                    <a:pt x="18303" y="19005"/>
                    <a:pt x="18303" y="18970"/>
                  </a:cubicBezTo>
                  <a:cubicBezTo>
                    <a:pt x="18391" y="18709"/>
                    <a:pt x="18443" y="18447"/>
                    <a:pt x="18530" y="18186"/>
                  </a:cubicBezTo>
                  <a:cubicBezTo>
                    <a:pt x="18728" y="18222"/>
                    <a:pt x="18977" y="18258"/>
                    <a:pt x="19217" y="18258"/>
                  </a:cubicBezTo>
                  <a:cubicBezTo>
                    <a:pt x="19442" y="18258"/>
                    <a:pt x="19660" y="18226"/>
                    <a:pt x="19820" y="18134"/>
                  </a:cubicBezTo>
                  <a:cubicBezTo>
                    <a:pt x="20256" y="17890"/>
                    <a:pt x="19907" y="13514"/>
                    <a:pt x="19820" y="12294"/>
                  </a:cubicBezTo>
                  <a:cubicBezTo>
                    <a:pt x="20081" y="11004"/>
                    <a:pt x="20256" y="9697"/>
                    <a:pt x="20360" y="8390"/>
                  </a:cubicBezTo>
                  <a:cubicBezTo>
                    <a:pt x="20428" y="6366"/>
                    <a:pt x="17802" y="1"/>
                    <a:pt x="11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7"/>
            <p:cNvSpPr/>
            <p:nvPr/>
          </p:nvSpPr>
          <p:spPr>
            <a:xfrm>
              <a:off x="739250" y="2372900"/>
              <a:ext cx="547375" cy="458300"/>
            </a:xfrm>
            <a:custGeom>
              <a:avLst/>
              <a:gdLst/>
              <a:ahLst/>
              <a:cxnLst/>
              <a:rect l="l" t="t" r="r" b="b"/>
              <a:pathLst>
                <a:path w="21895" h="18332" extrusionOk="0">
                  <a:moveTo>
                    <a:pt x="13509" y="0"/>
                  </a:moveTo>
                  <a:cubicBezTo>
                    <a:pt x="12920" y="0"/>
                    <a:pt x="12334" y="144"/>
                    <a:pt x="11802" y="410"/>
                  </a:cubicBezTo>
                  <a:cubicBezTo>
                    <a:pt x="11394" y="141"/>
                    <a:pt x="10920" y="5"/>
                    <a:pt x="10446" y="5"/>
                  </a:cubicBezTo>
                  <a:cubicBezTo>
                    <a:pt x="10149" y="5"/>
                    <a:pt x="9852" y="58"/>
                    <a:pt x="9571" y="166"/>
                  </a:cubicBezTo>
                  <a:cubicBezTo>
                    <a:pt x="9117" y="392"/>
                    <a:pt x="8717" y="706"/>
                    <a:pt x="8385" y="1089"/>
                  </a:cubicBezTo>
                  <a:cubicBezTo>
                    <a:pt x="8003" y="957"/>
                    <a:pt x="7593" y="890"/>
                    <a:pt x="7182" y="890"/>
                  </a:cubicBezTo>
                  <a:cubicBezTo>
                    <a:pt x="6246" y="890"/>
                    <a:pt x="5308" y="1236"/>
                    <a:pt x="4690" y="1926"/>
                  </a:cubicBezTo>
                  <a:cubicBezTo>
                    <a:pt x="4394" y="2223"/>
                    <a:pt x="4202" y="2606"/>
                    <a:pt x="4167" y="3024"/>
                  </a:cubicBezTo>
                  <a:cubicBezTo>
                    <a:pt x="3749" y="3094"/>
                    <a:pt x="3348" y="3234"/>
                    <a:pt x="2982" y="3443"/>
                  </a:cubicBezTo>
                  <a:cubicBezTo>
                    <a:pt x="2703" y="3652"/>
                    <a:pt x="2459" y="3896"/>
                    <a:pt x="2250" y="4192"/>
                  </a:cubicBezTo>
                  <a:cubicBezTo>
                    <a:pt x="1883" y="4663"/>
                    <a:pt x="1587" y="5186"/>
                    <a:pt x="1378" y="5744"/>
                  </a:cubicBezTo>
                  <a:cubicBezTo>
                    <a:pt x="1169" y="6301"/>
                    <a:pt x="1151" y="6911"/>
                    <a:pt x="1308" y="7487"/>
                  </a:cubicBezTo>
                  <a:cubicBezTo>
                    <a:pt x="1552" y="8358"/>
                    <a:pt x="1517" y="8463"/>
                    <a:pt x="1500" y="9369"/>
                  </a:cubicBezTo>
                  <a:cubicBezTo>
                    <a:pt x="1500" y="10293"/>
                    <a:pt x="838" y="11705"/>
                    <a:pt x="1535" y="12298"/>
                  </a:cubicBezTo>
                  <a:cubicBezTo>
                    <a:pt x="1535" y="12298"/>
                    <a:pt x="1" y="14320"/>
                    <a:pt x="838" y="15557"/>
                  </a:cubicBezTo>
                  <a:cubicBezTo>
                    <a:pt x="1233" y="16155"/>
                    <a:pt x="1735" y="16310"/>
                    <a:pt x="2147" y="16310"/>
                  </a:cubicBezTo>
                  <a:cubicBezTo>
                    <a:pt x="2589" y="16310"/>
                    <a:pt x="2929" y="16133"/>
                    <a:pt x="2929" y="16133"/>
                  </a:cubicBezTo>
                  <a:lnTo>
                    <a:pt x="2929" y="16133"/>
                  </a:lnTo>
                  <a:cubicBezTo>
                    <a:pt x="2929" y="16133"/>
                    <a:pt x="2738" y="17963"/>
                    <a:pt x="4760" y="18294"/>
                  </a:cubicBezTo>
                  <a:cubicBezTo>
                    <a:pt x="4925" y="18319"/>
                    <a:pt x="5087" y="18331"/>
                    <a:pt x="5244" y="18331"/>
                  </a:cubicBezTo>
                  <a:cubicBezTo>
                    <a:pt x="7030" y="18331"/>
                    <a:pt x="8281" y="16830"/>
                    <a:pt x="8281" y="16830"/>
                  </a:cubicBezTo>
                  <a:cubicBezTo>
                    <a:pt x="8281" y="16830"/>
                    <a:pt x="8744" y="18126"/>
                    <a:pt x="9969" y="18126"/>
                  </a:cubicBezTo>
                  <a:cubicBezTo>
                    <a:pt x="10151" y="18126"/>
                    <a:pt x="10349" y="18098"/>
                    <a:pt x="10564" y="18033"/>
                  </a:cubicBezTo>
                  <a:cubicBezTo>
                    <a:pt x="12255" y="17527"/>
                    <a:pt x="13231" y="13622"/>
                    <a:pt x="13231" y="13622"/>
                  </a:cubicBezTo>
                  <a:cubicBezTo>
                    <a:pt x="13231" y="13622"/>
                    <a:pt x="13842" y="13159"/>
                    <a:pt x="14479" y="13159"/>
                  </a:cubicBezTo>
                  <a:cubicBezTo>
                    <a:pt x="14689" y="13159"/>
                    <a:pt x="14902" y="13210"/>
                    <a:pt x="15096" y="13344"/>
                  </a:cubicBezTo>
                  <a:cubicBezTo>
                    <a:pt x="15866" y="13857"/>
                    <a:pt x="15410" y="16100"/>
                    <a:pt x="16283" y="16100"/>
                  </a:cubicBezTo>
                  <a:cubicBezTo>
                    <a:pt x="16300" y="16100"/>
                    <a:pt x="16317" y="16099"/>
                    <a:pt x="16334" y="16098"/>
                  </a:cubicBezTo>
                  <a:cubicBezTo>
                    <a:pt x="17293" y="16011"/>
                    <a:pt x="18408" y="12106"/>
                    <a:pt x="18408" y="12106"/>
                  </a:cubicBezTo>
                  <a:cubicBezTo>
                    <a:pt x="18408" y="12106"/>
                    <a:pt x="18698" y="12225"/>
                    <a:pt x="19100" y="12225"/>
                  </a:cubicBezTo>
                  <a:cubicBezTo>
                    <a:pt x="19694" y="12225"/>
                    <a:pt x="20531" y="11965"/>
                    <a:pt x="21040" y="10677"/>
                  </a:cubicBezTo>
                  <a:cubicBezTo>
                    <a:pt x="21895" y="8515"/>
                    <a:pt x="20657" y="6493"/>
                    <a:pt x="20657" y="6493"/>
                  </a:cubicBezTo>
                  <a:cubicBezTo>
                    <a:pt x="20657" y="6493"/>
                    <a:pt x="21093" y="3478"/>
                    <a:pt x="19576" y="2467"/>
                  </a:cubicBezTo>
                  <a:cubicBezTo>
                    <a:pt x="18772" y="1915"/>
                    <a:pt x="17826" y="1620"/>
                    <a:pt x="16866" y="1620"/>
                  </a:cubicBezTo>
                  <a:cubicBezTo>
                    <a:pt x="16764" y="1620"/>
                    <a:pt x="16663" y="1623"/>
                    <a:pt x="16561" y="1630"/>
                  </a:cubicBezTo>
                  <a:cubicBezTo>
                    <a:pt x="16038" y="880"/>
                    <a:pt x="15271" y="340"/>
                    <a:pt x="14399" y="113"/>
                  </a:cubicBezTo>
                  <a:cubicBezTo>
                    <a:pt x="14106" y="37"/>
                    <a:pt x="13807" y="0"/>
                    <a:pt x="13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7"/>
            <p:cNvSpPr/>
            <p:nvPr/>
          </p:nvSpPr>
          <p:spPr>
            <a:xfrm>
              <a:off x="1034725" y="2695675"/>
              <a:ext cx="115500" cy="138575"/>
            </a:xfrm>
            <a:custGeom>
              <a:avLst/>
              <a:gdLst/>
              <a:ahLst/>
              <a:cxnLst/>
              <a:rect l="l" t="t" r="r" b="b"/>
              <a:pathLst>
                <a:path w="4620" h="5543" extrusionOk="0">
                  <a:moveTo>
                    <a:pt x="2443" y="1"/>
                  </a:moveTo>
                  <a:cubicBezTo>
                    <a:pt x="2171" y="1"/>
                    <a:pt x="1901" y="56"/>
                    <a:pt x="1656" y="154"/>
                  </a:cubicBezTo>
                  <a:cubicBezTo>
                    <a:pt x="1011" y="433"/>
                    <a:pt x="593" y="1078"/>
                    <a:pt x="366" y="1757"/>
                  </a:cubicBezTo>
                  <a:cubicBezTo>
                    <a:pt x="0" y="2803"/>
                    <a:pt x="87" y="4128"/>
                    <a:pt x="907" y="4860"/>
                  </a:cubicBezTo>
                  <a:cubicBezTo>
                    <a:pt x="1395" y="5313"/>
                    <a:pt x="2075" y="5470"/>
                    <a:pt x="2737" y="5523"/>
                  </a:cubicBezTo>
                  <a:cubicBezTo>
                    <a:pt x="2824" y="5536"/>
                    <a:pt x="2910" y="5543"/>
                    <a:pt x="2996" y="5543"/>
                  </a:cubicBezTo>
                  <a:cubicBezTo>
                    <a:pt x="3239" y="5543"/>
                    <a:pt x="3477" y="5491"/>
                    <a:pt x="3696" y="5400"/>
                  </a:cubicBezTo>
                  <a:cubicBezTo>
                    <a:pt x="4149" y="5139"/>
                    <a:pt x="4306" y="4564"/>
                    <a:pt x="4393" y="4041"/>
                  </a:cubicBezTo>
                  <a:cubicBezTo>
                    <a:pt x="4620" y="2542"/>
                    <a:pt x="4620" y="311"/>
                    <a:pt x="2789" y="32"/>
                  </a:cubicBezTo>
                  <a:cubicBezTo>
                    <a:pt x="2675" y="11"/>
                    <a:pt x="255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7"/>
            <p:cNvSpPr/>
            <p:nvPr/>
          </p:nvSpPr>
          <p:spPr>
            <a:xfrm>
              <a:off x="1036900" y="2784050"/>
              <a:ext cx="81950" cy="45775"/>
            </a:xfrm>
            <a:custGeom>
              <a:avLst/>
              <a:gdLst/>
              <a:ahLst/>
              <a:cxnLst/>
              <a:rect l="l" t="t" r="r" b="b"/>
              <a:pathLst>
                <a:path w="3278" h="1831" fill="none" extrusionOk="0">
                  <a:moveTo>
                    <a:pt x="0" y="0"/>
                  </a:moveTo>
                  <a:cubicBezTo>
                    <a:pt x="210" y="663"/>
                    <a:pt x="680" y="1221"/>
                    <a:pt x="1308" y="1517"/>
                  </a:cubicBezTo>
                  <a:cubicBezTo>
                    <a:pt x="1935" y="1796"/>
                    <a:pt x="2633" y="1831"/>
                    <a:pt x="3277" y="1621"/>
                  </a:cubicBez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1092250" y="2743075"/>
              <a:ext cx="20075" cy="45800"/>
            </a:xfrm>
            <a:custGeom>
              <a:avLst/>
              <a:gdLst/>
              <a:ahLst/>
              <a:cxnLst/>
              <a:rect l="l" t="t" r="r" b="b"/>
              <a:pathLst>
                <a:path w="803" h="1832" fill="none" extrusionOk="0">
                  <a:moveTo>
                    <a:pt x="0" y="1"/>
                  </a:moveTo>
                  <a:cubicBezTo>
                    <a:pt x="506" y="489"/>
                    <a:pt x="785" y="1151"/>
                    <a:pt x="802" y="1831"/>
                  </a:cubicBez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1209475" y="2751600"/>
              <a:ext cx="21800" cy="29625"/>
            </a:xfrm>
            <a:custGeom>
              <a:avLst/>
              <a:gdLst/>
              <a:ahLst/>
              <a:cxnLst/>
              <a:rect l="l" t="t" r="r" b="b"/>
              <a:pathLst>
                <a:path w="872" h="1185" extrusionOk="0">
                  <a:moveTo>
                    <a:pt x="519" y="1"/>
                  </a:moveTo>
                  <a:cubicBezTo>
                    <a:pt x="341" y="1"/>
                    <a:pt x="149" y="213"/>
                    <a:pt x="70" y="497"/>
                  </a:cubicBezTo>
                  <a:cubicBezTo>
                    <a:pt x="0" y="828"/>
                    <a:pt x="87" y="1124"/>
                    <a:pt x="297" y="1176"/>
                  </a:cubicBezTo>
                  <a:cubicBezTo>
                    <a:pt x="316" y="1182"/>
                    <a:pt x="336" y="1184"/>
                    <a:pt x="357" y="1184"/>
                  </a:cubicBezTo>
                  <a:cubicBezTo>
                    <a:pt x="533" y="1184"/>
                    <a:pt x="724" y="985"/>
                    <a:pt x="802" y="688"/>
                  </a:cubicBezTo>
                  <a:cubicBezTo>
                    <a:pt x="872" y="374"/>
                    <a:pt x="785" y="61"/>
                    <a:pt x="575" y="8"/>
                  </a:cubicBezTo>
                  <a:cubicBezTo>
                    <a:pt x="557" y="3"/>
                    <a:pt x="538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1188975" y="2853700"/>
              <a:ext cx="26175" cy="19275"/>
            </a:xfrm>
            <a:custGeom>
              <a:avLst/>
              <a:gdLst/>
              <a:ahLst/>
              <a:cxnLst/>
              <a:rect l="l" t="t" r="r" b="b"/>
              <a:pathLst>
                <a:path w="1047" h="771" extrusionOk="0">
                  <a:moveTo>
                    <a:pt x="79" y="1"/>
                  </a:moveTo>
                  <a:cubicBezTo>
                    <a:pt x="65" y="1"/>
                    <a:pt x="51" y="6"/>
                    <a:pt x="36" y="21"/>
                  </a:cubicBezTo>
                  <a:cubicBezTo>
                    <a:pt x="1" y="38"/>
                    <a:pt x="1" y="73"/>
                    <a:pt x="18" y="90"/>
                  </a:cubicBezTo>
                  <a:cubicBezTo>
                    <a:pt x="262" y="439"/>
                    <a:pt x="611" y="666"/>
                    <a:pt x="1012" y="770"/>
                  </a:cubicBezTo>
                  <a:cubicBezTo>
                    <a:pt x="1029" y="718"/>
                    <a:pt x="1029" y="683"/>
                    <a:pt x="1047" y="648"/>
                  </a:cubicBezTo>
                  <a:cubicBezTo>
                    <a:pt x="663" y="561"/>
                    <a:pt x="350" y="335"/>
                    <a:pt x="123" y="21"/>
                  </a:cubicBezTo>
                  <a:cubicBezTo>
                    <a:pt x="113" y="11"/>
                    <a:pt x="97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7"/>
            <p:cNvSpPr/>
            <p:nvPr/>
          </p:nvSpPr>
          <p:spPr>
            <a:xfrm>
              <a:off x="1199875" y="2698900"/>
              <a:ext cx="45775" cy="27650"/>
            </a:xfrm>
            <a:custGeom>
              <a:avLst/>
              <a:gdLst/>
              <a:ahLst/>
              <a:cxnLst/>
              <a:rect l="l" t="t" r="r" b="b"/>
              <a:pathLst>
                <a:path w="1831" h="1106" extrusionOk="0">
                  <a:moveTo>
                    <a:pt x="999" y="1"/>
                  </a:moveTo>
                  <a:cubicBezTo>
                    <a:pt x="689" y="1"/>
                    <a:pt x="363" y="176"/>
                    <a:pt x="123" y="478"/>
                  </a:cubicBezTo>
                  <a:cubicBezTo>
                    <a:pt x="36" y="565"/>
                    <a:pt x="1" y="687"/>
                    <a:pt x="18" y="809"/>
                  </a:cubicBezTo>
                  <a:cubicBezTo>
                    <a:pt x="53" y="949"/>
                    <a:pt x="210" y="1001"/>
                    <a:pt x="349" y="1036"/>
                  </a:cubicBezTo>
                  <a:cubicBezTo>
                    <a:pt x="570" y="1082"/>
                    <a:pt x="799" y="1105"/>
                    <a:pt x="1030" y="1105"/>
                  </a:cubicBezTo>
                  <a:cubicBezTo>
                    <a:pt x="1145" y="1105"/>
                    <a:pt x="1262" y="1100"/>
                    <a:pt x="1378" y="1088"/>
                  </a:cubicBezTo>
                  <a:cubicBezTo>
                    <a:pt x="1535" y="1071"/>
                    <a:pt x="1744" y="1001"/>
                    <a:pt x="1814" y="844"/>
                  </a:cubicBezTo>
                  <a:cubicBezTo>
                    <a:pt x="1831" y="739"/>
                    <a:pt x="1814" y="617"/>
                    <a:pt x="1761" y="530"/>
                  </a:cubicBezTo>
                  <a:cubicBezTo>
                    <a:pt x="1582" y="163"/>
                    <a:pt x="1298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7"/>
            <p:cNvSpPr/>
            <p:nvPr/>
          </p:nvSpPr>
          <p:spPr>
            <a:xfrm>
              <a:off x="749725" y="2571500"/>
              <a:ext cx="512500" cy="142450"/>
            </a:xfrm>
            <a:custGeom>
              <a:avLst/>
              <a:gdLst/>
              <a:ahLst/>
              <a:cxnLst/>
              <a:rect l="l" t="t" r="r" b="b"/>
              <a:pathLst>
                <a:path w="20500" h="5698" extrusionOk="0">
                  <a:moveTo>
                    <a:pt x="17000" y="1"/>
                  </a:moveTo>
                  <a:cubicBezTo>
                    <a:pt x="13634" y="1"/>
                    <a:pt x="750" y="1495"/>
                    <a:pt x="750" y="1495"/>
                  </a:cubicBezTo>
                  <a:cubicBezTo>
                    <a:pt x="750" y="1495"/>
                    <a:pt x="0" y="3866"/>
                    <a:pt x="1116" y="4354"/>
                  </a:cubicBezTo>
                  <a:cubicBezTo>
                    <a:pt x="1967" y="4732"/>
                    <a:pt x="6236" y="5698"/>
                    <a:pt x="8882" y="5698"/>
                  </a:cubicBezTo>
                  <a:cubicBezTo>
                    <a:pt x="9649" y="5698"/>
                    <a:pt x="10279" y="5617"/>
                    <a:pt x="10651" y="5417"/>
                  </a:cubicBezTo>
                  <a:cubicBezTo>
                    <a:pt x="12289" y="4545"/>
                    <a:pt x="12132" y="2837"/>
                    <a:pt x="14364" y="2332"/>
                  </a:cubicBezTo>
                  <a:cubicBezTo>
                    <a:pt x="16612" y="1826"/>
                    <a:pt x="20499" y="1652"/>
                    <a:pt x="20499" y="1652"/>
                  </a:cubicBezTo>
                  <a:cubicBezTo>
                    <a:pt x="20499" y="1652"/>
                    <a:pt x="19872" y="188"/>
                    <a:pt x="17449" y="13"/>
                  </a:cubicBezTo>
                  <a:cubicBezTo>
                    <a:pt x="17328" y="5"/>
                    <a:pt x="17177" y="1"/>
                    <a:pt x="17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7"/>
            <p:cNvSpPr/>
            <p:nvPr/>
          </p:nvSpPr>
          <p:spPr>
            <a:xfrm>
              <a:off x="696550" y="2277325"/>
              <a:ext cx="696850" cy="391025"/>
            </a:xfrm>
            <a:custGeom>
              <a:avLst/>
              <a:gdLst/>
              <a:ahLst/>
              <a:cxnLst/>
              <a:rect l="l" t="t" r="r" b="b"/>
              <a:pathLst>
                <a:path w="27874" h="15641" extrusionOk="0">
                  <a:moveTo>
                    <a:pt x="13987" y="1"/>
                  </a:moveTo>
                  <a:cubicBezTo>
                    <a:pt x="13433" y="1"/>
                    <a:pt x="12877" y="40"/>
                    <a:pt x="12325" y="119"/>
                  </a:cubicBezTo>
                  <a:cubicBezTo>
                    <a:pt x="12150" y="136"/>
                    <a:pt x="11993" y="171"/>
                    <a:pt x="11836" y="189"/>
                  </a:cubicBezTo>
                  <a:cubicBezTo>
                    <a:pt x="9675" y="555"/>
                    <a:pt x="7670" y="1601"/>
                    <a:pt x="6136" y="3169"/>
                  </a:cubicBezTo>
                  <a:cubicBezTo>
                    <a:pt x="3992" y="5383"/>
                    <a:pt x="2511" y="8155"/>
                    <a:pt x="1848" y="11170"/>
                  </a:cubicBezTo>
                  <a:cubicBezTo>
                    <a:pt x="1848" y="11170"/>
                    <a:pt x="1" y="11885"/>
                    <a:pt x="471" y="13192"/>
                  </a:cubicBezTo>
                  <a:cubicBezTo>
                    <a:pt x="471" y="13192"/>
                    <a:pt x="855" y="14378"/>
                    <a:pt x="5422" y="15057"/>
                  </a:cubicBezTo>
                  <a:cubicBezTo>
                    <a:pt x="7646" y="15380"/>
                    <a:pt x="8957" y="15579"/>
                    <a:pt x="9917" y="15579"/>
                  </a:cubicBezTo>
                  <a:cubicBezTo>
                    <a:pt x="10929" y="15579"/>
                    <a:pt x="11552" y="15358"/>
                    <a:pt x="12447" y="14831"/>
                  </a:cubicBezTo>
                  <a:cubicBezTo>
                    <a:pt x="14006" y="13902"/>
                    <a:pt x="15124" y="13058"/>
                    <a:pt x="17420" y="13058"/>
                  </a:cubicBezTo>
                  <a:cubicBezTo>
                    <a:pt x="17666" y="13058"/>
                    <a:pt x="17925" y="13068"/>
                    <a:pt x="18199" y="13088"/>
                  </a:cubicBezTo>
                  <a:cubicBezTo>
                    <a:pt x="21023" y="13297"/>
                    <a:pt x="21703" y="14482"/>
                    <a:pt x="23393" y="15075"/>
                  </a:cubicBezTo>
                  <a:cubicBezTo>
                    <a:pt x="24422" y="15435"/>
                    <a:pt x="25798" y="15641"/>
                    <a:pt x="26735" y="15641"/>
                  </a:cubicBezTo>
                  <a:cubicBezTo>
                    <a:pt x="27338" y="15641"/>
                    <a:pt x="27759" y="15556"/>
                    <a:pt x="27786" y="15371"/>
                  </a:cubicBezTo>
                  <a:cubicBezTo>
                    <a:pt x="27873" y="14970"/>
                    <a:pt x="25694" y="14465"/>
                    <a:pt x="25154" y="14134"/>
                  </a:cubicBezTo>
                  <a:cubicBezTo>
                    <a:pt x="25084" y="14099"/>
                    <a:pt x="25049" y="14046"/>
                    <a:pt x="25049" y="13994"/>
                  </a:cubicBezTo>
                  <a:lnTo>
                    <a:pt x="25049" y="13977"/>
                  </a:lnTo>
                  <a:cubicBezTo>
                    <a:pt x="25067" y="13611"/>
                    <a:pt x="24910" y="12007"/>
                    <a:pt x="24439" y="11763"/>
                  </a:cubicBezTo>
                  <a:cubicBezTo>
                    <a:pt x="24683" y="10037"/>
                    <a:pt x="24282" y="8294"/>
                    <a:pt x="23306" y="6847"/>
                  </a:cubicBezTo>
                  <a:cubicBezTo>
                    <a:pt x="21650" y="4407"/>
                    <a:pt x="20430" y="3257"/>
                    <a:pt x="20430" y="3257"/>
                  </a:cubicBezTo>
                  <a:cubicBezTo>
                    <a:pt x="20430" y="3187"/>
                    <a:pt x="20413" y="3117"/>
                    <a:pt x="20413" y="3065"/>
                  </a:cubicBezTo>
                  <a:cubicBezTo>
                    <a:pt x="20395" y="3030"/>
                    <a:pt x="20395" y="2978"/>
                    <a:pt x="20378" y="2943"/>
                  </a:cubicBezTo>
                  <a:cubicBezTo>
                    <a:pt x="20256" y="2490"/>
                    <a:pt x="19855" y="1653"/>
                    <a:pt x="18513" y="973"/>
                  </a:cubicBezTo>
                  <a:cubicBezTo>
                    <a:pt x="18425" y="921"/>
                    <a:pt x="18338" y="886"/>
                    <a:pt x="18269" y="851"/>
                  </a:cubicBezTo>
                  <a:cubicBezTo>
                    <a:pt x="18112" y="764"/>
                    <a:pt x="17937" y="694"/>
                    <a:pt x="17763" y="624"/>
                  </a:cubicBezTo>
                  <a:cubicBezTo>
                    <a:pt x="16546" y="211"/>
                    <a:pt x="15270" y="1"/>
                    <a:pt x="13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741000" y="2553375"/>
              <a:ext cx="584400" cy="76875"/>
            </a:xfrm>
            <a:custGeom>
              <a:avLst/>
              <a:gdLst/>
              <a:ahLst/>
              <a:cxnLst/>
              <a:rect l="l" t="t" r="r" b="b"/>
              <a:pathLst>
                <a:path w="23376" h="3075" extrusionOk="0">
                  <a:moveTo>
                    <a:pt x="14421" y="1"/>
                  </a:moveTo>
                  <a:cubicBezTo>
                    <a:pt x="13626" y="1"/>
                    <a:pt x="12883" y="125"/>
                    <a:pt x="12220" y="372"/>
                  </a:cubicBezTo>
                  <a:cubicBezTo>
                    <a:pt x="11784" y="547"/>
                    <a:pt x="11348" y="773"/>
                    <a:pt x="10930" y="1000"/>
                  </a:cubicBezTo>
                  <a:cubicBezTo>
                    <a:pt x="10581" y="1192"/>
                    <a:pt x="10233" y="1383"/>
                    <a:pt x="9867" y="1540"/>
                  </a:cubicBezTo>
                  <a:cubicBezTo>
                    <a:pt x="9017" y="1901"/>
                    <a:pt x="8045" y="2088"/>
                    <a:pt x="6998" y="2088"/>
                  </a:cubicBezTo>
                  <a:cubicBezTo>
                    <a:pt x="6325" y="2088"/>
                    <a:pt x="5621" y="2011"/>
                    <a:pt x="4899" y="1854"/>
                  </a:cubicBezTo>
                  <a:cubicBezTo>
                    <a:pt x="3225" y="1523"/>
                    <a:pt x="1622" y="826"/>
                    <a:pt x="105" y="163"/>
                  </a:cubicBezTo>
                  <a:cubicBezTo>
                    <a:pt x="96" y="158"/>
                    <a:pt x="87" y="156"/>
                    <a:pt x="78" y="156"/>
                  </a:cubicBezTo>
                  <a:cubicBezTo>
                    <a:pt x="53" y="156"/>
                    <a:pt x="31" y="172"/>
                    <a:pt x="18" y="198"/>
                  </a:cubicBezTo>
                  <a:cubicBezTo>
                    <a:pt x="1" y="215"/>
                    <a:pt x="18" y="250"/>
                    <a:pt x="53" y="268"/>
                  </a:cubicBezTo>
                  <a:cubicBezTo>
                    <a:pt x="1587" y="948"/>
                    <a:pt x="3173" y="1627"/>
                    <a:pt x="4864" y="1976"/>
                  </a:cubicBezTo>
                  <a:cubicBezTo>
                    <a:pt x="5600" y="2133"/>
                    <a:pt x="6315" y="2210"/>
                    <a:pt x="6997" y="2210"/>
                  </a:cubicBezTo>
                  <a:cubicBezTo>
                    <a:pt x="8059" y="2210"/>
                    <a:pt x="9042" y="2023"/>
                    <a:pt x="9902" y="1662"/>
                  </a:cubicBezTo>
                  <a:cubicBezTo>
                    <a:pt x="10285" y="1505"/>
                    <a:pt x="10634" y="1296"/>
                    <a:pt x="10982" y="1104"/>
                  </a:cubicBezTo>
                  <a:cubicBezTo>
                    <a:pt x="11401" y="878"/>
                    <a:pt x="11819" y="669"/>
                    <a:pt x="12272" y="494"/>
                  </a:cubicBezTo>
                  <a:cubicBezTo>
                    <a:pt x="12916" y="247"/>
                    <a:pt x="13644" y="123"/>
                    <a:pt x="14425" y="123"/>
                  </a:cubicBezTo>
                  <a:cubicBezTo>
                    <a:pt x="15018" y="123"/>
                    <a:pt x="15642" y="194"/>
                    <a:pt x="16281" y="337"/>
                  </a:cubicBezTo>
                  <a:cubicBezTo>
                    <a:pt x="17624" y="634"/>
                    <a:pt x="18896" y="1209"/>
                    <a:pt x="20134" y="1749"/>
                  </a:cubicBezTo>
                  <a:lnTo>
                    <a:pt x="20796" y="2063"/>
                  </a:lnTo>
                  <a:cubicBezTo>
                    <a:pt x="21633" y="2464"/>
                    <a:pt x="22487" y="2813"/>
                    <a:pt x="23376" y="3074"/>
                  </a:cubicBezTo>
                  <a:cubicBezTo>
                    <a:pt x="23306" y="3022"/>
                    <a:pt x="23271" y="2970"/>
                    <a:pt x="23271" y="2935"/>
                  </a:cubicBezTo>
                  <a:lnTo>
                    <a:pt x="23271" y="2917"/>
                  </a:lnTo>
                  <a:cubicBezTo>
                    <a:pt x="22452" y="2656"/>
                    <a:pt x="21633" y="2325"/>
                    <a:pt x="20866" y="1941"/>
                  </a:cubicBezTo>
                  <a:lnTo>
                    <a:pt x="20186" y="1645"/>
                  </a:lnTo>
                  <a:cubicBezTo>
                    <a:pt x="18948" y="1087"/>
                    <a:pt x="17676" y="529"/>
                    <a:pt x="16316" y="215"/>
                  </a:cubicBezTo>
                  <a:cubicBezTo>
                    <a:pt x="15661" y="72"/>
                    <a:pt x="15026" y="1"/>
                    <a:pt x="14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1003775" y="2350000"/>
              <a:ext cx="203100" cy="78050"/>
            </a:xfrm>
            <a:custGeom>
              <a:avLst/>
              <a:gdLst/>
              <a:ahLst/>
              <a:cxnLst/>
              <a:rect l="l" t="t" r="r" b="b"/>
              <a:pathLst>
                <a:path w="8124" h="3122" extrusionOk="0">
                  <a:moveTo>
                    <a:pt x="8089" y="1"/>
                  </a:moveTo>
                  <a:cubicBezTo>
                    <a:pt x="5213" y="350"/>
                    <a:pt x="2441" y="1378"/>
                    <a:pt x="36" y="2999"/>
                  </a:cubicBezTo>
                  <a:cubicBezTo>
                    <a:pt x="1" y="3016"/>
                    <a:pt x="1" y="3051"/>
                    <a:pt x="18" y="3086"/>
                  </a:cubicBezTo>
                  <a:cubicBezTo>
                    <a:pt x="18" y="3104"/>
                    <a:pt x="36" y="3121"/>
                    <a:pt x="70" y="3121"/>
                  </a:cubicBezTo>
                  <a:lnTo>
                    <a:pt x="105" y="3121"/>
                  </a:lnTo>
                  <a:cubicBezTo>
                    <a:pt x="2493" y="1500"/>
                    <a:pt x="5247" y="472"/>
                    <a:pt x="8124" y="123"/>
                  </a:cubicBezTo>
                  <a:cubicBezTo>
                    <a:pt x="8124" y="88"/>
                    <a:pt x="8106" y="53"/>
                    <a:pt x="8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946250" y="2297725"/>
              <a:ext cx="213125" cy="79775"/>
            </a:xfrm>
            <a:custGeom>
              <a:avLst/>
              <a:gdLst/>
              <a:ahLst/>
              <a:cxnLst/>
              <a:rect l="l" t="t" r="r" b="b"/>
              <a:pathLst>
                <a:path w="8525" h="3191" extrusionOk="0">
                  <a:moveTo>
                    <a:pt x="8281" y="0"/>
                  </a:moveTo>
                  <a:cubicBezTo>
                    <a:pt x="5265" y="70"/>
                    <a:pt x="2354" y="1151"/>
                    <a:pt x="18" y="3085"/>
                  </a:cubicBezTo>
                  <a:cubicBezTo>
                    <a:pt x="1" y="3103"/>
                    <a:pt x="1" y="3138"/>
                    <a:pt x="18" y="3173"/>
                  </a:cubicBezTo>
                  <a:cubicBezTo>
                    <a:pt x="36" y="3190"/>
                    <a:pt x="53" y="3190"/>
                    <a:pt x="70" y="3190"/>
                  </a:cubicBezTo>
                  <a:cubicBezTo>
                    <a:pt x="88" y="3190"/>
                    <a:pt x="105" y="3190"/>
                    <a:pt x="105" y="3173"/>
                  </a:cubicBezTo>
                  <a:cubicBezTo>
                    <a:pt x="2476" y="1220"/>
                    <a:pt x="5457" y="140"/>
                    <a:pt x="8525" y="122"/>
                  </a:cubicBezTo>
                  <a:cubicBezTo>
                    <a:pt x="8455" y="87"/>
                    <a:pt x="8368" y="35"/>
                    <a:pt x="8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890475" y="2279850"/>
              <a:ext cx="114200" cy="71050"/>
            </a:xfrm>
            <a:custGeom>
              <a:avLst/>
              <a:gdLst/>
              <a:ahLst/>
              <a:cxnLst/>
              <a:rect l="l" t="t" r="r" b="b"/>
              <a:pathLst>
                <a:path w="4568" h="2842" extrusionOk="0">
                  <a:moveTo>
                    <a:pt x="4568" y="0"/>
                  </a:moveTo>
                  <a:lnTo>
                    <a:pt x="4568" y="0"/>
                  </a:lnTo>
                  <a:cubicBezTo>
                    <a:pt x="4411" y="18"/>
                    <a:pt x="4236" y="53"/>
                    <a:pt x="4079" y="70"/>
                  </a:cubicBezTo>
                  <a:cubicBezTo>
                    <a:pt x="2598" y="750"/>
                    <a:pt x="1221" y="1656"/>
                    <a:pt x="18" y="2737"/>
                  </a:cubicBezTo>
                  <a:cubicBezTo>
                    <a:pt x="1" y="2772"/>
                    <a:pt x="1" y="2807"/>
                    <a:pt x="18" y="2824"/>
                  </a:cubicBezTo>
                  <a:cubicBezTo>
                    <a:pt x="35" y="2842"/>
                    <a:pt x="53" y="2842"/>
                    <a:pt x="70" y="2842"/>
                  </a:cubicBezTo>
                  <a:cubicBezTo>
                    <a:pt x="88" y="2842"/>
                    <a:pt x="105" y="2842"/>
                    <a:pt x="105" y="2824"/>
                  </a:cubicBezTo>
                  <a:cubicBezTo>
                    <a:pt x="1430" y="1639"/>
                    <a:pt x="2929" y="680"/>
                    <a:pt x="4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1131875" y="2488150"/>
              <a:ext cx="54950" cy="35975"/>
            </a:xfrm>
            <a:custGeom>
              <a:avLst/>
              <a:gdLst/>
              <a:ahLst/>
              <a:cxnLst/>
              <a:rect l="l" t="t" r="r" b="b"/>
              <a:pathLst>
                <a:path w="2198" h="1439" extrusionOk="0">
                  <a:moveTo>
                    <a:pt x="1306" y="1"/>
                  </a:moveTo>
                  <a:cubicBezTo>
                    <a:pt x="815" y="1"/>
                    <a:pt x="1" y="257"/>
                    <a:pt x="228" y="802"/>
                  </a:cubicBezTo>
                  <a:cubicBezTo>
                    <a:pt x="315" y="994"/>
                    <a:pt x="455" y="1134"/>
                    <a:pt x="646" y="1221"/>
                  </a:cubicBezTo>
                  <a:cubicBezTo>
                    <a:pt x="850" y="1366"/>
                    <a:pt x="1102" y="1439"/>
                    <a:pt x="1361" y="1439"/>
                  </a:cubicBezTo>
                  <a:cubicBezTo>
                    <a:pt x="1413" y="1439"/>
                    <a:pt x="1466" y="1436"/>
                    <a:pt x="1518" y="1430"/>
                  </a:cubicBezTo>
                  <a:cubicBezTo>
                    <a:pt x="1832" y="1378"/>
                    <a:pt x="2076" y="1151"/>
                    <a:pt x="2145" y="837"/>
                  </a:cubicBezTo>
                  <a:cubicBezTo>
                    <a:pt x="2198" y="454"/>
                    <a:pt x="1867" y="88"/>
                    <a:pt x="1501" y="18"/>
                  </a:cubicBezTo>
                  <a:cubicBezTo>
                    <a:pt x="1446" y="7"/>
                    <a:pt x="1380" y="1"/>
                    <a:pt x="1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1192475" y="2509350"/>
              <a:ext cx="80200" cy="56975"/>
            </a:xfrm>
            <a:custGeom>
              <a:avLst/>
              <a:gdLst/>
              <a:ahLst/>
              <a:cxnLst/>
              <a:rect l="l" t="t" r="r" b="b"/>
              <a:pathLst>
                <a:path w="3208" h="2279" extrusionOk="0">
                  <a:moveTo>
                    <a:pt x="1386" y="1"/>
                  </a:moveTo>
                  <a:cubicBezTo>
                    <a:pt x="1299" y="1"/>
                    <a:pt x="1215" y="8"/>
                    <a:pt x="1133" y="24"/>
                  </a:cubicBezTo>
                  <a:cubicBezTo>
                    <a:pt x="262" y="181"/>
                    <a:pt x="0" y="1070"/>
                    <a:pt x="645" y="1663"/>
                  </a:cubicBezTo>
                  <a:cubicBezTo>
                    <a:pt x="977" y="1942"/>
                    <a:pt x="1360" y="2133"/>
                    <a:pt x="1796" y="2220"/>
                  </a:cubicBezTo>
                  <a:cubicBezTo>
                    <a:pt x="1918" y="2261"/>
                    <a:pt x="2047" y="2278"/>
                    <a:pt x="2174" y="2278"/>
                  </a:cubicBezTo>
                  <a:cubicBezTo>
                    <a:pt x="2264" y="2278"/>
                    <a:pt x="2354" y="2270"/>
                    <a:pt x="2441" y="2255"/>
                  </a:cubicBezTo>
                  <a:cubicBezTo>
                    <a:pt x="2563" y="2220"/>
                    <a:pt x="2685" y="2151"/>
                    <a:pt x="2772" y="2081"/>
                  </a:cubicBezTo>
                  <a:cubicBezTo>
                    <a:pt x="3086" y="1802"/>
                    <a:pt x="3208" y="1384"/>
                    <a:pt x="3068" y="1000"/>
                  </a:cubicBezTo>
                  <a:cubicBezTo>
                    <a:pt x="2867" y="459"/>
                    <a:pt x="2064" y="1"/>
                    <a:pt x="1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470;p44">
            <a:extLst>
              <a:ext uri="{FF2B5EF4-FFF2-40B4-BE49-F238E27FC236}">
                <a16:creationId xmlns:a16="http://schemas.microsoft.com/office/drawing/2014/main" id="{2BE45411-1AF9-8B7C-27FD-721C6EA20F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5923" y="2125716"/>
            <a:ext cx="3200861" cy="2409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L</a:t>
            </a:r>
            <a:r>
              <a:rPr lang="en-IN" sz="2400" dirty="0"/>
              <a:t>e</a:t>
            </a:r>
            <a:r>
              <a:rPr lang="es" sz="2400" dirty="0"/>
              <a:t>t’s hear what our Engineer,Sammy and Mayor planning about Climate Resillience Infrastructure…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B0C632-51D6-98BA-686B-8D13CD68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3" y="2602439"/>
            <a:ext cx="1846923" cy="2360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07B8B8-FBCF-D15F-1E93-F623EF0E5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820" y="2064337"/>
            <a:ext cx="1499167" cy="27865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14C4EC-2931-CCDD-01FD-C61D06E6A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961" y="1930444"/>
            <a:ext cx="1722003" cy="3013129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DCE95D4-CEB6-FAE8-24B0-5BAD16B259BA}"/>
              </a:ext>
            </a:extLst>
          </p:cNvPr>
          <p:cNvSpPr/>
          <p:nvPr/>
        </p:nvSpPr>
        <p:spPr>
          <a:xfrm>
            <a:off x="1322210" y="1250146"/>
            <a:ext cx="2176657" cy="1343990"/>
          </a:xfrm>
          <a:prstGeom prst="wedgeEllipseCallout">
            <a:avLst>
              <a:gd name="adj1" fmla="val -8504"/>
              <a:gd name="adj2" fmla="val 727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What’s this talk about climate-resilient infrastructure?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7900DA3-1193-44F8-39E4-F7DE59DF6CF8}"/>
              </a:ext>
            </a:extLst>
          </p:cNvPr>
          <p:cNvSpPr/>
          <p:nvPr/>
        </p:nvSpPr>
        <p:spPr>
          <a:xfrm>
            <a:off x="3533395" y="199927"/>
            <a:ext cx="2294382" cy="1740734"/>
          </a:xfrm>
          <a:prstGeom prst="wedgeRoundRectCallout">
            <a:avLst>
              <a:gd name="adj1" fmla="val -8540"/>
              <a:gd name="adj2" fmla="val 6370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It’s about building our town to withstand climate change, like stronger roads and buildings that can handle storms.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83A7F7D0-1543-E437-027E-887748448924}"/>
              </a:ext>
            </a:extLst>
          </p:cNvPr>
          <p:cNvSpPr/>
          <p:nvPr/>
        </p:nvSpPr>
        <p:spPr>
          <a:xfrm>
            <a:off x="5923708" y="199927"/>
            <a:ext cx="3037411" cy="1730517"/>
          </a:xfrm>
          <a:prstGeom prst="wedgeEllipseCallout">
            <a:avLst>
              <a:gd name="adj1" fmla="val 2370"/>
              <a:gd name="adj2" fmla="val 720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Exactly! We’ll use better materials, create green spaces to absorb rain, and build seawalls to protect against flooding.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B0C632-51D6-98BA-686B-8D13CD68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3" y="2602439"/>
            <a:ext cx="1846923" cy="2360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07B8B8-FBCF-D15F-1E93-F623EF0E5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256" y="2008354"/>
            <a:ext cx="1499167" cy="27865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14C4EC-2931-CCDD-01FD-C61D06E6A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110" y="1806085"/>
            <a:ext cx="1823708" cy="3191091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DCE95D4-CEB6-FAE8-24B0-5BAD16B259BA}"/>
              </a:ext>
            </a:extLst>
          </p:cNvPr>
          <p:cNvSpPr/>
          <p:nvPr/>
        </p:nvSpPr>
        <p:spPr>
          <a:xfrm>
            <a:off x="1260806" y="1414271"/>
            <a:ext cx="2176657" cy="1188167"/>
          </a:xfrm>
          <a:prstGeom prst="wedgeEllipseCallout">
            <a:avLst>
              <a:gd name="adj1" fmla="val -8504"/>
              <a:gd name="adj2" fmla="val 709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That sounds great! What about the playground?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83A7F7D0-1543-E437-027E-887748448924}"/>
              </a:ext>
            </a:extLst>
          </p:cNvPr>
          <p:cNvSpPr/>
          <p:nvPr/>
        </p:nvSpPr>
        <p:spPr>
          <a:xfrm>
            <a:off x="3290236" y="524256"/>
            <a:ext cx="3037412" cy="1281829"/>
          </a:xfrm>
          <a:prstGeom prst="wedgeEllipseCallout">
            <a:avLst>
              <a:gd name="adj1" fmla="val 20433"/>
              <a:gd name="adj2" fmla="val 727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We’ll make it safer too, with plants that help manage water and provide shade!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30056AE1-E1F7-F3EC-9588-A5F7082E89B7}"/>
              </a:ext>
            </a:extLst>
          </p:cNvPr>
          <p:cNvSpPr/>
          <p:nvPr/>
        </p:nvSpPr>
        <p:spPr>
          <a:xfrm>
            <a:off x="7223331" y="1564832"/>
            <a:ext cx="1319726" cy="538117"/>
          </a:xfrm>
          <a:prstGeom prst="wedgeRoundRectCallout">
            <a:avLst>
              <a:gd name="adj1" fmla="val 4998"/>
              <a:gd name="adj2" fmla="val 11008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Exactly!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4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B0C632-51D6-98BA-686B-8D13CD684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141" y="2431751"/>
            <a:ext cx="1846923" cy="2360886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DCE95D4-CEB6-FAE8-24B0-5BAD16B259BA}"/>
              </a:ext>
            </a:extLst>
          </p:cNvPr>
          <p:cNvSpPr/>
          <p:nvPr/>
        </p:nvSpPr>
        <p:spPr>
          <a:xfrm>
            <a:off x="4272230" y="1036319"/>
            <a:ext cx="2469946" cy="1188167"/>
          </a:xfrm>
          <a:prstGeom prst="wedgeEllipseCallout">
            <a:avLst>
              <a:gd name="adj1" fmla="val -26988"/>
              <a:gd name="adj2" fmla="val 822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Awesome! I can’t wait to see our town become stronger!</a:t>
            </a:r>
          </a:p>
        </p:txBody>
      </p:sp>
    </p:spTree>
    <p:extLst>
      <p:ext uri="{BB962C8B-B14F-4D97-AF65-F5344CB8AC3E}">
        <p14:creationId xmlns:p14="http://schemas.microsoft.com/office/powerpoint/2010/main" val="38138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2" name="Google Shape;3472;p44"/>
          <p:cNvGrpSpPr/>
          <p:nvPr/>
        </p:nvGrpSpPr>
        <p:grpSpPr>
          <a:xfrm>
            <a:off x="408425" y="539500"/>
            <a:ext cx="2818698" cy="4676418"/>
            <a:chOff x="987850" y="304875"/>
            <a:chExt cx="2818698" cy="4676418"/>
          </a:xfrm>
        </p:grpSpPr>
        <p:sp>
          <p:nvSpPr>
            <p:cNvPr id="3473" name="Google Shape;3473;p44"/>
            <p:cNvSpPr/>
            <p:nvPr/>
          </p:nvSpPr>
          <p:spPr>
            <a:xfrm>
              <a:off x="1512529" y="3024857"/>
              <a:ext cx="1285356" cy="1956434"/>
            </a:xfrm>
            <a:custGeom>
              <a:avLst/>
              <a:gdLst/>
              <a:ahLst/>
              <a:cxnLst/>
              <a:rect l="l" t="t" r="r" b="b"/>
              <a:pathLst>
                <a:path w="21159" h="32206" extrusionOk="0">
                  <a:moveTo>
                    <a:pt x="20372" y="1"/>
                  </a:moveTo>
                  <a:lnTo>
                    <a:pt x="11333" y="51"/>
                  </a:lnTo>
                  <a:lnTo>
                    <a:pt x="821" y="101"/>
                  </a:lnTo>
                  <a:lnTo>
                    <a:pt x="1" y="22966"/>
                  </a:lnTo>
                  <a:lnTo>
                    <a:pt x="335" y="32206"/>
                  </a:lnTo>
                  <a:lnTo>
                    <a:pt x="9207" y="32206"/>
                  </a:lnTo>
                  <a:lnTo>
                    <a:pt x="9642" y="22966"/>
                  </a:lnTo>
                  <a:lnTo>
                    <a:pt x="10730" y="8537"/>
                  </a:lnTo>
                  <a:lnTo>
                    <a:pt x="11667" y="22966"/>
                  </a:lnTo>
                  <a:lnTo>
                    <a:pt x="12002" y="32206"/>
                  </a:lnTo>
                  <a:lnTo>
                    <a:pt x="21024" y="32206"/>
                  </a:lnTo>
                  <a:lnTo>
                    <a:pt x="21158" y="22966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4"/>
            <p:cNvSpPr/>
            <p:nvPr/>
          </p:nvSpPr>
          <p:spPr>
            <a:xfrm>
              <a:off x="1953862" y="3472264"/>
              <a:ext cx="406765" cy="1509029"/>
            </a:xfrm>
            <a:custGeom>
              <a:avLst/>
              <a:gdLst/>
              <a:ahLst/>
              <a:cxnLst/>
              <a:rect l="l" t="t" r="r" b="b"/>
              <a:pathLst>
                <a:path w="6696" h="24841" extrusionOk="0">
                  <a:moveTo>
                    <a:pt x="3465" y="1"/>
                  </a:moveTo>
                  <a:cubicBezTo>
                    <a:pt x="3398" y="1"/>
                    <a:pt x="553" y="15601"/>
                    <a:pt x="553" y="15601"/>
                  </a:cubicBezTo>
                  <a:lnTo>
                    <a:pt x="0" y="24841"/>
                  </a:lnTo>
                  <a:lnTo>
                    <a:pt x="1975" y="24841"/>
                  </a:lnTo>
                  <a:lnTo>
                    <a:pt x="2394" y="15601"/>
                  </a:lnTo>
                  <a:lnTo>
                    <a:pt x="3465" y="1172"/>
                  </a:lnTo>
                  <a:lnTo>
                    <a:pt x="4386" y="15601"/>
                  </a:lnTo>
                  <a:lnTo>
                    <a:pt x="4737" y="24841"/>
                  </a:lnTo>
                  <a:lnTo>
                    <a:pt x="6696" y="24841"/>
                  </a:lnTo>
                  <a:lnTo>
                    <a:pt x="5859" y="15601"/>
                  </a:lnTo>
                  <a:cubicBezTo>
                    <a:pt x="5859" y="15601"/>
                    <a:pt x="3867" y="1926"/>
                    <a:pt x="3549" y="302"/>
                  </a:cubicBezTo>
                  <a:cubicBezTo>
                    <a:pt x="3532" y="201"/>
                    <a:pt x="3499" y="101"/>
                    <a:pt x="3465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4"/>
            <p:cNvSpPr/>
            <p:nvPr/>
          </p:nvSpPr>
          <p:spPr>
            <a:xfrm>
              <a:off x="1555235" y="3036035"/>
              <a:ext cx="1204987" cy="84621"/>
            </a:xfrm>
            <a:custGeom>
              <a:avLst/>
              <a:gdLst/>
              <a:ahLst/>
              <a:cxnLst/>
              <a:rect l="l" t="t" r="r" b="b"/>
              <a:pathLst>
                <a:path w="19836" h="1393" extrusionOk="0">
                  <a:moveTo>
                    <a:pt x="19836" y="1"/>
                  </a:moveTo>
                  <a:lnTo>
                    <a:pt x="101" y="18"/>
                  </a:lnTo>
                  <a:lnTo>
                    <a:pt x="1" y="1022"/>
                  </a:lnTo>
                  <a:cubicBezTo>
                    <a:pt x="2543" y="1288"/>
                    <a:pt x="4909" y="1393"/>
                    <a:pt x="7058" y="1393"/>
                  </a:cubicBezTo>
                  <a:cubicBezTo>
                    <a:pt x="14897" y="1393"/>
                    <a:pt x="19836" y="1"/>
                    <a:pt x="19836" y="1"/>
                  </a:cubicBezTo>
                  <a:close/>
                </a:path>
              </a:pathLst>
            </a:custGeom>
            <a:solidFill>
              <a:srgbClr val="63A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4"/>
            <p:cNvSpPr/>
            <p:nvPr/>
          </p:nvSpPr>
          <p:spPr>
            <a:xfrm>
              <a:off x="1941652" y="1423363"/>
              <a:ext cx="422013" cy="1539524"/>
            </a:xfrm>
            <a:custGeom>
              <a:avLst/>
              <a:gdLst/>
              <a:ahLst/>
              <a:cxnLst/>
              <a:rect l="l" t="t" r="r" b="b"/>
              <a:pathLst>
                <a:path w="6947" h="25343" extrusionOk="0">
                  <a:moveTo>
                    <a:pt x="754" y="0"/>
                  </a:moveTo>
                  <a:lnTo>
                    <a:pt x="0" y="25209"/>
                  </a:lnTo>
                  <a:lnTo>
                    <a:pt x="6947" y="25343"/>
                  </a:lnTo>
                  <a:lnTo>
                    <a:pt x="6713" y="0"/>
                  </a:lnTo>
                  <a:lnTo>
                    <a:pt x="6595" y="101"/>
                  </a:lnTo>
                  <a:cubicBezTo>
                    <a:pt x="5756" y="745"/>
                    <a:pt x="4749" y="1068"/>
                    <a:pt x="3741" y="1068"/>
                  </a:cubicBezTo>
                  <a:cubicBezTo>
                    <a:pt x="2761" y="1068"/>
                    <a:pt x="1780" y="762"/>
                    <a:pt x="954" y="151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4"/>
            <p:cNvSpPr/>
            <p:nvPr/>
          </p:nvSpPr>
          <p:spPr>
            <a:xfrm>
              <a:off x="994775" y="1600929"/>
              <a:ext cx="1045525" cy="1300057"/>
            </a:xfrm>
            <a:custGeom>
              <a:avLst/>
              <a:gdLst/>
              <a:ahLst/>
              <a:cxnLst/>
              <a:rect l="l" t="t" r="r" b="b"/>
              <a:pathLst>
                <a:path w="17211" h="21401" extrusionOk="0">
                  <a:moveTo>
                    <a:pt x="8890" y="1"/>
                  </a:moveTo>
                  <a:cubicBezTo>
                    <a:pt x="5169" y="1"/>
                    <a:pt x="0" y="16861"/>
                    <a:pt x="1226" y="19741"/>
                  </a:cubicBezTo>
                  <a:cubicBezTo>
                    <a:pt x="1775" y="21043"/>
                    <a:pt x="5058" y="21401"/>
                    <a:pt x="8507" y="21401"/>
                  </a:cubicBezTo>
                  <a:cubicBezTo>
                    <a:pt x="12735" y="21401"/>
                    <a:pt x="17211" y="20863"/>
                    <a:pt x="17211" y="20863"/>
                  </a:cubicBezTo>
                  <a:lnTo>
                    <a:pt x="17027" y="16963"/>
                  </a:lnTo>
                  <a:lnTo>
                    <a:pt x="7319" y="16511"/>
                  </a:lnTo>
                  <a:cubicBezTo>
                    <a:pt x="7319" y="16511"/>
                    <a:pt x="11871" y="2450"/>
                    <a:pt x="9880" y="459"/>
                  </a:cubicBezTo>
                  <a:cubicBezTo>
                    <a:pt x="9566" y="145"/>
                    <a:pt x="9234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4"/>
            <p:cNvSpPr/>
            <p:nvPr/>
          </p:nvSpPr>
          <p:spPr>
            <a:xfrm>
              <a:off x="1115967" y="1437578"/>
              <a:ext cx="780970" cy="922329"/>
            </a:xfrm>
            <a:custGeom>
              <a:avLst/>
              <a:gdLst/>
              <a:ahLst/>
              <a:cxnLst/>
              <a:rect l="l" t="t" r="r" b="b"/>
              <a:pathLst>
                <a:path w="12856" h="15183" extrusionOk="0">
                  <a:moveTo>
                    <a:pt x="10557" y="0"/>
                  </a:moveTo>
                  <a:cubicBezTo>
                    <a:pt x="10173" y="0"/>
                    <a:pt x="9807" y="34"/>
                    <a:pt x="9458" y="135"/>
                  </a:cubicBezTo>
                  <a:cubicBezTo>
                    <a:pt x="7349" y="737"/>
                    <a:pt x="5826" y="2093"/>
                    <a:pt x="4520" y="3834"/>
                  </a:cubicBezTo>
                  <a:cubicBezTo>
                    <a:pt x="3332" y="5441"/>
                    <a:pt x="1557" y="8537"/>
                    <a:pt x="436" y="11082"/>
                  </a:cubicBezTo>
                  <a:cubicBezTo>
                    <a:pt x="268" y="11450"/>
                    <a:pt x="118" y="11818"/>
                    <a:pt x="1" y="12170"/>
                  </a:cubicBezTo>
                  <a:cubicBezTo>
                    <a:pt x="2110" y="13191"/>
                    <a:pt x="6847" y="15183"/>
                    <a:pt x="6847" y="15183"/>
                  </a:cubicBezTo>
                  <a:cubicBezTo>
                    <a:pt x="6847" y="15183"/>
                    <a:pt x="7131" y="14463"/>
                    <a:pt x="7282" y="14044"/>
                  </a:cubicBezTo>
                  <a:cubicBezTo>
                    <a:pt x="8571" y="10713"/>
                    <a:pt x="10462" y="6546"/>
                    <a:pt x="10579" y="6211"/>
                  </a:cubicBezTo>
                  <a:cubicBezTo>
                    <a:pt x="12086" y="2110"/>
                    <a:pt x="12856" y="135"/>
                    <a:pt x="12856" y="135"/>
                  </a:cubicBezTo>
                  <a:cubicBezTo>
                    <a:pt x="12023" y="113"/>
                    <a:pt x="11259" y="0"/>
                    <a:pt x="10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4"/>
            <p:cNvSpPr/>
            <p:nvPr/>
          </p:nvSpPr>
          <p:spPr>
            <a:xfrm>
              <a:off x="1506454" y="1420326"/>
              <a:ext cx="659961" cy="1883233"/>
            </a:xfrm>
            <a:custGeom>
              <a:avLst/>
              <a:gdLst/>
              <a:ahLst/>
              <a:cxnLst/>
              <a:rect l="l" t="t" r="r" b="b"/>
              <a:pathLst>
                <a:path w="10864" h="31001" extrusionOk="0">
                  <a:moveTo>
                    <a:pt x="7918" y="0"/>
                  </a:moveTo>
                  <a:lnTo>
                    <a:pt x="3030" y="168"/>
                  </a:lnTo>
                  <a:lnTo>
                    <a:pt x="1055" y="9541"/>
                  </a:lnTo>
                  <a:lnTo>
                    <a:pt x="1072" y="12470"/>
                  </a:lnTo>
                  <a:cubicBezTo>
                    <a:pt x="1072" y="12470"/>
                    <a:pt x="151" y="29912"/>
                    <a:pt x="0" y="31000"/>
                  </a:cubicBezTo>
                  <a:lnTo>
                    <a:pt x="10730" y="31000"/>
                  </a:lnTo>
                  <a:lnTo>
                    <a:pt x="10864" y="14546"/>
                  </a:lnTo>
                  <a:cubicBezTo>
                    <a:pt x="10864" y="14546"/>
                    <a:pt x="9123" y="3616"/>
                    <a:pt x="9006" y="2143"/>
                  </a:cubicBezTo>
                  <a:lnTo>
                    <a:pt x="7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4"/>
            <p:cNvSpPr/>
            <p:nvPr/>
          </p:nvSpPr>
          <p:spPr>
            <a:xfrm>
              <a:off x="2451083" y="1487209"/>
              <a:ext cx="934540" cy="1412926"/>
            </a:xfrm>
            <a:custGeom>
              <a:avLst/>
              <a:gdLst/>
              <a:ahLst/>
              <a:cxnLst/>
              <a:rect l="l" t="t" r="r" b="b"/>
              <a:pathLst>
                <a:path w="15384" h="23259" extrusionOk="0">
                  <a:moveTo>
                    <a:pt x="281" y="0"/>
                  </a:moveTo>
                  <a:cubicBezTo>
                    <a:pt x="188" y="0"/>
                    <a:pt x="95" y="2"/>
                    <a:pt x="0" y="4"/>
                  </a:cubicBezTo>
                  <a:cubicBezTo>
                    <a:pt x="0" y="4"/>
                    <a:pt x="9659" y="20726"/>
                    <a:pt x="10445" y="22015"/>
                  </a:cubicBezTo>
                  <a:cubicBezTo>
                    <a:pt x="10905" y="22791"/>
                    <a:pt x="11760" y="23259"/>
                    <a:pt x="12650" y="23259"/>
                  </a:cubicBezTo>
                  <a:cubicBezTo>
                    <a:pt x="12796" y="23259"/>
                    <a:pt x="12943" y="23246"/>
                    <a:pt x="13090" y="23220"/>
                  </a:cubicBezTo>
                  <a:cubicBezTo>
                    <a:pt x="14044" y="23070"/>
                    <a:pt x="15383" y="19906"/>
                    <a:pt x="14061" y="17245"/>
                  </a:cubicBezTo>
                  <a:cubicBezTo>
                    <a:pt x="13977" y="17077"/>
                    <a:pt x="13676" y="16408"/>
                    <a:pt x="13241" y="15437"/>
                  </a:cubicBezTo>
                  <a:cubicBezTo>
                    <a:pt x="12956" y="14784"/>
                    <a:pt x="12588" y="13981"/>
                    <a:pt x="12220" y="13144"/>
                  </a:cubicBezTo>
                  <a:cubicBezTo>
                    <a:pt x="10931" y="10248"/>
                    <a:pt x="9307" y="6616"/>
                    <a:pt x="8504" y="4858"/>
                  </a:cubicBezTo>
                  <a:cubicBezTo>
                    <a:pt x="7212" y="2046"/>
                    <a:pt x="4196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4"/>
            <p:cNvSpPr/>
            <p:nvPr/>
          </p:nvSpPr>
          <p:spPr>
            <a:xfrm>
              <a:off x="3177081" y="2284584"/>
              <a:ext cx="78364" cy="219724"/>
            </a:xfrm>
            <a:custGeom>
              <a:avLst/>
              <a:gdLst/>
              <a:ahLst/>
              <a:cxnLst/>
              <a:rect l="l" t="t" r="r" b="b"/>
              <a:pathLst>
                <a:path w="1290" h="3617" extrusionOk="0">
                  <a:moveTo>
                    <a:pt x="269" y="1"/>
                  </a:moveTo>
                  <a:lnTo>
                    <a:pt x="1" y="3617"/>
                  </a:lnTo>
                  <a:lnTo>
                    <a:pt x="1290" y="2294"/>
                  </a:lnTo>
                  <a:cubicBezTo>
                    <a:pt x="1005" y="1641"/>
                    <a:pt x="637" y="855"/>
                    <a:pt x="26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4"/>
            <p:cNvSpPr/>
            <p:nvPr/>
          </p:nvSpPr>
          <p:spPr>
            <a:xfrm>
              <a:off x="3161833" y="2011098"/>
              <a:ext cx="482031" cy="887764"/>
            </a:xfrm>
            <a:custGeom>
              <a:avLst/>
              <a:gdLst/>
              <a:ahLst/>
              <a:cxnLst/>
              <a:rect l="l" t="t" r="r" b="b"/>
              <a:pathLst>
                <a:path w="7935" h="14614" extrusionOk="0">
                  <a:moveTo>
                    <a:pt x="5005" y="0"/>
                  </a:moveTo>
                  <a:cubicBezTo>
                    <a:pt x="5005" y="0"/>
                    <a:pt x="2277" y="4436"/>
                    <a:pt x="1" y="7784"/>
                  </a:cubicBezTo>
                  <a:lnTo>
                    <a:pt x="1373" y="14613"/>
                  </a:lnTo>
                  <a:cubicBezTo>
                    <a:pt x="4185" y="14345"/>
                    <a:pt x="7935" y="1222"/>
                    <a:pt x="7935" y="1222"/>
                  </a:cubicBezTo>
                  <a:lnTo>
                    <a:pt x="5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4"/>
            <p:cNvSpPr/>
            <p:nvPr/>
          </p:nvSpPr>
          <p:spPr>
            <a:xfrm>
              <a:off x="3445526" y="1766041"/>
              <a:ext cx="307139" cy="321354"/>
            </a:xfrm>
            <a:custGeom>
              <a:avLst/>
              <a:gdLst/>
              <a:ahLst/>
              <a:cxnLst/>
              <a:rect l="l" t="t" r="r" b="b"/>
              <a:pathLst>
                <a:path w="5056" h="5290" extrusionOk="0">
                  <a:moveTo>
                    <a:pt x="737" y="0"/>
                  </a:moveTo>
                  <a:cubicBezTo>
                    <a:pt x="553" y="318"/>
                    <a:pt x="1" y="1674"/>
                    <a:pt x="1" y="2176"/>
                  </a:cubicBezTo>
                  <a:cubicBezTo>
                    <a:pt x="34" y="2846"/>
                    <a:pt x="118" y="3515"/>
                    <a:pt x="252" y="4168"/>
                  </a:cubicBezTo>
                  <a:cubicBezTo>
                    <a:pt x="1256" y="4536"/>
                    <a:pt x="2244" y="4988"/>
                    <a:pt x="3265" y="5290"/>
                  </a:cubicBezTo>
                  <a:cubicBezTo>
                    <a:pt x="3767" y="4972"/>
                    <a:pt x="4420" y="4436"/>
                    <a:pt x="4704" y="3951"/>
                  </a:cubicBezTo>
                  <a:cubicBezTo>
                    <a:pt x="4771" y="3833"/>
                    <a:pt x="4821" y="3716"/>
                    <a:pt x="4872" y="3582"/>
                  </a:cubicBezTo>
                  <a:cubicBezTo>
                    <a:pt x="4905" y="3499"/>
                    <a:pt x="4922" y="3415"/>
                    <a:pt x="4922" y="3331"/>
                  </a:cubicBezTo>
                  <a:cubicBezTo>
                    <a:pt x="5005" y="2645"/>
                    <a:pt x="5056" y="837"/>
                    <a:pt x="4955" y="469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4"/>
            <p:cNvSpPr/>
            <p:nvPr/>
          </p:nvSpPr>
          <p:spPr>
            <a:xfrm>
              <a:off x="3588890" y="1845317"/>
              <a:ext cx="161771" cy="128177"/>
            </a:xfrm>
            <a:custGeom>
              <a:avLst/>
              <a:gdLst/>
              <a:ahLst/>
              <a:cxnLst/>
              <a:rect l="l" t="t" r="r" b="b"/>
              <a:pathLst>
                <a:path w="2663" h="2110" extrusionOk="0">
                  <a:moveTo>
                    <a:pt x="352" y="1"/>
                  </a:moveTo>
                  <a:cubicBezTo>
                    <a:pt x="269" y="101"/>
                    <a:pt x="185" y="202"/>
                    <a:pt x="101" y="319"/>
                  </a:cubicBezTo>
                  <a:cubicBezTo>
                    <a:pt x="51" y="386"/>
                    <a:pt x="18" y="470"/>
                    <a:pt x="1" y="553"/>
                  </a:cubicBezTo>
                  <a:cubicBezTo>
                    <a:pt x="202" y="654"/>
                    <a:pt x="436" y="721"/>
                    <a:pt x="536" y="771"/>
                  </a:cubicBezTo>
                  <a:cubicBezTo>
                    <a:pt x="1273" y="1089"/>
                    <a:pt x="1959" y="1558"/>
                    <a:pt x="2545" y="2110"/>
                  </a:cubicBezTo>
                  <a:cubicBezTo>
                    <a:pt x="2612" y="1591"/>
                    <a:pt x="2662" y="1122"/>
                    <a:pt x="2244" y="754"/>
                  </a:cubicBezTo>
                  <a:cubicBezTo>
                    <a:pt x="1825" y="419"/>
                    <a:pt x="888" y="135"/>
                    <a:pt x="352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4"/>
            <p:cNvSpPr/>
            <p:nvPr/>
          </p:nvSpPr>
          <p:spPr>
            <a:xfrm>
              <a:off x="3478086" y="1645032"/>
              <a:ext cx="328462" cy="279864"/>
            </a:xfrm>
            <a:custGeom>
              <a:avLst/>
              <a:gdLst/>
              <a:ahLst/>
              <a:cxnLst/>
              <a:rect l="l" t="t" r="r" b="b"/>
              <a:pathLst>
                <a:path w="5407" h="4607" extrusionOk="0">
                  <a:moveTo>
                    <a:pt x="1726" y="0"/>
                  </a:moveTo>
                  <a:cubicBezTo>
                    <a:pt x="1458" y="0"/>
                    <a:pt x="1188" y="130"/>
                    <a:pt x="1021" y="352"/>
                  </a:cubicBezTo>
                  <a:cubicBezTo>
                    <a:pt x="620" y="787"/>
                    <a:pt x="101" y="2043"/>
                    <a:pt x="34" y="2612"/>
                  </a:cubicBezTo>
                  <a:cubicBezTo>
                    <a:pt x="0" y="2812"/>
                    <a:pt x="17" y="3013"/>
                    <a:pt x="101" y="3197"/>
                  </a:cubicBezTo>
                  <a:cubicBezTo>
                    <a:pt x="182" y="3346"/>
                    <a:pt x="329" y="3429"/>
                    <a:pt x="488" y="3429"/>
                  </a:cubicBezTo>
                  <a:cubicBezTo>
                    <a:pt x="526" y="3429"/>
                    <a:pt x="564" y="3425"/>
                    <a:pt x="603" y="3415"/>
                  </a:cubicBezTo>
                  <a:cubicBezTo>
                    <a:pt x="804" y="3315"/>
                    <a:pt x="1038" y="2946"/>
                    <a:pt x="1222" y="2612"/>
                  </a:cubicBezTo>
                  <a:lnTo>
                    <a:pt x="1222" y="2612"/>
                  </a:lnTo>
                  <a:cubicBezTo>
                    <a:pt x="921" y="3248"/>
                    <a:pt x="1021" y="3884"/>
                    <a:pt x="1440" y="4034"/>
                  </a:cubicBezTo>
                  <a:cubicBezTo>
                    <a:pt x="1481" y="4049"/>
                    <a:pt x="1523" y="4056"/>
                    <a:pt x="1567" y="4056"/>
                  </a:cubicBezTo>
                  <a:cubicBezTo>
                    <a:pt x="1968" y="4056"/>
                    <a:pt x="2447" y="3471"/>
                    <a:pt x="2478" y="3064"/>
                  </a:cubicBezTo>
                  <a:lnTo>
                    <a:pt x="2478" y="3064"/>
                  </a:lnTo>
                  <a:cubicBezTo>
                    <a:pt x="2478" y="3315"/>
                    <a:pt x="2411" y="3934"/>
                    <a:pt x="2528" y="4152"/>
                  </a:cubicBezTo>
                  <a:cubicBezTo>
                    <a:pt x="2610" y="4356"/>
                    <a:pt x="2802" y="4471"/>
                    <a:pt x="3015" y="4471"/>
                  </a:cubicBezTo>
                  <a:cubicBezTo>
                    <a:pt x="3064" y="4471"/>
                    <a:pt x="3114" y="4465"/>
                    <a:pt x="3164" y="4453"/>
                  </a:cubicBezTo>
                  <a:cubicBezTo>
                    <a:pt x="3281" y="4386"/>
                    <a:pt x="3381" y="4285"/>
                    <a:pt x="3465" y="4168"/>
                  </a:cubicBezTo>
                  <a:cubicBezTo>
                    <a:pt x="3649" y="3867"/>
                    <a:pt x="3817" y="3549"/>
                    <a:pt x="3934" y="3197"/>
                  </a:cubicBezTo>
                  <a:lnTo>
                    <a:pt x="3934" y="3197"/>
                  </a:lnTo>
                  <a:cubicBezTo>
                    <a:pt x="3833" y="3917"/>
                    <a:pt x="3700" y="4436"/>
                    <a:pt x="3951" y="4570"/>
                  </a:cubicBezTo>
                  <a:cubicBezTo>
                    <a:pt x="4009" y="4594"/>
                    <a:pt x="4072" y="4606"/>
                    <a:pt x="4135" y="4606"/>
                  </a:cubicBezTo>
                  <a:cubicBezTo>
                    <a:pt x="4288" y="4606"/>
                    <a:pt x="4442" y="4538"/>
                    <a:pt x="4536" y="4419"/>
                  </a:cubicBezTo>
                  <a:cubicBezTo>
                    <a:pt x="4687" y="4235"/>
                    <a:pt x="5306" y="2511"/>
                    <a:pt x="5340" y="2361"/>
                  </a:cubicBezTo>
                  <a:cubicBezTo>
                    <a:pt x="5390" y="2193"/>
                    <a:pt x="5407" y="2043"/>
                    <a:pt x="5373" y="1875"/>
                  </a:cubicBezTo>
                  <a:cubicBezTo>
                    <a:pt x="5340" y="1641"/>
                    <a:pt x="5156" y="1473"/>
                    <a:pt x="4921" y="1423"/>
                  </a:cubicBezTo>
                  <a:cubicBezTo>
                    <a:pt x="4895" y="1419"/>
                    <a:pt x="4868" y="1418"/>
                    <a:pt x="4841" y="1418"/>
                  </a:cubicBezTo>
                  <a:cubicBezTo>
                    <a:pt x="4635" y="1418"/>
                    <a:pt x="4439" y="1530"/>
                    <a:pt x="4336" y="1708"/>
                  </a:cubicBezTo>
                  <a:cubicBezTo>
                    <a:pt x="4513" y="1281"/>
                    <a:pt x="4162" y="913"/>
                    <a:pt x="3800" y="913"/>
                  </a:cubicBezTo>
                  <a:cubicBezTo>
                    <a:pt x="3650" y="913"/>
                    <a:pt x="3499" y="975"/>
                    <a:pt x="3381" y="1122"/>
                  </a:cubicBezTo>
                  <a:cubicBezTo>
                    <a:pt x="3415" y="821"/>
                    <a:pt x="3231" y="536"/>
                    <a:pt x="2963" y="436"/>
                  </a:cubicBezTo>
                  <a:cubicBezTo>
                    <a:pt x="2907" y="420"/>
                    <a:pt x="2851" y="413"/>
                    <a:pt x="2796" y="413"/>
                  </a:cubicBezTo>
                  <a:cubicBezTo>
                    <a:pt x="2568" y="413"/>
                    <a:pt x="2363" y="542"/>
                    <a:pt x="2273" y="754"/>
                  </a:cubicBezTo>
                  <a:lnTo>
                    <a:pt x="2273" y="754"/>
                  </a:lnTo>
                  <a:cubicBezTo>
                    <a:pt x="2382" y="445"/>
                    <a:pt x="2215" y="114"/>
                    <a:pt x="1892" y="17"/>
                  </a:cubicBezTo>
                  <a:cubicBezTo>
                    <a:pt x="1837" y="6"/>
                    <a:pt x="1782" y="0"/>
                    <a:pt x="1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4"/>
            <p:cNvSpPr/>
            <p:nvPr/>
          </p:nvSpPr>
          <p:spPr>
            <a:xfrm>
              <a:off x="3510586" y="1542976"/>
              <a:ext cx="154663" cy="205387"/>
            </a:xfrm>
            <a:custGeom>
              <a:avLst/>
              <a:gdLst/>
              <a:ahLst/>
              <a:cxnLst/>
              <a:rect l="l" t="t" r="r" b="b"/>
              <a:pathLst>
                <a:path w="2546" h="3381" extrusionOk="0">
                  <a:moveTo>
                    <a:pt x="2094" y="1"/>
                  </a:moveTo>
                  <a:cubicBezTo>
                    <a:pt x="2072" y="1"/>
                    <a:pt x="2049" y="3"/>
                    <a:pt x="2026" y="7"/>
                  </a:cubicBezTo>
                  <a:cubicBezTo>
                    <a:pt x="1825" y="57"/>
                    <a:pt x="1641" y="157"/>
                    <a:pt x="1507" y="308"/>
                  </a:cubicBezTo>
                  <a:cubicBezTo>
                    <a:pt x="1089" y="726"/>
                    <a:pt x="470" y="1814"/>
                    <a:pt x="135" y="2551"/>
                  </a:cubicBezTo>
                  <a:cubicBezTo>
                    <a:pt x="1" y="2852"/>
                    <a:pt x="85" y="3070"/>
                    <a:pt x="352" y="3254"/>
                  </a:cubicBezTo>
                  <a:cubicBezTo>
                    <a:pt x="457" y="3337"/>
                    <a:pt x="637" y="3380"/>
                    <a:pt x="820" y="3380"/>
                  </a:cubicBezTo>
                  <a:cubicBezTo>
                    <a:pt x="1076" y="3380"/>
                    <a:pt x="1339" y="3296"/>
                    <a:pt x="1407" y="3120"/>
                  </a:cubicBezTo>
                  <a:lnTo>
                    <a:pt x="2210" y="1279"/>
                  </a:lnTo>
                  <a:cubicBezTo>
                    <a:pt x="2378" y="927"/>
                    <a:pt x="2545" y="525"/>
                    <a:pt x="2478" y="291"/>
                  </a:cubicBezTo>
                  <a:cubicBezTo>
                    <a:pt x="2419" y="113"/>
                    <a:pt x="2268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4"/>
            <p:cNvSpPr/>
            <p:nvPr/>
          </p:nvSpPr>
          <p:spPr>
            <a:xfrm>
              <a:off x="3715003" y="1748728"/>
              <a:ext cx="25453" cy="90575"/>
            </a:xfrm>
            <a:custGeom>
              <a:avLst/>
              <a:gdLst/>
              <a:ahLst/>
              <a:cxnLst/>
              <a:rect l="l" t="t" r="r" b="b"/>
              <a:pathLst>
                <a:path w="419" h="1491" extrusionOk="0">
                  <a:moveTo>
                    <a:pt x="419" y="1"/>
                  </a:moveTo>
                  <a:cubicBezTo>
                    <a:pt x="419" y="1"/>
                    <a:pt x="352" y="386"/>
                    <a:pt x="0" y="1490"/>
                  </a:cubicBezTo>
                  <a:cubicBezTo>
                    <a:pt x="268" y="1039"/>
                    <a:pt x="419" y="520"/>
                    <a:pt x="41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4"/>
            <p:cNvSpPr/>
            <p:nvPr/>
          </p:nvSpPr>
          <p:spPr>
            <a:xfrm>
              <a:off x="3628559" y="1713130"/>
              <a:ext cx="53944" cy="118032"/>
            </a:xfrm>
            <a:custGeom>
              <a:avLst/>
              <a:gdLst/>
              <a:ahLst/>
              <a:cxnLst/>
              <a:rect l="l" t="t" r="r" b="b"/>
              <a:pathLst>
                <a:path w="888" h="194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520" y="620"/>
                    <a:pt x="218" y="1273"/>
                    <a:pt x="1" y="1943"/>
                  </a:cubicBezTo>
                  <a:cubicBezTo>
                    <a:pt x="1" y="1943"/>
                    <a:pt x="804" y="403"/>
                    <a:pt x="888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4"/>
            <p:cNvSpPr/>
            <p:nvPr/>
          </p:nvSpPr>
          <p:spPr>
            <a:xfrm>
              <a:off x="3563498" y="1687738"/>
              <a:ext cx="52911" cy="117000"/>
            </a:xfrm>
            <a:custGeom>
              <a:avLst/>
              <a:gdLst/>
              <a:ahLst/>
              <a:cxnLst/>
              <a:rect l="l" t="t" r="r" b="b"/>
              <a:pathLst>
                <a:path w="871" h="1926" extrusionOk="0">
                  <a:moveTo>
                    <a:pt x="871" y="0"/>
                  </a:moveTo>
                  <a:cubicBezTo>
                    <a:pt x="502" y="603"/>
                    <a:pt x="218" y="1256"/>
                    <a:pt x="0" y="1925"/>
                  </a:cubicBezTo>
                  <a:cubicBezTo>
                    <a:pt x="0" y="1925"/>
                    <a:pt x="804" y="385"/>
                    <a:pt x="871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4"/>
            <p:cNvSpPr/>
            <p:nvPr/>
          </p:nvSpPr>
          <p:spPr>
            <a:xfrm>
              <a:off x="3713970" y="1871621"/>
              <a:ext cx="47869" cy="49205"/>
            </a:xfrm>
            <a:custGeom>
              <a:avLst/>
              <a:gdLst/>
              <a:ahLst/>
              <a:cxnLst/>
              <a:rect l="l" t="t" r="r" b="b"/>
              <a:pathLst>
                <a:path w="788" h="810" extrusionOk="0">
                  <a:moveTo>
                    <a:pt x="154" y="0"/>
                  </a:moveTo>
                  <a:cubicBezTo>
                    <a:pt x="123" y="0"/>
                    <a:pt x="94" y="6"/>
                    <a:pt x="84" y="37"/>
                  </a:cubicBezTo>
                  <a:cubicBezTo>
                    <a:pt x="68" y="37"/>
                    <a:pt x="51" y="53"/>
                    <a:pt x="51" y="87"/>
                  </a:cubicBezTo>
                  <a:cubicBezTo>
                    <a:pt x="17" y="187"/>
                    <a:pt x="1" y="304"/>
                    <a:pt x="1" y="422"/>
                  </a:cubicBezTo>
                  <a:cubicBezTo>
                    <a:pt x="1" y="505"/>
                    <a:pt x="1" y="572"/>
                    <a:pt x="34" y="656"/>
                  </a:cubicBezTo>
                  <a:cubicBezTo>
                    <a:pt x="51" y="723"/>
                    <a:pt x="101" y="790"/>
                    <a:pt x="185" y="807"/>
                  </a:cubicBezTo>
                  <a:cubicBezTo>
                    <a:pt x="200" y="809"/>
                    <a:pt x="215" y="810"/>
                    <a:pt x="229" y="810"/>
                  </a:cubicBezTo>
                  <a:cubicBezTo>
                    <a:pt x="331" y="810"/>
                    <a:pt x="428" y="760"/>
                    <a:pt x="486" y="673"/>
                  </a:cubicBezTo>
                  <a:cubicBezTo>
                    <a:pt x="603" y="555"/>
                    <a:pt x="704" y="388"/>
                    <a:pt x="754" y="221"/>
                  </a:cubicBezTo>
                  <a:cubicBezTo>
                    <a:pt x="787" y="87"/>
                    <a:pt x="285" y="20"/>
                    <a:pt x="218" y="3"/>
                  </a:cubicBezTo>
                  <a:cubicBezTo>
                    <a:pt x="198" y="3"/>
                    <a:pt x="175" y="0"/>
                    <a:pt x="15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4"/>
            <p:cNvSpPr/>
            <p:nvPr/>
          </p:nvSpPr>
          <p:spPr>
            <a:xfrm>
              <a:off x="3639736" y="1848233"/>
              <a:ext cx="53944" cy="58500"/>
            </a:xfrm>
            <a:custGeom>
              <a:avLst/>
              <a:gdLst/>
              <a:ahLst/>
              <a:cxnLst/>
              <a:rect l="l" t="t" r="r" b="b"/>
              <a:pathLst>
                <a:path w="888" h="963" extrusionOk="0">
                  <a:moveTo>
                    <a:pt x="187" y="0"/>
                  </a:moveTo>
                  <a:cubicBezTo>
                    <a:pt x="153" y="0"/>
                    <a:pt x="121" y="6"/>
                    <a:pt x="101" y="37"/>
                  </a:cubicBezTo>
                  <a:cubicBezTo>
                    <a:pt x="84" y="53"/>
                    <a:pt x="84" y="70"/>
                    <a:pt x="68" y="87"/>
                  </a:cubicBezTo>
                  <a:cubicBezTo>
                    <a:pt x="34" y="221"/>
                    <a:pt x="17" y="355"/>
                    <a:pt x="17" y="489"/>
                  </a:cubicBezTo>
                  <a:cubicBezTo>
                    <a:pt x="1" y="572"/>
                    <a:pt x="1" y="656"/>
                    <a:pt x="34" y="756"/>
                  </a:cubicBezTo>
                  <a:cubicBezTo>
                    <a:pt x="68" y="823"/>
                    <a:pt x="101" y="907"/>
                    <a:pt x="319" y="957"/>
                  </a:cubicBezTo>
                  <a:cubicBezTo>
                    <a:pt x="331" y="961"/>
                    <a:pt x="344" y="962"/>
                    <a:pt x="357" y="962"/>
                  </a:cubicBezTo>
                  <a:cubicBezTo>
                    <a:pt x="464" y="962"/>
                    <a:pt x="581" y="846"/>
                    <a:pt x="670" y="756"/>
                  </a:cubicBezTo>
                  <a:cubicBezTo>
                    <a:pt x="787" y="622"/>
                    <a:pt x="871" y="438"/>
                    <a:pt x="871" y="254"/>
                  </a:cubicBezTo>
                  <a:cubicBezTo>
                    <a:pt x="888" y="104"/>
                    <a:pt x="336" y="20"/>
                    <a:pt x="252" y="3"/>
                  </a:cubicBezTo>
                  <a:cubicBezTo>
                    <a:pt x="232" y="3"/>
                    <a:pt x="209" y="0"/>
                    <a:pt x="18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4"/>
            <p:cNvSpPr/>
            <p:nvPr/>
          </p:nvSpPr>
          <p:spPr>
            <a:xfrm>
              <a:off x="3558395" y="1824845"/>
              <a:ext cx="53944" cy="57467"/>
            </a:xfrm>
            <a:custGeom>
              <a:avLst/>
              <a:gdLst/>
              <a:ahLst/>
              <a:cxnLst/>
              <a:rect l="l" t="t" r="r" b="b"/>
              <a:pathLst>
                <a:path w="888" h="946" extrusionOk="0">
                  <a:moveTo>
                    <a:pt x="181" y="0"/>
                  </a:moveTo>
                  <a:cubicBezTo>
                    <a:pt x="143" y="0"/>
                    <a:pt x="104" y="6"/>
                    <a:pt x="84" y="37"/>
                  </a:cubicBezTo>
                  <a:cubicBezTo>
                    <a:pt x="84" y="37"/>
                    <a:pt x="68" y="70"/>
                    <a:pt x="68" y="87"/>
                  </a:cubicBezTo>
                  <a:cubicBezTo>
                    <a:pt x="34" y="221"/>
                    <a:pt x="1" y="355"/>
                    <a:pt x="1" y="489"/>
                  </a:cubicBezTo>
                  <a:cubicBezTo>
                    <a:pt x="1" y="572"/>
                    <a:pt x="1" y="656"/>
                    <a:pt x="34" y="740"/>
                  </a:cubicBezTo>
                  <a:cubicBezTo>
                    <a:pt x="68" y="823"/>
                    <a:pt x="101" y="890"/>
                    <a:pt x="319" y="941"/>
                  </a:cubicBezTo>
                  <a:cubicBezTo>
                    <a:pt x="331" y="944"/>
                    <a:pt x="344" y="946"/>
                    <a:pt x="357" y="946"/>
                  </a:cubicBezTo>
                  <a:cubicBezTo>
                    <a:pt x="464" y="946"/>
                    <a:pt x="581" y="831"/>
                    <a:pt x="670" y="756"/>
                  </a:cubicBezTo>
                  <a:cubicBezTo>
                    <a:pt x="787" y="606"/>
                    <a:pt x="871" y="438"/>
                    <a:pt x="871" y="237"/>
                  </a:cubicBezTo>
                  <a:cubicBezTo>
                    <a:pt x="888" y="87"/>
                    <a:pt x="335" y="20"/>
                    <a:pt x="252" y="3"/>
                  </a:cubicBezTo>
                  <a:cubicBezTo>
                    <a:pt x="232" y="3"/>
                    <a:pt x="206" y="0"/>
                    <a:pt x="181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4"/>
            <p:cNvSpPr/>
            <p:nvPr/>
          </p:nvSpPr>
          <p:spPr>
            <a:xfrm>
              <a:off x="3450993" y="1758934"/>
              <a:ext cx="238616" cy="162135"/>
            </a:xfrm>
            <a:custGeom>
              <a:avLst/>
              <a:gdLst/>
              <a:ahLst/>
              <a:cxnLst/>
              <a:rect l="l" t="t" r="r" b="b"/>
              <a:pathLst>
                <a:path w="3928" h="2669" extrusionOk="0">
                  <a:moveTo>
                    <a:pt x="2288" y="0"/>
                  </a:moveTo>
                  <a:cubicBezTo>
                    <a:pt x="1919" y="0"/>
                    <a:pt x="681" y="50"/>
                    <a:pt x="363" y="402"/>
                  </a:cubicBezTo>
                  <a:cubicBezTo>
                    <a:pt x="45" y="753"/>
                    <a:pt x="28" y="1641"/>
                    <a:pt x="11" y="1942"/>
                  </a:cubicBezTo>
                  <a:cubicBezTo>
                    <a:pt x="1" y="2409"/>
                    <a:pt x="93" y="2503"/>
                    <a:pt x="229" y="2503"/>
                  </a:cubicBezTo>
                  <a:cubicBezTo>
                    <a:pt x="312" y="2503"/>
                    <a:pt x="411" y="2467"/>
                    <a:pt x="513" y="2461"/>
                  </a:cubicBezTo>
                  <a:cubicBezTo>
                    <a:pt x="725" y="2461"/>
                    <a:pt x="1469" y="2668"/>
                    <a:pt x="1802" y="2668"/>
                  </a:cubicBezTo>
                  <a:cubicBezTo>
                    <a:pt x="1943" y="2668"/>
                    <a:pt x="2010" y="2632"/>
                    <a:pt x="1936" y="2528"/>
                  </a:cubicBezTo>
                  <a:cubicBezTo>
                    <a:pt x="1718" y="2260"/>
                    <a:pt x="1702" y="1892"/>
                    <a:pt x="1869" y="1590"/>
                  </a:cubicBezTo>
                  <a:cubicBezTo>
                    <a:pt x="2020" y="1306"/>
                    <a:pt x="2455" y="1389"/>
                    <a:pt x="2773" y="1322"/>
                  </a:cubicBezTo>
                  <a:cubicBezTo>
                    <a:pt x="3007" y="1289"/>
                    <a:pt x="3258" y="1205"/>
                    <a:pt x="3476" y="1088"/>
                  </a:cubicBezTo>
                  <a:cubicBezTo>
                    <a:pt x="3627" y="971"/>
                    <a:pt x="3761" y="837"/>
                    <a:pt x="3844" y="670"/>
                  </a:cubicBezTo>
                  <a:cubicBezTo>
                    <a:pt x="3928" y="519"/>
                    <a:pt x="3928" y="352"/>
                    <a:pt x="3827" y="201"/>
                  </a:cubicBezTo>
                  <a:cubicBezTo>
                    <a:pt x="3777" y="134"/>
                    <a:pt x="3710" y="101"/>
                    <a:pt x="3627" y="67"/>
                  </a:cubicBezTo>
                  <a:cubicBezTo>
                    <a:pt x="3543" y="50"/>
                    <a:pt x="3476" y="50"/>
                    <a:pt x="3392" y="34"/>
                  </a:cubicBezTo>
                  <a:cubicBezTo>
                    <a:pt x="3024" y="0"/>
                    <a:pt x="2656" y="0"/>
                    <a:pt x="2288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4"/>
            <p:cNvSpPr/>
            <p:nvPr/>
          </p:nvSpPr>
          <p:spPr>
            <a:xfrm>
              <a:off x="3444493" y="1760939"/>
              <a:ext cx="239041" cy="181149"/>
            </a:xfrm>
            <a:custGeom>
              <a:avLst/>
              <a:gdLst/>
              <a:ahLst/>
              <a:cxnLst/>
              <a:rect l="l" t="t" r="r" b="b"/>
              <a:pathLst>
                <a:path w="3935" h="2982" extrusionOk="0">
                  <a:moveTo>
                    <a:pt x="2261" y="1"/>
                  </a:moveTo>
                  <a:cubicBezTo>
                    <a:pt x="1909" y="1"/>
                    <a:pt x="704" y="51"/>
                    <a:pt x="386" y="402"/>
                  </a:cubicBezTo>
                  <a:cubicBezTo>
                    <a:pt x="68" y="754"/>
                    <a:pt x="34" y="1608"/>
                    <a:pt x="34" y="1909"/>
                  </a:cubicBezTo>
                  <a:cubicBezTo>
                    <a:pt x="1" y="2645"/>
                    <a:pt x="185" y="2947"/>
                    <a:pt x="369" y="2980"/>
                  </a:cubicBezTo>
                  <a:cubicBezTo>
                    <a:pt x="377" y="2981"/>
                    <a:pt x="391" y="2981"/>
                    <a:pt x="408" y="2981"/>
                  </a:cubicBezTo>
                  <a:cubicBezTo>
                    <a:pt x="712" y="2981"/>
                    <a:pt x="2315" y="2844"/>
                    <a:pt x="2093" y="2511"/>
                  </a:cubicBezTo>
                  <a:cubicBezTo>
                    <a:pt x="1842" y="2160"/>
                    <a:pt x="1692" y="1775"/>
                    <a:pt x="1859" y="1457"/>
                  </a:cubicBezTo>
                  <a:cubicBezTo>
                    <a:pt x="1993" y="1189"/>
                    <a:pt x="2428" y="1256"/>
                    <a:pt x="2729" y="1206"/>
                  </a:cubicBezTo>
                  <a:cubicBezTo>
                    <a:pt x="2980" y="1156"/>
                    <a:pt x="3215" y="1072"/>
                    <a:pt x="3432" y="955"/>
                  </a:cubicBezTo>
                  <a:cubicBezTo>
                    <a:pt x="3566" y="888"/>
                    <a:pt x="3683" y="771"/>
                    <a:pt x="3784" y="637"/>
                  </a:cubicBezTo>
                  <a:cubicBezTo>
                    <a:pt x="3934" y="436"/>
                    <a:pt x="3834" y="118"/>
                    <a:pt x="3566" y="68"/>
                  </a:cubicBezTo>
                  <a:cubicBezTo>
                    <a:pt x="3499" y="51"/>
                    <a:pt x="3416" y="34"/>
                    <a:pt x="3349" y="34"/>
                  </a:cubicBezTo>
                  <a:cubicBezTo>
                    <a:pt x="2980" y="1"/>
                    <a:pt x="2629" y="1"/>
                    <a:pt x="2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4"/>
            <p:cNvSpPr/>
            <p:nvPr/>
          </p:nvSpPr>
          <p:spPr>
            <a:xfrm>
              <a:off x="3580750" y="1760939"/>
              <a:ext cx="80430" cy="36934"/>
            </a:xfrm>
            <a:custGeom>
              <a:avLst/>
              <a:gdLst/>
              <a:ahLst/>
              <a:cxnLst/>
              <a:rect l="l" t="t" r="r" b="b"/>
              <a:pathLst>
                <a:path w="1324" h="608" extrusionOk="0">
                  <a:moveTo>
                    <a:pt x="18" y="1"/>
                  </a:moveTo>
                  <a:cubicBezTo>
                    <a:pt x="1" y="84"/>
                    <a:pt x="34" y="185"/>
                    <a:pt x="85" y="252"/>
                  </a:cubicBezTo>
                  <a:cubicBezTo>
                    <a:pt x="206" y="464"/>
                    <a:pt x="438" y="608"/>
                    <a:pt x="692" y="608"/>
                  </a:cubicBezTo>
                  <a:cubicBezTo>
                    <a:pt x="718" y="608"/>
                    <a:pt x="744" y="606"/>
                    <a:pt x="771" y="603"/>
                  </a:cubicBezTo>
                  <a:cubicBezTo>
                    <a:pt x="1039" y="553"/>
                    <a:pt x="1256" y="335"/>
                    <a:pt x="1323" y="68"/>
                  </a:cubicBezTo>
                  <a:cubicBezTo>
                    <a:pt x="1240" y="51"/>
                    <a:pt x="1173" y="34"/>
                    <a:pt x="1089" y="34"/>
                  </a:cubicBezTo>
                  <a:cubicBezTo>
                    <a:pt x="737" y="1"/>
                    <a:pt x="369" y="1"/>
                    <a:pt x="18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4"/>
            <p:cNvSpPr/>
            <p:nvPr/>
          </p:nvSpPr>
          <p:spPr>
            <a:xfrm>
              <a:off x="2420588" y="1432718"/>
              <a:ext cx="793180" cy="900764"/>
            </a:xfrm>
            <a:custGeom>
              <a:avLst/>
              <a:gdLst/>
              <a:ahLst/>
              <a:cxnLst/>
              <a:rect l="l" t="t" r="r" b="b"/>
              <a:pathLst>
                <a:path w="13057" h="14828" extrusionOk="0">
                  <a:moveTo>
                    <a:pt x="1476" y="1"/>
                  </a:moveTo>
                  <a:cubicBezTo>
                    <a:pt x="1019" y="1"/>
                    <a:pt x="528" y="27"/>
                    <a:pt x="0" y="81"/>
                  </a:cubicBezTo>
                  <a:cubicBezTo>
                    <a:pt x="0" y="81"/>
                    <a:pt x="770" y="2190"/>
                    <a:pt x="2260" y="6291"/>
                  </a:cubicBezTo>
                  <a:cubicBezTo>
                    <a:pt x="2394" y="6626"/>
                    <a:pt x="4871" y="10275"/>
                    <a:pt x="6160" y="13589"/>
                  </a:cubicBezTo>
                  <a:cubicBezTo>
                    <a:pt x="6311" y="14007"/>
                    <a:pt x="6461" y="14426"/>
                    <a:pt x="6578" y="14827"/>
                  </a:cubicBezTo>
                  <a:cubicBezTo>
                    <a:pt x="8621" y="13672"/>
                    <a:pt x="10947" y="13070"/>
                    <a:pt x="13056" y="12049"/>
                  </a:cubicBezTo>
                  <a:cubicBezTo>
                    <a:pt x="12922" y="11681"/>
                    <a:pt x="12788" y="11296"/>
                    <a:pt x="12588" y="10894"/>
                  </a:cubicBezTo>
                  <a:cubicBezTo>
                    <a:pt x="11466" y="8366"/>
                    <a:pt x="9508" y="5504"/>
                    <a:pt x="8319" y="3914"/>
                  </a:cubicBezTo>
                  <a:cubicBezTo>
                    <a:pt x="6639" y="1653"/>
                    <a:pt x="5117" y="1"/>
                    <a:pt x="1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4"/>
            <p:cNvSpPr/>
            <p:nvPr/>
          </p:nvSpPr>
          <p:spPr>
            <a:xfrm>
              <a:off x="2158218" y="1420326"/>
              <a:ext cx="655952" cy="1883233"/>
            </a:xfrm>
            <a:custGeom>
              <a:avLst/>
              <a:gdLst/>
              <a:ahLst/>
              <a:cxnLst/>
              <a:rect l="l" t="t" r="r" b="b"/>
              <a:pathLst>
                <a:path w="10798" h="31001" extrusionOk="0">
                  <a:moveTo>
                    <a:pt x="3097" y="0"/>
                  </a:moveTo>
                  <a:lnTo>
                    <a:pt x="2043" y="2143"/>
                  </a:lnTo>
                  <a:cubicBezTo>
                    <a:pt x="1825" y="4436"/>
                    <a:pt x="135" y="14529"/>
                    <a:pt x="135" y="14529"/>
                  </a:cubicBezTo>
                  <a:lnTo>
                    <a:pt x="1" y="31000"/>
                  </a:lnTo>
                  <a:lnTo>
                    <a:pt x="10797" y="31000"/>
                  </a:lnTo>
                  <a:cubicBezTo>
                    <a:pt x="10730" y="30598"/>
                    <a:pt x="10228" y="12470"/>
                    <a:pt x="10228" y="12470"/>
                  </a:cubicBezTo>
                  <a:lnTo>
                    <a:pt x="10161" y="9541"/>
                  </a:lnTo>
                  <a:lnTo>
                    <a:pt x="7684" y="168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4"/>
            <p:cNvSpPr/>
            <p:nvPr/>
          </p:nvSpPr>
          <p:spPr>
            <a:xfrm>
              <a:off x="2772379" y="1999920"/>
              <a:ext cx="12271" cy="301004"/>
            </a:xfrm>
            <a:custGeom>
              <a:avLst/>
              <a:gdLst/>
              <a:ahLst/>
              <a:cxnLst/>
              <a:rect l="l" t="t" r="r" b="b"/>
              <a:pathLst>
                <a:path w="202" h="4955" fill="none" extrusionOk="0">
                  <a:moveTo>
                    <a:pt x="202" y="4955"/>
                  </a:moveTo>
                  <a:cubicBezTo>
                    <a:pt x="202" y="3800"/>
                    <a:pt x="1" y="1155"/>
                    <a:pt x="84" y="0"/>
                  </a:cubicBez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4"/>
            <p:cNvSpPr/>
            <p:nvPr/>
          </p:nvSpPr>
          <p:spPr>
            <a:xfrm>
              <a:off x="1561370" y="2005995"/>
              <a:ext cx="12210" cy="303069"/>
            </a:xfrm>
            <a:custGeom>
              <a:avLst/>
              <a:gdLst/>
              <a:ahLst/>
              <a:cxnLst/>
              <a:rect l="l" t="t" r="r" b="b"/>
              <a:pathLst>
                <a:path w="201" h="4989" fill="none" extrusionOk="0">
                  <a:moveTo>
                    <a:pt x="117" y="1"/>
                  </a:moveTo>
                  <a:cubicBezTo>
                    <a:pt x="201" y="1206"/>
                    <a:pt x="151" y="2327"/>
                    <a:pt x="134" y="3482"/>
                  </a:cubicBezTo>
                  <a:lnTo>
                    <a:pt x="0" y="4989"/>
                  </a:ln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4"/>
            <p:cNvSpPr/>
            <p:nvPr/>
          </p:nvSpPr>
          <p:spPr>
            <a:xfrm>
              <a:off x="1840993" y="867278"/>
              <a:ext cx="273546" cy="397349"/>
            </a:xfrm>
            <a:custGeom>
              <a:avLst/>
              <a:gdLst/>
              <a:ahLst/>
              <a:cxnLst/>
              <a:rect l="l" t="t" r="r" b="b"/>
              <a:pathLst>
                <a:path w="4503" h="6541" extrusionOk="0">
                  <a:moveTo>
                    <a:pt x="2303" y="0"/>
                  </a:moveTo>
                  <a:cubicBezTo>
                    <a:pt x="1892" y="0"/>
                    <a:pt x="1470" y="174"/>
                    <a:pt x="1172" y="450"/>
                  </a:cubicBezTo>
                  <a:cubicBezTo>
                    <a:pt x="687" y="936"/>
                    <a:pt x="368" y="1572"/>
                    <a:pt x="251" y="2258"/>
                  </a:cubicBezTo>
                  <a:cubicBezTo>
                    <a:pt x="184" y="2677"/>
                    <a:pt x="0" y="4099"/>
                    <a:pt x="452" y="4283"/>
                  </a:cubicBezTo>
                  <a:cubicBezTo>
                    <a:pt x="498" y="4294"/>
                    <a:pt x="545" y="4299"/>
                    <a:pt x="592" y="4299"/>
                  </a:cubicBezTo>
                  <a:cubicBezTo>
                    <a:pt x="701" y="4299"/>
                    <a:pt x="811" y="4270"/>
                    <a:pt x="904" y="4200"/>
                  </a:cubicBezTo>
                  <a:lnTo>
                    <a:pt x="904" y="4200"/>
                  </a:lnTo>
                  <a:cubicBezTo>
                    <a:pt x="787" y="4468"/>
                    <a:pt x="770" y="4769"/>
                    <a:pt x="837" y="5070"/>
                  </a:cubicBezTo>
                  <a:cubicBezTo>
                    <a:pt x="903" y="5280"/>
                    <a:pt x="1122" y="5469"/>
                    <a:pt x="1343" y="5469"/>
                  </a:cubicBezTo>
                  <a:cubicBezTo>
                    <a:pt x="1404" y="5469"/>
                    <a:pt x="1465" y="5454"/>
                    <a:pt x="1523" y="5422"/>
                  </a:cubicBezTo>
                  <a:lnTo>
                    <a:pt x="1523" y="5422"/>
                  </a:lnTo>
                  <a:cubicBezTo>
                    <a:pt x="1390" y="5807"/>
                    <a:pt x="1574" y="6242"/>
                    <a:pt x="1942" y="6426"/>
                  </a:cubicBezTo>
                  <a:cubicBezTo>
                    <a:pt x="2102" y="6502"/>
                    <a:pt x="2279" y="6540"/>
                    <a:pt x="2456" y="6540"/>
                  </a:cubicBezTo>
                  <a:cubicBezTo>
                    <a:pt x="2668" y="6540"/>
                    <a:pt x="2881" y="6485"/>
                    <a:pt x="3063" y="6376"/>
                  </a:cubicBezTo>
                  <a:cubicBezTo>
                    <a:pt x="3415" y="6158"/>
                    <a:pt x="3683" y="5857"/>
                    <a:pt x="3850" y="5489"/>
                  </a:cubicBezTo>
                  <a:cubicBezTo>
                    <a:pt x="4503" y="4200"/>
                    <a:pt x="4269" y="2626"/>
                    <a:pt x="3733" y="1287"/>
                  </a:cubicBezTo>
                  <a:cubicBezTo>
                    <a:pt x="3549" y="852"/>
                    <a:pt x="3314" y="400"/>
                    <a:pt x="2913" y="149"/>
                  </a:cubicBezTo>
                  <a:cubicBezTo>
                    <a:pt x="2725" y="47"/>
                    <a:pt x="2515" y="0"/>
                    <a:pt x="2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4"/>
            <p:cNvSpPr/>
            <p:nvPr/>
          </p:nvSpPr>
          <p:spPr>
            <a:xfrm>
              <a:off x="2234517" y="867278"/>
              <a:ext cx="273546" cy="397349"/>
            </a:xfrm>
            <a:custGeom>
              <a:avLst/>
              <a:gdLst/>
              <a:ahLst/>
              <a:cxnLst/>
              <a:rect l="l" t="t" r="r" b="b"/>
              <a:pathLst>
                <a:path w="4503" h="6541" extrusionOk="0">
                  <a:moveTo>
                    <a:pt x="2196" y="0"/>
                  </a:moveTo>
                  <a:cubicBezTo>
                    <a:pt x="1986" y="0"/>
                    <a:pt x="1778" y="47"/>
                    <a:pt x="1590" y="149"/>
                  </a:cubicBezTo>
                  <a:cubicBezTo>
                    <a:pt x="1188" y="400"/>
                    <a:pt x="954" y="852"/>
                    <a:pt x="770" y="1287"/>
                  </a:cubicBezTo>
                  <a:cubicBezTo>
                    <a:pt x="234" y="2626"/>
                    <a:pt x="0" y="4200"/>
                    <a:pt x="653" y="5489"/>
                  </a:cubicBezTo>
                  <a:cubicBezTo>
                    <a:pt x="820" y="5857"/>
                    <a:pt x="1088" y="6158"/>
                    <a:pt x="1423" y="6376"/>
                  </a:cubicBezTo>
                  <a:cubicBezTo>
                    <a:pt x="1615" y="6485"/>
                    <a:pt x="1826" y="6540"/>
                    <a:pt x="2039" y="6540"/>
                  </a:cubicBezTo>
                  <a:cubicBezTo>
                    <a:pt x="2216" y="6540"/>
                    <a:pt x="2394" y="6502"/>
                    <a:pt x="2561" y="6426"/>
                  </a:cubicBezTo>
                  <a:cubicBezTo>
                    <a:pt x="2929" y="6242"/>
                    <a:pt x="3113" y="5807"/>
                    <a:pt x="2980" y="5422"/>
                  </a:cubicBezTo>
                  <a:lnTo>
                    <a:pt x="2980" y="5422"/>
                  </a:lnTo>
                  <a:cubicBezTo>
                    <a:pt x="3038" y="5454"/>
                    <a:pt x="3099" y="5469"/>
                    <a:pt x="3160" y="5469"/>
                  </a:cubicBezTo>
                  <a:cubicBezTo>
                    <a:pt x="3381" y="5469"/>
                    <a:pt x="3600" y="5280"/>
                    <a:pt x="3666" y="5070"/>
                  </a:cubicBezTo>
                  <a:cubicBezTo>
                    <a:pt x="3733" y="4769"/>
                    <a:pt x="3716" y="4468"/>
                    <a:pt x="3599" y="4200"/>
                  </a:cubicBezTo>
                  <a:lnTo>
                    <a:pt x="3599" y="4200"/>
                  </a:lnTo>
                  <a:cubicBezTo>
                    <a:pt x="3692" y="4270"/>
                    <a:pt x="3802" y="4299"/>
                    <a:pt x="3911" y="4299"/>
                  </a:cubicBezTo>
                  <a:cubicBezTo>
                    <a:pt x="3958" y="4299"/>
                    <a:pt x="4005" y="4294"/>
                    <a:pt x="4051" y="4283"/>
                  </a:cubicBezTo>
                  <a:cubicBezTo>
                    <a:pt x="4503" y="4099"/>
                    <a:pt x="4319" y="2677"/>
                    <a:pt x="4235" y="2258"/>
                  </a:cubicBezTo>
                  <a:cubicBezTo>
                    <a:pt x="4134" y="1572"/>
                    <a:pt x="3816" y="936"/>
                    <a:pt x="3331" y="450"/>
                  </a:cubicBezTo>
                  <a:cubicBezTo>
                    <a:pt x="3022" y="174"/>
                    <a:pt x="2603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4"/>
            <p:cNvSpPr/>
            <p:nvPr/>
          </p:nvSpPr>
          <p:spPr>
            <a:xfrm>
              <a:off x="1825745" y="460389"/>
              <a:ext cx="773862" cy="657956"/>
            </a:xfrm>
            <a:custGeom>
              <a:avLst/>
              <a:gdLst/>
              <a:ahLst/>
              <a:cxnLst/>
              <a:rect l="l" t="t" r="r" b="b"/>
              <a:pathLst>
                <a:path w="12739" h="10831" extrusionOk="0">
                  <a:moveTo>
                    <a:pt x="5942" y="1"/>
                  </a:moveTo>
                  <a:cubicBezTo>
                    <a:pt x="0" y="1"/>
                    <a:pt x="435" y="4922"/>
                    <a:pt x="435" y="5859"/>
                  </a:cubicBezTo>
                  <a:cubicBezTo>
                    <a:pt x="435" y="9559"/>
                    <a:pt x="3499" y="10831"/>
                    <a:pt x="4302" y="10831"/>
                  </a:cubicBezTo>
                  <a:cubicBezTo>
                    <a:pt x="5323" y="10831"/>
                    <a:pt x="11064" y="8805"/>
                    <a:pt x="10813" y="7399"/>
                  </a:cubicBezTo>
                  <a:cubicBezTo>
                    <a:pt x="11148" y="7098"/>
                    <a:pt x="12738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4"/>
            <p:cNvSpPr/>
            <p:nvPr/>
          </p:nvSpPr>
          <p:spPr>
            <a:xfrm>
              <a:off x="1999605" y="1094900"/>
              <a:ext cx="359990" cy="419279"/>
            </a:xfrm>
            <a:custGeom>
              <a:avLst/>
              <a:gdLst/>
              <a:ahLst/>
              <a:cxnLst/>
              <a:rect l="l" t="t" r="r" b="b"/>
              <a:pathLst>
                <a:path w="5926" h="6902" extrusionOk="0">
                  <a:moveTo>
                    <a:pt x="804" y="1"/>
                  </a:moveTo>
                  <a:cubicBezTo>
                    <a:pt x="787" y="68"/>
                    <a:pt x="787" y="135"/>
                    <a:pt x="770" y="202"/>
                  </a:cubicBezTo>
                  <a:cubicBezTo>
                    <a:pt x="770" y="252"/>
                    <a:pt x="754" y="285"/>
                    <a:pt x="754" y="319"/>
                  </a:cubicBezTo>
                  <a:cubicBezTo>
                    <a:pt x="720" y="470"/>
                    <a:pt x="703" y="637"/>
                    <a:pt x="670" y="821"/>
                  </a:cubicBezTo>
                  <a:lnTo>
                    <a:pt x="670" y="871"/>
                  </a:lnTo>
                  <a:cubicBezTo>
                    <a:pt x="603" y="1357"/>
                    <a:pt x="503" y="1959"/>
                    <a:pt x="419" y="2579"/>
                  </a:cubicBezTo>
                  <a:cubicBezTo>
                    <a:pt x="402" y="2595"/>
                    <a:pt x="402" y="2629"/>
                    <a:pt x="419" y="2646"/>
                  </a:cubicBezTo>
                  <a:cubicBezTo>
                    <a:pt x="385" y="2763"/>
                    <a:pt x="369" y="2880"/>
                    <a:pt x="352" y="2997"/>
                  </a:cubicBezTo>
                  <a:cubicBezTo>
                    <a:pt x="352" y="3081"/>
                    <a:pt x="335" y="3148"/>
                    <a:pt x="318" y="3248"/>
                  </a:cubicBezTo>
                  <a:cubicBezTo>
                    <a:pt x="302" y="3332"/>
                    <a:pt x="302" y="3432"/>
                    <a:pt x="285" y="3533"/>
                  </a:cubicBezTo>
                  <a:cubicBezTo>
                    <a:pt x="235" y="3767"/>
                    <a:pt x="201" y="4018"/>
                    <a:pt x="168" y="4269"/>
                  </a:cubicBezTo>
                  <a:cubicBezTo>
                    <a:pt x="168" y="4319"/>
                    <a:pt x="151" y="4370"/>
                    <a:pt x="151" y="4420"/>
                  </a:cubicBezTo>
                  <a:cubicBezTo>
                    <a:pt x="118" y="4587"/>
                    <a:pt x="101" y="4771"/>
                    <a:pt x="67" y="4939"/>
                  </a:cubicBezTo>
                  <a:cubicBezTo>
                    <a:pt x="34" y="5207"/>
                    <a:pt x="0" y="5357"/>
                    <a:pt x="0" y="5357"/>
                  </a:cubicBezTo>
                  <a:cubicBezTo>
                    <a:pt x="720" y="6387"/>
                    <a:pt x="1838" y="6901"/>
                    <a:pt x="2957" y="6901"/>
                  </a:cubicBezTo>
                  <a:cubicBezTo>
                    <a:pt x="4076" y="6901"/>
                    <a:pt x="5198" y="6387"/>
                    <a:pt x="5926" y="5357"/>
                  </a:cubicBezTo>
                  <a:lnTo>
                    <a:pt x="5692" y="3767"/>
                  </a:lnTo>
                  <a:lnTo>
                    <a:pt x="5424" y="1139"/>
                  </a:lnTo>
                  <a:cubicBezTo>
                    <a:pt x="5424" y="1139"/>
                    <a:pt x="2110" y="302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4"/>
            <p:cNvSpPr/>
            <p:nvPr/>
          </p:nvSpPr>
          <p:spPr>
            <a:xfrm>
              <a:off x="2015886" y="1094900"/>
              <a:ext cx="314247" cy="221364"/>
            </a:xfrm>
            <a:custGeom>
              <a:avLst/>
              <a:gdLst/>
              <a:ahLst/>
              <a:cxnLst/>
              <a:rect l="l" t="t" r="r" b="b"/>
              <a:pathLst>
                <a:path w="5173" h="3644" extrusionOk="0">
                  <a:moveTo>
                    <a:pt x="553" y="1"/>
                  </a:moveTo>
                  <a:cubicBezTo>
                    <a:pt x="469" y="419"/>
                    <a:pt x="0" y="3583"/>
                    <a:pt x="0" y="3583"/>
                  </a:cubicBezTo>
                  <a:cubicBezTo>
                    <a:pt x="0" y="3583"/>
                    <a:pt x="370" y="3644"/>
                    <a:pt x="918" y="3644"/>
                  </a:cubicBezTo>
                  <a:cubicBezTo>
                    <a:pt x="2020" y="3644"/>
                    <a:pt x="3842" y="3397"/>
                    <a:pt x="4804" y="1909"/>
                  </a:cubicBezTo>
                  <a:cubicBezTo>
                    <a:pt x="4905" y="1742"/>
                    <a:pt x="5172" y="1139"/>
                    <a:pt x="5172" y="1139"/>
                  </a:cubicBezTo>
                  <a:cubicBezTo>
                    <a:pt x="5172" y="1139"/>
                    <a:pt x="1858" y="302"/>
                    <a:pt x="553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4"/>
            <p:cNvSpPr/>
            <p:nvPr/>
          </p:nvSpPr>
          <p:spPr>
            <a:xfrm>
              <a:off x="1827750" y="616997"/>
              <a:ext cx="701694" cy="654919"/>
            </a:xfrm>
            <a:custGeom>
              <a:avLst/>
              <a:gdLst/>
              <a:ahLst/>
              <a:cxnLst/>
              <a:rect l="l" t="t" r="r" b="b"/>
              <a:pathLst>
                <a:path w="11551" h="10781" extrusionOk="0">
                  <a:moveTo>
                    <a:pt x="1390" y="1"/>
                  </a:moveTo>
                  <a:cubicBezTo>
                    <a:pt x="1390" y="1"/>
                    <a:pt x="1" y="5893"/>
                    <a:pt x="1557" y="8772"/>
                  </a:cubicBezTo>
                  <a:cubicBezTo>
                    <a:pt x="2428" y="10362"/>
                    <a:pt x="4838" y="10780"/>
                    <a:pt x="5591" y="10780"/>
                  </a:cubicBezTo>
                  <a:cubicBezTo>
                    <a:pt x="6328" y="10780"/>
                    <a:pt x="9224" y="10513"/>
                    <a:pt x="9960" y="8738"/>
                  </a:cubicBezTo>
                  <a:cubicBezTo>
                    <a:pt x="11550" y="4888"/>
                    <a:pt x="10278" y="1273"/>
                    <a:pt x="10111" y="34"/>
                  </a:cubicBezTo>
                  <a:lnTo>
                    <a:pt x="1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4"/>
            <p:cNvSpPr/>
            <p:nvPr/>
          </p:nvSpPr>
          <p:spPr>
            <a:xfrm>
              <a:off x="2265985" y="805194"/>
              <a:ext cx="104546" cy="49813"/>
            </a:xfrm>
            <a:custGeom>
              <a:avLst/>
              <a:gdLst/>
              <a:ahLst/>
              <a:cxnLst/>
              <a:rect l="l" t="t" r="r" b="b"/>
              <a:pathLst>
                <a:path w="1721" h="820" extrusionOk="0">
                  <a:moveTo>
                    <a:pt x="697" y="0"/>
                  </a:moveTo>
                  <a:cubicBezTo>
                    <a:pt x="576" y="0"/>
                    <a:pt x="454" y="22"/>
                    <a:pt x="336" y="66"/>
                  </a:cubicBezTo>
                  <a:cubicBezTo>
                    <a:pt x="168" y="117"/>
                    <a:pt x="51" y="250"/>
                    <a:pt x="18" y="418"/>
                  </a:cubicBezTo>
                  <a:cubicBezTo>
                    <a:pt x="1" y="468"/>
                    <a:pt x="18" y="518"/>
                    <a:pt x="51" y="552"/>
                  </a:cubicBezTo>
                  <a:cubicBezTo>
                    <a:pt x="85" y="568"/>
                    <a:pt x="101" y="568"/>
                    <a:pt x="135" y="568"/>
                  </a:cubicBezTo>
                  <a:cubicBezTo>
                    <a:pt x="369" y="568"/>
                    <a:pt x="604" y="568"/>
                    <a:pt x="821" y="585"/>
                  </a:cubicBezTo>
                  <a:cubicBezTo>
                    <a:pt x="1022" y="619"/>
                    <a:pt x="1189" y="669"/>
                    <a:pt x="1357" y="753"/>
                  </a:cubicBezTo>
                  <a:cubicBezTo>
                    <a:pt x="1397" y="777"/>
                    <a:pt x="1502" y="820"/>
                    <a:pt x="1581" y="820"/>
                  </a:cubicBezTo>
                  <a:cubicBezTo>
                    <a:pt x="1666" y="820"/>
                    <a:pt x="1721" y="769"/>
                    <a:pt x="1625" y="585"/>
                  </a:cubicBezTo>
                  <a:cubicBezTo>
                    <a:pt x="1524" y="368"/>
                    <a:pt x="1357" y="200"/>
                    <a:pt x="1139" y="100"/>
                  </a:cubicBezTo>
                  <a:cubicBezTo>
                    <a:pt x="999" y="34"/>
                    <a:pt x="849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4"/>
            <p:cNvSpPr/>
            <p:nvPr/>
          </p:nvSpPr>
          <p:spPr>
            <a:xfrm>
              <a:off x="1987638" y="805194"/>
              <a:ext cx="104546" cy="49327"/>
            </a:xfrm>
            <a:custGeom>
              <a:avLst/>
              <a:gdLst/>
              <a:ahLst/>
              <a:cxnLst/>
              <a:rect l="l" t="t" r="r" b="b"/>
              <a:pathLst>
                <a:path w="1721" h="812" extrusionOk="0">
                  <a:moveTo>
                    <a:pt x="1025" y="0"/>
                  </a:moveTo>
                  <a:cubicBezTo>
                    <a:pt x="873" y="0"/>
                    <a:pt x="722" y="34"/>
                    <a:pt x="582" y="100"/>
                  </a:cubicBezTo>
                  <a:cubicBezTo>
                    <a:pt x="365" y="200"/>
                    <a:pt x="197" y="368"/>
                    <a:pt x="97" y="568"/>
                  </a:cubicBezTo>
                  <a:cubicBezTo>
                    <a:pt x="1" y="761"/>
                    <a:pt x="55" y="811"/>
                    <a:pt x="141" y="811"/>
                  </a:cubicBezTo>
                  <a:cubicBezTo>
                    <a:pt x="220" y="811"/>
                    <a:pt x="325" y="769"/>
                    <a:pt x="365" y="753"/>
                  </a:cubicBezTo>
                  <a:cubicBezTo>
                    <a:pt x="532" y="652"/>
                    <a:pt x="700" y="602"/>
                    <a:pt x="884" y="585"/>
                  </a:cubicBezTo>
                  <a:cubicBezTo>
                    <a:pt x="1001" y="568"/>
                    <a:pt x="1118" y="564"/>
                    <a:pt x="1235" y="564"/>
                  </a:cubicBezTo>
                  <a:cubicBezTo>
                    <a:pt x="1352" y="564"/>
                    <a:pt x="1470" y="568"/>
                    <a:pt x="1587" y="568"/>
                  </a:cubicBezTo>
                  <a:cubicBezTo>
                    <a:pt x="1603" y="568"/>
                    <a:pt x="1637" y="552"/>
                    <a:pt x="1670" y="552"/>
                  </a:cubicBezTo>
                  <a:cubicBezTo>
                    <a:pt x="1704" y="518"/>
                    <a:pt x="1721" y="468"/>
                    <a:pt x="1721" y="418"/>
                  </a:cubicBezTo>
                  <a:cubicBezTo>
                    <a:pt x="1687" y="250"/>
                    <a:pt x="1553" y="117"/>
                    <a:pt x="1386" y="66"/>
                  </a:cubicBezTo>
                  <a:cubicBezTo>
                    <a:pt x="1267" y="22"/>
                    <a:pt x="114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4"/>
            <p:cNvSpPr/>
            <p:nvPr/>
          </p:nvSpPr>
          <p:spPr>
            <a:xfrm>
              <a:off x="2152143" y="814306"/>
              <a:ext cx="53944" cy="143425"/>
            </a:xfrm>
            <a:custGeom>
              <a:avLst/>
              <a:gdLst/>
              <a:ahLst/>
              <a:cxnLst/>
              <a:rect l="l" t="t" r="r" b="b"/>
              <a:pathLst>
                <a:path w="888" h="2361" fill="none" extrusionOk="0">
                  <a:moveTo>
                    <a:pt x="469" y="0"/>
                  </a:moveTo>
                  <a:cubicBezTo>
                    <a:pt x="569" y="418"/>
                    <a:pt x="787" y="1774"/>
                    <a:pt x="837" y="1925"/>
                  </a:cubicBezTo>
                  <a:cubicBezTo>
                    <a:pt x="887" y="2143"/>
                    <a:pt x="720" y="2360"/>
                    <a:pt x="486" y="2360"/>
                  </a:cubicBezTo>
                  <a:cubicBezTo>
                    <a:pt x="302" y="2360"/>
                    <a:pt x="134" y="2293"/>
                    <a:pt x="0" y="2176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4"/>
            <p:cNvSpPr/>
            <p:nvPr/>
          </p:nvSpPr>
          <p:spPr>
            <a:xfrm>
              <a:off x="2030405" y="871530"/>
              <a:ext cx="52607" cy="50420"/>
            </a:xfrm>
            <a:custGeom>
              <a:avLst/>
              <a:gdLst/>
              <a:ahLst/>
              <a:cxnLst/>
              <a:rect l="l" t="t" r="r" b="b"/>
              <a:pathLst>
                <a:path w="866" h="830" extrusionOk="0">
                  <a:moveTo>
                    <a:pt x="454" y="0"/>
                  </a:moveTo>
                  <a:cubicBezTo>
                    <a:pt x="257" y="0"/>
                    <a:pt x="51" y="148"/>
                    <a:pt x="12" y="380"/>
                  </a:cubicBezTo>
                  <a:cubicBezTo>
                    <a:pt x="0" y="643"/>
                    <a:pt x="210" y="829"/>
                    <a:pt x="434" y="829"/>
                  </a:cubicBezTo>
                  <a:cubicBezTo>
                    <a:pt x="524" y="829"/>
                    <a:pt x="617" y="799"/>
                    <a:pt x="699" y="732"/>
                  </a:cubicBezTo>
                  <a:cubicBezTo>
                    <a:pt x="833" y="615"/>
                    <a:pt x="866" y="431"/>
                    <a:pt x="799" y="263"/>
                  </a:cubicBezTo>
                  <a:cubicBezTo>
                    <a:pt x="735" y="79"/>
                    <a:pt x="597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4"/>
            <p:cNvSpPr/>
            <p:nvPr/>
          </p:nvSpPr>
          <p:spPr>
            <a:xfrm>
              <a:off x="2278802" y="871530"/>
              <a:ext cx="52364" cy="50420"/>
            </a:xfrm>
            <a:custGeom>
              <a:avLst/>
              <a:gdLst/>
              <a:ahLst/>
              <a:cxnLst/>
              <a:rect l="l" t="t" r="r" b="b"/>
              <a:pathLst>
                <a:path w="862" h="830" extrusionOk="0">
                  <a:moveTo>
                    <a:pt x="450" y="0"/>
                  </a:moveTo>
                  <a:cubicBezTo>
                    <a:pt x="255" y="0"/>
                    <a:pt x="53" y="148"/>
                    <a:pt x="24" y="380"/>
                  </a:cubicBezTo>
                  <a:cubicBezTo>
                    <a:pt x="0" y="643"/>
                    <a:pt x="215" y="829"/>
                    <a:pt x="443" y="829"/>
                  </a:cubicBezTo>
                  <a:cubicBezTo>
                    <a:pt x="535" y="829"/>
                    <a:pt x="629" y="799"/>
                    <a:pt x="711" y="732"/>
                  </a:cubicBezTo>
                  <a:cubicBezTo>
                    <a:pt x="828" y="615"/>
                    <a:pt x="861" y="431"/>
                    <a:pt x="794" y="263"/>
                  </a:cubicBezTo>
                  <a:cubicBezTo>
                    <a:pt x="731" y="79"/>
                    <a:pt x="592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4"/>
            <p:cNvSpPr/>
            <p:nvPr/>
          </p:nvSpPr>
          <p:spPr>
            <a:xfrm>
              <a:off x="1861343" y="576782"/>
              <a:ext cx="642648" cy="352335"/>
            </a:xfrm>
            <a:custGeom>
              <a:avLst/>
              <a:gdLst/>
              <a:ahLst/>
              <a:cxnLst/>
              <a:rect l="l" t="t" r="r" b="b"/>
              <a:pathLst>
                <a:path w="10579" h="5800" extrusionOk="0">
                  <a:moveTo>
                    <a:pt x="6453" y="1"/>
                  </a:moveTo>
                  <a:cubicBezTo>
                    <a:pt x="4108" y="1"/>
                    <a:pt x="1380" y="247"/>
                    <a:pt x="1055" y="395"/>
                  </a:cubicBezTo>
                  <a:cubicBezTo>
                    <a:pt x="151" y="780"/>
                    <a:pt x="0" y="4245"/>
                    <a:pt x="0" y="4245"/>
                  </a:cubicBezTo>
                  <a:cubicBezTo>
                    <a:pt x="0" y="4245"/>
                    <a:pt x="603" y="4395"/>
                    <a:pt x="603" y="5785"/>
                  </a:cubicBezTo>
                  <a:cubicBezTo>
                    <a:pt x="603" y="5795"/>
                    <a:pt x="607" y="5800"/>
                    <a:pt x="614" y="5800"/>
                  </a:cubicBezTo>
                  <a:cubicBezTo>
                    <a:pt x="684" y="5800"/>
                    <a:pt x="1034" y="5369"/>
                    <a:pt x="1004" y="4178"/>
                  </a:cubicBezTo>
                  <a:lnTo>
                    <a:pt x="1004" y="4010"/>
                  </a:lnTo>
                  <a:cubicBezTo>
                    <a:pt x="1021" y="2598"/>
                    <a:pt x="2176" y="1466"/>
                    <a:pt x="3585" y="1466"/>
                  </a:cubicBezTo>
                  <a:cubicBezTo>
                    <a:pt x="3595" y="1466"/>
                    <a:pt x="3605" y="1466"/>
                    <a:pt x="3616" y="1466"/>
                  </a:cubicBezTo>
                  <a:lnTo>
                    <a:pt x="3783" y="1466"/>
                  </a:lnTo>
                  <a:cubicBezTo>
                    <a:pt x="4185" y="1466"/>
                    <a:pt x="4570" y="1583"/>
                    <a:pt x="4904" y="1818"/>
                  </a:cubicBezTo>
                  <a:lnTo>
                    <a:pt x="5089" y="1952"/>
                  </a:lnTo>
                  <a:cubicBezTo>
                    <a:pt x="5147" y="2002"/>
                    <a:pt x="5222" y="2027"/>
                    <a:pt x="5300" y="2027"/>
                  </a:cubicBezTo>
                  <a:cubicBezTo>
                    <a:pt x="5377" y="2027"/>
                    <a:pt x="5457" y="2002"/>
                    <a:pt x="5524" y="1952"/>
                  </a:cubicBezTo>
                  <a:lnTo>
                    <a:pt x="5691" y="1818"/>
                  </a:lnTo>
                  <a:cubicBezTo>
                    <a:pt x="6026" y="1583"/>
                    <a:pt x="6411" y="1466"/>
                    <a:pt x="6813" y="1466"/>
                  </a:cubicBezTo>
                  <a:lnTo>
                    <a:pt x="6880" y="1466"/>
                  </a:lnTo>
                  <a:cubicBezTo>
                    <a:pt x="8319" y="1466"/>
                    <a:pt x="9491" y="2655"/>
                    <a:pt x="9491" y="4111"/>
                  </a:cubicBezTo>
                  <a:lnTo>
                    <a:pt x="9491" y="4128"/>
                  </a:lnTo>
                  <a:cubicBezTo>
                    <a:pt x="9461" y="5319"/>
                    <a:pt x="9811" y="5750"/>
                    <a:pt x="9881" y="5750"/>
                  </a:cubicBezTo>
                  <a:cubicBezTo>
                    <a:pt x="9888" y="5750"/>
                    <a:pt x="9892" y="5744"/>
                    <a:pt x="9892" y="5735"/>
                  </a:cubicBezTo>
                  <a:cubicBezTo>
                    <a:pt x="9892" y="4345"/>
                    <a:pt x="10478" y="4195"/>
                    <a:pt x="10478" y="4195"/>
                  </a:cubicBezTo>
                  <a:cubicBezTo>
                    <a:pt x="10478" y="4195"/>
                    <a:pt x="10579" y="1316"/>
                    <a:pt x="9859" y="479"/>
                  </a:cubicBezTo>
                  <a:cubicBezTo>
                    <a:pt x="9542" y="121"/>
                    <a:pt x="8091" y="1"/>
                    <a:pt x="6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4"/>
            <p:cNvSpPr/>
            <p:nvPr/>
          </p:nvSpPr>
          <p:spPr>
            <a:xfrm>
              <a:off x="1772834" y="827488"/>
              <a:ext cx="158490" cy="195607"/>
            </a:xfrm>
            <a:custGeom>
              <a:avLst/>
              <a:gdLst/>
              <a:ahLst/>
              <a:cxnLst/>
              <a:rect l="l" t="t" r="r" b="b"/>
              <a:pathLst>
                <a:path w="2609" h="3220" extrusionOk="0">
                  <a:moveTo>
                    <a:pt x="939" y="0"/>
                  </a:moveTo>
                  <a:cubicBezTo>
                    <a:pt x="927" y="0"/>
                    <a:pt x="916" y="0"/>
                    <a:pt x="905" y="1"/>
                  </a:cubicBezTo>
                  <a:cubicBezTo>
                    <a:pt x="804" y="1"/>
                    <a:pt x="704" y="17"/>
                    <a:pt x="603" y="68"/>
                  </a:cubicBezTo>
                  <a:cubicBezTo>
                    <a:pt x="520" y="101"/>
                    <a:pt x="436" y="168"/>
                    <a:pt x="386" y="252"/>
                  </a:cubicBezTo>
                  <a:cubicBezTo>
                    <a:pt x="118" y="620"/>
                    <a:pt x="1" y="1055"/>
                    <a:pt x="34" y="1507"/>
                  </a:cubicBezTo>
                  <a:cubicBezTo>
                    <a:pt x="1" y="1909"/>
                    <a:pt x="84" y="2311"/>
                    <a:pt x="285" y="2662"/>
                  </a:cubicBezTo>
                  <a:cubicBezTo>
                    <a:pt x="503" y="2997"/>
                    <a:pt x="871" y="3198"/>
                    <a:pt x="1273" y="3214"/>
                  </a:cubicBezTo>
                  <a:cubicBezTo>
                    <a:pt x="1311" y="3218"/>
                    <a:pt x="1350" y="3219"/>
                    <a:pt x="1389" y="3219"/>
                  </a:cubicBezTo>
                  <a:cubicBezTo>
                    <a:pt x="1745" y="3219"/>
                    <a:pt x="2128" y="3081"/>
                    <a:pt x="2294" y="2779"/>
                  </a:cubicBezTo>
                  <a:cubicBezTo>
                    <a:pt x="2609" y="2232"/>
                    <a:pt x="2431" y="1390"/>
                    <a:pt x="2428" y="1390"/>
                  </a:cubicBezTo>
                  <a:lnTo>
                    <a:pt x="2428" y="1390"/>
                  </a:lnTo>
                  <a:cubicBezTo>
                    <a:pt x="2428" y="1390"/>
                    <a:pt x="2428" y="1390"/>
                    <a:pt x="2428" y="1390"/>
                  </a:cubicBezTo>
                  <a:cubicBezTo>
                    <a:pt x="2197" y="501"/>
                    <a:pt x="1627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4"/>
            <p:cNvSpPr/>
            <p:nvPr/>
          </p:nvSpPr>
          <p:spPr>
            <a:xfrm>
              <a:off x="1810497" y="916970"/>
              <a:ext cx="61051" cy="66154"/>
            </a:xfrm>
            <a:custGeom>
              <a:avLst/>
              <a:gdLst/>
              <a:ahLst/>
              <a:cxnLst/>
              <a:rect l="l" t="t" r="r" b="b"/>
              <a:pathLst>
                <a:path w="1005" h="1089" fill="none" extrusionOk="0">
                  <a:moveTo>
                    <a:pt x="1004" y="1089"/>
                  </a:moveTo>
                  <a:cubicBezTo>
                    <a:pt x="921" y="838"/>
                    <a:pt x="804" y="603"/>
                    <a:pt x="653" y="402"/>
                  </a:cubicBezTo>
                  <a:cubicBezTo>
                    <a:pt x="469" y="201"/>
                    <a:pt x="251" y="68"/>
                    <a:pt x="0" y="1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4"/>
            <p:cNvSpPr/>
            <p:nvPr/>
          </p:nvSpPr>
          <p:spPr>
            <a:xfrm>
              <a:off x="1847068" y="895647"/>
              <a:ext cx="11238" cy="42766"/>
            </a:xfrm>
            <a:custGeom>
              <a:avLst/>
              <a:gdLst/>
              <a:ahLst/>
              <a:cxnLst/>
              <a:rect l="l" t="t" r="r" b="b"/>
              <a:pathLst>
                <a:path w="185" h="704" fill="none" extrusionOk="0">
                  <a:moveTo>
                    <a:pt x="84" y="0"/>
                  </a:moveTo>
                  <a:cubicBezTo>
                    <a:pt x="185" y="234"/>
                    <a:pt x="151" y="502"/>
                    <a:pt x="1" y="703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4"/>
            <p:cNvSpPr/>
            <p:nvPr/>
          </p:nvSpPr>
          <p:spPr>
            <a:xfrm>
              <a:off x="2427695" y="827488"/>
              <a:ext cx="157640" cy="195850"/>
            </a:xfrm>
            <a:custGeom>
              <a:avLst/>
              <a:gdLst/>
              <a:ahLst/>
              <a:cxnLst/>
              <a:rect l="l" t="t" r="r" b="b"/>
              <a:pathLst>
                <a:path w="2595" h="3224" extrusionOk="0">
                  <a:moveTo>
                    <a:pt x="1674" y="0"/>
                  </a:moveTo>
                  <a:cubicBezTo>
                    <a:pt x="985" y="0"/>
                    <a:pt x="398" y="501"/>
                    <a:pt x="168" y="1390"/>
                  </a:cubicBezTo>
                  <a:cubicBezTo>
                    <a:pt x="0" y="1842"/>
                    <a:pt x="51" y="2361"/>
                    <a:pt x="302" y="2779"/>
                  </a:cubicBezTo>
                  <a:cubicBezTo>
                    <a:pt x="508" y="3060"/>
                    <a:pt x="846" y="3223"/>
                    <a:pt x="1198" y="3223"/>
                  </a:cubicBezTo>
                  <a:cubicBezTo>
                    <a:pt x="1245" y="3223"/>
                    <a:pt x="1292" y="3220"/>
                    <a:pt x="1339" y="3214"/>
                  </a:cubicBezTo>
                  <a:cubicBezTo>
                    <a:pt x="1724" y="3198"/>
                    <a:pt x="2093" y="2997"/>
                    <a:pt x="2310" y="2662"/>
                  </a:cubicBezTo>
                  <a:cubicBezTo>
                    <a:pt x="2511" y="2311"/>
                    <a:pt x="2595" y="1909"/>
                    <a:pt x="2578" y="1507"/>
                  </a:cubicBezTo>
                  <a:cubicBezTo>
                    <a:pt x="2595" y="1055"/>
                    <a:pt x="2478" y="620"/>
                    <a:pt x="2210" y="252"/>
                  </a:cubicBezTo>
                  <a:cubicBezTo>
                    <a:pt x="2160" y="168"/>
                    <a:pt x="2076" y="101"/>
                    <a:pt x="1992" y="68"/>
                  </a:cubicBezTo>
                  <a:cubicBezTo>
                    <a:pt x="1909" y="17"/>
                    <a:pt x="1808" y="1"/>
                    <a:pt x="1708" y="1"/>
                  </a:cubicBezTo>
                  <a:cubicBezTo>
                    <a:pt x="1696" y="0"/>
                    <a:pt x="1685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4"/>
            <p:cNvSpPr/>
            <p:nvPr/>
          </p:nvSpPr>
          <p:spPr>
            <a:xfrm>
              <a:off x="2487654" y="916970"/>
              <a:ext cx="61112" cy="66154"/>
            </a:xfrm>
            <a:custGeom>
              <a:avLst/>
              <a:gdLst/>
              <a:ahLst/>
              <a:cxnLst/>
              <a:rect l="l" t="t" r="r" b="b"/>
              <a:pathLst>
                <a:path w="1006" h="1089" fill="none" extrusionOk="0">
                  <a:moveTo>
                    <a:pt x="1" y="1089"/>
                  </a:moveTo>
                  <a:cubicBezTo>
                    <a:pt x="68" y="838"/>
                    <a:pt x="185" y="603"/>
                    <a:pt x="352" y="402"/>
                  </a:cubicBezTo>
                  <a:cubicBezTo>
                    <a:pt x="520" y="201"/>
                    <a:pt x="754" y="68"/>
                    <a:pt x="1005" y="1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4"/>
            <p:cNvSpPr/>
            <p:nvPr/>
          </p:nvSpPr>
          <p:spPr>
            <a:xfrm>
              <a:off x="2499864" y="895647"/>
              <a:ext cx="11238" cy="42766"/>
            </a:xfrm>
            <a:custGeom>
              <a:avLst/>
              <a:gdLst/>
              <a:ahLst/>
              <a:cxnLst/>
              <a:rect l="l" t="t" r="r" b="b"/>
              <a:pathLst>
                <a:path w="185" h="704" fill="none" extrusionOk="0">
                  <a:moveTo>
                    <a:pt x="101" y="0"/>
                  </a:moveTo>
                  <a:cubicBezTo>
                    <a:pt x="1" y="234"/>
                    <a:pt x="34" y="502"/>
                    <a:pt x="185" y="703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4"/>
            <p:cNvSpPr/>
            <p:nvPr/>
          </p:nvSpPr>
          <p:spPr>
            <a:xfrm>
              <a:off x="2156213" y="1571831"/>
              <a:ext cx="30556" cy="3055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7" y="0"/>
                    <a:pt x="0" y="117"/>
                    <a:pt x="0" y="251"/>
                  </a:cubicBezTo>
                  <a:cubicBezTo>
                    <a:pt x="0" y="402"/>
                    <a:pt x="117" y="502"/>
                    <a:pt x="251" y="502"/>
                  </a:cubicBezTo>
                  <a:cubicBezTo>
                    <a:pt x="402" y="502"/>
                    <a:pt x="502" y="402"/>
                    <a:pt x="502" y="251"/>
                  </a:cubicBezTo>
                  <a:cubicBezTo>
                    <a:pt x="502" y="117"/>
                    <a:pt x="40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4"/>
            <p:cNvSpPr/>
            <p:nvPr/>
          </p:nvSpPr>
          <p:spPr>
            <a:xfrm>
              <a:off x="2156213" y="1715196"/>
              <a:ext cx="30556" cy="3055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7" y="0"/>
                    <a:pt x="0" y="101"/>
                    <a:pt x="0" y="251"/>
                  </a:cubicBezTo>
                  <a:cubicBezTo>
                    <a:pt x="0" y="385"/>
                    <a:pt x="117" y="503"/>
                    <a:pt x="251" y="503"/>
                  </a:cubicBezTo>
                  <a:cubicBezTo>
                    <a:pt x="402" y="503"/>
                    <a:pt x="502" y="385"/>
                    <a:pt x="502" y="251"/>
                  </a:cubicBezTo>
                  <a:cubicBezTo>
                    <a:pt x="502" y="101"/>
                    <a:pt x="40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4"/>
            <p:cNvSpPr/>
            <p:nvPr/>
          </p:nvSpPr>
          <p:spPr>
            <a:xfrm>
              <a:off x="2151110" y="1857528"/>
              <a:ext cx="35659" cy="30617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118" y="1"/>
                    <a:pt x="0" y="269"/>
                    <a:pt x="168" y="436"/>
                  </a:cubicBezTo>
                  <a:cubicBezTo>
                    <a:pt x="215" y="483"/>
                    <a:pt x="273" y="504"/>
                    <a:pt x="331" y="504"/>
                  </a:cubicBezTo>
                  <a:cubicBezTo>
                    <a:pt x="459" y="504"/>
                    <a:pt x="586" y="402"/>
                    <a:pt x="586" y="252"/>
                  </a:cubicBezTo>
                  <a:cubicBezTo>
                    <a:pt x="586" y="118"/>
                    <a:pt x="486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4"/>
            <p:cNvSpPr/>
            <p:nvPr/>
          </p:nvSpPr>
          <p:spPr>
            <a:xfrm>
              <a:off x="2151110" y="1999920"/>
              <a:ext cx="35659" cy="30799"/>
            </a:xfrm>
            <a:custGeom>
              <a:avLst/>
              <a:gdLst/>
              <a:ahLst/>
              <a:cxnLst/>
              <a:rect l="l" t="t" r="r" b="b"/>
              <a:pathLst>
                <a:path w="587" h="507" extrusionOk="0">
                  <a:moveTo>
                    <a:pt x="335" y="0"/>
                  </a:moveTo>
                  <a:cubicBezTo>
                    <a:pt x="118" y="0"/>
                    <a:pt x="0" y="268"/>
                    <a:pt x="168" y="435"/>
                  </a:cubicBezTo>
                  <a:cubicBezTo>
                    <a:pt x="217" y="484"/>
                    <a:pt x="278" y="507"/>
                    <a:pt x="338" y="507"/>
                  </a:cubicBezTo>
                  <a:cubicBezTo>
                    <a:pt x="464" y="507"/>
                    <a:pt x="586" y="410"/>
                    <a:pt x="586" y="251"/>
                  </a:cubicBezTo>
                  <a:cubicBezTo>
                    <a:pt x="586" y="117"/>
                    <a:pt x="48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4"/>
            <p:cNvSpPr/>
            <p:nvPr/>
          </p:nvSpPr>
          <p:spPr>
            <a:xfrm>
              <a:off x="2151110" y="2143285"/>
              <a:ext cx="35659" cy="30313"/>
            </a:xfrm>
            <a:custGeom>
              <a:avLst/>
              <a:gdLst/>
              <a:ahLst/>
              <a:cxnLst/>
              <a:rect l="l" t="t" r="r" b="b"/>
              <a:pathLst>
                <a:path w="587" h="499" extrusionOk="0">
                  <a:moveTo>
                    <a:pt x="335" y="0"/>
                  </a:moveTo>
                  <a:cubicBezTo>
                    <a:pt x="118" y="0"/>
                    <a:pt x="0" y="268"/>
                    <a:pt x="168" y="419"/>
                  </a:cubicBezTo>
                  <a:cubicBezTo>
                    <a:pt x="217" y="474"/>
                    <a:pt x="280" y="498"/>
                    <a:pt x="341" y="498"/>
                  </a:cubicBezTo>
                  <a:cubicBezTo>
                    <a:pt x="466" y="498"/>
                    <a:pt x="586" y="397"/>
                    <a:pt x="586" y="251"/>
                  </a:cubicBezTo>
                  <a:cubicBezTo>
                    <a:pt x="586" y="101"/>
                    <a:pt x="48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4"/>
            <p:cNvSpPr/>
            <p:nvPr/>
          </p:nvSpPr>
          <p:spPr>
            <a:xfrm>
              <a:off x="1538954" y="2470716"/>
              <a:ext cx="1257898" cy="127145"/>
            </a:xfrm>
            <a:custGeom>
              <a:avLst/>
              <a:gdLst/>
              <a:ahLst/>
              <a:cxnLst/>
              <a:rect l="l" t="t" r="r" b="b"/>
              <a:pathLst>
                <a:path w="20707" h="2093" extrusionOk="0">
                  <a:moveTo>
                    <a:pt x="168" y="0"/>
                  </a:moveTo>
                  <a:cubicBezTo>
                    <a:pt x="118" y="670"/>
                    <a:pt x="68" y="1389"/>
                    <a:pt x="1" y="2092"/>
                  </a:cubicBezTo>
                  <a:lnTo>
                    <a:pt x="20706" y="2092"/>
                  </a:lnTo>
                  <a:cubicBezTo>
                    <a:pt x="20673" y="1389"/>
                    <a:pt x="20640" y="670"/>
                    <a:pt x="20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4"/>
            <p:cNvSpPr/>
            <p:nvPr/>
          </p:nvSpPr>
          <p:spPr>
            <a:xfrm>
              <a:off x="1519637" y="2721847"/>
              <a:ext cx="1287361" cy="127145"/>
            </a:xfrm>
            <a:custGeom>
              <a:avLst/>
              <a:gdLst/>
              <a:ahLst/>
              <a:cxnLst/>
              <a:rect l="l" t="t" r="r" b="b"/>
              <a:pathLst>
                <a:path w="21192" h="2093" extrusionOk="0">
                  <a:moveTo>
                    <a:pt x="168" y="1"/>
                  </a:moveTo>
                  <a:cubicBezTo>
                    <a:pt x="101" y="754"/>
                    <a:pt x="51" y="1474"/>
                    <a:pt x="1" y="2093"/>
                  </a:cubicBezTo>
                  <a:lnTo>
                    <a:pt x="21192" y="2093"/>
                  </a:lnTo>
                  <a:cubicBezTo>
                    <a:pt x="21175" y="1474"/>
                    <a:pt x="21142" y="754"/>
                    <a:pt x="2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4"/>
            <p:cNvSpPr/>
            <p:nvPr/>
          </p:nvSpPr>
          <p:spPr>
            <a:xfrm>
              <a:off x="2166358" y="2302930"/>
              <a:ext cx="61" cy="999600"/>
            </a:xfrm>
            <a:custGeom>
              <a:avLst/>
              <a:gdLst/>
              <a:ahLst/>
              <a:cxnLst/>
              <a:rect l="l" t="t" r="r" b="b"/>
              <a:pathLst>
                <a:path w="1" h="16455" fill="none" extrusionOk="0">
                  <a:moveTo>
                    <a:pt x="1" y="0"/>
                  </a:moveTo>
                  <a:lnTo>
                    <a:pt x="1" y="16454"/>
                  </a:ln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4"/>
            <p:cNvSpPr/>
            <p:nvPr/>
          </p:nvSpPr>
          <p:spPr>
            <a:xfrm>
              <a:off x="1895909" y="1965355"/>
              <a:ext cx="680311" cy="1480538"/>
            </a:xfrm>
            <a:custGeom>
              <a:avLst/>
              <a:gdLst/>
              <a:ahLst/>
              <a:cxnLst/>
              <a:rect l="l" t="t" r="r" b="b"/>
              <a:pathLst>
                <a:path w="11199" h="24372" extrusionOk="0">
                  <a:moveTo>
                    <a:pt x="8269" y="0"/>
                  </a:moveTo>
                  <a:cubicBezTo>
                    <a:pt x="8269" y="0"/>
                    <a:pt x="5524" y="9374"/>
                    <a:pt x="5055" y="10897"/>
                  </a:cubicBezTo>
                  <a:cubicBezTo>
                    <a:pt x="4570" y="12470"/>
                    <a:pt x="0" y="23468"/>
                    <a:pt x="0" y="23468"/>
                  </a:cubicBezTo>
                  <a:lnTo>
                    <a:pt x="2929" y="24371"/>
                  </a:lnTo>
                  <a:cubicBezTo>
                    <a:pt x="2929" y="24371"/>
                    <a:pt x="6729" y="13106"/>
                    <a:pt x="7214" y="11550"/>
                  </a:cubicBezTo>
                  <a:cubicBezTo>
                    <a:pt x="7700" y="10010"/>
                    <a:pt x="11198" y="904"/>
                    <a:pt x="11198" y="904"/>
                  </a:cubicBezTo>
                  <a:lnTo>
                    <a:pt x="8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4"/>
            <p:cNvSpPr/>
            <p:nvPr/>
          </p:nvSpPr>
          <p:spPr>
            <a:xfrm>
              <a:off x="2391064" y="1952112"/>
              <a:ext cx="189228" cy="86079"/>
            </a:xfrm>
            <a:custGeom>
              <a:avLst/>
              <a:gdLst/>
              <a:ahLst/>
              <a:cxnLst/>
              <a:rect l="l" t="t" r="r" b="b"/>
              <a:pathLst>
                <a:path w="3115" h="1417" extrusionOk="0">
                  <a:moveTo>
                    <a:pt x="740" y="0"/>
                  </a:moveTo>
                  <a:cubicBezTo>
                    <a:pt x="393" y="0"/>
                    <a:pt x="148" y="85"/>
                    <a:pt x="101" y="252"/>
                  </a:cubicBezTo>
                  <a:cubicBezTo>
                    <a:pt x="1" y="553"/>
                    <a:pt x="587" y="1005"/>
                    <a:pt x="1390" y="1256"/>
                  </a:cubicBezTo>
                  <a:cubicBezTo>
                    <a:pt x="1737" y="1364"/>
                    <a:pt x="2072" y="1417"/>
                    <a:pt x="2348" y="1417"/>
                  </a:cubicBezTo>
                  <a:cubicBezTo>
                    <a:pt x="2711" y="1417"/>
                    <a:pt x="2973" y="1326"/>
                    <a:pt x="3030" y="1155"/>
                  </a:cubicBezTo>
                  <a:cubicBezTo>
                    <a:pt x="3114" y="854"/>
                    <a:pt x="2528" y="419"/>
                    <a:pt x="1725" y="168"/>
                  </a:cubicBezTo>
                  <a:cubicBezTo>
                    <a:pt x="1366" y="56"/>
                    <a:pt x="102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4"/>
            <p:cNvSpPr/>
            <p:nvPr/>
          </p:nvSpPr>
          <p:spPr>
            <a:xfrm>
              <a:off x="1889773" y="3376101"/>
              <a:ext cx="189228" cy="85654"/>
            </a:xfrm>
            <a:custGeom>
              <a:avLst/>
              <a:gdLst/>
              <a:ahLst/>
              <a:cxnLst/>
              <a:rect l="l" t="t" r="r" b="b"/>
              <a:pathLst>
                <a:path w="3115" h="1410" extrusionOk="0">
                  <a:moveTo>
                    <a:pt x="768" y="0"/>
                  </a:moveTo>
                  <a:cubicBezTo>
                    <a:pt x="407" y="0"/>
                    <a:pt x="149" y="90"/>
                    <a:pt x="101" y="261"/>
                  </a:cubicBezTo>
                  <a:cubicBezTo>
                    <a:pt x="1" y="563"/>
                    <a:pt x="587" y="998"/>
                    <a:pt x="1390" y="1249"/>
                  </a:cubicBezTo>
                  <a:cubicBezTo>
                    <a:pt x="1737" y="1357"/>
                    <a:pt x="2072" y="1410"/>
                    <a:pt x="2347" y="1410"/>
                  </a:cubicBezTo>
                  <a:cubicBezTo>
                    <a:pt x="2708" y="1410"/>
                    <a:pt x="2966" y="1319"/>
                    <a:pt x="3014" y="1148"/>
                  </a:cubicBezTo>
                  <a:cubicBezTo>
                    <a:pt x="3114" y="847"/>
                    <a:pt x="2528" y="412"/>
                    <a:pt x="1725" y="161"/>
                  </a:cubicBezTo>
                  <a:cubicBezTo>
                    <a:pt x="1377" y="52"/>
                    <a:pt x="1043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4"/>
            <p:cNvSpPr/>
            <p:nvPr/>
          </p:nvSpPr>
          <p:spPr>
            <a:xfrm>
              <a:off x="2426663" y="1966327"/>
              <a:ext cx="125140" cy="59047"/>
            </a:xfrm>
            <a:custGeom>
              <a:avLst/>
              <a:gdLst/>
              <a:ahLst/>
              <a:cxnLst/>
              <a:rect l="l" t="t" r="r" b="b"/>
              <a:pathLst>
                <a:path w="2060" h="972" fill="none" extrusionOk="0">
                  <a:moveTo>
                    <a:pt x="1808" y="921"/>
                  </a:moveTo>
                  <a:cubicBezTo>
                    <a:pt x="1892" y="972"/>
                    <a:pt x="1993" y="921"/>
                    <a:pt x="2026" y="838"/>
                  </a:cubicBezTo>
                  <a:cubicBezTo>
                    <a:pt x="2059" y="754"/>
                    <a:pt x="2043" y="654"/>
                    <a:pt x="1976" y="587"/>
                  </a:cubicBezTo>
                  <a:cubicBezTo>
                    <a:pt x="1926" y="520"/>
                    <a:pt x="1842" y="453"/>
                    <a:pt x="1775" y="419"/>
                  </a:cubicBezTo>
                  <a:cubicBezTo>
                    <a:pt x="1340" y="168"/>
                    <a:pt x="854" y="34"/>
                    <a:pt x="352" y="1"/>
                  </a:cubicBezTo>
                  <a:cubicBezTo>
                    <a:pt x="235" y="1"/>
                    <a:pt x="68" y="1"/>
                    <a:pt x="17" y="135"/>
                  </a:cubicBezTo>
                  <a:cubicBezTo>
                    <a:pt x="1" y="202"/>
                    <a:pt x="1" y="269"/>
                    <a:pt x="51" y="336"/>
                  </a:cubicBezTo>
                  <a:cubicBezTo>
                    <a:pt x="84" y="386"/>
                    <a:pt x="135" y="436"/>
                    <a:pt x="202" y="486"/>
                  </a:cubicBezTo>
                  <a:cubicBezTo>
                    <a:pt x="503" y="704"/>
                    <a:pt x="838" y="838"/>
                    <a:pt x="1206" y="888"/>
                  </a:cubicBezTo>
                  <a:cubicBezTo>
                    <a:pt x="1306" y="905"/>
                    <a:pt x="1407" y="888"/>
                    <a:pt x="1507" y="871"/>
                  </a:cubicBezTo>
                  <a:cubicBezTo>
                    <a:pt x="1557" y="854"/>
                    <a:pt x="1608" y="804"/>
                    <a:pt x="1608" y="737"/>
                  </a:cubicBezTo>
                  <a:cubicBezTo>
                    <a:pt x="1608" y="687"/>
                    <a:pt x="1574" y="620"/>
                    <a:pt x="1524" y="587"/>
                  </a:cubicBezTo>
                  <a:cubicBezTo>
                    <a:pt x="1323" y="436"/>
                    <a:pt x="1089" y="336"/>
                    <a:pt x="838" y="302"/>
                  </a:cubicBezTo>
                  <a:cubicBezTo>
                    <a:pt x="771" y="302"/>
                    <a:pt x="687" y="302"/>
                    <a:pt x="687" y="386"/>
                  </a:cubicBezTo>
                  <a:cubicBezTo>
                    <a:pt x="687" y="419"/>
                    <a:pt x="720" y="453"/>
                    <a:pt x="754" y="453"/>
                  </a:cubicBezTo>
                  <a:cubicBezTo>
                    <a:pt x="838" y="520"/>
                    <a:pt x="938" y="553"/>
                    <a:pt x="1038" y="570"/>
                  </a:cubicBezTo>
                </a:path>
              </a:pathLst>
            </a:custGeom>
            <a:solidFill>
              <a:srgbClr val="000000">
                <a:alpha val="4850"/>
              </a:srgbClr>
            </a:solidFill>
            <a:ln w="1250" cap="rnd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4"/>
            <p:cNvSpPr/>
            <p:nvPr/>
          </p:nvSpPr>
          <p:spPr>
            <a:xfrm>
              <a:off x="2011087" y="2564267"/>
              <a:ext cx="282415" cy="82191"/>
            </a:xfrm>
            <a:custGeom>
              <a:avLst/>
              <a:gdLst/>
              <a:ahLst/>
              <a:cxnLst/>
              <a:rect l="l" t="t" r="r" b="b"/>
              <a:pathLst>
                <a:path w="4649" h="1353" extrusionOk="0">
                  <a:moveTo>
                    <a:pt x="4080" y="0"/>
                  </a:moveTo>
                  <a:cubicBezTo>
                    <a:pt x="3109" y="0"/>
                    <a:pt x="2088" y="17"/>
                    <a:pt x="1234" y="469"/>
                  </a:cubicBezTo>
                  <a:cubicBezTo>
                    <a:pt x="799" y="720"/>
                    <a:pt x="397" y="1021"/>
                    <a:pt x="12" y="1339"/>
                  </a:cubicBezTo>
                  <a:cubicBezTo>
                    <a:pt x="1" y="1348"/>
                    <a:pt x="6" y="1352"/>
                    <a:pt x="26" y="1352"/>
                  </a:cubicBezTo>
                  <a:cubicBezTo>
                    <a:pt x="357" y="1352"/>
                    <a:pt x="4649" y="268"/>
                    <a:pt x="4649" y="268"/>
                  </a:cubicBezTo>
                  <a:cubicBezTo>
                    <a:pt x="4482" y="134"/>
                    <a:pt x="4281" y="34"/>
                    <a:pt x="4080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4"/>
            <p:cNvSpPr/>
            <p:nvPr/>
          </p:nvSpPr>
          <p:spPr>
            <a:xfrm>
              <a:off x="1988428" y="2565239"/>
              <a:ext cx="340672" cy="335812"/>
            </a:xfrm>
            <a:custGeom>
              <a:avLst/>
              <a:gdLst/>
              <a:ahLst/>
              <a:cxnLst/>
              <a:rect l="l" t="t" r="r" b="b"/>
              <a:pathLst>
                <a:path w="5608" h="5528" extrusionOk="0">
                  <a:moveTo>
                    <a:pt x="5256" y="1"/>
                  </a:moveTo>
                  <a:cubicBezTo>
                    <a:pt x="4704" y="51"/>
                    <a:pt x="3231" y="1"/>
                    <a:pt x="2712" y="168"/>
                  </a:cubicBezTo>
                  <a:cubicBezTo>
                    <a:pt x="2310" y="302"/>
                    <a:pt x="2076" y="302"/>
                    <a:pt x="1724" y="503"/>
                  </a:cubicBezTo>
                  <a:lnTo>
                    <a:pt x="51" y="1390"/>
                  </a:lnTo>
                  <a:cubicBezTo>
                    <a:pt x="0" y="2512"/>
                    <a:pt x="201" y="3767"/>
                    <a:pt x="184" y="4905"/>
                  </a:cubicBezTo>
                  <a:cubicBezTo>
                    <a:pt x="703" y="5190"/>
                    <a:pt x="1088" y="5458"/>
                    <a:pt x="2059" y="5525"/>
                  </a:cubicBezTo>
                  <a:cubicBezTo>
                    <a:pt x="2103" y="5527"/>
                    <a:pt x="2153" y="5528"/>
                    <a:pt x="2210" y="5528"/>
                  </a:cubicBezTo>
                  <a:cubicBezTo>
                    <a:pt x="3075" y="5528"/>
                    <a:pt x="5293" y="5294"/>
                    <a:pt x="5608" y="5089"/>
                  </a:cubicBezTo>
                  <a:lnTo>
                    <a:pt x="5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4"/>
            <p:cNvSpPr/>
            <p:nvPr/>
          </p:nvSpPr>
          <p:spPr>
            <a:xfrm>
              <a:off x="2149106" y="2564996"/>
              <a:ext cx="246878" cy="317770"/>
            </a:xfrm>
            <a:custGeom>
              <a:avLst/>
              <a:gdLst/>
              <a:ahLst/>
              <a:cxnLst/>
              <a:rect l="l" t="t" r="r" b="b"/>
              <a:pathLst>
                <a:path w="4064" h="5231" extrusionOk="0">
                  <a:moveTo>
                    <a:pt x="2157" y="0"/>
                  </a:moveTo>
                  <a:cubicBezTo>
                    <a:pt x="1640" y="0"/>
                    <a:pt x="1110" y="51"/>
                    <a:pt x="803" y="139"/>
                  </a:cubicBezTo>
                  <a:cubicBezTo>
                    <a:pt x="603" y="172"/>
                    <a:pt x="402" y="289"/>
                    <a:pt x="268" y="440"/>
                  </a:cubicBezTo>
                  <a:cubicBezTo>
                    <a:pt x="134" y="607"/>
                    <a:pt x="134" y="842"/>
                    <a:pt x="268" y="1009"/>
                  </a:cubicBezTo>
                  <a:cubicBezTo>
                    <a:pt x="435" y="1177"/>
                    <a:pt x="820" y="1227"/>
                    <a:pt x="1188" y="1277"/>
                  </a:cubicBezTo>
                  <a:cubicBezTo>
                    <a:pt x="502" y="1277"/>
                    <a:pt x="0" y="1645"/>
                    <a:pt x="0" y="2080"/>
                  </a:cubicBezTo>
                  <a:cubicBezTo>
                    <a:pt x="0" y="2456"/>
                    <a:pt x="600" y="2720"/>
                    <a:pt x="1054" y="2720"/>
                  </a:cubicBezTo>
                  <a:cubicBezTo>
                    <a:pt x="1126" y="2720"/>
                    <a:pt x="1194" y="2713"/>
                    <a:pt x="1255" y="2700"/>
                  </a:cubicBezTo>
                  <a:lnTo>
                    <a:pt x="1255" y="2716"/>
                  </a:lnTo>
                  <a:cubicBezTo>
                    <a:pt x="971" y="2817"/>
                    <a:pt x="452" y="2984"/>
                    <a:pt x="301" y="3185"/>
                  </a:cubicBezTo>
                  <a:cubicBezTo>
                    <a:pt x="117" y="3369"/>
                    <a:pt x="100" y="3671"/>
                    <a:pt x="268" y="3888"/>
                  </a:cubicBezTo>
                  <a:cubicBezTo>
                    <a:pt x="385" y="3989"/>
                    <a:pt x="519" y="4056"/>
                    <a:pt x="670" y="4072"/>
                  </a:cubicBezTo>
                  <a:cubicBezTo>
                    <a:pt x="893" y="4117"/>
                    <a:pt x="1123" y="4139"/>
                    <a:pt x="1356" y="4139"/>
                  </a:cubicBezTo>
                  <a:cubicBezTo>
                    <a:pt x="1473" y="4139"/>
                    <a:pt x="1590" y="4134"/>
                    <a:pt x="1707" y="4123"/>
                  </a:cubicBezTo>
                  <a:lnTo>
                    <a:pt x="1707" y="4123"/>
                  </a:lnTo>
                  <a:cubicBezTo>
                    <a:pt x="1004" y="4323"/>
                    <a:pt x="485" y="4407"/>
                    <a:pt x="452" y="4708"/>
                  </a:cubicBezTo>
                  <a:cubicBezTo>
                    <a:pt x="452" y="4943"/>
                    <a:pt x="603" y="5144"/>
                    <a:pt x="837" y="5211"/>
                  </a:cubicBezTo>
                  <a:cubicBezTo>
                    <a:pt x="884" y="5225"/>
                    <a:pt x="1009" y="5231"/>
                    <a:pt x="1179" y="5231"/>
                  </a:cubicBezTo>
                  <a:cubicBezTo>
                    <a:pt x="1797" y="5231"/>
                    <a:pt x="2999" y="5153"/>
                    <a:pt x="3130" y="5127"/>
                  </a:cubicBezTo>
                  <a:cubicBezTo>
                    <a:pt x="3298" y="5110"/>
                    <a:pt x="3465" y="5060"/>
                    <a:pt x="3599" y="4976"/>
                  </a:cubicBezTo>
                  <a:cubicBezTo>
                    <a:pt x="3800" y="4826"/>
                    <a:pt x="3900" y="4574"/>
                    <a:pt x="3850" y="4340"/>
                  </a:cubicBezTo>
                  <a:cubicBezTo>
                    <a:pt x="3800" y="4123"/>
                    <a:pt x="3616" y="3938"/>
                    <a:pt x="3398" y="3905"/>
                  </a:cubicBezTo>
                  <a:cubicBezTo>
                    <a:pt x="3683" y="3871"/>
                    <a:pt x="3900" y="3654"/>
                    <a:pt x="3950" y="3386"/>
                  </a:cubicBezTo>
                  <a:cubicBezTo>
                    <a:pt x="3984" y="3101"/>
                    <a:pt x="3816" y="2834"/>
                    <a:pt x="3549" y="2733"/>
                  </a:cubicBezTo>
                  <a:cubicBezTo>
                    <a:pt x="3850" y="2633"/>
                    <a:pt x="4051" y="2365"/>
                    <a:pt x="4034" y="2047"/>
                  </a:cubicBezTo>
                  <a:cubicBezTo>
                    <a:pt x="4003" y="1770"/>
                    <a:pt x="3774" y="1550"/>
                    <a:pt x="3504" y="1516"/>
                  </a:cubicBezTo>
                  <a:lnTo>
                    <a:pt x="3504" y="1516"/>
                  </a:lnTo>
                  <a:cubicBezTo>
                    <a:pt x="3808" y="1508"/>
                    <a:pt x="4064" y="1169"/>
                    <a:pt x="4017" y="858"/>
                  </a:cubicBezTo>
                  <a:cubicBezTo>
                    <a:pt x="3950" y="507"/>
                    <a:pt x="3699" y="239"/>
                    <a:pt x="3364" y="139"/>
                  </a:cubicBezTo>
                  <a:cubicBezTo>
                    <a:pt x="3093" y="43"/>
                    <a:pt x="2630" y="0"/>
                    <a:pt x="2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4"/>
            <p:cNvSpPr/>
            <p:nvPr/>
          </p:nvSpPr>
          <p:spPr>
            <a:xfrm>
              <a:off x="2255840" y="2802156"/>
              <a:ext cx="97682" cy="15673"/>
            </a:xfrm>
            <a:custGeom>
              <a:avLst/>
              <a:gdLst/>
              <a:ahLst/>
              <a:cxnLst/>
              <a:rect l="l" t="t" r="r" b="b"/>
              <a:pathLst>
                <a:path w="1608" h="258" extrusionOk="0">
                  <a:moveTo>
                    <a:pt x="1607" y="1"/>
                  </a:moveTo>
                  <a:cubicBezTo>
                    <a:pt x="1607" y="1"/>
                    <a:pt x="1206" y="85"/>
                    <a:pt x="1" y="235"/>
                  </a:cubicBezTo>
                  <a:cubicBezTo>
                    <a:pt x="125" y="250"/>
                    <a:pt x="249" y="258"/>
                    <a:pt x="373" y="258"/>
                  </a:cubicBezTo>
                  <a:cubicBezTo>
                    <a:pt x="799" y="258"/>
                    <a:pt x="1218" y="170"/>
                    <a:pt x="160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4"/>
            <p:cNvSpPr/>
            <p:nvPr/>
          </p:nvSpPr>
          <p:spPr>
            <a:xfrm>
              <a:off x="2229414" y="2725492"/>
              <a:ext cx="134252" cy="7654"/>
            </a:xfrm>
            <a:custGeom>
              <a:avLst/>
              <a:gdLst/>
              <a:ahLst/>
              <a:cxnLst/>
              <a:rect l="l" t="t" r="r" b="b"/>
              <a:pathLst>
                <a:path w="2210" h="126" extrusionOk="0">
                  <a:moveTo>
                    <a:pt x="884" y="1"/>
                  </a:moveTo>
                  <a:cubicBezTo>
                    <a:pt x="590" y="1"/>
                    <a:pt x="295" y="14"/>
                    <a:pt x="0" y="41"/>
                  </a:cubicBezTo>
                  <a:cubicBezTo>
                    <a:pt x="0" y="41"/>
                    <a:pt x="1017" y="126"/>
                    <a:pt x="1695" y="126"/>
                  </a:cubicBezTo>
                  <a:cubicBezTo>
                    <a:pt x="1921" y="126"/>
                    <a:pt x="2109" y="116"/>
                    <a:pt x="2210" y="91"/>
                  </a:cubicBezTo>
                  <a:cubicBezTo>
                    <a:pt x="1768" y="31"/>
                    <a:pt x="1326" y="1"/>
                    <a:pt x="884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4"/>
            <p:cNvSpPr/>
            <p:nvPr/>
          </p:nvSpPr>
          <p:spPr>
            <a:xfrm>
              <a:off x="2221274" y="2641417"/>
              <a:ext cx="143425" cy="17860"/>
            </a:xfrm>
            <a:custGeom>
              <a:avLst/>
              <a:gdLst/>
              <a:ahLst/>
              <a:cxnLst/>
              <a:rect l="l" t="t" r="r" b="b"/>
              <a:pathLst>
                <a:path w="2361" h="294" extrusionOk="0">
                  <a:moveTo>
                    <a:pt x="280" y="1"/>
                  </a:moveTo>
                  <a:cubicBezTo>
                    <a:pt x="173" y="1"/>
                    <a:pt x="78" y="6"/>
                    <a:pt x="0" y="19"/>
                  </a:cubicBezTo>
                  <a:cubicBezTo>
                    <a:pt x="0" y="19"/>
                    <a:pt x="1446" y="293"/>
                    <a:pt x="2111" y="293"/>
                  </a:cubicBezTo>
                  <a:cubicBezTo>
                    <a:pt x="2217" y="293"/>
                    <a:pt x="2303" y="286"/>
                    <a:pt x="2361" y="270"/>
                  </a:cubicBezTo>
                  <a:cubicBezTo>
                    <a:pt x="2361" y="270"/>
                    <a:pt x="1028" y="1"/>
                    <a:pt x="280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4"/>
            <p:cNvSpPr/>
            <p:nvPr/>
          </p:nvSpPr>
          <p:spPr>
            <a:xfrm>
              <a:off x="987850" y="2603875"/>
              <a:ext cx="1052450" cy="297116"/>
            </a:xfrm>
            <a:custGeom>
              <a:avLst/>
              <a:gdLst/>
              <a:ahLst/>
              <a:cxnLst/>
              <a:rect l="l" t="t" r="r" b="b"/>
              <a:pathLst>
                <a:path w="17325" h="4891" extrusionOk="0">
                  <a:moveTo>
                    <a:pt x="7433" y="1"/>
                  </a:moveTo>
                  <a:cubicBezTo>
                    <a:pt x="7433" y="1"/>
                    <a:pt x="1" y="85"/>
                    <a:pt x="1340" y="3231"/>
                  </a:cubicBezTo>
                  <a:cubicBezTo>
                    <a:pt x="1896" y="4533"/>
                    <a:pt x="5180" y="4891"/>
                    <a:pt x="8628" y="4891"/>
                  </a:cubicBezTo>
                  <a:cubicBezTo>
                    <a:pt x="12854" y="4891"/>
                    <a:pt x="17325" y="4353"/>
                    <a:pt x="17325" y="4353"/>
                  </a:cubicBezTo>
                  <a:lnTo>
                    <a:pt x="17141" y="453"/>
                  </a:lnTo>
                  <a:lnTo>
                    <a:pt x="74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4"/>
            <p:cNvSpPr/>
            <p:nvPr/>
          </p:nvSpPr>
          <p:spPr>
            <a:xfrm>
              <a:off x="1824712" y="329235"/>
              <a:ext cx="711839" cy="408891"/>
            </a:xfrm>
            <a:custGeom>
              <a:avLst/>
              <a:gdLst/>
              <a:ahLst/>
              <a:cxnLst/>
              <a:rect l="l" t="t" r="r" b="b"/>
              <a:pathLst>
                <a:path w="11718" h="6731" extrusionOk="0">
                  <a:moveTo>
                    <a:pt x="5859" y="1"/>
                  </a:moveTo>
                  <a:cubicBezTo>
                    <a:pt x="2628" y="1"/>
                    <a:pt x="0" y="2277"/>
                    <a:pt x="0" y="5692"/>
                  </a:cubicBezTo>
                  <a:cubicBezTo>
                    <a:pt x="0" y="6438"/>
                    <a:pt x="662" y="6637"/>
                    <a:pt x="1649" y="6637"/>
                  </a:cubicBezTo>
                  <a:cubicBezTo>
                    <a:pt x="2778" y="6637"/>
                    <a:pt x="4334" y="6376"/>
                    <a:pt x="5814" y="6376"/>
                  </a:cubicBezTo>
                  <a:cubicBezTo>
                    <a:pt x="5885" y="6376"/>
                    <a:pt x="5956" y="6377"/>
                    <a:pt x="6026" y="6378"/>
                  </a:cubicBezTo>
                  <a:cubicBezTo>
                    <a:pt x="7668" y="6414"/>
                    <a:pt x="9202" y="6731"/>
                    <a:pt x="10262" y="6731"/>
                  </a:cubicBezTo>
                  <a:cubicBezTo>
                    <a:pt x="11159" y="6731"/>
                    <a:pt x="11717" y="6505"/>
                    <a:pt x="11717" y="5692"/>
                  </a:cubicBezTo>
                  <a:cubicBezTo>
                    <a:pt x="11717" y="2277"/>
                    <a:pt x="9106" y="1"/>
                    <a:pt x="5859" y="1"/>
                  </a:cubicBezTo>
                  <a:close/>
                </a:path>
              </a:pathLst>
            </a:custGeom>
            <a:solidFill>
              <a:srgbClr val="FE6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4"/>
            <p:cNvSpPr/>
            <p:nvPr/>
          </p:nvSpPr>
          <p:spPr>
            <a:xfrm>
              <a:off x="1824712" y="329235"/>
              <a:ext cx="711839" cy="425354"/>
            </a:xfrm>
            <a:custGeom>
              <a:avLst/>
              <a:gdLst/>
              <a:ahLst/>
              <a:cxnLst/>
              <a:rect l="l" t="t" r="r" b="b"/>
              <a:pathLst>
                <a:path w="11718" h="7002" extrusionOk="0">
                  <a:moveTo>
                    <a:pt x="5859" y="1"/>
                  </a:moveTo>
                  <a:cubicBezTo>
                    <a:pt x="2628" y="1"/>
                    <a:pt x="0" y="2277"/>
                    <a:pt x="0" y="5692"/>
                  </a:cubicBezTo>
                  <a:cubicBezTo>
                    <a:pt x="0" y="6744"/>
                    <a:pt x="1115" y="6908"/>
                    <a:pt x="2656" y="6908"/>
                  </a:cubicBezTo>
                  <a:cubicBezTo>
                    <a:pt x="3355" y="6908"/>
                    <a:pt x="4142" y="6874"/>
                    <a:pt x="4953" y="6874"/>
                  </a:cubicBezTo>
                  <a:cubicBezTo>
                    <a:pt x="5142" y="6874"/>
                    <a:pt x="5333" y="6876"/>
                    <a:pt x="5524" y="6880"/>
                  </a:cubicBezTo>
                  <a:cubicBezTo>
                    <a:pt x="6717" y="6906"/>
                    <a:pt x="7925" y="7002"/>
                    <a:pt x="8954" y="7002"/>
                  </a:cubicBezTo>
                  <a:cubicBezTo>
                    <a:pt x="10552" y="7002"/>
                    <a:pt x="11717" y="6771"/>
                    <a:pt x="11717" y="5692"/>
                  </a:cubicBezTo>
                  <a:cubicBezTo>
                    <a:pt x="11717" y="2277"/>
                    <a:pt x="9106" y="1"/>
                    <a:pt x="5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4"/>
            <p:cNvSpPr/>
            <p:nvPr/>
          </p:nvSpPr>
          <p:spPr>
            <a:xfrm>
              <a:off x="2093157" y="304875"/>
              <a:ext cx="175986" cy="452508"/>
            </a:xfrm>
            <a:custGeom>
              <a:avLst/>
              <a:gdLst/>
              <a:ahLst/>
              <a:cxnLst/>
              <a:rect l="l" t="t" r="r" b="b"/>
              <a:pathLst>
                <a:path w="2897" h="7449" extrusionOk="0">
                  <a:moveTo>
                    <a:pt x="1206" y="0"/>
                  </a:moveTo>
                  <a:cubicBezTo>
                    <a:pt x="369" y="0"/>
                    <a:pt x="0" y="385"/>
                    <a:pt x="34" y="837"/>
                  </a:cubicBezTo>
                  <a:lnTo>
                    <a:pt x="436" y="7449"/>
                  </a:lnTo>
                  <a:lnTo>
                    <a:pt x="2461" y="7449"/>
                  </a:lnTo>
                  <a:lnTo>
                    <a:pt x="2863" y="837"/>
                  </a:lnTo>
                  <a:cubicBezTo>
                    <a:pt x="2896" y="385"/>
                    <a:pt x="2444" y="0"/>
                    <a:pt x="1691" y="0"/>
                  </a:cubicBezTo>
                  <a:close/>
                </a:path>
              </a:pathLst>
            </a:custGeom>
            <a:solidFill>
              <a:srgbClr val="FE6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4"/>
            <p:cNvSpPr/>
            <p:nvPr/>
          </p:nvSpPr>
          <p:spPr>
            <a:xfrm>
              <a:off x="2093157" y="304875"/>
              <a:ext cx="175986" cy="452508"/>
            </a:xfrm>
            <a:custGeom>
              <a:avLst/>
              <a:gdLst/>
              <a:ahLst/>
              <a:cxnLst/>
              <a:rect l="l" t="t" r="r" b="b"/>
              <a:pathLst>
                <a:path w="2897" h="7449" extrusionOk="0">
                  <a:moveTo>
                    <a:pt x="1206" y="0"/>
                  </a:moveTo>
                  <a:cubicBezTo>
                    <a:pt x="318" y="0"/>
                    <a:pt x="0" y="385"/>
                    <a:pt x="34" y="837"/>
                  </a:cubicBezTo>
                  <a:lnTo>
                    <a:pt x="436" y="7449"/>
                  </a:lnTo>
                  <a:lnTo>
                    <a:pt x="2461" y="7449"/>
                  </a:lnTo>
                  <a:lnTo>
                    <a:pt x="2863" y="837"/>
                  </a:lnTo>
                  <a:cubicBezTo>
                    <a:pt x="2896" y="385"/>
                    <a:pt x="2444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4"/>
            <p:cNvSpPr/>
            <p:nvPr/>
          </p:nvSpPr>
          <p:spPr>
            <a:xfrm>
              <a:off x="1779941" y="660736"/>
              <a:ext cx="802353" cy="104789"/>
            </a:xfrm>
            <a:custGeom>
              <a:avLst/>
              <a:gdLst/>
              <a:ahLst/>
              <a:cxnLst/>
              <a:rect l="l" t="t" r="r" b="b"/>
              <a:pathLst>
                <a:path w="13208" h="1725" extrusionOk="0">
                  <a:moveTo>
                    <a:pt x="754" y="0"/>
                  </a:moveTo>
                  <a:cubicBezTo>
                    <a:pt x="269" y="168"/>
                    <a:pt x="1" y="352"/>
                    <a:pt x="1" y="553"/>
                  </a:cubicBezTo>
                  <a:cubicBezTo>
                    <a:pt x="1" y="1206"/>
                    <a:pt x="2964" y="1725"/>
                    <a:pt x="6613" y="1725"/>
                  </a:cubicBezTo>
                  <a:cubicBezTo>
                    <a:pt x="10245" y="1725"/>
                    <a:pt x="13208" y="1206"/>
                    <a:pt x="13208" y="553"/>
                  </a:cubicBezTo>
                  <a:cubicBezTo>
                    <a:pt x="13208" y="352"/>
                    <a:pt x="12940" y="168"/>
                    <a:pt x="12471" y="0"/>
                  </a:cubicBezTo>
                  <a:cubicBezTo>
                    <a:pt x="11366" y="385"/>
                    <a:pt x="9157" y="637"/>
                    <a:pt x="6613" y="637"/>
                  </a:cubicBezTo>
                  <a:cubicBezTo>
                    <a:pt x="4068" y="637"/>
                    <a:pt x="1859" y="385"/>
                    <a:pt x="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4"/>
            <p:cNvSpPr/>
            <p:nvPr/>
          </p:nvSpPr>
          <p:spPr>
            <a:xfrm>
              <a:off x="1878596" y="413310"/>
              <a:ext cx="123074" cy="137775"/>
            </a:xfrm>
            <a:custGeom>
              <a:avLst/>
              <a:gdLst/>
              <a:ahLst/>
              <a:cxnLst/>
              <a:rect l="l" t="t" r="r" b="b"/>
              <a:pathLst>
                <a:path w="2026" h="2268" extrusionOk="0">
                  <a:moveTo>
                    <a:pt x="1799" y="1"/>
                  </a:moveTo>
                  <a:cubicBezTo>
                    <a:pt x="1745" y="1"/>
                    <a:pt x="1690" y="17"/>
                    <a:pt x="1641" y="56"/>
                  </a:cubicBezTo>
                  <a:cubicBezTo>
                    <a:pt x="1222" y="257"/>
                    <a:pt x="854" y="558"/>
                    <a:pt x="586" y="927"/>
                  </a:cubicBezTo>
                  <a:cubicBezTo>
                    <a:pt x="386" y="1178"/>
                    <a:pt x="1" y="1697"/>
                    <a:pt x="101" y="2048"/>
                  </a:cubicBezTo>
                  <a:cubicBezTo>
                    <a:pt x="146" y="2207"/>
                    <a:pt x="205" y="2267"/>
                    <a:pt x="270" y="2267"/>
                  </a:cubicBezTo>
                  <a:cubicBezTo>
                    <a:pt x="444" y="2267"/>
                    <a:pt x="661" y="1826"/>
                    <a:pt x="771" y="1680"/>
                  </a:cubicBezTo>
                  <a:cubicBezTo>
                    <a:pt x="1055" y="1278"/>
                    <a:pt x="1407" y="910"/>
                    <a:pt x="1775" y="575"/>
                  </a:cubicBezTo>
                  <a:cubicBezTo>
                    <a:pt x="1859" y="508"/>
                    <a:pt x="1926" y="424"/>
                    <a:pt x="1976" y="324"/>
                  </a:cubicBezTo>
                  <a:cubicBezTo>
                    <a:pt x="2026" y="224"/>
                    <a:pt x="2009" y="90"/>
                    <a:pt x="1909" y="23"/>
                  </a:cubicBezTo>
                  <a:cubicBezTo>
                    <a:pt x="1874" y="9"/>
                    <a:pt x="1837" y="1"/>
                    <a:pt x="1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4"/>
            <p:cNvSpPr/>
            <p:nvPr/>
          </p:nvSpPr>
          <p:spPr>
            <a:xfrm>
              <a:off x="1993531" y="377043"/>
              <a:ext cx="58014" cy="39972"/>
            </a:xfrm>
            <a:custGeom>
              <a:avLst/>
              <a:gdLst/>
              <a:ahLst/>
              <a:cxnLst/>
              <a:rect l="l" t="t" r="r" b="b"/>
              <a:pathLst>
                <a:path w="955" h="658" extrusionOk="0">
                  <a:moveTo>
                    <a:pt x="720" y="0"/>
                  </a:moveTo>
                  <a:cubicBezTo>
                    <a:pt x="552" y="17"/>
                    <a:pt x="0" y="285"/>
                    <a:pt x="184" y="570"/>
                  </a:cubicBezTo>
                  <a:cubicBezTo>
                    <a:pt x="226" y="625"/>
                    <a:pt x="290" y="658"/>
                    <a:pt x="359" y="658"/>
                  </a:cubicBezTo>
                  <a:cubicBezTo>
                    <a:pt x="373" y="658"/>
                    <a:pt x="387" y="656"/>
                    <a:pt x="402" y="653"/>
                  </a:cubicBezTo>
                  <a:cubicBezTo>
                    <a:pt x="419" y="655"/>
                    <a:pt x="436" y="656"/>
                    <a:pt x="453" y="656"/>
                  </a:cubicBezTo>
                  <a:cubicBezTo>
                    <a:pt x="573" y="656"/>
                    <a:pt x="699" y="607"/>
                    <a:pt x="787" y="519"/>
                  </a:cubicBezTo>
                  <a:cubicBezTo>
                    <a:pt x="904" y="419"/>
                    <a:pt x="954" y="268"/>
                    <a:pt x="904" y="118"/>
                  </a:cubicBezTo>
                  <a:cubicBezTo>
                    <a:pt x="887" y="84"/>
                    <a:pt x="870" y="51"/>
                    <a:pt x="854" y="34"/>
                  </a:cubicBezTo>
                  <a:cubicBezTo>
                    <a:pt x="803" y="17"/>
                    <a:pt x="770" y="0"/>
                    <a:pt x="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4"/>
            <p:cNvSpPr/>
            <p:nvPr/>
          </p:nvSpPr>
          <p:spPr>
            <a:xfrm rot="638518">
              <a:off x="2150110" y="1072252"/>
              <a:ext cx="125123" cy="81035"/>
            </a:xfrm>
            <a:custGeom>
              <a:avLst/>
              <a:gdLst/>
              <a:ahLst/>
              <a:cxnLst/>
              <a:rect l="l" t="t" r="r" b="b"/>
              <a:pathLst>
                <a:path w="1813" h="1174" fill="none" extrusionOk="0">
                  <a:moveTo>
                    <a:pt x="1" y="1174"/>
                  </a:moveTo>
                  <a:cubicBezTo>
                    <a:pt x="744" y="1057"/>
                    <a:pt x="1395" y="626"/>
                    <a:pt x="1812" y="1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13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470;p44">
            <a:extLst>
              <a:ext uri="{FF2B5EF4-FFF2-40B4-BE49-F238E27FC236}">
                <a16:creationId xmlns:a16="http://schemas.microsoft.com/office/drawing/2014/main" id="{B4C49DF5-4A2F-3F70-4D82-B7CF65A7B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7968" y="1089145"/>
            <a:ext cx="4990471" cy="1994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Designing climate-resilient infrastructure is not just about building for today but ensuring a thriving tomorrow. By envisioning future-proof cities, we create spaces that adapt, endure, and flourish, embodying our commitment to sustainability and the well-being of generations yet to come….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ustrial Processes Class for College by Slidesgo">
  <a:themeElements>
    <a:clrScheme name="Simple Light">
      <a:dk1>
        <a:srgbClr val="3F232A"/>
      </a:dk1>
      <a:lt1>
        <a:srgbClr val="FFF4E9"/>
      </a:lt1>
      <a:dk2>
        <a:srgbClr val="FFDFD0"/>
      </a:dk2>
      <a:lt2>
        <a:srgbClr val="FFA386"/>
      </a:lt2>
      <a:accent1>
        <a:srgbClr val="FF973C"/>
      </a:accent1>
      <a:accent2>
        <a:srgbClr val="C9E8FF"/>
      </a:accent2>
      <a:accent3>
        <a:srgbClr val="7575D3"/>
      </a:accent3>
      <a:accent4>
        <a:srgbClr val="8AD280"/>
      </a:accent4>
      <a:accent5>
        <a:srgbClr val="97CFF9"/>
      </a:accent5>
      <a:accent6>
        <a:srgbClr val="131353"/>
      </a:accent6>
      <a:hlink>
        <a:srgbClr val="1313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159</Words>
  <Application>Microsoft Office PowerPoint</Application>
  <PresentationFormat>On-screen Show (16:9)</PresentationFormat>
  <Paragraphs>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Prompt</vt:lpstr>
      <vt:lpstr>Asap</vt:lpstr>
      <vt:lpstr>Arial</vt:lpstr>
      <vt:lpstr>Industrial Processes Class for College by Slidesgo</vt:lpstr>
      <vt:lpstr>Climate Resilient Infrastructure</vt:lpstr>
      <vt:lpstr>Let’s hear what our Engineer,Sammy and Mayor planning about Climate Resillience Infrastructure…</vt:lpstr>
      <vt:lpstr>PowerPoint Presentation</vt:lpstr>
      <vt:lpstr>PowerPoint Presentation</vt:lpstr>
      <vt:lpstr>PowerPoint Presentation</vt:lpstr>
      <vt:lpstr>Designing climate-resilient infrastructure is not just about building for today but ensuring a thriving tomorrow. By envisioning future-proof cities, we create spaces that adapt, endure, and flourish, embodying our commitment to sustainability and the well-being of generations yet to come….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Angela Mary Anil</dc:creator>
  <cp:lastModifiedBy>Angela Mary Anil</cp:lastModifiedBy>
  <cp:revision>5</cp:revision>
  <dcterms:modified xsi:type="dcterms:W3CDTF">2024-10-05T23:48:36Z</dcterms:modified>
</cp:coreProperties>
</file>