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9"/>
  </p:notesMasterIdLst>
  <p:sldIdLst>
    <p:sldId id="256" r:id="rId2"/>
    <p:sldId id="259" r:id="rId3"/>
    <p:sldId id="263" r:id="rId4"/>
    <p:sldId id="257" r:id="rId5"/>
    <p:sldId id="258" r:id="rId6"/>
    <p:sldId id="261" r:id="rId7"/>
    <p:sldId id="260" r:id="rId8"/>
  </p:sldIdLst>
  <p:sldSz cx="9144000" cy="5143500" type="screen16x9"/>
  <p:notesSz cx="6858000" cy="9144000"/>
  <p:embeddedFontLst>
    <p:embeddedFont>
      <p:font typeface="Anaheim" panose="020B0604020202020204" charset="0"/>
      <p:regular r:id="rId10"/>
      <p:bold r:id="rId11"/>
    </p:embeddedFont>
    <p:embeddedFont>
      <p:font typeface="Bebas Neue" panose="020B0606020202050201" pitchFamily="34" charset="0"/>
      <p:regular r:id="rId12"/>
    </p:embeddedFont>
    <p:embeddedFont>
      <p:font typeface="Rambla"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283AFD-3040-42E7-8472-AE5188F8AA64}">
  <a:tblStyle styleId="{5D283AFD-3040-42E7-8472-AE5188F8AA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6CA55FB-1E1B-4F1D-983A-D68ECF5D45D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9da88838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9da88838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837" y="638725"/>
            <a:ext cx="5008200" cy="15270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600">
                <a:latin typeface="Rambla"/>
                <a:ea typeface="Rambla"/>
                <a:cs typeface="Rambla"/>
                <a:sym typeface="Rambl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20825" y="2307600"/>
            <a:ext cx="2463900" cy="6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88"/>
        <p:cNvGrpSpPr/>
        <p:nvPr/>
      </p:nvGrpSpPr>
      <p:grpSpPr>
        <a:xfrm>
          <a:off x="0" y="0"/>
          <a:ext cx="0" cy="0"/>
          <a:chOff x="0" y="0"/>
          <a:chExt cx="0" cy="0"/>
        </a:xfrm>
      </p:grpSpPr>
      <p:grpSp>
        <p:nvGrpSpPr>
          <p:cNvPr id="389" name="Google Shape;389;p31"/>
          <p:cNvGrpSpPr/>
          <p:nvPr/>
        </p:nvGrpSpPr>
        <p:grpSpPr>
          <a:xfrm>
            <a:off x="-118900" y="890445"/>
            <a:ext cx="11011607" cy="4798868"/>
            <a:chOff x="-118900" y="890445"/>
            <a:chExt cx="11011607" cy="4798868"/>
          </a:xfrm>
        </p:grpSpPr>
        <p:grpSp>
          <p:nvGrpSpPr>
            <p:cNvPr id="390" name="Google Shape;390;p31"/>
            <p:cNvGrpSpPr/>
            <p:nvPr/>
          </p:nvGrpSpPr>
          <p:grpSpPr>
            <a:xfrm rot="7536696" flipH="1">
              <a:off x="245452" y="3916184"/>
              <a:ext cx="1308762" cy="1568777"/>
              <a:chOff x="1112130" y="2868093"/>
              <a:chExt cx="1308734" cy="1568744"/>
            </a:xfrm>
          </p:grpSpPr>
          <p:sp>
            <p:nvSpPr>
              <p:cNvPr id="391" name="Google Shape;391;p31"/>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1"/>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3" name="Google Shape;393;p31"/>
            <p:cNvGrpSpPr/>
            <p:nvPr/>
          </p:nvGrpSpPr>
          <p:grpSpPr>
            <a:xfrm rot="-8298219">
              <a:off x="7536959" y="1599679"/>
              <a:ext cx="2987439" cy="2245090"/>
              <a:chOff x="2928576" y="0"/>
              <a:chExt cx="2987361" cy="2245032"/>
            </a:xfrm>
          </p:grpSpPr>
          <p:sp>
            <p:nvSpPr>
              <p:cNvPr id="394" name="Google Shape;394;p31"/>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1"/>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1"/>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1"/>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98" name="Google Shape;398;p31"/>
          <p:cNvGrpSpPr/>
          <p:nvPr/>
        </p:nvGrpSpPr>
        <p:grpSpPr>
          <a:xfrm>
            <a:off x="-1531329" y="-1695080"/>
            <a:ext cx="11745357" cy="9133226"/>
            <a:chOff x="-1531329" y="-1695080"/>
            <a:chExt cx="11745357" cy="9133226"/>
          </a:xfrm>
        </p:grpSpPr>
        <p:sp>
          <p:nvSpPr>
            <p:cNvPr id="399" name="Google Shape;399;p31"/>
            <p:cNvSpPr/>
            <p:nvPr/>
          </p:nvSpPr>
          <p:spPr>
            <a:xfrm rot="4573459">
              <a:off x="-2015474" y="-379834"/>
              <a:ext cx="5008025" cy="2931541"/>
            </a:xfrm>
            <a:custGeom>
              <a:avLst/>
              <a:gdLst/>
              <a:ahLst/>
              <a:cxnLst/>
              <a:rect l="l" t="t" r="r" b="b"/>
              <a:pathLst>
                <a:path w="3755962" h="2198623" extrusionOk="0">
                  <a:moveTo>
                    <a:pt x="887286" y="78253"/>
                  </a:moveTo>
                  <a:cubicBezTo>
                    <a:pt x="985997" y="339348"/>
                    <a:pt x="1144461" y="573715"/>
                    <a:pt x="1349995" y="762596"/>
                  </a:cubicBezTo>
                  <a:cubicBezTo>
                    <a:pt x="1933662" y="1297828"/>
                    <a:pt x="2798651" y="1389120"/>
                    <a:pt x="3468008" y="1812346"/>
                  </a:cubicBezTo>
                  <a:cubicBezTo>
                    <a:pt x="3579077" y="1882574"/>
                    <a:pt x="3686928" y="1964476"/>
                    <a:pt x="3756725" y="2075810"/>
                  </a:cubicBezTo>
                  <a:cubicBezTo>
                    <a:pt x="3658147" y="2081869"/>
                    <a:pt x="3561651" y="2050577"/>
                    <a:pt x="3464266" y="2034134"/>
                  </a:cubicBezTo>
                  <a:cubicBezTo>
                    <a:pt x="3290484" y="2004792"/>
                    <a:pt x="3112607" y="2022782"/>
                    <a:pt x="2937292" y="2040839"/>
                  </a:cubicBezTo>
                  <a:cubicBezTo>
                    <a:pt x="2577737" y="2077871"/>
                    <a:pt x="2218181" y="2114903"/>
                    <a:pt x="1858626" y="2151935"/>
                  </a:cubicBezTo>
                  <a:cubicBezTo>
                    <a:pt x="1327651" y="2206622"/>
                    <a:pt x="767138" y="2256841"/>
                    <a:pt x="281560" y="2035189"/>
                  </a:cubicBezTo>
                  <a:cubicBezTo>
                    <a:pt x="218991" y="2006629"/>
                    <a:pt x="157145" y="1972842"/>
                    <a:pt x="110557" y="1922248"/>
                  </a:cubicBezTo>
                  <a:cubicBezTo>
                    <a:pt x="25827" y="1830234"/>
                    <a:pt x="3927" y="1697078"/>
                    <a:pt x="1149" y="1572032"/>
                  </a:cubicBezTo>
                  <a:cubicBezTo>
                    <a:pt x="-8370" y="1143690"/>
                    <a:pt x="159462" y="733681"/>
                    <a:pt x="324394" y="338245"/>
                  </a:cubicBezTo>
                  <a:cubicBezTo>
                    <a:pt x="364350" y="242448"/>
                    <a:pt x="406573" y="143368"/>
                    <a:pt x="483491" y="73671"/>
                  </a:cubicBezTo>
                  <a:cubicBezTo>
                    <a:pt x="560410" y="3973"/>
                    <a:pt x="682622" y="-27328"/>
                    <a:pt x="769331" y="297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1"/>
            <p:cNvSpPr/>
            <p:nvPr/>
          </p:nvSpPr>
          <p:spPr>
            <a:xfrm rot="673548" flipH="1">
              <a:off x="5870772" y="3833340"/>
              <a:ext cx="4066789" cy="3239947"/>
            </a:xfrm>
            <a:custGeom>
              <a:avLst/>
              <a:gdLst/>
              <a:ahLst/>
              <a:cxnLst/>
              <a:rect l="l" t="t" r="r" b="b"/>
              <a:pathLst>
                <a:path w="4060032" h="3234564" extrusionOk="0">
                  <a:moveTo>
                    <a:pt x="249" y="45192"/>
                  </a:moveTo>
                  <a:cubicBezTo>
                    <a:pt x="269487" y="-12410"/>
                    <a:pt x="547625" y="-14747"/>
                    <a:pt x="817794" y="38324"/>
                  </a:cubicBezTo>
                  <a:cubicBezTo>
                    <a:pt x="992831" y="72834"/>
                    <a:pt x="1173188" y="137272"/>
                    <a:pt x="1284308" y="276791"/>
                  </a:cubicBezTo>
                  <a:cubicBezTo>
                    <a:pt x="1430236" y="460012"/>
                    <a:pt x="1427533" y="735318"/>
                    <a:pt x="1591010" y="903082"/>
                  </a:cubicBezTo>
                  <a:cubicBezTo>
                    <a:pt x="1691415" y="1006119"/>
                    <a:pt x="1836723" y="1049287"/>
                    <a:pt x="1975738" y="1086446"/>
                  </a:cubicBezTo>
                  <a:cubicBezTo>
                    <a:pt x="2155871" y="1134596"/>
                    <a:pt x="2339429" y="1179582"/>
                    <a:pt x="2525874" y="1176947"/>
                  </a:cubicBezTo>
                  <a:cubicBezTo>
                    <a:pt x="2702848" y="1174444"/>
                    <a:pt x="2876528" y="1129077"/>
                    <a:pt x="3053104" y="1116965"/>
                  </a:cubicBezTo>
                  <a:cubicBezTo>
                    <a:pt x="3279101" y="1101462"/>
                    <a:pt x="3513389" y="1143435"/>
                    <a:pt x="3704967" y="1264267"/>
                  </a:cubicBezTo>
                  <a:cubicBezTo>
                    <a:pt x="3896545" y="1385099"/>
                    <a:pt x="4040017" y="1590458"/>
                    <a:pt x="4058161" y="1816160"/>
                  </a:cubicBezTo>
                  <a:cubicBezTo>
                    <a:pt x="4095786" y="2284203"/>
                    <a:pt x="3619387" y="2685752"/>
                    <a:pt x="3678317" y="3151595"/>
                  </a:cubicBezTo>
                  <a:cubicBezTo>
                    <a:pt x="3680501" y="3168863"/>
                    <a:pt x="3682116" y="3189621"/>
                    <a:pt x="3668418" y="3200365"/>
                  </a:cubicBezTo>
                  <a:cubicBezTo>
                    <a:pt x="3660715" y="3206407"/>
                    <a:pt x="3650277" y="3207248"/>
                    <a:pt x="3640505" y="3207847"/>
                  </a:cubicBezTo>
                  <a:cubicBezTo>
                    <a:pt x="3143593" y="3238329"/>
                    <a:pt x="2637212" y="3267995"/>
                    <a:pt x="2154600" y="3145832"/>
                  </a:cubicBezTo>
                  <a:cubicBezTo>
                    <a:pt x="1968662" y="3098766"/>
                    <a:pt x="1788894" y="3029702"/>
                    <a:pt x="1603199" y="2981685"/>
                  </a:cubicBezTo>
                  <a:cubicBezTo>
                    <a:pt x="1289120" y="2900471"/>
                    <a:pt x="961814" y="2880382"/>
                    <a:pt x="647308" y="2800835"/>
                  </a:cubicBezTo>
                  <a:cubicBezTo>
                    <a:pt x="489159" y="2760824"/>
                    <a:pt x="335135" y="2706000"/>
                    <a:pt x="187281" y="2637091"/>
                  </a:cubicBezTo>
                  <a:cubicBezTo>
                    <a:pt x="157960" y="2623423"/>
                    <a:pt x="127877" y="2608411"/>
                    <a:pt x="107739" y="2583100"/>
                  </a:cubicBezTo>
                  <a:cubicBezTo>
                    <a:pt x="77923" y="2545625"/>
                    <a:pt x="75902" y="2493861"/>
                    <a:pt x="75424" y="2445983"/>
                  </a:cubicBezTo>
                  <a:cubicBezTo>
                    <a:pt x="69005" y="1801817"/>
                    <a:pt x="103238" y="1157888"/>
                    <a:pt x="177918" y="518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73200" y="2252200"/>
            <a:ext cx="3072300" cy="13851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73200" y="1302871"/>
            <a:ext cx="1115400" cy="915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14" name="Google Shape;14;p3"/>
          <p:cNvGrpSpPr/>
          <p:nvPr/>
        </p:nvGrpSpPr>
        <p:grpSpPr>
          <a:xfrm rot="-1751223" flipH="1">
            <a:off x="5122959" y="4016400"/>
            <a:ext cx="1308835" cy="1568865"/>
            <a:chOff x="1112130" y="2868093"/>
            <a:chExt cx="1308734" cy="1568744"/>
          </a:xfrm>
        </p:grpSpPr>
        <p:sp>
          <p:nvSpPr>
            <p:cNvPr id="15" name="Google Shape;15;p3"/>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grpSp>
        <p:nvGrpSpPr>
          <p:cNvPr id="33" name="Google Shape;33;p5"/>
          <p:cNvGrpSpPr/>
          <p:nvPr/>
        </p:nvGrpSpPr>
        <p:grpSpPr>
          <a:xfrm>
            <a:off x="-1382258" y="397893"/>
            <a:ext cx="10692322" cy="5332800"/>
            <a:chOff x="-1382258" y="397893"/>
            <a:chExt cx="10692322" cy="5332800"/>
          </a:xfrm>
        </p:grpSpPr>
        <p:grpSp>
          <p:nvGrpSpPr>
            <p:cNvPr id="34" name="Google Shape;34;p5"/>
            <p:cNvGrpSpPr/>
            <p:nvPr/>
          </p:nvGrpSpPr>
          <p:grpSpPr>
            <a:xfrm flipH="1">
              <a:off x="8001330" y="397893"/>
              <a:ext cx="1308734" cy="1568744"/>
              <a:chOff x="1112130" y="2868093"/>
              <a:chExt cx="1308734" cy="1568744"/>
            </a:xfrm>
          </p:grpSpPr>
          <p:sp>
            <p:nvSpPr>
              <p:cNvPr id="35" name="Google Shape;35;p5"/>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5"/>
            <p:cNvGrpSpPr/>
            <p:nvPr/>
          </p:nvGrpSpPr>
          <p:grpSpPr>
            <a:xfrm rot="-7383839">
              <a:off x="-1120274" y="2743827"/>
              <a:ext cx="2987497" cy="2245134"/>
              <a:chOff x="2928576" y="0"/>
              <a:chExt cx="2987361" cy="2245032"/>
            </a:xfrm>
          </p:grpSpPr>
          <p:sp>
            <p:nvSpPr>
              <p:cNvPr id="38" name="Google Shape;38;p5"/>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5"/>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5"/>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5"/>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 name="Google Shape;42;p5"/>
          <p:cNvGrpSpPr/>
          <p:nvPr/>
        </p:nvGrpSpPr>
        <p:grpSpPr>
          <a:xfrm>
            <a:off x="-2044975" y="-506181"/>
            <a:ext cx="10802789" cy="7571124"/>
            <a:chOff x="-2044975" y="-506181"/>
            <a:chExt cx="10802789" cy="7571124"/>
          </a:xfrm>
        </p:grpSpPr>
        <p:sp>
          <p:nvSpPr>
            <p:cNvPr id="43" name="Google Shape;43;p5"/>
            <p:cNvSpPr/>
            <p:nvPr/>
          </p:nvSpPr>
          <p:spPr>
            <a:xfrm rot="3058951">
              <a:off x="6113427" y="4390542"/>
              <a:ext cx="2174963" cy="2245367"/>
            </a:xfrm>
            <a:custGeom>
              <a:avLst/>
              <a:gdLst/>
              <a:ahLst/>
              <a:cxnLst/>
              <a:rect l="l" t="t" r="r" b="b"/>
              <a:pathLst>
                <a:path w="2173435" h="2243790" extrusionOk="0">
                  <a:moveTo>
                    <a:pt x="2173685" y="273418"/>
                  </a:moveTo>
                  <a:cubicBezTo>
                    <a:pt x="1869390" y="111185"/>
                    <a:pt x="1532936" y="18304"/>
                    <a:pt x="1188475" y="1443"/>
                  </a:cubicBezTo>
                  <a:cubicBezTo>
                    <a:pt x="1035333" y="-5916"/>
                    <a:pt x="855821" y="16028"/>
                    <a:pt x="776016" y="146882"/>
                  </a:cubicBezTo>
                  <a:cubicBezTo>
                    <a:pt x="718580" y="241059"/>
                    <a:pt x="733431" y="360114"/>
                    <a:pt x="720232" y="469619"/>
                  </a:cubicBezTo>
                  <a:cubicBezTo>
                    <a:pt x="698434" y="650465"/>
                    <a:pt x="596944" y="811747"/>
                    <a:pt x="483582" y="954367"/>
                  </a:cubicBezTo>
                  <a:cubicBezTo>
                    <a:pt x="370219" y="1096988"/>
                    <a:pt x="241671" y="1229071"/>
                    <a:pt x="150119" y="1386569"/>
                  </a:cubicBezTo>
                  <a:cubicBezTo>
                    <a:pt x="38811" y="1579023"/>
                    <a:pt x="-12447" y="1800323"/>
                    <a:pt x="2916" y="2022091"/>
                  </a:cubicBezTo>
                  <a:cubicBezTo>
                    <a:pt x="48093" y="2032680"/>
                    <a:pt x="94973" y="2019577"/>
                    <a:pt x="141228" y="2015878"/>
                  </a:cubicBezTo>
                  <a:cubicBezTo>
                    <a:pt x="256852" y="2006631"/>
                    <a:pt x="367827" y="2056207"/>
                    <a:pt x="476425" y="2096947"/>
                  </a:cubicBezTo>
                  <a:cubicBezTo>
                    <a:pt x="674688" y="2171280"/>
                    <a:pt x="881963" y="2218920"/>
                    <a:pt x="1092796" y="2238613"/>
                  </a:cubicBezTo>
                  <a:cubicBezTo>
                    <a:pt x="1216420" y="2250137"/>
                    <a:pt x="1351382" y="2248885"/>
                    <a:pt x="1451070" y="2174902"/>
                  </a:cubicBezTo>
                  <a:cubicBezTo>
                    <a:pt x="1501051" y="2137808"/>
                    <a:pt x="1537384" y="2085596"/>
                    <a:pt x="1571440" y="2033508"/>
                  </a:cubicBezTo>
                  <a:cubicBezTo>
                    <a:pt x="1846691" y="1611839"/>
                    <a:pt x="2031875" y="1137904"/>
                    <a:pt x="2115394" y="6413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5"/>
            <p:cNvSpPr/>
            <p:nvPr/>
          </p:nvSpPr>
          <p:spPr>
            <a:xfrm rot="10800000" flipH="1">
              <a:off x="-2044975" y="-506181"/>
              <a:ext cx="5306650" cy="1521913"/>
            </a:xfrm>
            <a:custGeom>
              <a:avLst/>
              <a:gdLst/>
              <a:ahLst/>
              <a:cxnLst/>
              <a:rect l="l" t="t" r="r" b="b"/>
              <a:pathLst>
                <a:path w="3634692" h="1042406" extrusionOk="0">
                  <a:moveTo>
                    <a:pt x="97" y="1042515"/>
                  </a:moveTo>
                  <a:cubicBezTo>
                    <a:pt x="61763" y="818914"/>
                    <a:pt x="-74935" y="522189"/>
                    <a:pt x="327193" y="260599"/>
                  </a:cubicBezTo>
                  <a:cubicBezTo>
                    <a:pt x="639574" y="57389"/>
                    <a:pt x="1192231" y="-94497"/>
                    <a:pt x="1526784" y="69701"/>
                  </a:cubicBezTo>
                  <a:cubicBezTo>
                    <a:pt x="1628705" y="119723"/>
                    <a:pt x="1728651" y="178511"/>
                    <a:pt x="1805134" y="262401"/>
                  </a:cubicBezTo>
                  <a:cubicBezTo>
                    <a:pt x="1912044" y="379663"/>
                    <a:pt x="1907762" y="406602"/>
                    <a:pt x="1990341" y="542092"/>
                  </a:cubicBezTo>
                  <a:cubicBezTo>
                    <a:pt x="2072921" y="677582"/>
                    <a:pt x="2210521" y="802811"/>
                    <a:pt x="2368560" y="788235"/>
                  </a:cubicBezTo>
                  <a:cubicBezTo>
                    <a:pt x="2436301" y="781987"/>
                    <a:pt x="2498783" y="750557"/>
                    <a:pt x="2559398" y="719686"/>
                  </a:cubicBezTo>
                  <a:cubicBezTo>
                    <a:pt x="2664449" y="666184"/>
                    <a:pt x="2769499" y="612682"/>
                    <a:pt x="2874549" y="559180"/>
                  </a:cubicBezTo>
                  <a:cubicBezTo>
                    <a:pt x="3020623" y="484785"/>
                    <a:pt x="3186603" y="408466"/>
                    <a:pt x="3342424" y="459399"/>
                  </a:cubicBezTo>
                  <a:cubicBezTo>
                    <a:pt x="3528193" y="520121"/>
                    <a:pt x="3614176" y="735315"/>
                    <a:pt x="3634790" y="9296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5"/>
          <p:cNvSpPr txBox="1">
            <a:spLocks noGrp="1"/>
          </p:cNvSpPr>
          <p:nvPr>
            <p:ph type="subTitle" idx="1"/>
          </p:nvPr>
        </p:nvSpPr>
        <p:spPr>
          <a:xfrm>
            <a:off x="5012625" y="2599861"/>
            <a:ext cx="2460900" cy="1659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1670450" y="2599861"/>
            <a:ext cx="2460900" cy="1659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1670450" y="2226273"/>
            <a:ext cx="24609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 name="Google Shape;48;p5"/>
          <p:cNvSpPr txBox="1">
            <a:spLocks noGrp="1"/>
          </p:cNvSpPr>
          <p:nvPr>
            <p:ph type="subTitle" idx="4"/>
          </p:nvPr>
        </p:nvSpPr>
        <p:spPr>
          <a:xfrm>
            <a:off x="5012649" y="2226273"/>
            <a:ext cx="24609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solidFill>
                  <a:schemeClr val="dk1"/>
                </a:solidFill>
                <a:latin typeface="Rambla"/>
                <a:ea typeface="Rambla"/>
                <a:cs typeface="Rambla"/>
                <a:sym typeface="Rambl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 name="Google Shape;49;p5"/>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52" name="Google Shape;52;p6"/>
          <p:cNvGrpSpPr/>
          <p:nvPr/>
        </p:nvGrpSpPr>
        <p:grpSpPr>
          <a:xfrm>
            <a:off x="-1382258" y="397893"/>
            <a:ext cx="10692322" cy="5332800"/>
            <a:chOff x="-1382258" y="397893"/>
            <a:chExt cx="10692322" cy="5332800"/>
          </a:xfrm>
        </p:grpSpPr>
        <p:grpSp>
          <p:nvGrpSpPr>
            <p:cNvPr id="53" name="Google Shape;53;p6"/>
            <p:cNvGrpSpPr/>
            <p:nvPr/>
          </p:nvGrpSpPr>
          <p:grpSpPr>
            <a:xfrm flipH="1">
              <a:off x="8001330" y="397893"/>
              <a:ext cx="1308734" cy="1568744"/>
              <a:chOff x="1112130" y="2868093"/>
              <a:chExt cx="1308734" cy="1568744"/>
            </a:xfrm>
          </p:grpSpPr>
          <p:sp>
            <p:nvSpPr>
              <p:cNvPr id="54" name="Google Shape;54;p6"/>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6"/>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 name="Google Shape;56;p6"/>
            <p:cNvGrpSpPr/>
            <p:nvPr/>
          </p:nvGrpSpPr>
          <p:grpSpPr>
            <a:xfrm rot="-7383839">
              <a:off x="-1120274" y="2743827"/>
              <a:ext cx="2987497" cy="2245134"/>
              <a:chOff x="2928576" y="0"/>
              <a:chExt cx="2987361" cy="2245032"/>
            </a:xfrm>
          </p:grpSpPr>
          <p:sp>
            <p:nvSpPr>
              <p:cNvPr id="57" name="Google Shape;57;p6"/>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6"/>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6"/>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6"/>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1" name="Google Shape;61;p6"/>
          <p:cNvGrpSpPr/>
          <p:nvPr/>
        </p:nvGrpSpPr>
        <p:grpSpPr>
          <a:xfrm>
            <a:off x="-2044975" y="-506181"/>
            <a:ext cx="10802789" cy="7571124"/>
            <a:chOff x="-2044975" y="-506181"/>
            <a:chExt cx="10802789" cy="7571124"/>
          </a:xfrm>
        </p:grpSpPr>
        <p:sp>
          <p:nvSpPr>
            <p:cNvPr id="62" name="Google Shape;62;p6"/>
            <p:cNvSpPr/>
            <p:nvPr/>
          </p:nvSpPr>
          <p:spPr>
            <a:xfrm rot="3058951">
              <a:off x="6113427" y="4390542"/>
              <a:ext cx="2174963" cy="2245367"/>
            </a:xfrm>
            <a:custGeom>
              <a:avLst/>
              <a:gdLst/>
              <a:ahLst/>
              <a:cxnLst/>
              <a:rect l="l" t="t" r="r" b="b"/>
              <a:pathLst>
                <a:path w="2173435" h="2243790" extrusionOk="0">
                  <a:moveTo>
                    <a:pt x="2173685" y="273418"/>
                  </a:moveTo>
                  <a:cubicBezTo>
                    <a:pt x="1869390" y="111185"/>
                    <a:pt x="1532936" y="18304"/>
                    <a:pt x="1188475" y="1443"/>
                  </a:cubicBezTo>
                  <a:cubicBezTo>
                    <a:pt x="1035333" y="-5916"/>
                    <a:pt x="855821" y="16028"/>
                    <a:pt x="776016" y="146882"/>
                  </a:cubicBezTo>
                  <a:cubicBezTo>
                    <a:pt x="718580" y="241059"/>
                    <a:pt x="733431" y="360114"/>
                    <a:pt x="720232" y="469619"/>
                  </a:cubicBezTo>
                  <a:cubicBezTo>
                    <a:pt x="698434" y="650465"/>
                    <a:pt x="596944" y="811747"/>
                    <a:pt x="483582" y="954367"/>
                  </a:cubicBezTo>
                  <a:cubicBezTo>
                    <a:pt x="370219" y="1096988"/>
                    <a:pt x="241671" y="1229071"/>
                    <a:pt x="150119" y="1386569"/>
                  </a:cubicBezTo>
                  <a:cubicBezTo>
                    <a:pt x="38811" y="1579023"/>
                    <a:pt x="-12447" y="1800323"/>
                    <a:pt x="2916" y="2022091"/>
                  </a:cubicBezTo>
                  <a:cubicBezTo>
                    <a:pt x="48093" y="2032680"/>
                    <a:pt x="94973" y="2019577"/>
                    <a:pt x="141228" y="2015878"/>
                  </a:cubicBezTo>
                  <a:cubicBezTo>
                    <a:pt x="256852" y="2006631"/>
                    <a:pt x="367827" y="2056207"/>
                    <a:pt x="476425" y="2096947"/>
                  </a:cubicBezTo>
                  <a:cubicBezTo>
                    <a:pt x="674688" y="2171280"/>
                    <a:pt x="881963" y="2218920"/>
                    <a:pt x="1092796" y="2238613"/>
                  </a:cubicBezTo>
                  <a:cubicBezTo>
                    <a:pt x="1216420" y="2250137"/>
                    <a:pt x="1351382" y="2248885"/>
                    <a:pt x="1451070" y="2174902"/>
                  </a:cubicBezTo>
                  <a:cubicBezTo>
                    <a:pt x="1501051" y="2137808"/>
                    <a:pt x="1537384" y="2085596"/>
                    <a:pt x="1571440" y="2033508"/>
                  </a:cubicBezTo>
                  <a:cubicBezTo>
                    <a:pt x="1846691" y="1611839"/>
                    <a:pt x="2031875" y="1137904"/>
                    <a:pt x="2115394" y="6413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rot="10800000" flipH="1">
              <a:off x="-2044975" y="-506181"/>
              <a:ext cx="5306650" cy="1521913"/>
            </a:xfrm>
            <a:custGeom>
              <a:avLst/>
              <a:gdLst/>
              <a:ahLst/>
              <a:cxnLst/>
              <a:rect l="l" t="t" r="r" b="b"/>
              <a:pathLst>
                <a:path w="3634692" h="1042406" extrusionOk="0">
                  <a:moveTo>
                    <a:pt x="97" y="1042515"/>
                  </a:moveTo>
                  <a:cubicBezTo>
                    <a:pt x="61763" y="818914"/>
                    <a:pt x="-74935" y="522189"/>
                    <a:pt x="327193" y="260599"/>
                  </a:cubicBezTo>
                  <a:cubicBezTo>
                    <a:pt x="639574" y="57389"/>
                    <a:pt x="1192231" y="-94497"/>
                    <a:pt x="1526784" y="69701"/>
                  </a:cubicBezTo>
                  <a:cubicBezTo>
                    <a:pt x="1628705" y="119723"/>
                    <a:pt x="1728651" y="178511"/>
                    <a:pt x="1805134" y="262401"/>
                  </a:cubicBezTo>
                  <a:cubicBezTo>
                    <a:pt x="1912044" y="379663"/>
                    <a:pt x="1907762" y="406602"/>
                    <a:pt x="1990341" y="542092"/>
                  </a:cubicBezTo>
                  <a:cubicBezTo>
                    <a:pt x="2072921" y="677582"/>
                    <a:pt x="2210521" y="802811"/>
                    <a:pt x="2368560" y="788235"/>
                  </a:cubicBezTo>
                  <a:cubicBezTo>
                    <a:pt x="2436301" y="781987"/>
                    <a:pt x="2498783" y="750557"/>
                    <a:pt x="2559398" y="719686"/>
                  </a:cubicBezTo>
                  <a:cubicBezTo>
                    <a:pt x="2664449" y="666184"/>
                    <a:pt x="2769499" y="612682"/>
                    <a:pt x="2874549" y="559180"/>
                  </a:cubicBezTo>
                  <a:cubicBezTo>
                    <a:pt x="3020623" y="484785"/>
                    <a:pt x="3186603" y="408466"/>
                    <a:pt x="3342424" y="459399"/>
                  </a:cubicBezTo>
                  <a:cubicBezTo>
                    <a:pt x="3528193" y="520121"/>
                    <a:pt x="3614176" y="735315"/>
                    <a:pt x="3634790" y="9296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4627100" y="1519525"/>
            <a:ext cx="3285600" cy="1026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6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84" name="Google Shape;84;p9"/>
          <p:cNvSpPr txBox="1">
            <a:spLocks noGrp="1"/>
          </p:cNvSpPr>
          <p:nvPr>
            <p:ph type="subTitle" idx="1"/>
          </p:nvPr>
        </p:nvSpPr>
        <p:spPr>
          <a:xfrm>
            <a:off x="4627100" y="2654650"/>
            <a:ext cx="3285600" cy="96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85" name="Google Shape;85;p9"/>
          <p:cNvGrpSpPr/>
          <p:nvPr/>
        </p:nvGrpSpPr>
        <p:grpSpPr>
          <a:xfrm>
            <a:off x="2072212" y="-366275"/>
            <a:ext cx="5827676" cy="5840046"/>
            <a:chOff x="2072212" y="-366275"/>
            <a:chExt cx="5827676" cy="5840046"/>
          </a:xfrm>
        </p:grpSpPr>
        <p:grpSp>
          <p:nvGrpSpPr>
            <p:cNvPr id="86" name="Google Shape;86;p9"/>
            <p:cNvGrpSpPr/>
            <p:nvPr/>
          </p:nvGrpSpPr>
          <p:grpSpPr>
            <a:xfrm rot="10191051" flipH="1">
              <a:off x="2094932" y="4625900"/>
              <a:ext cx="3359736" cy="556210"/>
              <a:chOff x="3572381" y="1090803"/>
              <a:chExt cx="2835360" cy="469399"/>
            </a:xfrm>
          </p:grpSpPr>
          <p:sp>
            <p:nvSpPr>
              <p:cNvPr id="87" name="Google Shape;87;p9"/>
              <p:cNvSpPr/>
              <p:nvPr/>
            </p:nvSpPr>
            <p:spPr>
              <a:xfrm>
                <a:off x="6333961" y="1442399"/>
                <a:ext cx="37407" cy="48561"/>
              </a:xfrm>
              <a:custGeom>
                <a:avLst/>
                <a:gdLst/>
                <a:ahLst/>
                <a:cxnLst/>
                <a:rect l="l" t="t" r="r" b="b"/>
                <a:pathLst>
                  <a:path w="37407" h="48561" extrusionOk="0">
                    <a:moveTo>
                      <a:pt x="31099" y="48348"/>
                    </a:moveTo>
                    <a:cubicBezTo>
                      <a:pt x="36228" y="46931"/>
                      <a:pt x="39237" y="41624"/>
                      <a:pt x="37819" y="36496"/>
                    </a:cubicBezTo>
                    <a:cubicBezTo>
                      <a:pt x="37614" y="35755"/>
                      <a:pt x="37322" y="35042"/>
                      <a:pt x="36948" y="34371"/>
                    </a:cubicBezTo>
                    <a:cubicBezTo>
                      <a:pt x="31219" y="24119"/>
                      <a:pt x="24957" y="14010"/>
                      <a:pt x="18334" y="4325"/>
                    </a:cubicBezTo>
                    <a:cubicBezTo>
                      <a:pt x="15334" y="-63"/>
                      <a:pt x="9345" y="-1188"/>
                      <a:pt x="4956" y="1811"/>
                    </a:cubicBezTo>
                    <a:cubicBezTo>
                      <a:pt x="568" y="4811"/>
                      <a:pt x="-558" y="10800"/>
                      <a:pt x="2442" y="15188"/>
                    </a:cubicBezTo>
                    <a:cubicBezTo>
                      <a:pt x="8739" y="24398"/>
                      <a:pt x="14694" y="34011"/>
                      <a:pt x="20142" y="43761"/>
                    </a:cubicBezTo>
                    <a:cubicBezTo>
                      <a:pt x="22304" y="47629"/>
                      <a:pt x="26826" y="49522"/>
                      <a:pt x="31099" y="4834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9"/>
              <p:cNvSpPr/>
              <p:nvPr/>
            </p:nvSpPr>
            <p:spPr>
              <a:xfrm>
                <a:off x="3626651" y="1178116"/>
                <a:ext cx="2682050" cy="229589"/>
              </a:xfrm>
              <a:custGeom>
                <a:avLst/>
                <a:gdLst/>
                <a:ahLst/>
                <a:cxnLst/>
                <a:rect l="l" t="t" r="r" b="b"/>
                <a:pathLst>
                  <a:path w="2682050" h="229589" extrusionOk="0">
                    <a:moveTo>
                      <a:pt x="2675754" y="229371"/>
                    </a:moveTo>
                    <a:cubicBezTo>
                      <a:pt x="2680878" y="227951"/>
                      <a:pt x="2683881" y="222646"/>
                      <a:pt x="2682460" y="217522"/>
                    </a:cubicBezTo>
                    <a:cubicBezTo>
                      <a:pt x="2682023" y="215945"/>
                      <a:pt x="2681191" y="214505"/>
                      <a:pt x="2680042" y="213339"/>
                    </a:cubicBezTo>
                    <a:cubicBezTo>
                      <a:pt x="2663356" y="196482"/>
                      <a:pt x="2645363" y="180971"/>
                      <a:pt x="2626231" y="166952"/>
                    </a:cubicBezTo>
                    <a:cubicBezTo>
                      <a:pt x="2621948" y="163803"/>
                      <a:pt x="2615923" y="164722"/>
                      <a:pt x="2612774" y="169004"/>
                    </a:cubicBezTo>
                    <a:cubicBezTo>
                      <a:pt x="2609624" y="173287"/>
                      <a:pt x="2610543" y="179311"/>
                      <a:pt x="2614826" y="182460"/>
                    </a:cubicBezTo>
                    <a:cubicBezTo>
                      <a:pt x="2633138" y="195875"/>
                      <a:pt x="2650359" y="210718"/>
                      <a:pt x="2666328" y="226849"/>
                    </a:cubicBezTo>
                    <a:cubicBezTo>
                      <a:pt x="2668780" y="229338"/>
                      <a:pt x="2672388" y="230304"/>
                      <a:pt x="2675755" y="229371"/>
                    </a:cubicBezTo>
                    <a:close/>
                    <a:moveTo>
                      <a:pt x="2564221" y="146657"/>
                    </a:moveTo>
                    <a:cubicBezTo>
                      <a:pt x="2569346" y="145244"/>
                      <a:pt x="2572354" y="139944"/>
                      <a:pt x="2570940" y="134820"/>
                    </a:cubicBezTo>
                    <a:cubicBezTo>
                      <a:pt x="2570247" y="132309"/>
                      <a:pt x="2568566" y="130186"/>
                      <a:pt x="2566281" y="128936"/>
                    </a:cubicBezTo>
                    <a:cubicBezTo>
                      <a:pt x="2545510" y="117632"/>
                      <a:pt x="2524145" y="107455"/>
                      <a:pt x="2502279" y="98452"/>
                    </a:cubicBezTo>
                    <a:cubicBezTo>
                      <a:pt x="2497368" y="96417"/>
                      <a:pt x="2491737" y="98748"/>
                      <a:pt x="2489701" y="103659"/>
                    </a:cubicBezTo>
                    <a:cubicBezTo>
                      <a:pt x="2487666" y="108569"/>
                      <a:pt x="2489998" y="114200"/>
                      <a:pt x="2494909" y="116235"/>
                    </a:cubicBezTo>
                    <a:cubicBezTo>
                      <a:pt x="2494912" y="116236"/>
                      <a:pt x="2494915" y="116237"/>
                      <a:pt x="2494918" y="116238"/>
                    </a:cubicBezTo>
                    <a:cubicBezTo>
                      <a:pt x="2516142" y="124977"/>
                      <a:pt x="2536880" y="134853"/>
                      <a:pt x="2557041" y="145823"/>
                    </a:cubicBezTo>
                    <a:cubicBezTo>
                      <a:pt x="2559234" y="147027"/>
                      <a:pt x="2561811" y="147327"/>
                      <a:pt x="2564221" y="146658"/>
                    </a:cubicBezTo>
                    <a:close/>
                    <a:moveTo>
                      <a:pt x="2435374" y="92822"/>
                    </a:moveTo>
                    <a:cubicBezTo>
                      <a:pt x="2440500" y="91412"/>
                      <a:pt x="2443512" y="86113"/>
                      <a:pt x="2442101" y="80988"/>
                    </a:cubicBezTo>
                    <a:cubicBezTo>
                      <a:pt x="2441235" y="77839"/>
                      <a:pt x="2438830" y="75344"/>
                      <a:pt x="2435715" y="74362"/>
                    </a:cubicBezTo>
                    <a:cubicBezTo>
                      <a:pt x="2414124" y="67555"/>
                      <a:pt x="2391197" y="61232"/>
                      <a:pt x="2367571" y="55565"/>
                    </a:cubicBezTo>
                    <a:cubicBezTo>
                      <a:pt x="2362401" y="54325"/>
                      <a:pt x="2357205" y="57510"/>
                      <a:pt x="2355965" y="62679"/>
                    </a:cubicBezTo>
                    <a:cubicBezTo>
                      <a:pt x="2354725" y="67848"/>
                      <a:pt x="2357911" y="73044"/>
                      <a:pt x="2363080" y="74284"/>
                    </a:cubicBezTo>
                    <a:cubicBezTo>
                      <a:pt x="2386272" y="79846"/>
                      <a:pt x="2408762" y="86049"/>
                      <a:pt x="2429928" y="92720"/>
                    </a:cubicBezTo>
                    <a:cubicBezTo>
                      <a:pt x="2431695" y="93281"/>
                      <a:pt x="2433587" y="93316"/>
                      <a:pt x="2435374" y="92822"/>
                    </a:cubicBezTo>
                    <a:close/>
                    <a:moveTo>
                      <a:pt x="2299306" y="59872"/>
                    </a:moveTo>
                    <a:cubicBezTo>
                      <a:pt x="2304432" y="58461"/>
                      <a:pt x="2307443" y="53161"/>
                      <a:pt x="2306031" y="48035"/>
                    </a:cubicBezTo>
                    <a:cubicBezTo>
                      <a:pt x="2305048" y="44466"/>
                      <a:pt x="2302106" y="41777"/>
                      <a:pt x="2298462" y="41119"/>
                    </a:cubicBezTo>
                    <a:cubicBezTo>
                      <a:pt x="2276155" y="37090"/>
                      <a:pt x="2252709" y="33435"/>
                      <a:pt x="2228772" y="30255"/>
                    </a:cubicBezTo>
                    <a:cubicBezTo>
                      <a:pt x="2223503" y="29555"/>
                      <a:pt x="2218663" y="33259"/>
                      <a:pt x="2217963" y="38528"/>
                    </a:cubicBezTo>
                    <a:cubicBezTo>
                      <a:pt x="2217263" y="43797"/>
                      <a:pt x="2220967" y="48636"/>
                      <a:pt x="2226236" y="49337"/>
                    </a:cubicBezTo>
                    <a:cubicBezTo>
                      <a:pt x="2249877" y="52478"/>
                      <a:pt x="2273026" y="56087"/>
                      <a:pt x="2295041" y="60061"/>
                    </a:cubicBezTo>
                    <a:cubicBezTo>
                      <a:pt x="2296459" y="60319"/>
                      <a:pt x="2297917" y="60255"/>
                      <a:pt x="2299306" y="59872"/>
                    </a:cubicBezTo>
                    <a:close/>
                    <a:moveTo>
                      <a:pt x="2160406" y="41225"/>
                    </a:moveTo>
                    <a:cubicBezTo>
                      <a:pt x="2165531" y="39810"/>
                      <a:pt x="2168539" y="34509"/>
                      <a:pt x="2167124" y="29384"/>
                    </a:cubicBezTo>
                    <a:cubicBezTo>
                      <a:pt x="2166060" y="25530"/>
                      <a:pt x="2162725" y="22735"/>
                      <a:pt x="2158745" y="22361"/>
                    </a:cubicBezTo>
                    <a:cubicBezTo>
                      <a:pt x="2136155" y="20242"/>
                      <a:pt x="2112532" y="18422"/>
                      <a:pt x="2088532" y="16949"/>
                    </a:cubicBezTo>
                    <a:cubicBezTo>
                      <a:pt x="2083226" y="16624"/>
                      <a:pt x="2078660" y="20661"/>
                      <a:pt x="2078335" y="25967"/>
                    </a:cubicBezTo>
                    <a:cubicBezTo>
                      <a:pt x="2078009" y="31273"/>
                      <a:pt x="2082047" y="35838"/>
                      <a:pt x="2087353" y="36163"/>
                    </a:cubicBezTo>
                    <a:cubicBezTo>
                      <a:pt x="2111148" y="37623"/>
                      <a:pt x="2134563" y="39427"/>
                      <a:pt x="2156946" y="41527"/>
                    </a:cubicBezTo>
                    <a:cubicBezTo>
                      <a:pt x="2158108" y="41637"/>
                      <a:pt x="2159280" y="41535"/>
                      <a:pt x="2160406" y="41225"/>
                    </a:cubicBezTo>
                    <a:close/>
                    <a:moveTo>
                      <a:pt x="2020471" y="32524"/>
                    </a:moveTo>
                    <a:cubicBezTo>
                      <a:pt x="2025595" y="31107"/>
                      <a:pt x="2028601" y="25804"/>
                      <a:pt x="2027183" y="20680"/>
                    </a:cubicBezTo>
                    <a:cubicBezTo>
                      <a:pt x="2026062" y="16626"/>
                      <a:pt x="2022438" y="13769"/>
                      <a:pt x="2018234" y="13625"/>
                    </a:cubicBezTo>
                    <a:cubicBezTo>
                      <a:pt x="1995538" y="12853"/>
                      <a:pt x="1971876" y="12328"/>
                      <a:pt x="1947908" y="12067"/>
                    </a:cubicBezTo>
                    <a:cubicBezTo>
                      <a:pt x="1942592" y="12009"/>
                      <a:pt x="1938236" y="16271"/>
                      <a:pt x="1938178" y="21587"/>
                    </a:cubicBezTo>
                    <a:cubicBezTo>
                      <a:pt x="1938120" y="26902"/>
                      <a:pt x="1942382" y="31258"/>
                      <a:pt x="1947698" y="31316"/>
                    </a:cubicBezTo>
                    <a:cubicBezTo>
                      <a:pt x="1971519" y="31576"/>
                      <a:pt x="1995030" y="32097"/>
                      <a:pt x="2017579" y="32864"/>
                    </a:cubicBezTo>
                    <a:cubicBezTo>
                      <a:pt x="2018555" y="32898"/>
                      <a:pt x="2019530" y="32783"/>
                      <a:pt x="2020471" y="32524"/>
                    </a:cubicBezTo>
                    <a:close/>
                    <a:moveTo>
                      <a:pt x="1880247" y="30914"/>
                    </a:moveTo>
                    <a:cubicBezTo>
                      <a:pt x="1885371" y="29496"/>
                      <a:pt x="1888375" y="24193"/>
                      <a:pt x="1886957" y="19069"/>
                    </a:cubicBezTo>
                    <a:cubicBezTo>
                      <a:pt x="1885794" y="14869"/>
                      <a:pt x="1881954" y="11974"/>
                      <a:pt x="1877595" y="12012"/>
                    </a:cubicBezTo>
                    <a:cubicBezTo>
                      <a:pt x="1854885" y="12211"/>
                      <a:pt x="1831241" y="12623"/>
                      <a:pt x="1807320" y="13235"/>
                    </a:cubicBezTo>
                    <a:cubicBezTo>
                      <a:pt x="1802005" y="13371"/>
                      <a:pt x="1797807" y="17789"/>
                      <a:pt x="1797943" y="23104"/>
                    </a:cubicBezTo>
                    <a:cubicBezTo>
                      <a:pt x="1798079" y="28418"/>
                      <a:pt x="1802498" y="32615"/>
                      <a:pt x="1807813" y="32479"/>
                    </a:cubicBezTo>
                    <a:cubicBezTo>
                      <a:pt x="1831627" y="31869"/>
                      <a:pt x="1855162" y="31460"/>
                      <a:pt x="1877764" y="31261"/>
                    </a:cubicBezTo>
                    <a:cubicBezTo>
                      <a:pt x="1878603" y="31254"/>
                      <a:pt x="1879438" y="31137"/>
                      <a:pt x="1880247" y="30914"/>
                    </a:cubicBezTo>
                    <a:close/>
                    <a:moveTo>
                      <a:pt x="1740049" y="34449"/>
                    </a:moveTo>
                    <a:cubicBezTo>
                      <a:pt x="1745172" y="33029"/>
                      <a:pt x="1748175" y="27725"/>
                      <a:pt x="1746755" y="22602"/>
                    </a:cubicBezTo>
                    <a:cubicBezTo>
                      <a:pt x="1745562" y="18295"/>
                      <a:pt x="1741561" y="15376"/>
                      <a:pt x="1737096" y="15554"/>
                    </a:cubicBezTo>
                    <a:cubicBezTo>
                      <a:pt x="1714410" y="16461"/>
                      <a:pt x="1690801" y="17553"/>
                      <a:pt x="1666926" y="18800"/>
                    </a:cubicBezTo>
                    <a:cubicBezTo>
                      <a:pt x="1661617" y="19072"/>
                      <a:pt x="1657533" y="23595"/>
                      <a:pt x="1657804" y="28904"/>
                    </a:cubicBezTo>
                    <a:cubicBezTo>
                      <a:pt x="1658076" y="34213"/>
                      <a:pt x="1662600" y="38296"/>
                      <a:pt x="1667909" y="38025"/>
                    </a:cubicBezTo>
                    <a:cubicBezTo>
                      <a:pt x="1667916" y="38025"/>
                      <a:pt x="1667924" y="38024"/>
                      <a:pt x="1667931" y="38024"/>
                    </a:cubicBezTo>
                    <a:cubicBezTo>
                      <a:pt x="1691728" y="36781"/>
                      <a:pt x="1715257" y="35692"/>
                      <a:pt x="1737865" y="34788"/>
                    </a:cubicBezTo>
                    <a:cubicBezTo>
                      <a:pt x="1738604" y="34759"/>
                      <a:pt x="1739336" y="34645"/>
                      <a:pt x="1740049" y="34449"/>
                    </a:cubicBezTo>
                    <a:close/>
                    <a:moveTo>
                      <a:pt x="1599989" y="41717"/>
                    </a:moveTo>
                    <a:cubicBezTo>
                      <a:pt x="1605112" y="40297"/>
                      <a:pt x="1608115" y="34993"/>
                      <a:pt x="1606694" y="29870"/>
                    </a:cubicBezTo>
                    <a:cubicBezTo>
                      <a:pt x="1605479" y="25485"/>
                      <a:pt x="1601358" y="22550"/>
                      <a:pt x="1596817" y="22834"/>
                    </a:cubicBezTo>
                    <a:cubicBezTo>
                      <a:pt x="1574321" y="24240"/>
                      <a:pt x="1550752" y="25821"/>
                      <a:pt x="1526766" y="27529"/>
                    </a:cubicBezTo>
                    <a:cubicBezTo>
                      <a:pt x="1521464" y="27906"/>
                      <a:pt x="1517471" y="32510"/>
                      <a:pt x="1517848" y="37812"/>
                    </a:cubicBezTo>
                    <a:cubicBezTo>
                      <a:pt x="1518226" y="43114"/>
                      <a:pt x="1522830" y="47107"/>
                      <a:pt x="1528133" y="46730"/>
                    </a:cubicBezTo>
                    <a:cubicBezTo>
                      <a:pt x="1552065" y="45026"/>
                      <a:pt x="1575578" y="43450"/>
                      <a:pt x="1598019" y="42045"/>
                    </a:cubicBezTo>
                    <a:cubicBezTo>
                      <a:pt x="1598685" y="42004"/>
                      <a:pt x="1599345" y="41894"/>
                      <a:pt x="1599989" y="41717"/>
                    </a:cubicBezTo>
                    <a:close/>
                    <a:moveTo>
                      <a:pt x="1460235" y="51632"/>
                    </a:moveTo>
                    <a:cubicBezTo>
                      <a:pt x="1465359" y="50211"/>
                      <a:pt x="1468360" y="44907"/>
                      <a:pt x="1466939" y="39784"/>
                    </a:cubicBezTo>
                    <a:cubicBezTo>
                      <a:pt x="1465708" y="35345"/>
                      <a:pt x="1461504" y="32401"/>
                      <a:pt x="1456912" y="32760"/>
                    </a:cubicBezTo>
                    <a:cubicBezTo>
                      <a:pt x="1434683" y="34500"/>
                      <a:pt x="1411143" y="36412"/>
                      <a:pt x="1386944" y="38442"/>
                    </a:cubicBezTo>
                    <a:cubicBezTo>
                      <a:pt x="1381646" y="38886"/>
                      <a:pt x="1377712" y="43541"/>
                      <a:pt x="1378156" y="48838"/>
                    </a:cubicBezTo>
                    <a:cubicBezTo>
                      <a:pt x="1378600" y="54135"/>
                      <a:pt x="1383255" y="58069"/>
                      <a:pt x="1388552" y="57625"/>
                    </a:cubicBezTo>
                    <a:cubicBezTo>
                      <a:pt x="1412718" y="55596"/>
                      <a:pt x="1436222" y="53688"/>
                      <a:pt x="1458415" y="51951"/>
                    </a:cubicBezTo>
                    <a:cubicBezTo>
                      <a:pt x="1459030" y="51903"/>
                      <a:pt x="1459640" y="51796"/>
                      <a:pt x="1460235" y="51632"/>
                    </a:cubicBezTo>
                    <a:close/>
                    <a:moveTo>
                      <a:pt x="1320267" y="63345"/>
                    </a:moveTo>
                    <a:cubicBezTo>
                      <a:pt x="1325391" y="61924"/>
                      <a:pt x="1328392" y="56619"/>
                      <a:pt x="1326971" y="51496"/>
                    </a:cubicBezTo>
                    <a:cubicBezTo>
                      <a:pt x="1325730" y="47023"/>
                      <a:pt x="1321474" y="44073"/>
                      <a:pt x="1316850" y="44480"/>
                    </a:cubicBezTo>
                    <a:cubicBezTo>
                      <a:pt x="1293531" y="46536"/>
                      <a:pt x="1270239" y="48624"/>
                      <a:pt x="1246975" y="50746"/>
                    </a:cubicBezTo>
                    <a:cubicBezTo>
                      <a:pt x="1241682" y="51238"/>
                      <a:pt x="1237789" y="55928"/>
                      <a:pt x="1238281" y="61221"/>
                    </a:cubicBezTo>
                    <a:cubicBezTo>
                      <a:pt x="1238772" y="66499"/>
                      <a:pt x="1243439" y="70387"/>
                      <a:pt x="1248720" y="69917"/>
                    </a:cubicBezTo>
                    <a:cubicBezTo>
                      <a:pt x="1271958" y="67803"/>
                      <a:pt x="1295232" y="65716"/>
                      <a:pt x="1318541" y="63656"/>
                    </a:cubicBezTo>
                    <a:cubicBezTo>
                      <a:pt x="1319125" y="63605"/>
                      <a:pt x="1319702" y="63500"/>
                      <a:pt x="1320267" y="63345"/>
                    </a:cubicBezTo>
                    <a:close/>
                    <a:moveTo>
                      <a:pt x="1180582" y="76022"/>
                    </a:moveTo>
                    <a:cubicBezTo>
                      <a:pt x="1185705" y="74601"/>
                      <a:pt x="1188707" y="69297"/>
                      <a:pt x="1187286" y="64174"/>
                    </a:cubicBezTo>
                    <a:cubicBezTo>
                      <a:pt x="1186041" y="59686"/>
                      <a:pt x="1181762" y="56733"/>
                      <a:pt x="1177124" y="57161"/>
                    </a:cubicBezTo>
                    <a:lnTo>
                      <a:pt x="1107292" y="63631"/>
                    </a:lnTo>
                    <a:cubicBezTo>
                      <a:pt x="1101998" y="64120"/>
                      <a:pt x="1098104" y="68808"/>
                      <a:pt x="1098594" y="74101"/>
                    </a:cubicBezTo>
                    <a:cubicBezTo>
                      <a:pt x="1099083" y="79394"/>
                      <a:pt x="1103771" y="83288"/>
                      <a:pt x="1109065" y="82799"/>
                    </a:cubicBezTo>
                    <a:lnTo>
                      <a:pt x="1178897" y="76329"/>
                    </a:lnTo>
                    <a:cubicBezTo>
                      <a:pt x="1179467" y="76277"/>
                      <a:pt x="1180031" y="76174"/>
                      <a:pt x="1180582" y="76022"/>
                    </a:cubicBezTo>
                    <a:close/>
                    <a:moveTo>
                      <a:pt x="1040914" y="88917"/>
                    </a:moveTo>
                    <a:cubicBezTo>
                      <a:pt x="1046037" y="87496"/>
                      <a:pt x="1049038" y="82192"/>
                      <a:pt x="1047618" y="77069"/>
                    </a:cubicBezTo>
                    <a:cubicBezTo>
                      <a:pt x="1046374" y="72586"/>
                      <a:pt x="1042102" y="69633"/>
                      <a:pt x="1037467" y="70055"/>
                    </a:cubicBezTo>
                    <a:cubicBezTo>
                      <a:pt x="1014055" y="72191"/>
                      <a:pt x="990780" y="74284"/>
                      <a:pt x="967643" y="76333"/>
                    </a:cubicBezTo>
                    <a:cubicBezTo>
                      <a:pt x="962348" y="76808"/>
                      <a:pt x="958441" y="81485"/>
                      <a:pt x="958916" y="86780"/>
                    </a:cubicBezTo>
                    <a:cubicBezTo>
                      <a:pt x="959390" y="92064"/>
                      <a:pt x="964051" y="95968"/>
                      <a:pt x="969337" y="95509"/>
                    </a:cubicBezTo>
                    <a:cubicBezTo>
                      <a:pt x="992486" y="93464"/>
                      <a:pt x="1015778" y="91369"/>
                      <a:pt x="1039215" y="89225"/>
                    </a:cubicBezTo>
                    <a:cubicBezTo>
                      <a:pt x="1039790" y="89173"/>
                      <a:pt x="1040358" y="89070"/>
                      <a:pt x="1040914" y="88917"/>
                    </a:cubicBezTo>
                    <a:close/>
                    <a:moveTo>
                      <a:pt x="901186" y="101218"/>
                    </a:moveTo>
                    <a:cubicBezTo>
                      <a:pt x="906309" y="99797"/>
                      <a:pt x="909310" y="94492"/>
                      <a:pt x="907889" y="89370"/>
                    </a:cubicBezTo>
                    <a:cubicBezTo>
                      <a:pt x="906652" y="84913"/>
                      <a:pt x="902421" y="81966"/>
                      <a:pt x="897812" y="82350"/>
                    </a:cubicBezTo>
                    <a:cubicBezTo>
                      <a:pt x="873111" y="84419"/>
                      <a:pt x="850263" y="86261"/>
                      <a:pt x="827963" y="87983"/>
                    </a:cubicBezTo>
                    <a:cubicBezTo>
                      <a:pt x="822663" y="88392"/>
                      <a:pt x="818697" y="93020"/>
                      <a:pt x="819107" y="98320"/>
                    </a:cubicBezTo>
                    <a:cubicBezTo>
                      <a:pt x="819516" y="103620"/>
                      <a:pt x="824144" y="107585"/>
                      <a:pt x="829445" y="107176"/>
                    </a:cubicBezTo>
                    <a:cubicBezTo>
                      <a:pt x="851787" y="105450"/>
                      <a:pt x="874676" y="103605"/>
                      <a:pt x="899417" y="101533"/>
                    </a:cubicBezTo>
                    <a:cubicBezTo>
                      <a:pt x="900015" y="101483"/>
                      <a:pt x="900607" y="101378"/>
                      <a:pt x="901186" y="101218"/>
                    </a:cubicBezTo>
                    <a:close/>
                    <a:moveTo>
                      <a:pt x="761324" y="111970"/>
                    </a:moveTo>
                    <a:cubicBezTo>
                      <a:pt x="766447" y="110550"/>
                      <a:pt x="769449" y="105246"/>
                      <a:pt x="768029" y="100123"/>
                    </a:cubicBezTo>
                    <a:cubicBezTo>
                      <a:pt x="766807" y="95717"/>
                      <a:pt x="762655" y="92779"/>
                      <a:pt x="758094" y="93091"/>
                    </a:cubicBezTo>
                    <a:cubicBezTo>
                      <a:pt x="733956" y="94746"/>
                      <a:pt x="710441" y="96233"/>
                      <a:pt x="688203" y="97507"/>
                    </a:cubicBezTo>
                    <a:cubicBezTo>
                      <a:pt x="682896" y="97818"/>
                      <a:pt x="678846" y="102373"/>
                      <a:pt x="679158" y="107680"/>
                    </a:cubicBezTo>
                    <a:cubicBezTo>
                      <a:pt x="679469" y="112975"/>
                      <a:pt x="684007" y="117021"/>
                      <a:pt x="689304" y="116725"/>
                    </a:cubicBezTo>
                    <a:cubicBezTo>
                      <a:pt x="711614" y="115446"/>
                      <a:pt x="735202" y="113956"/>
                      <a:pt x="759413" y="112295"/>
                    </a:cubicBezTo>
                    <a:cubicBezTo>
                      <a:pt x="760059" y="112251"/>
                      <a:pt x="760699" y="112142"/>
                      <a:pt x="761324" y="111970"/>
                    </a:cubicBezTo>
                    <a:close/>
                    <a:moveTo>
                      <a:pt x="621274" y="119924"/>
                    </a:moveTo>
                    <a:cubicBezTo>
                      <a:pt x="626398" y="118504"/>
                      <a:pt x="629401" y="113200"/>
                      <a:pt x="627981" y="108077"/>
                    </a:cubicBezTo>
                    <a:cubicBezTo>
                      <a:pt x="626785" y="103760"/>
                      <a:pt x="622769" y="100839"/>
                      <a:pt x="618293" y="101030"/>
                    </a:cubicBezTo>
                    <a:cubicBezTo>
                      <a:pt x="594139" y="102066"/>
                      <a:pt x="570614" y="102869"/>
                      <a:pt x="548369" y="103417"/>
                    </a:cubicBezTo>
                    <a:cubicBezTo>
                      <a:pt x="543054" y="103540"/>
                      <a:pt x="538846" y="107948"/>
                      <a:pt x="538969" y="113262"/>
                    </a:cubicBezTo>
                    <a:cubicBezTo>
                      <a:pt x="539092" y="118576"/>
                      <a:pt x="543500" y="122784"/>
                      <a:pt x="548815" y="122661"/>
                    </a:cubicBezTo>
                    <a:cubicBezTo>
                      <a:pt x="548824" y="122661"/>
                      <a:pt x="548834" y="122661"/>
                      <a:pt x="548844" y="122660"/>
                    </a:cubicBezTo>
                    <a:cubicBezTo>
                      <a:pt x="571204" y="122110"/>
                      <a:pt x="594848" y="121303"/>
                      <a:pt x="619118" y="120262"/>
                    </a:cubicBezTo>
                    <a:cubicBezTo>
                      <a:pt x="619847" y="120231"/>
                      <a:pt x="620570" y="120117"/>
                      <a:pt x="621274" y="119924"/>
                    </a:cubicBezTo>
                    <a:close/>
                    <a:moveTo>
                      <a:pt x="481039" y="123260"/>
                    </a:moveTo>
                    <a:cubicBezTo>
                      <a:pt x="486164" y="121843"/>
                      <a:pt x="489169" y="116540"/>
                      <a:pt x="487751" y="111417"/>
                    </a:cubicBezTo>
                    <a:cubicBezTo>
                      <a:pt x="486596" y="107241"/>
                      <a:pt x="482794" y="104351"/>
                      <a:pt x="478461" y="104357"/>
                    </a:cubicBezTo>
                    <a:cubicBezTo>
                      <a:pt x="454271" y="104387"/>
                      <a:pt x="430775" y="104077"/>
                      <a:pt x="408625" y="103437"/>
                    </a:cubicBezTo>
                    <a:cubicBezTo>
                      <a:pt x="403311" y="103283"/>
                      <a:pt x="398878" y="107466"/>
                      <a:pt x="398725" y="112779"/>
                    </a:cubicBezTo>
                    <a:cubicBezTo>
                      <a:pt x="398571" y="118093"/>
                      <a:pt x="402754" y="122525"/>
                      <a:pt x="408068" y="122678"/>
                    </a:cubicBezTo>
                    <a:cubicBezTo>
                      <a:pt x="430411" y="123325"/>
                      <a:pt x="454102" y="123637"/>
                      <a:pt x="478486" y="123606"/>
                    </a:cubicBezTo>
                    <a:cubicBezTo>
                      <a:pt x="479349" y="123606"/>
                      <a:pt x="480207" y="123489"/>
                      <a:pt x="481039" y="123260"/>
                    </a:cubicBezTo>
                    <a:close/>
                    <a:moveTo>
                      <a:pt x="340873" y="118985"/>
                    </a:moveTo>
                    <a:cubicBezTo>
                      <a:pt x="345998" y="117570"/>
                      <a:pt x="349006" y="112269"/>
                      <a:pt x="347590" y="107144"/>
                    </a:cubicBezTo>
                    <a:cubicBezTo>
                      <a:pt x="346503" y="103206"/>
                      <a:pt x="343048" y="100383"/>
                      <a:pt x="338972" y="100103"/>
                    </a:cubicBezTo>
                    <a:cubicBezTo>
                      <a:pt x="314708" y="98435"/>
                      <a:pt x="291405" y="96238"/>
                      <a:pt x="269709" y="93572"/>
                    </a:cubicBezTo>
                    <a:cubicBezTo>
                      <a:pt x="264433" y="92923"/>
                      <a:pt x="259629" y="96675"/>
                      <a:pt x="258981" y="101951"/>
                    </a:cubicBezTo>
                    <a:cubicBezTo>
                      <a:pt x="258332" y="107226"/>
                      <a:pt x="262084" y="112029"/>
                      <a:pt x="267360" y="112678"/>
                    </a:cubicBezTo>
                    <a:cubicBezTo>
                      <a:pt x="289396" y="115386"/>
                      <a:pt x="313046" y="117616"/>
                      <a:pt x="337651" y="119307"/>
                    </a:cubicBezTo>
                    <a:cubicBezTo>
                      <a:pt x="338736" y="119382"/>
                      <a:pt x="339825" y="119274"/>
                      <a:pt x="340873" y="118985"/>
                    </a:cubicBezTo>
                    <a:close/>
                    <a:moveTo>
                      <a:pt x="201932" y="101421"/>
                    </a:moveTo>
                    <a:cubicBezTo>
                      <a:pt x="207058" y="100009"/>
                      <a:pt x="210070" y="94710"/>
                      <a:pt x="208658" y="89584"/>
                    </a:cubicBezTo>
                    <a:cubicBezTo>
                      <a:pt x="207692" y="86078"/>
                      <a:pt x="204833" y="83415"/>
                      <a:pt x="201266" y="82701"/>
                    </a:cubicBezTo>
                    <a:cubicBezTo>
                      <a:pt x="178740" y="78277"/>
                      <a:pt x="156473" y="72622"/>
                      <a:pt x="134566" y="65763"/>
                    </a:cubicBezTo>
                    <a:cubicBezTo>
                      <a:pt x="129499" y="64152"/>
                      <a:pt x="124087" y="66954"/>
                      <a:pt x="122477" y="72020"/>
                    </a:cubicBezTo>
                    <a:cubicBezTo>
                      <a:pt x="122477" y="72020"/>
                      <a:pt x="122476" y="72020"/>
                      <a:pt x="122476" y="72021"/>
                    </a:cubicBezTo>
                    <a:cubicBezTo>
                      <a:pt x="120867" y="77086"/>
                      <a:pt x="123668" y="82498"/>
                      <a:pt x="128733" y="84109"/>
                    </a:cubicBezTo>
                    <a:cubicBezTo>
                      <a:pt x="151317" y="91182"/>
                      <a:pt x="174270" y="97014"/>
                      <a:pt x="197491" y="101577"/>
                    </a:cubicBezTo>
                    <a:cubicBezTo>
                      <a:pt x="198963" y="101874"/>
                      <a:pt x="200485" y="101820"/>
                      <a:pt x="201932" y="101421"/>
                    </a:cubicBezTo>
                    <a:close/>
                    <a:moveTo>
                      <a:pt x="69777" y="58007"/>
                    </a:moveTo>
                    <a:cubicBezTo>
                      <a:pt x="72364" y="57297"/>
                      <a:pt x="74535" y="55538"/>
                      <a:pt x="75765" y="53155"/>
                    </a:cubicBezTo>
                    <a:cubicBezTo>
                      <a:pt x="78210" y="48435"/>
                      <a:pt x="76366" y="42627"/>
                      <a:pt x="71646" y="40182"/>
                    </a:cubicBezTo>
                    <a:cubicBezTo>
                      <a:pt x="51823" y="30146"/>
                      <a:pt x="33416" y="17533"/>
                      <a:pt x="16901" y="2670"/>
                    </a:cubicBezTo>
                    <a:cubicBezTo>
                      <a:pt x="12989" y="-927"/>
                      <a:pt x="6900" y="-671"/>
                      <a:pt x="3303" y="3242"/>
                    </a:cubicBezTo>
                    <a:cubicBezTo>
                      <a:pt x="3302" y="3242"/>
                      <a:pt x="3301" y="3243"/>
                      <a:pt x="3301" y="3244"/>
                    </a:cubicBezTo>
                    <a:cubicBezTo>
                      <a:pt x="-296" y="7157"/>
                      <a:pt x="-40" y="13245"/>
                      <a:pt x="3873" y="16841"/>
                    </a:cubicBezTo>
                    <a:cubicBezTo>
                      <a:pt x="3874" y="16842"/>
                      <a:pt x="3874" y="16842"/>
                      <a:pt x="3875" y="16843"/>
                    </a:cubicBezTo>
                    <a:cubicBezTo>
                      <a:pt x="21643" y="32860"/>
                      <a:pt x="41454" y="46455"/>
                      <a:pt x="62790" y="57275"/>
                    </a:cubicBezTo>
                    <a:cubicBezTo>
                      <a:pt x="64943" y="58393"/>
                      <a:pt x="67439" y="58655"/>
                      <a:pt x="69777" y="580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9"/>
              <p:cNvSpPr/>
              <p:nvPr/>
            </p:nvSpPr>
            <p:spPr>
              <a:xfrm>
                <a:off x="3572381" y="1090803"/>
                <a:ext cx="31620" cy="51389"/>
              </a:xfrm>
              <a:custGeom>
                <a:avLst/>
                <a:gdLst/>
                <a:ahLst/>
                <a:cxnLst/>
                <a:rect l="l" t="t" r="r" b="b"/>
                <a:pathLst>
                  <a:path w="31620" h="51389" extrusionOk="0">
                    <a:moveTo>
                      <a:pt x="25305" y="51176"/>
                    </a:moveTo>
                    <a:cubicBezTo>
                      <a:pt x="25902" y="51011"/>
                      <a:pt x="26481" y="50790"/>
                      <a:pt x="27035" y="50514"/>
                    </a:cubicBezTo>
                    <a:cubicBezTo>
                      <a:pt x="31797" y="48150"/>
                      <a:pt x="33740" y="42374"/>
                      <a:pt x="31376" y="37613"/>
                    </a:cubicBezTo>
                    <a:cubicBezTo>
                      <a:pt x="26538" y="27835"/>
                      <a:pt x="22614" y="17631"/>
                      <a:pt x="19652" y="7131"/>
                    </a:cubicBezTo>
                    <a:cubicBezTo>
                      <a:pt x="18192" y="2025"/>
                      <a:pt x="12881" y="-942"/>
                      <a:pt x="7767" y="492"/>
                    </a:cubicBezTo>
                    <a:cubicBezTo>
                      <a:pt x="2653" y="1941"/>
                      <a:pt x="-319" y="7261"/>
                      <a:pt x="1128" y="12376"/>
                    </a:cubicBezTo>
                    <a:cubicBezTo>
                      <a:pt x="4414" y="24018"/>
                      <a:pt x="8767" y="35332"/>
                      <a:pt x="14132" y="46174"/>
                    </a:cubicBezTo>
                    <a:cubicBezTo>
                      <a:pt x="16181" y="50299"/>
                      <a:pt x="20864" y="52395"/>
                      <a:pt x="25305" y="511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9"/>
              <p:cNvSpPr/>
              <p:nvPr/>
            </p:nvSpPr>
            <p:spPr>
              <a:xfrm>
                <a:off x="6298954" y="1441865"/>
                <a:ext cx="108787" cy="118337"/>
              </a:xfrm>
              <a:custGeom>
                <a:avLst/>
                <a:gdLst/>
                <a:ahLst/>
                <a:cxnLst/>
                <a:rect l="l" t="t" r="r" b="b"/>
                <a:pathLst>
                  <a:path w="108787" h="118337" extrusionOk="0">
                    <a:moveTo>
                      <a:pt x="0" y="48281"/>
                    </a:moveTo>
                    <a:lnTo>
                      <a:pt x="96199" y="118337"/>
                    </a:lnTo>
                    <a:lnTo>
                      <a:pt x="108787" y="0"/>
                    </a:lnTo>
                    <a:lnTo>
                      <a:pt x="0" y="482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 name="Google Shape;91;p9"/>
            <p:cNvGrpSpPr/>
            <p:nvPr/>
          </p:nvGrpSpPr>
          <p:grpSpPr>
            <a:xfrm rot="-1763425" flipH="1">
              <a:off x="5929390" y="61237"/>
              <a:ext cx="1924139" cy="693543"/>
              <a:chOff x="3596957" y="2922394"/>
              <a:chExt cx="1623881" cy="585317"/>
            </a:xfrm>
          </p:grpSpPr>
          <p:sp>
            <p:nvSpPr>
              <p:cNvPr id="92" name="Google Shape;92;p9"/>
              <p:cNvSpPr/>
              <p:nvPr/>
            </p:nvSpPr>
            <p:spPr>
              <a:xfrm>
                <a:off x="3596957" y="2922394"/>
                <a:ext cx="1576199" cy="585317"/>
              </a:xfrm>
              <a:custGeom>
                <a:avLst/>
                <a:gdLst/>
                <a:ahLst/>
                <a:cxnLst/>
                <a:rect l="l" t="t" r="r" b="b"/>
                <a:pathLst>
                  <a:path w="1576199" h="585317" extrusionOk="0">
                    <a:moveTo>
                      <a:pt x="410822" y="573790"/>
                    </a:moveTo>
                    <a:cubicBezTo>
                      <a:pt x="404674" y="572336"/>
                      <a:pt x="400869" y="566175"/>
                      <a:pt x="402322" y="560027"/>
                    </a:cubicBezTo>
                    <a:cubicBezTo>
                      <a:pt x="403776" y="553880"/>
                      <a:pt x="409939" y="550075"/>
                      <a:pt x="416087" y="551528"/>
                    </a:cubicBezTo>
                    <a:cubicBezTo>
                      <a:pt x="416093" y="551529"/>
                      <a:pt x="416098" y="551531"/>
                      <a:pt x="416104" y="551532"/>
                    </a:cubicBezTo>
                    <a:cubicBezTo>
                      <a:pt x="441959" y="557737"/>
                      <a:pt x="468351" y="561437"/>
                      <a:pt x="494915" y="562582"/>
                    </a:cubicBezTo>
                    <a:cubicBezTo>
                      <a:pt x="501228" y="562828"/>
                      <a:pt x="506146" y="568144"/>
                      <a:pt x="505900" y="574457"/>
                    </a:cubicBezTo>
                    <a:cubicBezTo>
                      <a:pt x="505654" y="580769"/>
                      <a:pt x="500337" y="585686"/>
                      <a:pt x="494025" y="585440"/>
                    </a:cubicBezTo>
                    <a:cubicBezTo>
                      <a:pt x="494018" y="585440"/>
                      <a:pt x="494011" y="585440"/>
                      <a:pt x="494004" y="585439"/>
                    </a:cubicBezTo>
                    <a:cubicBezTo>
                      <a:pt x="477323" y="584755"/>
                      <a:pt x="460698" y="583083"/>
                      <a:pt x="444215" y="580432"/>
                    </a:cubicBezTo>
                    <a:cubicBezTo>
                      <a:pt x="433194" y="578667"/>
                      <a:pt x="421959" y="576433"/>
                      <a:pt x="410822" y="573790"/>
                    </a:cubicBezTo>
                    <a:close/>
                    <a:moveTo>
                      <a:pt x="331251" y="547879"/>
                    </a:moveTo>
                    <a:cubicBezTo>
                      <a:pt x="305569" y="537211"/>
                      <a:pt x="280581" y="524945"/>
                      <a:pt x="256433" y="511154"/>
                    </a:cubicBezTo>
                    <a:cubicBezTo>
                      <a:pt x="250940" y="508032"/>
                      <a:pt x="249018" y="501050"/>
                      <a:pt x="252140" y="495558"/>
                    </a:cubicBezTo>
                    <a:cubicBezTo>
                      <a:pt x="255262" y="490066"/>
                      <a:pt x="262245" y="488144"/>
                      <a:pt x="267737" y="491265"/>
                    </a:cubicBezTo>
                    <a:cubicBezTo>
                      <a:pt x="291051" y="504583"/>
                      <a:pt x="315176" y="516428"/>
                      <a:pt x="339971" y="526730"/>
                    </a:cubicBezTo>
                    <a:cubicBezTo>
                      <a:pt x="345812" y="529138"/>
                      <a:pt x="348594" y="535824"/>
                      <a:pt x="346186" y="541664"/>
                    </a:cubicBezTo>
                    <a:cubicBezTo>
                      <a:pt x="343779" y="547504"/>
                      <a:pt x="337092" y="550287"/>
                      <a:pt x="331251" y="547879"/>
                    </a:cubicBezTo>
                    <a:close/>
                    <a:moveTo>
                      <a:pt x="564737" y="570436"/>
                    </a:moveTo>
                    <a:cubicBezTo>
                      <a:pt x="563599" y="564223"/>
                      <a:pt x="567713" y="558262"/>
                      <a:pt x="573927" y="557124"/>
                    </a:cubicBezTo>
                    <a:cubicBezTo>
                      <a:pt x="573927" y="557124"/>
                      <a:pt x="573927" y="557124"/>
                      <a:pt x="573927" y="557124"/>
                    </a:cubicBezTo>
                    <a:cubicBezTo>
                      <a:pt x="599949" y="552343"/>
                      <a:pt x="625335" y="544588"/>
                      <a:pt x="649587" y="534013"/>
                    </a:cubicBezTo>
                    <a:cubicBezTo>
                      <a:pt x="655378" y="531488"/>
                      <a:pt x="662119" y="534136"/>
                      <a:pt x="664644" y="539927"/>
                    </a:cubicBezTo>
                    <a:cubicBezTo>
                      <a:pt x="667169" y="545718"/>
                      <a:pt x="664521" y="552458"/>
                      <a:pt x="658730" y="554983"/>
                    </a:cubicBezTo>
                    <a:cubicBezTo>
                      <a:pt x="632869" y="566260"/>
                      <a:pt x="605799" y="574528"/>
                      <a:pt x="578051" y="579625"/>
                    </a:cubicBezTo>
                    <a:cubicBezTo>
                      <a:pt x="571844" y="580768"/>
                      <a:pt x="565885" y="576664"/>
                      <a:pt x="564741" y="570458"/>
                    </a:cubicBezTo>
                    <a:cubicBezTo>
                      <a:pt x="564740" y="570451"/>
                      <a:pt x="564739" y="570444"/>
                      <a:pt x="564737" y="570436"/>
                    </a:cubicBezTo>
                    <a:close/>
                    <a:moveTo>
                      <a:pt x="186437" y="466416"/>
                    </a:moveTo>
                    <a:cubicBezTo>
                      <a:pt x="164772" y="451052"/>
                      <a:pt x="142722" y="433994"/>
                      <a:pt x="120896" y="415714"/>
                    </a:cubicBezTo>
                    <a:cubicBezTo>
                      <a:pt x="116053" y="411658"/>
                      <a:pt x="115416" y="404444"/>
                      <a:pt x="119472" y="399601"/>
                    </a:cubicBezTo>
                    <a:cubicBezTo>
                      <a:pt x="123529" y="394759"/>
                      <a:pt x="130744" y="394122"/>
                      <a:pt x="135588" y="398177"/>
                    </a:cubicBezTo>
                    <a:cubicBezTo>
                      <a:pt x="156945" y="416065"/>
                      <a:pt x="178506" y="432746"/>
                      <a:pt x="199672" y="447756"/>
                    </a:cubicBezTo>
                    <a:cubicBezTo>
                      <a:pt x="204825" y="451411"/>
                      <a:pt x="206039" y="458550"/>
                      <a:pt x="202385" y="463703"/>
                    </a:cubicBezTo>
                    <a:cubicBezTo>
                      <a:pt x="198730" y="468855"/>
                      <a:pt x="191590" y="470070"/>
                      <a:pt x="186437" y="466416"/>
                    </a:cubicBezTo>
                    <a:close/>
                    <a:moveTo>
                      <a:pt x="715817" y="510474"/>
                    </a:moveTo>
                    <a:cubicBezTo>
                      <a:pt x="712101" y="505366"/>
                      <a:pt x="713230" y="498212"/>
                      <a:pt x="718339" y="494497"/>
                    </a:cubicBezTo>
                    <a:cubicBezTo>
                      <a:pt x="718340" y="494497"/>
                      <a:pt x="718340" y="494496"/>
                      <a:pt x="718340" y="494496"/>
                    </a:cubicBezTo>
                    <a:cubicBezTo>
                      <a:pt x="739817" y="478808"/>
                      <a:pt x="759712" y="461061"/>
                      <a:pt x="777740" y="441508"/>
                    </a:cubicBezTo>
                    <a:cubicBezTo>
                      <a:pt x="782025" y="436866"/>
                      <a:pt x="789262" y="436576"/>
                      <a:pt x="793905" y="440860"/>
                    </a:cubicBezTo>
                    <a:cubicBezTo>
                      <a:pt x="798547" y="445144"/>
                      <a:pt x="798837" y="452381"/>
                      <a:pt x="794553" y="457023"/>
                    </a:cubicBezTo>
                    <a:cubicBezTo>
                      <a:pt x="794547" y="457029"/>
                      <a:pt x="794540" y="457036"/>
                      <a:pt x="794534" y="457043"/>
                    </a:cubicBezTo>
                    <a:cubicBezTo>
                      <a:pt x="775492" y="477691"/>
                      <a:pt x="754480" y="496431"/>
                      <a:pt x="731797" y="512997"/>
                    </a:cubicBezTo>
                    <a:cubicBezTo>
                      <a:pt x="726687" y="516713"/>
                      <a:pt x="719533" y="515583"/>
                      <a:pt x="715817" y="510475"/>
                    </a:cubicBezTo>
                    <a:close/>
                    <a:moveTo>
                      <a:pt x="59331" y="360495"/>
                    </a:moveTo>
                    <a:cubicBezTo>
                      <a:pt x="40976" y="342950"/>
                      <a:pt x="22317" y="324133"/>
                      <a:pt x="3877" y="304569"/>
                    </a:cubicBezTo>
                    <a:cubicBezTo>
                      <a:pt x="-456" y="299973"/>
                      <a:pt x="-243" y="292734"/>
                      <a:pt x="4354" y="288401"/>
                    </a:cubicBezTo>
                    <a:cubicBezTo>
                      <a:pt x="4355" y="288401"/>
                      <a:pt x="4355" y="288401"/>
                      <a:pt x="4355" y="288400"/>
                    </a:cubicBezTo>
                    <a:cubicBezTo>
                      <a:pt x="8953" y="284068"/>
                      <a:pt x="16193" y="284282"/>
                      <a:pt x="20526" y="288879"/>
                    </a:cubicBezTo>
                    <a:cubicBezTo>
                      <a:pt x="38695" y="308154"/>
                      <a:pt x="57070" y="326687"/>
                      <a:pt x="75140" y="343960"/>
                    </a:cubicBezTo>
                    <a:cubicBezTo>
                      <a:pt x="79707" y="348326"/>
                      <a:pt x="79870" y="355565"/>
                      <a:pt x="75505" y="360132"/>
                    </a:cubicBezTo>
                    <a:cubicBezTo>
                      <a:pt x="72906" y="362854"/>
                      <a:pt x="69133" y="364122"/>
                      <a:pt x="65418" y="363522"/>
                    </a:cubicBezTo>
                    <a:cubicBezTo>
                      <a:pt x="63128" y="363156"/>
                      <a:pt x="61005" y="362101"/>
                      <a:pt x="59331" y="360496"/>
                    </a:cubicBezTo>
                    <a:close/>
                    <a:moveTo>
                      <a:pt x="829960" y="394066"/>
                    </a:moveTo>
                    <a:cubicBezTo>
                      <a:pt x="824638" y="390662"/>
                      <a:pt x="823084" y="383589"/>
                      <a:pt x="826488" y="378267"/>
                    </a:cubicBezTo>
                    <a:cubicBezTo>
                      <a:pt x="826488" y="378267"/>
                      <a:pt x="826488" y="378267"/>
                      <a:pt x="826488" y="378267"/>
                    </a:cubicBezTo>
                    <a:cubicBezTo>
                      <a:pt x="833664" y="367052"/>
                      <a:pt x="840356" y="355537"/>
                      <a:pt x="846564" y="343723"/>
                    </a:cubicBezTo>
                    <a:cubicBezTo>
                      <a:pt x="846059" y="343486"/>
                      <a:pt x="845572" y="343212"/>
                      <a:pt x="845107" y="342903"/>
                    </a:cubicBezTo>
                    <a:cubicBezTo>
                      <a:pt x="821685" y="327396"/>
                      <a:pt x="799815" y="309663"/>
                      <a:pt x="779802" y="289950"/>
                    </a:cubicBezTo>
                    <a:cubicBezTo>
                      <a:pt x="775303" y="285516"/>
                      <a:pt x="775251" y="278273"/>
                      <a:pt x="779686" y="273774"/>
                    </a:cubicBezTo>
                    <a:cubicBezTo>
                      <a:pt x="784121" y="269275"/>
                      <a:pt x="791364" y="269223"/>
                      <a:pt x="795863" y="273658"/>
                    </a:cubicBezTo>
                    <a:cubicBezTo>
                      <a:pt x="814537" y="292052"/>
                      <a:pt x="834919" y="308628"/>
                      <a:pt x="856733" y="323162"/>
                    </a:cubicBezTo>
                    <a:cubicBezTo>
                      <a:pt x="859142" y="317973"/>
                      <a:pt x="861451" y="312748"/>
                      <a:pt x="863659" y="307489"/>
                    </a:cubicBezTo>
                    <a:cubicBezTo>
                      <a:pt x="866105" y="301664"/>
                      <a:pt x="872809" y="298924"/>
                      <a:pt x="878635" y="301369"/>
                    </a:cubicBezTo>
                    <a:cubicBezTo>
                      <a:pt x="884460" y="303815"/>
                      <a:pt x="887200" y="310519"/>
                      <a:pt x="884754" y="316343"/>
                    </a:cubicBezTo>
                    <a:cubicBezTo>
                      <a:pt x="873900" y="342162"/>
                      <a:pt x="860854" y="367003"/>
                      <a:pt x="845760" y="390595"/>
                    </a:cubicBezTo>
                    <a:cubicBezTo>
                      <a:pt x="842363" y="395915"/>
                      <a:pt x="835296" y="397473"/>
                      <a:pt x="829975" y="394076"/>
                    </a:cubicBezTo>
                    <a:cubicBezTo>
                      <a:pt x="829970" y="394073"/>
                      <a:pt x="829965" y="394069"/>
                      <a:pt x="829960" y="394066"/>
                    </a:cubicBezTo>
                    <a:close/>
                    <a:moveTo>
                      <a:pt x="1000256" y="405774"/>
                    </a:moveTo>
                    <a:cubicBezTo>
                      <a:pt x="972593" y="400697"/>
                      <a:pt x="945524" y="392796"/>
                      <a:pt x="919472" y="382197"/>
                    </a:cubicBezTo>
                    <a:cubicBezTo>
                      <a:pt x="913621" y="379817"/>
                      <a:pt x="910806" y="373144"/>
                      <a:pt x="913187" y="367293"/>
                    </a:cubicBezTo>
                    <a:cubicBezTo>
                      <a:pt x="915567" y="361441"/>
                      <a:pt x="922241" y="358627"/>
                      <a:pt x="928093" y="361008"/>
                    </a:cubicBezTo>
                    <a:cubicBezTo>
                      <a:pt x="952692" y="371017"/>
                      <a:pt x="978252" y="378477"/>
                      <a:pt x="1004373" y="383272"/>
                    </a:cubicBezTo>
                    <a:cubicBezTo>
                      <a:pt x="1010587" y="384409"/>
                      <a:pt x="1014703" y="390369"/>
                      <a:pt x="1013565" y="396582"/>
                    </a:cubicBezTo>
                    <a:cubicBezTo>
                      <a:pt x="1012446" y="402696"/>
                      <a:pt x="1006649" y="406797"/>
                      <a:pt x="1000511" y="405818"/>
                    </a:cubicBezTo>
                    <a:close/>
                    <a:moveTo>
                      <a:pt x="1072442" y="401199"/>
                    </a:moveTo>
                    <a:cubicBezTo>
                      <a:pt x="1072299" y="394884"/>
                      <a:pt x="1077303" y="389649"/>
                      <a:pt x="1083618" y="389507"/>
                    </a:cubicBezTo>
                    <a:cubicBezTo>
                      <a:pt x="1083619" y="389507"/>
                      <a:pt x="1083619" y="389507"/>
                      <a:pt x="1083620" y="389507"/>
                    </a:cubicBezTo>
                    <a:cubicBezTo>
                      <a:pt x="1110228" y="388852"/>
                      <a:pt x="1136716" y="385694"/>
                      <a:pt x="1162732" y="380076"/>
                    </a:cubicBezTo>
                    <a:cubicBezTo>
                      <a:pt x="1168909" y="378753"/>
                      <a:pt x="1174990" y="382687"/>
                      <a:pt x="1176314" y="388864"/>
                    </a:cubicBezTo>
                    <a:cubicBezTo>
                      <a:pt x="1177637" y="395041"/>
                      <a:pt x="1173703" y="401121"/>
                      <a:pt x="1167525" y="402445"/>
                    </a:cubicBezTo>
                    <a:cubicBezTo>
                      <a:pt x="1140102" y="408364"/>
                      <a:pt x="1112182" y="411689"/>
                      <a:pt x="1084136" y="412376"/>
                    </a:cubicBezTo>
                    <a:cubicBezTo>
                      <a:pt x="1077825" y="412524"/>
                      <a:pt x="1072590" y="407528"/>
                      <a:pt x="1072442" y="401218"/>
                    </a:cubicBezTo>
                    <a:cubicBezTo>
                      <a:pt x="1072442" y="401212"/>
                      <a:pt x="1072442" y="401205"/>
                      <a:pt x="1072442" y="401199"/>
                    </a:cubicBezTo>
                    <a:close/>
                    <a:moveTo>
                      <a:pt x="1232796" y="371621"/>
                    </a:moveTo>
                    <a:cubicBezTo>
                      <a:pt x="1230480" y="365744"/>
                      <a:pt x="1233367" y="359103"/>
                      <a:pt x="1239244" y="356786"/>
                    </a:cubicBezTo>
                    <a:cubicBezTo>
                      <a:pt x="1264157" y="346900"/>
                      <a:pt x="1288367" y="335325"/>
                      <a:pt x="1311703" y="322141"/>
                    </a:cubicBezTo>
                    <a:cubicBezTo>
                      <a:pt x="1317208" y="319042"/>
                      <a:pt x="1324184" y="320992"/>
                      <a:pt x="1327284" y="326496"/>
                    </a:cubicBezTo>
                    <a:cubicBezTo>
                      <a:pt x="1330383" y="332001"/>
                      <a:pt x="1328433" y="338976"/>
                      <a:pt x="1322928" y="342075"/>
                    </a:cubicBezTo>
                    <a:cubicBezTo>
                      <a:pt x="1322925" y="342077"/>
                      <a:pt x="1322922" y="342079"/>
                      <a:pt x="1322920" y="342080"/>
                    </a:cubicBezTo>
                    <a:cubicBezTo>
                      <a:pt x="1298672" y="355776"/>
                      <a:pt x="1273517" y="367801"/>
                      <a:pt x="1247632" y="378071"/>
                    </a:cubicBezTo>
                    <a:cubicBezTo>
                      <a:pt x="1241757" y="380388"/>
                      <a:pt x="1235116" y="377504"/>
                      <a:pt x="1232799" y="371630"/>
                    </a:cubicBezTo>
                    <a:cubicBezTo>
                      <a:pt x="1232798" y="371627"/>
                      <a:pt x="1232797" y="371624"/>
                      <a:pt x="1232796" y="371622"/>
                    </a:cubicBezTo>
                    <a:close/>
                    <a:moveTo>
                      <a:pt x="726070" y="225103"/>
                    </a:moveTo>
                    <a:cubicBezTo>
                      <a:pt x="710123" y="201579"/>
                      <a:pt x="697448" y="175998"/>
                      <a:pt x="688392" y="149061"/>
                    </a:cubicBezTo>
                    <a:cubicBezTo>
                      <a:pt x="686440" y="143053"/>
                      <a:pt x="689729" y="136600"/>
                      <a:pt x="695738" y="134648"/>
                    </a:cubicBezTo>
                    <a:cubicBezTo>
                      <a:pt x="701746" y="132696"/>
                      <a:pt x="708200" y="135984"/>
                      <a:pt x="710152" y="141993"/>
                    </a:cubicBezTo>
                    <a:cubicBezTo>
                      <a:pt x="718565" y="166950"/>
                      <a:pt x="730330" y="190650"/>
                      <a:pt x="745124" y="212441"/>
                    </a:cubicBezTo>
                    <a:cubicBezTo>
                      <a:pt x="748628" y="217697"/>
                      <a:pt x="747207" y="224799"/>
                      <a:pt x="741950" y="228302"/>
                    </a:cubicBezTo>
                    <a:cubicBezTo>
                      <a:pt x="736693" y="231806"/>
                      <a:pt x="729591" y="230385"/>
                      <a:pt x="726087" y="225129"/>
                    </a:cubicBezTo>
                    <a:cubicBezTo>
                      <a:pt x="726082" y="225120"/>
                      <a:pt x="726076" y="225112"/>
                      <a:pt x="726070" y="225103"/>
                    </a:cubicBezTo>
                    <a:close/>
                    <a:moveTo>
                      <a:pt x="896505" y="245020"/>
                    </a:moveTo>
                    <a:cubicBezTo>
                      <a:pt x="890326" y="243706"/>
                      <a:pt x="886381" y="237632"/>
                      <a:pt x="887695" y="231452"/>
                    </a:cubicBezTo>
                    <a:cubicBezTo>
                      <a:pt x="888997" y="225321"/>
                      <a:pt x="890152" y="219138"/>
                      <a:pt x="891123" y="213072"/>
                    </a:cubicBezTo>
                    <a:cubicBezTo>
                      <a:pt x="894415" y="193183"/>
                      <a:pt x="895726" y="173016"/>
                      <a:pt x="895037" y="152867"/>
                    </a:cubicBezTo>
                    <a:cubicBezTo>
                      <a:pt x="894784" y="146555"/>
                      <a:pt x="899697" y="141233"/>
                      <a:pt x="906010" y="140981"/>
                    </a:cubicBezTo>
                    <a:cubicBezTo>
                      <a:pt x="912320" y="140729"/>
                      <a:pt x="917641" y="145637"/>
                      <a:pt x="917897" y="151946"/>
                    </a:cubicBezTo>
                    <a:cubicBezTo>
                      <a:pt x="918646" y="173613"/>
                      <a:pt x="917245" y="195300"/>
                      <a:pt x="913714" y="216690"/>
                    </a:cubicBezTo>
                    <a:cubicBezTo>
                      <a:pt x="912681" y="223134"/>
                      <a:pt x="911456" y="229702"/>
                      <a:pt x="910073" y="236210"/>
                    </a:cubicBezTo>
                    <a:cubicBezTo>
                      <a:pt x="908807" y="242165"/>
                      <a:pt x="903097" y="246085"/>
                      <a:pt x="897084" y="245127"/>
                    </a:cubicBezTo>
                    <a:cubicBezTo>
                      <a:pt x="896891" y="245096"/>
                      <a:pt x="896698" y="245060"/>
                      <a:pt x="896505" y="245020"/>
                    </a:cubicBezTo>
                    <a:close/>
                    <a:moveTo>
                      <a:pt x="1376970" y="294576"/>
                    </a:moveTo>
                    <a:cubicBezTo>
                      <a:pt x="1373275" y="289453"/>
                      <a:pt x="1374433" y="282305"/>
                      <a:pt x="1379556" y="278609"/>
                    </a:cubicBezTo>
                    <a:cubicBezTo>
                      <a:pt x="1400613" y="263425"/>
                      <a:pt x="1421900" y="246480"/>
                      <a:pt x="1442825" y="228245"/>
                    </a:cubicBezTo>
                    <a:cubicBezTo>
                      <a:pt x="1447588" y="224095"/>
                      <a:pt x="1454814" y="224591"/>
                      <a:pt x="1458964" y="229354"/>
                    </a:cubicBezTo>
                    <a:cubicBezTo>
                      <a:pt x="1463115" y="234116"/>
                      <a:pt x="1462618" y="241341"/>
                      <a:pt x="1457855" y="245491"/>
                    </a:cubicBezTo>
                    <a:cubicBezTo>
                      <a:pt x="1436404" y="264185"/>
                      <a:pt x="1414562" y="281570"/>
                      <a:pt x="1392940" y="297163"/>
                    </a:cubicBezTo>
                    <a:cubicBezTo>
                      <a:pt x="1387815" y="300858"/>
                      <a:pt x="1380666" y="299700"/>
                      <a:pt x="1376970" y="294576"/>
                    </a:cubicBezTo>
                    <a:close/>
                    <a:moveTo>
                      <a:pt x="690100" y="75949"/>
                    </a:moveTo>
                    <a:cubicBezTo>
                      <a:pt x="683981" y="74382"/>
                      <a:pt x="680291" y="68150"/>
                      <a:pt x="681858" y="62032"/>
                    </a:cubicBezTo>
                    <a:cubicBezTo>
                      <a:pt x="681859" y="62031"/>
                      <a:pt x="681859" y="62031"/>
                      <a:pt x="681859" y="62030"/>
                    </a:cubicBezTo>
                    <a:cubicBezTo>
                      <a:pt x="690208" y="29453"/>
                      <a:pt x="712605" y="8151"/>
                      <a:pt x="746627" y="423"/>
                    </a:cubicBezTo>
                    <a:cubicBezTo>
                      <a:pt x="752785" y="-988"/>
                      <a:pt x="758921" y="2860"/>
                      <a:pt x="760331" y="9018"/>
                    </a:cubicBezTo>
                    <a:cubicBezTo>
                      <a:pt x="761742" y="15175"/>
                      <a:pt x="757894" y="21310"/>
                      <a:pt x="751736" y="22721"/>
                    </a:cubicBezTo>
                    <a:cubicBezTo>
                      <a:pt x="751722" y="22724"/>
                      <a:pt x="751708" y="22728"/>
                      <a:pt x="751694" y="22731"/>
                    </a:cubicBezTo>
                    <a:cubicBezTo>
                      <a:pt x="726227" y="28515"/>
                      <a:pt x="710188" y="43648"/>
                      <a:pt x="704021" y="67709"/>
                    </a:cubicBezTo>
                    <a:cubicBezTo>
                      <a:pt x="702555" y="73429"/>
                      <a:pt x="696976" y="77094"/>
                      <a:pt x="691144" y="76167"/>
                    </a:cubicBezTo>
                    <a:cubicBezTo>
                      <a:pt x="690796" y="76111"/>
                      <a:pt x="690448" y="76038"/>
                      <a:pt x="690100" y="75949"/>
                    </a:cubicBezTo>
                    <a:close/>
                    <a:moveTo>
                      <a:pt x="1501924" y="188812"/>
                    </a:moveTo>
                    <a:cubicBezTo>
                      <a:pt x="1497424" y="184378"/>
                      <a:pt x="1497371" y="177136"/>
                      <a:pt x="1501805" y="172637"/>
                    </a:cubicBezTo>
                    <a:cubicBezTo>
                      <a:pt x="1501805" y="172637"/>
                      <a:pt x="1501805" y="172636"/>
                      <a:pt x="1501805" y="172636"/>
                    </a:cubicBezTo>
                    <a:cubicBezTo>
                      <a:pt x="1520173" y="153994"/>
                      <a:pt x="1538709" y="133916"/>
                      <a:pt x="1556895" y="112960"/>
                    </a:cubicBezTo>
                    <a:cubicBezTo>
                      <a:pt x="1561044" y="108196"/>
                      <a:pt x="1568270" y="107696"/>
                      <a:pt x="1573034" y="111845"/>
                    </a:cubicBezTo>
                    <a:cubicBezTo>
                      <a:pt x="1577788" y="115983"/>
                      <a:pt x="1578298" y="123186"/>
                      <a:pt x="1574175" y="127953"/>
                    </a:cubicBezTo>
                    <a:cubicBezTo>
                      <a:pt x="1555673" y="149272"/>
                      <a:pt x="1536807" y="169708"/>
                      <a:pt x="1518101" y="188691"/>
                    </a:cubicBezTo>
                    <a:cubicBezTo>
                      <a:pt x="1513670" y="193191"/>
                      <a:pt x="1506429" y="193247"/>
                      <a:pt x="1501929" y="188816"/>
                    </a:cubicBezTo>
                    <a:cubicBezTo>
                      <a:pt x="1501927" y="188815"/>
                      <a:pt x="1501926" y="188813"/>
                      <a:pt x="1501924" y="188812"/>
                    </a:cubicBezTo>
                    <a:close/>
                    <a:moveTo>
                      <a:pt x="877631" y="78386"/>
                    </a:moveTo>
                    <a:cubicBezTo>
                      <a:pt x="866959" y="55937"/>
                      <a:pt x="848335" y="38247"/>
                      <a:pt x="825367" y="28742"/>
                    </a:cubicBezTo>
                    <a:cubicBezTo>
                      <a:pt x="819521" y="26346"/>
                      <a:pt x="816725" y="19665"/>
                      <a:pt x="819121" y="13820"/>
                    </a:cubicBezTo>
                    <a:cubicBezTo>
                      <a:pt x="821513" y="7987"/>
                      <a:pt x="828172" y="5189"/>
                      <a:pt x="834012" y="7561"/>
                    </a:cubicBezTo>
                    <a:cubicBezTo>
                      <a:pt x="862117" y="19101"/>
                      <a:pt x="884937" y="40662"/>
                      <a:pt x="898049" y="68065"/>
                    </a:cubicBezTo>
                    <a:cubicBezTo>
                      <a:pt x="900908" y="73699"/>
                      <a:pt x="898657" y="80583"/>
                      <a:pt x="893023" y="83441"/>
                    </a:cubicBezTo>
                    <a:cubicBezTo>
                      <a:pt x="887389" y="86299"/>
                      <a:pt x="880505" y="84049"/>
                      <a:pt x="877646" y="78415"/>
                    </a:cubicBezTo>
                    <a:cubicBezTo>
                      <a:pt x="877641" y="78405"/>
                      <a:pt x="877636" y="78396"/>
                      <a:pt x="877631" y="783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9"/>
              <p:cNvSpPr/>
              <p:nvPr/>
            </p:nvSpPr>
            <p:spPr>
              <a:xfrm>
                <a:off x="5099024" y="2970171"/>
                <a:ext cx="121814" cy="128220"/>
              </a:xfrm>
              <a:custGeom>
                <a:avLst/>
                <a:gdLst/>
                <a:ahLst/>
                <a:cxnLst/>
                <a:rect l="l" t="t" r="r" b="b"/>
                <a:pathLst>
                  <a:path w="121814" h="128220" extrusionOk="0">
                    <a:moveTo>
                      <a:pt x="100314" y="128221"/>
                    </a:moveTo>
                    <a:lnTo>
                      <a:pt x="121815" y="0"/>
                    </a:lnTo>
                    <a:lnTo>
                      <a:pt x="0" y="45479"/>
                    </a:lnTo>
                    <a:lnTo>
                      <a:pt x="100314" y="1282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4"/>
        <p:cNvGrpSpPr/>
        <p:nvPr/>
      </p:nvGrpSpPr>
      <p:grpSpPr>
        <a:xfrm>
          <a:off x="0" y="0"/>
          <a:ext cx="0" cy="0"/>
          <a:chOff x="0" y="0"/>
          <a:chExt cx="0" cy="0"/>
        </a:xfrm>
      </p:grpSpPr>
      <p:grpSp>
        <p:nvGrpSpPr>
          <p:cNvPr id="105" name="Google Shape;105;p13"/>
          <p:cNvGrpSpPr/>
          <p:nvPr/>
        </p:nvGrpSpPr>
        <p:grpSpPr>
          <a:xfrm>
            <a:off x="-1768480" y="-1180884"/>
            <a:ext cx="11138246" cy="8934862"/>
            <a:chOff x="-1768480" y="-1180884"/>
            <a:chExt cx="11138246" cy="8934862"/>
          </a:xfrm>
        </p:grpSpPr>
        <p:sp>
          <p:nvSpPr>
            <p:cNvPr id="106" name="Google Shape;106;p13"/>
            <p:cNvSpPr/>
            <p:nvPr/>
          </p:nvSpPr>
          <p:spPr>
            <a:xfrm rot="2286057" flipH="1">
              <a:off x="-1202671" y="3608369"/>
              <a:ext cx="4063000" cy="3236928"/>
            </a:xfrm>
            <a:custGeom>
              <a:avLst/>
              <a:gdLst/>
              <a:ahLst/>
              <a:cxnLst/>
              <a:rect l="l" t="t" r="r" b="b"/>
              <a:pathLst>
                <a:path w="4060032" h="3234564" extrusionOk="0">
                  <a:moveTo>
                    <a:pt x="249" y="45192"/>
                  </a:moveTo>
                  <a:cubicBezTo>
                    <a:pt x="269487" y="-12410"/>
                    <a:pt x="547625" y="-14747"/>
                    <a:pt x="817794" y="38324"/>
                  </a:cubicBezTo>
                  <a:cubicBezTo>
                    <a:pt x="992831" y="72834"/>
                    <a:pt x="1173188" y="137272"/>
                    <a:pt x="1284308" y="276791"/>
                  </a:cubicBezTo>
                  <a:cubicBezTo>
                    <a:pt x="1430236" y="460012"/>
                    <a:pt x="1427533" y="735318"/>
                    <a:pt x="1591010" y="903082"/>
                  </a:cubicBezTo>
                  <a:cubicBezTo>
                    <a:pt x="1691415" y="1006119"/>
                    <a:pt x="1836723" y="1049287"/>
                    <a:pt x="1975738" y="1086446"/>
                  </a:cubicBezTo>
                  <a:cubicBezTo>
                    <a:pt x="2155871" y="1134596"/>
                    <a:pt x="2339429" y="1179582"/>
                    <a:pt x="2525874" y="1176947"/>
                  </a:cubicBezTo>
                  <a:cubicBezTo>
                    <a:pt x="2702848" y="1174444"/>
                    <a:pt x="2876528" y="1129077"/>
                    <a:pt x="3053104" y="1116965"/>
                  </a:cubicBezTo>
                  <a:cubicBezTo>
                    <a:pt x="3279101" y="1101462"/>
                    <a:pt x="3513389" y="1143435"/>
                    <a:pt x="3704967" y="1264267"/>
                  </a:cubicBezTo>
                  <a:cubicBezTo>
                    <a:pt x="3896545" y="1385099"/>
                    <a:pt x="4040017" y="1590458"/>
                    <a:pt x="4058161" y="1816160"/>
                  </a:cubicBezTo>
                  <a:cubicBezTo>
                    <a:pt x="4095786" y="2284203"/>
                    <a:pt x="3619387" y="2685752"/>
                    <a:pt x="3678317" y="3151595"/>
                  </a:cubicBezTo>
                  <a:cubicBezTo>
                    <a:pt x="3680501" y="3168863"/>
                    <a:pt x="3682116" y="3189621"/>
                    <a:pt x="3668418" y="3200365"/>
                  </a:cubicBezTo>
                  <a:cubicBezTo>
                    <a:pt x="3660715" y="3206407"/>
                    <a:pt x="3650277" y="3207248"/>
                    <a:pt x="3640505" y="3207847"/>
                  </a:cubicBezTo>
                  <a:cubicBezTo>
                    <a:pt x="3143593" y="3238329"/>
                    <a:pt x="2637212" y="3267995"/>
                    <a:pt x="2154600" y="3145832"/>
                  </a:cubicBezTo>
                  <a:cubicBezTo>
                    <a:pt x="1968662" y="3098766"/>
                    <a:pt x="1788894" y="3029702"/>
                    <a:pt x="1603199" y="2981685"/>
                  </a:cubicBezTo>
                  <a:cubicBezTo>
                    <a:pt x="1289120" y="2900471"/>
                    <a:pt x="961814" y="2880382"/>
                    <a:pt x="647308" y="2800835"/>
                  </a:cubicBezTo>
                  <a:cubicBezTo>
                    <a:pt x="489159" y="2760824"/>
                    <a:pt x="335135" y="2706000"/>
                    <a:pt x="187281" y="2637091"/>
                  </a:cubicBezTo>
                  <a:cubicBezTo>
                    <a:pt x="157960" y="2623423"/>
                    <a:pt x="127877" y="2608411"/>
                    <a:pt x="107739" y="2583100"/>
                  </a:cubicBezTo>
                  <a:cubicBezTo>
                    <a:pt x="77923" y="2545625"/>
                    <a:pt x="75902" y="2493861"/>
                    <a:pt x="75424" y="2445983"/>
                  </a:cubicBezTo>
                  <a:cubicBezTo>
                    <a:pt x="69005" y="1801817"/>
                    <a:pt x="103238" y="1157888"/>
                    <a:pt x="177918" y="518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3"/>
            <p:cNvSpPr/>
            <p:nvPr/>
          </p:nvSpPr>
          <p:spPr>
            <a:xfrm rot="5400000">
              <a:off x="6173877" y="-809000"/>
              <a:ext cx="3567774" cy="2824005"/>
            </a:xfrm>
            <a:custGeom>
              <a:avLst/>
              <a:gdLst/>
              <a:ahLst/>
              <a:cxnLst/>
              <a:rect l="l" t="t" r="r" b="b"/>
              <a:pathLst>
                <a:path w="3567774" h="2824005" extrusionOk="0">
                  <a:moveTo>
                    <a:pt x="3568024" y="10828"/>
                  </a:moveTo>
                  <a:cubicBezTo>
                    <a:pt x="3208635" y="577616"/>
                    <a:pt x="2386031" y="829154"/>
                    <a:pt x="1970736" y="799180"/>
                  </a:cubicBezTo>
                  <a:cubicBezTo>
                    <a:pt x="1555442" y="769206"/>
                    <a:pt x="1156119" y="944831"/>
                    <a:pt x="1235984" y="1232216"/>
                  </a:cubicBezTo>
                  <a:cubicBezTo>
                    <a:pt x="1315849" y="1519602"/>
                    <a:pt x="1620553" y="1687243"/>
                    <a:pt x="1591990" y="1974629"/>
                  </a:cubicBezTo>
                  <a:cubicBezTo>
                    <a:pt x="1563427" y="2262015"/>
                    <a:pt x="1395713" y="2789867"/>
                    <a:pt x="1124174" y="2817318"/>
                  </a:cubicBezTo>
                  <a:cubicBezTo>
                    <a:pt x="852635" y="2844768"/>
                    <a:pt x="46004" y="2822559"/>
                    <a:pt x="77950" y="2115200"/>
                  </a:cubicBezTo>
                  <a:cubicBezTo>
                    <a:pt x="109896" y="1407840"/>
                    <a:pt x="-497074" y="34777"/>
                    <a:pt x="1235984" y="10828"/>
                  </a:cubicBezTo>
                  <a:cubicBezTo>
                    <a:pt x="2969041" y="-13121"/>
                    <a:pt x="3568024" y="10828"/>
                    <a:pt x="3568024" y="1082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 name="Google Shape;108;p13"/>
          <p:cNvGrpSpPr/>
          <p:nvPr/>
        </p:nvGrpSpPr>
        <p:grpSpPr>
          <a:xfrm>
            <a:off x="-612251" y="1170306"/>
            <a:ext cx="10984005" cy="3511387"/>
            <a:chOff x="-612251" y="1170306"/>
            <a:chExt cx="10984005" cy="3511387"/>
          </a:xfrm>
        </p:grpSpPr>
        <p:grpSp>
          <p:nvGrpSpPr>
            <p:cNvPr id="109" name="Google Shape;109;p13"/>
            <p:cNvGrpSpPr/>
            <p:nvPr/>
          </p:nvGrpSpPr>
          <p:grpSpPr>
            <a:xfrm rot="4385336">
              <a:off x="7369472" y="1803433"/>
              <a:ext cx="2987494" cy="2245132"/>
              <a:chOff x="2928576" y="0"/>
              <a:chExt cx="2987361" cy="2245032"/>
            </a:xfrm>
          </p:grpSpPr>
          <p:sp>
            <p:nvSpPr>
              <p:cNvPr id="110" name="Google Shape;110;p13"/>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3"/>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3"/>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3"/>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 name="Google Shape;114;p13"/>
            <p:cNvGrpSpPr/>
            <p:nvPr/>
          </p:nvGrpSpPr>
          <p:grpSpPr>
            <a:xfrm rot="-571922">
              <a:off x="-491394" y="2581627"/>
              <a:ext cx="1308743" cy="1568755"/>
              <a:chOff x="1112130" y="2868093"/>
              <a:chExt cx="1308734" cy="1568744"/>
            </a:xfrm>
          </p:grpSpPr>
          <p:sp>
            <p:nvSpPr>
              <p:cNvPr id="115" name="Google Shape;115;p13"/>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3"/>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7" name="Google Shape;117;p13"/>
          <p:cNvSpPr txBox="1">
            <a:spLocks noGrp="1"/>
          </p:cNvSpPr>
          <p:nvPr>
            <p:ph type="title" hasCustomPrompt="1"/>
          </p:nvPr>
        </p:nvSpPr>
        <p:spPr>
          <a:xfrm>
            <a:off x="819243" y="1545543"/>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 hasCustomPrompt="1"/>
          </p:nvPr>
        </p:nvSpPr>
        <p:spPr>
          <a:xfrm>
            <a:off x="819243" y="3142210"/>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3" hasCustomPrompt="1"/>
          </p:nvPr>
        </p:nvSpPr>
        <p:spPr>
          <a:xfrm>
            <a:off x="3426147" y="1545543"/>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4" hasCustomPrompt="1"/>
          </p:nvPr>
        </p:nvSpPr>
        <p:spPr>
          <a:xfrm>
            <a:off x="3426147" y="3142210"/>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5" hasCustomPrompt="1"/>
          </p:nvPr>
        </p:nvSpPr>
        <p:spPr>
          <a:xfrm>
            <a:off x="6033057" y="1545543"/>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6" hasCustomPrompt="1"/>
          </p:nvPr>
        </p:nvSpPr>
        <p:spPr>
          <a:xfrm>
            <a:off x="6033057" y="3142210"/>
            <a:ext cx="730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
          </p:nvPr>
        </p:nvSpPr>
        <p:spPr>
          <a:xfrm>
            <a:off x="819243" y="2014634"/>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13"/>
          <p:cNvSpPr txBox="1">
            <a:spLocks noGrp="1"/>
          </p:cNvSpPr>
          <p:nvPr>
            <p:ph type="subTitle" idx="7"/>
          </p:nvPr>
        </p:nvSpPr>
        <p:spPr>
          <a:xfrm>
            <a:off x="3426147" y="2014634"/>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13"/>
          <p:cNvSpPr txBox="1">
            <a:spLocks noGrp="1"/>
          </p:cNvSpPr>
          <p:nvPr>
            <p:ph type="subTitle" idx="8"/>
          </p:nvPr>
        </p:nvSpPr>
        <p:spPr>
          <a:xfrm>
            <a:off x="6033057" y="2014634"/>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13"/>
          <p:cNvSpPr txBox="1">
            <a:spLocks noGrp="1"/>
          </p:cNvSpPr>
          <p:nvPr>
            <p:ph type="subTitle" idx="9"/>
          </p:nvPr>
        </p:nvSpPr>
        <p:spPr>
          <a:xfrm>
            <a:off x="819243" y="3611368"/>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7" name="Google Shape;127;p13"/>
          <p:cNvSpPr txBox="1">
            <a:spLocks noGrp="1"/>
          </p:cNvSpPr>
          <p:nvPr>
            <p:ph type="subTitle" idx="13"/>
          </p:nvPr>
        </p:nvSpPr>
        <p:spPr>
          <a:xfrm>
            <a:off x="3426147" y="3611368"/>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8" name="Google Shape;128;p13"/>
          <p:cNvSpPr txBox="1">
            <a:spLocks noGrp="1"/>
          </p:cNvSpPr>
          <p:nvPr>
            <p:ph type="subTitle" idx="14"/>
          </p:nvPr>
        </p:nvSpPr>
        <p:spPr>
          <a:xfrm>
            <a:off x="6033057" y="3611368"/>
            <a:ext cx="2291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latin typeface="Rambla"/>
                <a:ea typeface="Rambla"/>
                <a:cs typeface="Rambla"/>
                <a:sym typeface="Rambl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13"/>
          <p:cNvSpPr txBox="1">
            <a:spLocks noGrp="1"/>
          </p:cNvSpPr>
          <p:nvPr>
            <p:ph type="title" idx="15"/>
          </p:nvPr>
        </p:nvSpPr>
        <p:spPr>
          <a:xfrm>
            <a:off x="720000" y="39790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182"/>
        <p:cNvGrpSpPr/>
        <p:nvPr/>
      </p:nvGrpSpPr>
      <p:grpSpPr>
        <a:xfrm>
          <a:off x="0" y="0"/>
          <a:ext cx="0" cy="0"/>
          <a:chOff x="0" y="0"/>
          <a:chExt cx="0" cy="0"/>
        </a:xfrm>
      </p:grpSpPr>
      <p:sp>
        <p:nvSpPr>
          <p:cNvPr id="183" name="Google Shape;183;p19"/>
          <p:cNvSpPr txBox="1">
            <a:spLocks noGrp="1"/>
          </p:cNvSpPr>
          <p:nvPr>
            <p:ph type="subTitle" idx="1"/>
          </p:nvPr>
        </p:nvSpPr>
        <p:spPr>
          <a:xfrm>
            <a:off x="4871553" y="1820025"/>
            <a:ext cx="3040800" cy="2055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9"/>
          <p:cNvSpPr txBox="1">
            <a:spLocks noGrp="1"/>
          </p:cNvSpPr>
          <p:nvPr>
            <p:ph type="subTitle" idx="2"/>
          </p:nvPr>
        </p:nvSpPr>
        <p:spPr>
          <a:xfrm>
            <a:off x="1231650" y="1820025"/>
            <a:ext cx="3040800" cy="2055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9"/>
          <p:cNvSpPr txBox="1">
            <a:spLocks noGrp="1"/>
          </p:cNvSpPr>
          <p:nvPr>
            <p:ph type="title"/>
          </p:nvPr>
        </p:nvSpPr>
        <p:spPr>
          <a:xfrm>
            <a:off x="720000" y="39790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86" name="Google Shape;186;p19"/>
          <p:cNvGrpSpPr/>
          <p:nvPr/>
        </p:nvGrpSpPr>
        <p:grpSpPr>
          <a:xfrm>
            <a:off x="-1255862" y="-1530872"/>
            <a:ext cx="10531222" cy="6827852"/>
            <a:chOff x="-1255862" y="-1530872"/>
            <a:chExt cx="10531222" cy="6827852"/>
          </a:xfrm>
        </p:grpSpPr>
        <p:grpSp>
          <p:nvGrpSpPr>
            <p:cNvPr id="187" name="Google Shape;187;p19"/>
            <p:cNvGrpSpPr/>
            <p:nvPr/>
          </p:nvGrpSpPr>
          <p:grpSpPr>
            <a:xfrm rot="-2986404" flipH="1">
              <a:off x="-927824" y="-787933"/>
              <a:ext cx="2987767" cy="2245337"/>
              <a:chOff x="2928576" y="0"/>
              <a:chExt cx="2987361" cy="2245032"/>
            </a:xfrm>
          </p:grpSpPr>
          <p:sp>
            <p:nvSpPr>
              <p:cNvPr id="188" name="Google Shape;188;p19"/>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9"/>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9"/>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9"/>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 name="Google Shape;192;p19"/>
            <p:cNvGrpSpPr/>
            <p:nvPr/>
          </p:nvGrpSpPr>
          <p:grpSpPr>
            <a:xfrm rot="-9843229">
              <a:off x="7776500" y="3578856"/>
              <a:ext cx="1308570" cy="1568548"/>
              <a:chOff x="1112130" y="2868093"/>
              <a:chExt cx="1308734" cy="1568744"/>
            </a:xfrm>
          </p:grpSpPr>
          <p:sp>
            <p:nvSpPr>
              <p:cNvPr id="193" name="Google Shape;193;p19"/>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9"/>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5" name="Google Shape;195;p19"/>
          <p:cNvGrpSpPr/>
          <p:nvPr/>
        </p:nvGrpSpPr>
        <p:grpSpPr>
          <a:xfrm>
            <a:off x="-453000" y="-147312"/>
            <a:ext cx="10411471" cy="6920724"/>
            <a:chOff x="-453000" y="-147312"/>
            <a:chExt cx="10411471" cy="6920724"/>
          </a:xfrm>
        </p:grpSpPr>
        <p:sp>
          <p:nvSpPr>
            <p:cNvPr id="196" name="Google Shape;196;p19"/>
            <p:cNvSpPr/>
            <p:nvPr/>
          </p:nvSpPr>
          <p:spPr>
            <a:xfrm rot="5659504">
              <a:off x="6892302" y="1486239"/>
              <a:ext cx="4489366" cy="1308132"/>
            </a:xfrm>
            <a:custGeom>
              <a:avLst/>
              <a:gdLst/>
              <a:ahLst/>
              <a:cxnLst/>
              <a:rect l="l" t="t" r="r" b="b"/>
              <a:pathLst>
                <a:path w="3761833" h="1096140" extrusionOk="0">
                  <a:moveTo>
                    <a:pt x="9090" y="3822"/>
                  </a:moveTo>
                  <a:cubicBezTo>
                    <a:pt x="-10083" y="175599"/>
                    <a:pt x="3331" y="307043"/>
                    <a:pt x="31129" y="477637"/>
                  </a:cubicBezTo>
                  <a:cubicBezTo>
                    <a:pt x="58927" y="648231"/>
                    <a:pt x="178905" y="909908"/>
                    <a:pt x="312224" y="1019964"/>
                  </a:cubicBezTo>
                  <a:cubicBezTo>
                    <a:pt x="390683" y="1084733"/>
                    <a:pt x="556849" y="1112730"/>
                    <a:pt x="628390" y="979048"/>
                  </a:cubicBezTo>
                  <a:cubicBezTo>
                    <a:pt x="690268" y="863420"/>
                    <a:pt x="801014" y="570631"/>
                    <a:pt x="1076270" y="570631"/>
                  </a:cubicBezTo>
                  <a:cubicBezTo>
                    <a:pt x="1160981" y="570631"/>
                    <a:pt x="1249977" y="591298"/>
                    <a:pt x="1315135" y="645413"/>
                  </a:cubicBezTo>
                  <a:cubicBezTo>
                    <a:pt x="1421312" y="733595"/>
                    <a:pt x="1423738" y="900377"/>
                    <a:pt x="1516146" y="1002888"/>
                  </a:cubicBezTo>
                  <a:cubicBezTo>
                    <a:pt x="1613691" y="1111096"/>
                    <a:pt x="1786565" y="1116443"/>
                    <a:pt x="1922384" y="1063691"/>
                  </a:cubicBezTo>
                  <a:cubicBezTo>
                    <a:pt x="2058203" y="1010939"/>
                    <a:pt x="2170120" y="912326"/>
                    <a:pt x="2291486" y="831720"/>
                  </a:cubicBezTo>
                  <a:cubicBezTo>
                    <a:pt x="2478876" y="707264"/>
                    <a:pt x="2695531" y="621423"/>
                    <a:pt x="2852508" y="460316"/>
                  </a:cubicBezTo>
                  <a:cubicBezTo>
                    <a:pt x="2972951" y="336705"/>
                    <a:pt x="3054837" y="171952"/>
                    <a:pt x="3201913" y="81621"/>
                  </a:cubicBezTo>
                  <a:cubicBezTo>
                    <a:pt x="3365140" y="-18630"/>
                    <a:pt x="3571112" y="-4983"/>
                    <a:pt x="3761932" y="119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9"/>
            <p:cNvSpPr/>
            <p:nvPr/>
          </p:nvSpPr>
          <p:spPr>
            <a:xfrm rot="4899938">
              <a:off x="-1688557" y="3923312"/>
              <a:ext cx="4325532" cy="1240534"/>
            </a:xfrm>
            <a:custGeom>
              <a:avLst/>
              <a:gdLst/>
              <a:ahLst/>
              <a:cxnLst/>
              <a:rect l="l" t="t" r="r" b="b"/>
              <a:pathLst>
                <a:path w="3634692" h="1042406" extrusionOk="0">
                  <a:moveTo>
                    <a:pt x="3634790" y="1042516"/>
                  </a:moveTo>
                  <a:cubicBezTo>
                    <a:pt x="3573125" y="818914"/>
                    <a:pt x="3709822" y="522190"/>
                    <a:pt x="3307695" y="260599"/>
                  </a:cubicBezTo>
                  <a:cubicBezTo>
                    <a:pt x="2995313" y="57389"/>
                    <a:pt x="2442656" y="-94497"/>
                    <a:pt x="2108104" y="69701"/>
                  </a:cubicBezTo>
                  <a:cubicBezTo>
                    <a:pt x="2006183" y="119723"/>
                    <a:pt x="1906236" y="178511"/>
                    <a:pt x="1829753" y="262401"/>
                  </a:cubicBezTo>
                  <a:cubicBezTo>
                    <a:pt x="1722843" y="379663"/>
                    <a:pt x="1727126" y="406602"/>
                    <a:pt x="1644546" y="542092"/>
                  </a:cubicBezTo>
                  <a:cubicBezTo>
                    <a:pt x="1561967" y="677582"/>
                    <a:pt x="1424366" y="802811"/>
                    <a:pt x="1266327" y="788234"/>
                  </a:cubicBezTo>
                  <a:cubicBezTo>
                    <a:pt x="1198587" y="781987"/>
                    <a:pt x="1136104" y="750557"/>
                    <a:pt x="1075489" y="719686"/>
                  </a:cubicBezTo>
                  <a:cubicBezTo>
                    <a:pt x="970439" y="666184"/>
                    <a:pt x="865389" y="612682"/>
                    <a:pt x="760339" y="559180"/>
                  </a:cubicBezTo>
                  <a:cubicBezTo>
                    <a:pt x="614264" y="484785"/>
                    <a:pt x="448284" y="408466"/>
                    <a:pt x="292464" y="459399"/>
                  </a:cubicBezTo>
                  <a:cubicBezTo>
                    <a:pt x="106694" y="520121"/>
                    <a:pt x="20712" y="735316"/>
                    <a:pt x="97" y="9296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5"/>
        <p:cNvGrpSpPr/>
        <p:nvPr/>
      </p:nvGrpSpPr>
      <p:grpSpPr>
        <a:xfrm>
          <a:off x="0" y="0"/>
          <a:ext cx="0" cy="0"/>
          <a:chOff x="0" y="0"/>
          <a:chExt cx="0" cy="0"/>
        </a:xfrm>
      </p:grpSpPr>
      <p:grpSp>
        <p:nvGrpSpPr>
          <p:cNvPr id="376" name="Google Shape;376;p30"/>
          <p:cNvGrpSpPr/>
          <p:nvPr/>
        </p:nvGrpSpPr>
        <p:grpSpPr>
          <a:xfrm>
            <a:off x="-1768480" y="-1180884"/>
            <a:ext cx="11138246" cy="8934862"/>
            <a:chOff x="-1768480" y="-1180884"/>
            <a:chExt cx="11138246" cy="8934862"/>
          </a:xfrm>
        </p:grpSpPr>
        <p:sp>
          <p:nvSpPr>
            <p:cNvPr id="377" name="Google Shape;377;p30"/>
            <p:cNvSpPr/>
            <p:nvPr/>
          </p:nvSpPr>
          <p:spPr>
            <a:xfrm rot="2286057" flipH="1">
              <a:off x="-1202671" y="3608369"/>
              <a:ext cx="4063000" cy="3236928"/>
            </a:xfrm>
            <a:custGeom>
              <a:avLst/>
              <a:gdLst/>
              <a:ahLst/>
              <a:cxnLst/>
              <a:rect l="l" t="t" r="r" b="b"/>
              <a:pathLst>
                <a:path w="4060032" h="3234564" extrusionOk="0">
                  <a:moveTo>
                    <a:pt x="249" y="45192"/>
                  </a:moveTo>
                  <a:cubicBezTo>
                    <a:pt x="269487" y="-12410"/>
                    <a:pt x="547625" y="-14747"/>
                    <a:pt x="817794" y="38324"/>
                  </a:cubicBezTo>
                  <a:cubicBezTo>
                    <a:pt x="992831" y="72834"/>
                    <a:pt x="1173188" y="137272"/>
                    <a:pt x="1284308" y="276791"/>
                  </a:cubicBezTo>
                  <a:cubicBezTo>
                    <a:pt x="1430236" y="460012"/>
                    <a:pt x="1427533" y="735318"/>
                    <a:pt x="1591010" y="903082"/>
                  </a:cubicBezTo>
                  <a:cubicBezTo>
                    <a:pt x="1691415" y="1006119"/>
                    <a:pt x="1836723" y="1049287"/>
                    <a:pt x="1975738" y="1086446"/>
                  </a:cubicBezTo>
                  <a:cubicBezTo>
                    <a:pt x="2155871" y="1134596"/>
                    <a:pt x="2339429" y="1179582"/>
                    <a:pt x="2525874" y="1176947"/>
                  </a:cubicBezTo>
                  <a:cubicBezTo>
                    <a:pt x="2702848" y="1174444"/>
                    <a:pt x="2876528" y="1129077"/>
                    <a:pt x="3053104" y="1116965"/>
                  </a:cubicBezTo>
                  <a:cubicBezTo>
                    <a:pt x="3279101" y="1101462"/>
                    <a:pt x="3513389" y="1143435"/>
                    <a:pt x="3704967" y="1264267"/>
                  </a:cubicBezTo>
                  <a:cubicBezTo>
                    <a:pt x="3896545" y="1385099"/>
                    <a:pt x="4040017" y="1590458"/>
                    <a:pt x="4058161" y="1816160"/>
                  </a:cubicBezTo>
                  <a:cubicBezTo>
                    <a:pt x="4095786" y="2284203"/>
                    <a:pt x="3619387" y="2685752"/>
                    <a:pt x="3678317" y="3151595"/>
                  </a:cubicBezTo>
                  <a:cubicBezTo>
                    <a:pt x="3680501" y="3168863"/>
                    <a:pt x="3682116" y="3189621"/>
                    <a:pt x="3668418" y="3200365"/>
                  </a:cubicBezTo>
                  <a:cubicBezTo>
                    <a:pt x="3660715" y="3206407"/>
                    <a:pt x="3650277" y="3207248"/>
                    <a:pt x="3640505" y="3207847"/>
                  </a:cubicBezTo>
                  <a:cubicBezTo>
                    <a:pt x="3143593" y="3238329"/>
                    <a:pt x="2637212" y="3267995"/>
                    <a:pt x="2154600" y="3145832"/>
                  </a:cubicBezTo>
                  <a:cubicBezTo>
                    <a:pt x="1968662" y="3098766"/>
                    <a:pt x="1788894" y="3029702"/>
                    <a:pt x="1603199" y="2981685"/>
                  </a:cubicBezTo>
                  <a:cubicBezTo>
                    <a:pt x="1289120" y="2900471"/>
                    <a:pt x="961814" y="2880382"/>
                    <a:pt x="647308" y="2800835"/>
                  </a:cubicBezTo>
                  <a:cubicBezTo>
                    <a:pt x="489159" y="2760824"/>
                    <a:pt x="335135" y="2706000"/>
                    <a:pt x="187281" y="2637091"/>
                  </a:cubicBezTo>
                  <a:cubicBezTo>
                    <a:pt x="157960" y="2623423"/>
                    <a:pt x="127877" y="2608411"/>
                    <a:pt x="107739" y="2583100"/>
                  </a:cubicBezTo>
                  <a:cubicBezTo>
                    <a:pt x="77923" y="2545625"/>
                    <a:pt x="75902" y="2493861"/>
                    <a:pt x="75424" y="2445983"/>
                  </a:cubicBezTo>
                  <a:cubicBezTo>
                    <a:pt x="69005" y="1801817"/>
                    <a:pt x="103238" y="1157888"/>
                    <a:pt x="177918" y="518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0"/>
            <p:cNvSpPr/>
            <p:nvPr/>
          </p:nvSpPr>
          <p:spPr>
            <a:xfrm rot="5400000">
              <a:off x="6173877" y="-809000"/>
              <a:ext cx="3567774" cy="2824005"/>
            </a:xfrm>
            <a:custGeom>
              <a:avLst/>
              <a:gdLst/>
              <a:ahLst/>
              <a:cxnLst/>
              <a:rect l="l" t="t" r="r" b="b"/>
              <a:pathLst>
                <a:path w="3567774" h="2824005" extrusionOk="0">
                  <a:moveTo>
                    <a:pt x="3568024" y="10828"/>
                  </a:moveTo>
                  <a:cubicBezTo>
                    <a:pt x="3208635" y="577616"/>
                    <a:pt x="2386031" y="829154"/>
                    <a:pt x="1970736" y="799180"/>
                  </a:cubicBezTo>
                  <a:cubicBezTo>
                    <a:pt x="1555442" y="769206"/>
                    <a:pt x="1156119" y="944831"/>
                    <a:pt x="1235984" y="1232216"/>
                  </a:cubicBezTo>
                  <a:cubicBezTo>
                    <a:pt x="1315849" y="1519602"/>
                    <a:pt x="1620553" y="1687243"/>
                    <a:pt x="1591990" y="1974629"/>
                  </a:cubicBezTo>
                  <a:cubicBezTo>
                    <a:pt x="1563427" y="2262015"/>
                    <a:pt x="1395713" y="2789867"/>
                    <a:pt x="1124174" y="2817318"/>
                  </a:cubicBezTo>
                  <a:cubicBezTo>
                    <a:pt x="852635" y="2844768"/>
                    <a:pt x="46004" y="2822559"/>
                    <a:pt x="77950" y="2115200"/>
                  </a:cubicBezTo>
                  <a:cubicBezTo>
                    <a:pt x="109896" y="1407840"/>
                    <a:pt x="-497074" y="34777"/>
                    <a:pt x="1235984" y="10828"/>
                  </a:cubicBezTo>
                  <a:cubicBezTo>
                    <a:pt x="2969041" y="-13121"/>
                    <a:pt x="3568024" y="10828"/>
                    <a:pt x="3568024" y="1082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9" name="Google Shape;379;p30"/>
          <p:cNvGrpSpPr/>
          <p:nvPr/>
        </p:nvGrpSpPr>
        <p:grpSpPr>
          <a:xfrm>
            <a:off x="-612251" y="1170306"/>
            <a:ext cx="10984005" cy="3511387"/>
            <a:chOff x="-612251" y="1170306"/>
            <a:chExt cx="10984005" cy="3511387"/>
          </a:xfrm>
        </p:grpSpPr>
        <p:grpSp>
          <p:nvGrpSpPr>
            <p:cNvPr id="380" name="Google Shape;380;p30"/>
            <p:cNvGrpSpPr/>
            <p:nvPr/>
          </p:nvGrpSpPr>
          <p:grpSpPr>
            <a:xfrm rot="4385336">
              <a:off x="7369472" y="1803433"/>
              <a:ext cx="2987494" cy="2245132"/>
              <a:chOff x="2928576" y="0"/>
              <a:chExt cx="2987361" cy="2245032"/>
            </a:xfrm>
          </p:grpSpPr>
          <p:sp>
            <p:nvSpPr>
              <p:cNvPr id="381" name="Google Shape;381;p30"/>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30"/>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30"/>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30"/>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5" name="Google Shape;385;p30"/>
            <p:cNvGrpSpPr/>
            <p:nvPr/>
          </p:nvGrpSpPr>
          <p:grpSpPr>
            <a:xfrm rot="-571922">
              <a:off x="-491394" y="2581627"/>
              <a:ext cx="1308743" cy="1568755"/>
              <a:chOff x="1112130" y="2868093"/>
              <a:chExt cx="1308734" cy="1568744"/>
            </a:xfrm>
          </p:grpSpPr>
          <p:sp>
            <p:nvSpPr>
              <p:cNvPr id="386" name="Google Shape;386;p30"/>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0"/>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97909"/>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1pPr>
            <a:lvl2pPr lvl="1"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2pPr>
            <a:lvl3pPr lvl="2"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3pPr>
            <a:lvl4pPr lvl="3"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4pPr>
            <a:lvl5pPr lvl="4"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5pPr>
            <a:lvl6pPr lvl="5"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6pPr>
            <a:lvl7pPr lvl="6"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7pPr>
            <a:lvl8pPr lvl="7"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8pPr>
            <a:lvl9pPr lvl="8" rtl="0">
              <a:spcBef>
                <a:spcPts val="0"/>
              </a:spcBef>
              <a:spcAft>
                <a:spcPts val="0"/>
              </a:spcAft>
              <a:buClr>
                <a:schemeClr val="dk1"/>
              </a:buClr>
              <a:buSzPts val="3300"/>
              <a:buFont typeface="Rambla"/>
              <a:buNone/>
              <a:defRPr sz="3300" b="1">
                <a:solidFill>
                  <a:schemeClr val="dk1"/>
                </a:solidFill>
                <a:latin typeface="Rambla"/>
                <a:ea typeface="Rambla"/>
                <a:cs typeface="Rambla"/>
                <a:sym typeface="Rambl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5"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5"/>
          <p:cNvSpPr txBox="1">
            <a:spLocks noGrp="1"/>
          </p:cNvSpPr>
          <p:nvPr>
            <p:ph type="ctrTitle"/>
          </p:nvPr>
        </p:nvSpPr>
        <p:spPr>
          <a:xfrm>
            <a:off x="627201" y="1245251"/>
            <a:ext cx="5008200" cy="15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6600" dirty="0"/>
              <a:t>Green Finance</a:t>
            </a:r>
            <a:endParaRPr sz="6600" dirty="0"/>
          </a:p>
        </p:txBody>
      </p:sp>
      <p:grpSp>
        <p:nvGrpSpPr>
          <p:cNvPr id="413" name="Google Shape;413;p35"/>
          <p:cNvGrpSpPr/>
          <p:nvPr/>
        </p:nvGrpSpPr>
        <p:grpSpPr>
          <a:xfrm>
            <a:off x="-1420527" y="-823675"/>
            <a:ext cx="10937569" cy="6612936"/>
            <a:chOff x="-1420527" y="-823675"/>
            <a:chExt cx="10937569" cy="6612936"/>
          </a:xfrm>
        </p:grpSpPr>
        <p:sp>
          <p:nvSpPr>
            <p:cNvPr id="414" name="Google Shape;414;p35"/>
            <p:cNvSpPr/>
            <p:nvPr/>
          </p:nvSpPr>
          <p:spPr>
            <a:xfrm>
              <a:off x="-1420527" y="2859596"/>
              <a:ext cx="5004819" cy="2929665"/>
            </a:xfrm>
            <a:custGeom>
              <a:avLst/>
              <a:gdLst/>
              <a:ahLst/>
              <a:cxnLst/>
              <a:rect l="l" t="t" r="r" b="b"/>
              <a:pathLst>
                <a:path w="3755962" h="2198623" extrusionOk="0">
                  <a:moveTo>
                    <a:pt x="887286" y="78253"/>
                  </a:moveTo>
                  <a:cubicBezTo>
                    <a:pt x="985997" y="339348"/>
                    <a:pt x="1144461" y="573715"/>
                    <a:pt x="1349995" y="762596"/>
                  </a:cubicBezTo>
                  <a:cubicBezTo>
                    <a:pt x="1933662" y="1297828"/>
                    <a:pt x="2798651" y="1389120"/>
                    <a:pt x="3468008" y="1812346"/>
                  </a:cubicBezTo>
                  <a:cubicBezTo>
                    <a:pt x="3579077" y="1882574"/>
                    <a:pt x="3686928" y="1964476"/>
                    <a:pt x="3756725" y="2075810"/>
                  </a:cubicBezTo>
                  <a:cubicBezTo>
                    <a:pt x="3658147" y="2081869"/>
                    <a:pt x="3561651" y="2050577"/>
                    <a:pt x="3464266" y="2034134"/>
                  </a:cubicBezTo>
                  <a:cubicBezTo>
                    <a:pt x="3290484" y="2004792"/>
                    <a:pt x="3112607" y="2022782"/>
                    <a:pt x="2937292" y="2040839"/>
                  </a:cubicBezTo>
                  <a:cubicBezTo>
                    <a:pt x="2577737" y="2077871"/>
                    <a:pt x="2218181" y="2114903"/>
                    <a:pt x="1858626" y="2151935"/>
                  </a:cubicBezTo>
                  <a:cubicBezTo>
                    <a:pt x="1327651" y="2206622"/>
                    <a:pt x="767138" y="2256841"/>
                    <a:pt x="281560" y="2035189"/>
                  </a:cubicBezTo>
                  <a:cubicBezTo>
                    <a:pt x="218991" y="2006629"/>
                    <a:pt x="157145" y="1972842"/>
                    <a:pt x="110557" y="1922248"/>
                  </a:cubicBezTo>
                  <a:cubicBezTo>
                    <a:pt x="25827" y="1830234"/>
                    <a:pt x="3927" y="1697078"/>
                    <a:pt x="1149" y="1572032"/>
                  </a:cubicBezTo>
                  <a:cubicBezTo>
                    <a:pt x="-8370" y="1143690"/>
                    <a:pt x="159462" y="733681"/>
                    <a:pt x="324394" y="338245"/>
                  </a:cubicBezTo>
                  <a:cubicBezTo>
                    <a:pt x="364350" y="242448"/>
                    <a:pt x="406573" y="143368"/>
                    <a:pt x="483491" y="73671"/>
                  </a:cubicBezTo>
                  <a:cubicBezTo>
                    <a:pt x="560410" y="3973"/>
                    <a:pt x="682622" y="-27328"/>
                    <a:pt x="769331" y="297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5"/>
            <p:cNvSpPr/>
            <p:nvPr/>
          </p:nvSpPr>
          <p:spPr>
            <a:xfrm>
              <a:off x="2583662" y="-823675"/>
              <a:ext cx="6933380" cy="3174988"/>
            </a:xfrm>
            <a:custGeom>
              <a:avLst/>
              <a:gdLst/>
              <a:ahLst/>
              <a:cxnLst/>
              <a:rect l="l" t="t" r="r" b="b"/>
              <a:pathLst>
                <a:path w="5203287" h="2382730" extrusionOk="0">
                  <a:moveTo>
                    <a:pt x="762" y="266035"/>
                  </a:moveTo>
                  <a:cubicBezTo>
                    <a:pt x="393491" y="611648"/>
                    <a:pt x="868213" y="924551"/>
                    <a:pt x="1391131" y="908337"/>
                  </a:cubicBezTo>
                  <a:cubicBezTo>
                    <a:pt x="1496841" y="905059"/>
                    <a:pt x="1601593" y="888220"/>
                    <a:pt x="1706191" y="872586"/>
                  </a:cubicBezTo>
                  <a:cubicBezTo>
                    <a:pt x="2123117" y="810266"/>
                    <a:pt x="2546407" y="766558"/>
                    <a:pt x="2965914" y="808086"/>
                  </a:cubicBezTo>
                  <a:cubicBezTo>
                    <a:pt x="3385421" y="849614"/>
                    <a:pt x="3804003" y="981237"/>
                    <a:pt x="4136746" y="1240044"/>
                  </a:cubicBezTo>
                  <a:cubicBezTo>
                    <a:pt x="4540213" y="1553861"/>
                    <a:pt x="4787728" y="2026609"/>
                    <a:pt x="5154261" y="2382862"/>
                  </a:cubicBezTo>
                  <a:cubicBezTo>
                    <a:pt x="5198016" y="1770956"/>
                    <a:pt x="5212931" y="1157896"/>
                    <a:pt x="5199008" y="543682"/>
                  </a:cubicBezTo>
                  <a:cubicBezTo>
                    <a:pt x="5196941" y="452774"/>
                    <a:pt x="5193251" y="358028"/>
                    <a:pt x="5149894" y="278097"/>
                  </a:cubicBezTo>
                  <a:cubicBezTo>
                    <a:pt x="5066964" y="125212"/>
                    <a:pt x="4872604" y="78319"/>
                    <a:pt x="4700103" y="55978"/>
                  </a:cubicBezTo>
                  <a:cubicBezTo>
                    <a:pt x="4263235" y="-600"/>
                    <a:pt x="3821235" y="-241"/>
                    <a:pt x="3380718" y="209"/>
                  </a:cubicBezTo>
                  <a:cubicBezTo>
                    <a:pt x="2325287" y="1287"/>
                    <a:pt x="1269791" y="2365"/>
                    <a:pt x="214541" y="2197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6" name="Google Shape;416;p35"/>
          <p:cNvGrpSpPr/>
          <p:nvPr/>
        </p:nvGrpSpPr>
        <p:grpSpPr>
          <a:xfrm>
            <a:off x="1710685" y="-823675"/>
            <a:ext cx="7806377" cy="6079433"/>
            <a:chOff x="1710685" y="-823675"/>
            <a:chExt cx="7806377" cy="6079433"/>
          </a:xfrm>
        </p:grpSpPr>
        <p:grpSp>
          <p:nvGrpSpPr>
            <p:cNvPr id="417" name="Google Shape;417;p35"/>
            <p:cNvGrpSpPr/>
            <p:nvPr/>
          </p:nvGrpSpPr>
          <p:grpSpPr>
            <a:xfrm rot="380639">
              <a:off x="1793351" y="3619472"/>
              <a:ext cx="1308765" cy="1568781"/>
              <a:chOff x="1112130" y="2868093"/>
              <a:chExt cx="1308734" cy="1568744"/>
            </a:xfrm>
          </p:grpSpPr>
          <p:sp>
            <p:nvSpPr>
              <p:cNvPr id="418" name="Google Shape;418;p35"/>
              <p:cNvSpPr/>
              <p:nvPr/>
            </p:nvSpPr>
            <p:spPr>
              <a:xfrm>
                <a:off x="1112130" y="2926901"/>
                <a:ext cx="1211973" cy="1509936"/>
              </a:xfrm>
              <a:custGeom>
                <a:avLst/>
                <a:gdLst/>
                <a:ahLst/>
                <a:cxnLst/>
                <a:rect l="l" t="t" r="r" b="b"/>
                <a:pathLst>
                  <a:path w="1211973" h="1509936" extrusionOk="0">
                    <a:moveTo>
                      <a:pt x="43795" y="881313"/>
                    </a:moveTo>
                    <a:cubicBezTo>
                      <a:pt x="51130" y="862823"/>
                      <a:pt x="59554" y="844784"/>
                      <a:pt x="69025" y="827292"/>
                    </a:cubicBezTo>
                    <a:cubicBezTo>
                      <a:pt x="72616" y="820676"/>
                      <a:pt x="80892" y="818223"/>
                      <a:pt x="87511" y="821812"/>
                    </a:cubicBezTo>
                    <a:cubicBezTo>
                      <a:pt x="94126" y="825405"/>
                      <a:pt x="96579" y="833675"/>
                      <a:pt x="92992" y="840291"/>
                    </a:cubicBezTo>
                    <a:cubicBezTo>
                      <a:pt x="77967" y="868182"/>
                      <a:pt x="65665" y="897455"/>
                      <a:pt x="56254" y="927704"/>
                    </a:cubicBezTo>
                    <a:cubicBezTo>
                      <a:pt x="54027" y="934872"/>
                      <a:pt x="46408" y="938878"/>
                      <a:pt x="39237" y="936652"/>
                    </a:cubicBezTo>
                    <a:cubicBezTo>
                      <a:pt x="39213" y="936645"/>
                      <a:pt x="39188" y="936637"/>
                      <a:pt x="39164" y="936629"/>
                    </a:cubicBezTo>
                    <a:cubicBezTo>
                      <a:pt x="31979" y="934376"/>
                      <a:pt x="27982" y="926728"/>
                      <a:pt x="30236" y="919546"/>
                    </a:cubicBezTo>
                    <a:cubicBezTo>
                      <a:pt x="30236" y="919546"/>
                      <a:pt x="30236" y="919545"/>
                      <a:pt x="30237" y="919545"/>
                    </a:cubicBezTo>
                    <a:cubicBezTo>
                      <a:pt x="34320" y="906533"/>
                      <a:pt x="38882" y="893670"/>
                      <a:pt x="43795" y="881313"/>
                    </a:cubicBezTo>
                    <a:close/>
                    <a:moveTo>
                      <a:pt x="9076" y="1013732"/>
                    </a:moveTo>
                    <a:cubicBezTo>
                      <a:pt x="11416" y="1007866"/>
                      <a:pt x="17479" y="1004374"/>
                      <a:pt x="23729" y="1005293"/>
                    </a:cubicBezTo>
                    <a:cubicBezTo>
                      <a:pt x="31179" y="1006388"/>
                      <a:pt x="36330" y="1013312"/>
                      <a:pt x="35235" y="1020759"/>
                    </a:cubicBezTo>
                    <a:cubicBezTo>
                      <a:pt x="30668" y="1052420"/>
                      <a:pt x="28090" y="1084336"/>
                      <a:pt x="27515" y="1116320"/>
                    </a:cubicBezTo>
                    <a:cubicBezTo>
                      <a:pt x="27361" y="1123844"/>
                      <a:pt x="21137" y="1129819"/>
                      <a:pt x="13610" y="1129670"/>
                    </a:cubicBezTo>
                    <a:cubicBezTo>
                      <a:pt x="6081" y="1129519"/>
                      <a:pt x="101" y="1123296"/>
                      <a:pt x="252" y="1115771"/>
                    </a:cubicBezTo>
                    <a:cubicBezTo>
                      <a:pt x="252" y="1115770"/>
                      <a:pt x="252" y="1115770"/>
                      <a:pt x="252" y="1115769"/>
                    </a:cubicBezTo>
                    <a:cubicBezTo>
                      <a:pt x="850" y="1082643"/>
                      <a:pt x="3524" y="1049586"/>
                      <a:pt x="8257" y="1016794"/>
                    </a:cubicBezTo>
                    <a:cubicBezTo>
                      <a:pt x="8410" y="1015745"/>
                      <a:pt x="8685" y="1014717"/>
                      <a:pt x="9076" y="1013732"/>
                    </a:cubicBezTo>
                    <a:close/>
                    <a:moveTo>
                      <a:pt x="123821" y="748734"/>
                    </a:moveTo>
                    <a:cubicBezTo>
                      <a:pt x="124393" y="747295"/>
                      <a:pt x="125207" y="745964"/>
                      <a:pt x="126228" y="744799"/>
                    </a:cubicBezTo>
                    <a:cubicBezTo>
                      <a:pt x="148368" y="719500"/>
                      <a:pt x="173342" y="696828"/>
                      <a:pt x="200661" y="677229"/>
                    </a:cubicBezTo>
                    <a:cubicBezTo>
                      <a:pt x="206777" y="672840"/>
                      <a:pt x="215296" y="674238"/>
                      <a:pt x="219688" y="680352"/>
                    </a:cubicBezTo>
                    <a:cubicBezTo>
                      <a:pt x="224079" y="686466"/>
                      <a:pt x="222681" y="694981"/>
                      <a:pt x="216564" y="699371"/>
                    </a:cubicBezTo>
                    <a:cubicBezTo>
                      <a:pt x="190945" y="717750"/>
                      <a:pt x="167523" y="739011"/>
                      <a:pt x="146760" y="762735"/>
                    </a:cubicBezTo>
                    <a:cubicBezTo>
                      <a:pt x="141805" y="768402"/>
                      <a:pt x="133193" y="768982"/>
                      <a:pt x="127523" y="764030"/>
                    </a:cubicBezTo>
                    <a:cubicBezTo>
                      <a:pt x="127523" y="764029"/>
                      <a:pt x="127522" y="764029"/>
                      <a:pt x="127521" y="764028"/>
                    </a:cubicBezTo>
                    <a:cubicBezTo>
                      <a:pt x="123172" y="760228"/>
                      <a:pt x="121689" y="754101"/>
                      <a:pt x="123821" y="748734"/>
                    </a:cubicBezTo>
                    <a:close/>
                    <a:moveTo>
                      <a:pt x="4306" y="1208582"/>
                    </a:moveTo>
                    <a:cubicBezTo>
                      <a:pt x="6222" y="1203754"/>
                      <a:pt x="10717" y="1200434"/>
                      <a:pt x="15896" y="1200022"/>
                    </a:cubicBezTo>
                    <a:cubicBezTo>
                      <a:pt x="23401" y="1199420"/>
                      <a:pt x="29972" y="1205012"/>
                      <a:pt x="30574" y="1212513"/>
                    </a:cubicBezTo>
                    <a:cubicBezTo>
                      <a:pt x="30575" y="1212515"/>
                      <a:pt x="30575" y="1212516"/>
                      <a:pt x="30575" y="1212518"/>
                    </a:cubicBezTo>
                    <a:cubicBezTo>
                      <a:pt x="33043" y="1243335"/>
                      <a:pt x="36982" y="1275575"/>
                      <a:pt x="42280" y="1308340"/>
                    </a:cubicBezTo>
                    <a:cubicBezTo>
                      <a:pt x="43481" y="1315771"/>
                      <a:pt x="38429" y="1322768"/>
                      <a:pt x="30996" y="1323970"/>
                    </a:cubicBezTo>
                    <a:cubicBezTo>
                      <a:pt x="23562" y="1325171"/>
                      <a:pt x="16562" y="1320121"/>
                      <a:pt x="15361" y="1312690"/>
                    </a:cubicBezTo>
                    <a:cubicBezTo>
                      <a:pt x="9946" y="1279205"/>
                      <a:pt x="5920" y="1246235"/>
                      <a:pt x="3394" y="1214692"/>
                    </a:cubicBezTo>
                    <a:cubicBezTo>
                      <a:pt x="3224" y="1212612"/>
                      <a:pt x="3536" y="1210521"/>
                      <a:pt x="4306" y="1208582"/>
                    </a:cubicBezTo>
                    <a:close/>
                    <a:moveTo>
                      <a:pt x="280917" y="635517"/>
                    </a:moveTo>
                    <a:cubicBezTo>
                      <a:pt x="282252" y="632145"/>
                      <a:pt x="284880" y="629448"/>
                      <a:pt x="288216" y="628023"/>
                    </a:cubicBezTo>
                    <a:cubicBezTo>
                      <a:pt x="319015" y="614900"/>
                      <a:pt x="351021" y="604814"/>
                      <a:pt x="383780" y="597906"/>
                    </a:cubicBezTo>
                    <a:cubicBezTo>
                      <a:pt x="391145" y="596336"/>
                      <a:pt x="398388" y="601031"/>
                      <a:pt x="399959" y="608392"/>
                    </a:cubicBezTo>
                    <a:cubicBezTo>
                      <a:pt x="401530" y="615753"/>
                      <a:pt x="396833" y="622993"/>
                      <a:pt x="389469" y="624563"/>
                    </a:cubicBezTo>
                    <a:cubicBezTo>
                      <a:pt x="389463" y="624564"/>
                      <a:pt x="389457" y="624566"/>
                      <a:pt x="389451" y="624567"/>
                    </a:cubicBezTo>
                    <a:cubicBezTo>
                      <a:pt x="358431" y="631104"/>
                      <a:pt x="328124" y="640652"/>
                      <a:pt x="298960" y="653075"/>
                    </a:cubicBezTo>
                    <a:cubicBezTo>
                      <a:pt x="292039" y="656041"/>
                      <a:pt x="284023" y="652837"/>
                      <a:pt x="281056" y="645919"/>
                    </a:cubicBezTo>
                    <a:cubicBezTo>
                      <a:pt x="279636" y="642606"/>
                      <a:pt x="279586" y="638866"/>
                      <a:pt x="280917" y="635516"/>
                    </a:cubicBezTo>
                    <a:close/>
                    <a:moveTo>
                      <a:pt x="34990" y="1401296"/>
                    </a:moveTo>
                    <a:cubicBezTo>
                      <a:pt x="36641" y="1397127"/>
                      <a:pt x="40239" y="1394037"/>
                      <a:pt x="44612" y="1393036"/>
                    </a:cubicBezTo>
                    <a:cubicBezTo>
                      <a:pt x="51951" y="1391351"/>
                      <a:pt x="59267" y="1395931"/>
                      <a:pt x="60953" y="1403266"/>
                    </a:cubicBezTo>
                    <a:cubicBezTo>
                      <a:pt x="67626" y="1432294"/>
                      <a:pt x="75404" y="1462400"/>
                      <a:pt x="84068" y="1492748"/>
                    </a:cubicBezTo>
                    <a:cubicBezTo>
                      <a:pt x="86134" y="1499986"/>
                      <a:pt x="81939" y="1507528"/>
                      <a:pt x="74698" y="1509594"/>
                    </a:cubicBezTo>
                    <a:cubicBezTo>
                      <a:pt x="67457" y="1511659"/>
                      <a:pt x="59913" y="1507466"/>
                      <a:pt x="57847" y="1500229"/>
                    </a:cubicBezTo>
                    <a:cubicBezTo>
                      <a:pt x="57847" y="1500229"/>
                      <a:pt x="57846" y="1500228"/>
                      <a:pt x="57846" y="1500227"/>
                    </a:cubicBezTo>
                    <a:cubicBezTo>
                      <a:pt x="49052" y="1469427"/>
                      <a:pt x="41157" y="1438856"/>
                      <a:pt x="34377" y="1409371"/>
                    </a:cubicBezTo>
                    <a:cubicBezTo>
                      <a:pt x="33754" y="1406680"/>
                      <a:pt x="33968" y="1403863"/>
                      <a:pt x="34990" y="1401296"/>
                    </a:cubicBezTo>
                    <a:close/>
                    <a:moveTo>
                      <a:pt x="470834" y="594563"/>
                    </a:moveTo>
                    <a:cubicBezTo>
                      <a:pt x="472838" y="589518"/>
                      <a:pt x="477645" y="586142"/>
                      <a:pt x="483073" y="585969"/>
                    </a:cubicBezTo>
                    <a:cubicBezTo>
                      <a:pt x="516440" y="584898"/>
                      <a:pt x="549838" y="586685"/>
                      <a:pt x="582900" y="591310"/>
                    </a:cubicBezTo>
                    <a:cubicBezTo>
                      <a:pt x="590357" y="592362"/>
                      <a:pt x="595548" y="599256"/>
                      <a:pt x="594497" y="606709"/>
                    </a:cubicBezTo>
                    <a:cubicBezTo>
                      <a:pt x="593445" y="614156"/>
                      <a:pt x="586558" y="619345"/>
                      <a:pt x="579106" y="618302"/>
                    </a:cubicBezTo>
                    <a:cubicBezTo>
                      <a:pt x="572377" y="617357"/>
                      <a:pt x="565618" y="616536"/>
                      <a:pt x="558830" y="615839"/>
                    </a:cubicBezTo>
                    <a:cubicBezTo>
                      <a:pt x="560415" y="647029"/>
                      <a:pt x="564965" y="677997"/>
                      <a:pt x="572419" y="708326"/>
                    </a:cubicBezTo>
                    <a:cubicBezTo>
                      <a:pt x="574247" y="715627"/>
                      <a:pt x="569808" y="723028"/>
                      <a:pt x="562503" y="724856"/>
                    </a:cubicBezTo>
                    <a:cubicBezTo>
                      <a:pt x="555198" y="726684"/>
                      <a:pt x="547794" y="722247"/>
                      <a:pt x="545965" y="714945"/>
                    </a:cubicBezTo>
                    <a:cubicBezTo>
                      <a:pt x="545956" y="714909"/>
                      <a:pt x="545947" y="714872"/>
                      <a:pt x="545938" y="714836"/>
                    </a:cubicBezTo>
                    <a:cubicBezTo>
                      <a:pt x="537951" y="682334"/>
                      <a:pt x="533123" y="649137"/>
                      <a:pt x="531522" y="615707"/>
                    </a:cubicBezTo>
                    <a:cubicBezTo>
                      <a:pt x="531489" y="615044"/>
                      <a:pt x="531506" y="614378"/>
                      <a:pt x="531570" y="613717"/>
                    </a:cubicBezTo>
                    <a:cubicBezTo>
                      <a:pt x="515719" y="612873"/>
                      <a:pt x="499811" y="612702"/>
                      <a:pt x="483948" y="613212"/>
                    </a:cubicBezTo>
                    <a:cubicBezTo>
                      <a:pt x="476418" y="613450"/>
                      <a:pt x="470121" y="607541"/>
                      <a:pt x="469883" y="600014"/>
                    </a:cubicBezTo>
                    <a:cubicBezTo>
                      <a:pt x="469824" y="598151"/>
                      <a:pt x="470148" y="596296"/>
                      <a:pt x="470834" y="594563"/>
                    </a:cubicBezTo>
                    <a:close/>
                    <a:moveTo>
                      <a:pt x="561840" y="418274"/>
                    </a:moveTo>
                    <a:cubicBezTo>
                      <a:pt x="564624" y="411280"/>
                      <a:pt x="572552" y="407867"/>
                      <a:pt x="579549" y="410649"/>
                    </a:cubicBezTo>
                    <a:cubicBezTo>
                      <a:pt x="586434" y="413387"/>
                      <a:pt x="589871" y="421121"/>
                      <a:pt x="587287" y="428064"/>
                    </a:cubicBezTo>
                    <a:cubicBezTo>
                      <a:pt x="576271" y="457726"/>
                      <a:pt x="568327" y="488439"/>
                      <a:pt x="563579" y="519721"/>
                    </a:cubicBezTo>
                    <a:cubicBezTo>
                      <a:pt x="562462" y="527164"/>
                      <a:pt x="555519" y="532292"/>
                      <a:pt x="548072" y="531175"/>
                    </a:cubicBezTo>
                    <a:cubicBezTo>
                      <a:pt x="540626" y="530058"/>
                      <a:pt x="535495" y="523118"/>
                      <a:pt x="536613" y="515675"/>
                    </a:cubicBezTo>
                    <a:cubicBezTo>
                      <a:pt x="536616" y="515660"/>
                      <a:pt x="536618" y="515645"/>
                      <a:pt x="536620" y="515630"/>
                    </a:cubicBezTo>
                    <a:cubicBezTo>
                      <a:pt x="541649" y="482501"/>
                      <a:pt x="550062" y="449975"/>
                      <a:pt x="561729" y="418561"/>
                    </a:cubicBezTo>
                    <a:close/>
                    <a:moveTo>
                      <a:pt x="604990" y="330887"/>
                    </a:moveTo>
                    <a:cubicBezTo>
                      <a:pt x="605296" y="330116"/>
                      <a:pt x="605672" y="329374"/>
                      <a:pt x="606112" y="328672"/>
                    </a:cubicBezTo>
                    <a:cubicBezTo>
                      <a:pt x="623918" y="300380"/>
                      <a:pt x="644347" y="273825"/>
                      <a:pt x="667132" y="249361"/>
                    </a:cubicBezTo>
                    <a:cubicBezTo>
                      <a:pt x="672263" y="243852"/>
                      <a:pt x="680890" y="243544"/>
                      <a:pt x="686401" y="248674"/>
                    </a:cubicBezTo>
                    <a:cubicBezTo>
                      <a:pt x="691900" y="253791"/>
                      <a:pt x="692221" y="262390"/>
                      <a:pt x="687119" y="267902"/>
                    </a:cubicBezTo>
                    <a:cubicBezTo>
                      <a:pt x="665501" y="291110"/>
                      <a:pt x="646117" y="316300"/>
                      <a:pt x="629222" y="343140"/>
                    </a:cubicBezTo>
                    <a:cubicBezTo>
                      <a:pt x="625225" y="349519"/>
                      <a:pt x="616811" y="351451"/>
                      <a:pt x="610429" y="347456"/>
                    </a:cubicBezTo>
                    <a:cubicBezTo>
                      <a:pt x="604856" y="343967"/>
                      <a:pt x="602568" y="336998"/>
                      <a:pt x="604990" y="330887"/>
                    </a:cubicBezTo>
                    <a:close/>
                    <a:moveTo>
                      <a:pt x="736616" y="187948"/>
                    </a:moveTo>
                    <a:cubicBezTo>
                      <a:pt x="737516" y="185683"/>
                      <a:pt x="739010" y="183702"/>
                      <a:pt x="740940" y="182214"/>
                    </a:cubicBezTo>
                    <a:cubicBezTo>
                      <a:pt x="767243" y="161975"/>
                      <a:pt x="794897" y="143555"/>
                      <a:pt x="823710" y="127080"/>
                    </a:cubicBezTo>
                    <a:cubicBezTo>
                      <a:pt x="830240" y="123331"/>
                      <a:pt x="838573" y="125583"/>
                      <a:pt x="842324" y="132109"/>
                    </a:cubicBezTo>
                    <a:cubicBezTo>
                      <a:pt x="846075" y="138636"/>
                      <a:pt x="843822" y="146966"/>
                      <a:pt x="837293" y="150715"/>
                    </a:cubicBezTo>
                    <a:cubicBezTo>
                      <a:pt x="809561" y="166569"/>
                      <a:pt x="782943" y="184296"/>
                      <a:pt x="757627" y="203773"/>
                    </a:cubicBezTo>
                    <a:cubicBezTo>
                      <a:pt x="751669" y="208378"/>
                      <a:pt x="743104" y="207284"/>
                      <a:pt x="738497" y="201328"/>
                    </a:cubicBezTo>
                    <a:cubicBezTo>
                      <a:pt x="735547" y="197514"/>
                      <a:pt x="734832" y="192427"/>
                      <a:pt x="736616" y="187948"/>
                    </a:cubicBezTo>
                    <a:close/>
                    <a:moveTo>
                      <a:pt x="579217" y="798440"/>
                    </a:moveTo>
                    <a:cubicBezTo>
                      <a:pt x="581999" y="791445"/>
                      <a:pt x="589926" y="788030"/>
                      <a:pt x="596924" y="790810"/>
                    </a:cubicBezTo>
                    <a:cubicBezTo>
                      <a:pt x="600108" y="792075"/>
                      <a:pt x="602698" y="794492"/>
                      <a:pt x="604180" y="797580"/>
                    </a:cubicBezTo>
                    <a:cubicBezTo>
                      <a:pt x="617479" y="826007"/>
                      <a:pt x="634579" y="852496"/>
                      <a:pt x="655012" y="876322"/>
                    </a:cubicBezTo>
                    <a:cubicBezTo>
                      <a:pt x="659975" y="881982"/>
                      <a:pt x="659408" y="890593"/>
                      <a:pt x="653745" y="895555"/>
                    </a:cubicBezTo>
                    <a:cubicBezTo>
                      <a:pt x="648082" y="900516"/>
                      <a:pt x="639468" y="899949"/>
                      <a:pt x="634504" y="894289"/>
                    </a:cubicBezTo>
                    <a:cubicBezTo>
                      <a:pt x="612436" y="868599"/>
                      <a:pt x="593963" y="840031"/>
                      <a:pt x="579593" y="809369"/>
                    </a:cubicBezTo>
                    <a:cubicBezTo>
                      <a:pt x="577943" y="805939"/>
                      <a:pt x="577807" y="801975"/>
                      <a:pt x="579217" y="798440"/>
                    </a:cubicBezTo>
                    <a:close/>
                    <a:moveTo>
                      <a:pt x="663360" y="622098"/>
                    </a:moveTo>
                    <a:cubicBezTo>
                      <a:pt x="666045" y="615358"/>
                      <a:pt x="673542" y="611902"/>
                      <a:pt x="680413" y="614237"/>
                    </a:cubicBezTo>
                    <a:cubicBezTo>
                      <a:pt x="687922" y="616787"/>
                      <a:pt x="695395" y="619536"/>
                      <a:pt x="702626" y="622408"/>
                    </a:cubicBezTo>
                    <a:cubicBezTo>
                      <a:pt x="726687" y="631831"/>
                      <a:pt x="749754" y="643616"/>
                      <a:pt x="771489" y="657588"/>
                    </a:cubicBezTo>
                    <a:cubicBezTo>
                      <a:pt x="777799" y="661696"/>
                      <a:pt x="779583" y="670140"/>
                      <a:pt x="775473" y="676447"/>
                    </a:cubicBezTo>
                    <a:cubicBezTo>
                      <a:pt x="771363" y="682754"/>
                      <a:pt x="762916" y="684537"/>
                      <a:pt x="756606" y="680429"/>
                    </a:cubicBezTo>
                    <a:cubicBezTo>
                      <a:pt x="736390" y="667443"/>
                      <a:pt x="714935" y="656492"/>
                      <a:pt x="692556" y="647739"/>
                    </a:cubicBezTo>
                    <a:cubicBezTo>
                      <a:pt x="685752" y="645036"/>
                      <a:pt x="678715" y="642449"/>
                      <a:pt x="671640" y="640044"/>
                    </a:cubicBezTo>
                    <a:cubicBezTo>
                      <a:pt x="664511" y="637623"/>
                      <a:pt x="660695" y="629883"/>
                      <a:pt x="663117" y="622756"/>
                    </a:cubicBezTo>
                    <a:cubicBezTo>
                      <a:pt x="663117" y="622756"/>
                      <a:pt x="663117" y="622756"/>
                      <a:pt x="663117" y="622756"/>
                    </a:cubicBezTo>
                    <a:cubicBezTo>
                      <a:pt x="663193" y="622532"/>
                      <a:pt x="663273" y="622314"/>
                      <a:pt x="663360" y="622098"/>
                    </a:cubicBezTo>
                    <a:close/>
                    <a:moveTo>
                      <a:pt x="905161" y="90253"/>
                    </a:moveTo>
                    <a:cubicBezTo>
                      <a:pt x="906489" y="86899"/>
                      <a:pt x="909097" y="84211"/>
                      <a:pt x="912410" y="82780"/>
                    </a:cubicBezTo>
                    <a:cubicBezTo>
                      <a:pt x="941565" y="70150"/>
                      <a:pt x="972689" y="58388"/>
                      <a:pt x="1004916" y="47823"/>
                    </a:cubicBezTo>
                    <a:cubicBezTo>
                      <a:pt x="1012071" y="45477"/>
                      <a:pt x="1019774" y="49373"/>
                      <a:pt x="1022121" y="56524"/>
                    </a:cubicBezTo>
                    <a:cubicBezTo>
                      <a:pt x="1024468" y="63676"/>
                      <a:pt x="1020571" y="71375"/>
                      <a:pt x="1013416" y="73721"/>
                    </a:cubicBezTo>
                    <a:cubicBezTo>
                      <a:pt x="981980" y="84028"/>
                      <a:pt x="951645" y="95490"/>
                      <a:pt x="923253" y="107790"/>
                    </a:cubicBezTo>
                    <a:cubicBezTo>
                      <a:pt x="916343" y="110783"/>
                      <a:pt x="908315" y="107609"/>
                      <a:pt x="905321" y="100702"/>
                    </a:cubicBezTo>
                    <a:cubicBezTo>
                      <a:pt x="903881" y="97378"/>
                      <a:pt x="903824" y="93619"/>
                      <a:pt x="905161" y="90253"/>
                    </a:cubicBezTo>
                    <a:close/>
                    <a:moveTo>
                      <a:pt x="710842" y="935903"/>
                    </a:moveTo>
                    <a:cubicBezTo>
                      <a:pt x="713449" y="929368"/>
                      <a:pt x="720604" y="925890"/>
                      <a:pt x="727356" y="927876"/>
                    </a:cubicBezTo>
                    <a:cubicBezTo>
                      <a:pt x="755760" y="936229"/>
                      <a:pt x="781040" y="929035"/>
                      <a:pt x="802492" y="906490"/>
                    </a:cubicBezTo>
                    <a:cubicBezTo>
                      <a:pt x="807682" y="901036"/>
                      <a:pt x="816312" y="900820"/>
                      <a:pt x="821768" y="906007"/>
                    </a:cubicBezTo>
                    <a:cubicBezTo>
                      <a:pt x="827225" y="911194"/>
                      <a:pt x="827441" y="919821"/>
                      <a:pt x="822252" y="925275"/>
                    </a:cubicBezTo>
                    <a:cubicBezTo>
                      <a:pt x="793592" y="955392"/>
                      <a:pt x="758116" y="965335"/>
                      <a:pt x="719660" y="954025"/>
                    </a:cubicBezTo>
                    <a:cubicBezTo>
                      <a:pt x="712436" y="951901"/>
                      <a:pt x="708303" y="944325"/>
                      <a:pt x="710428" y="937105"/>
                    </a:cubicBezTo>
                    <a:cubicBezTo>
                      <a:pt x="710428" y="937104"/>
                      <a:pt x="710428" y="937104"/>
                      <a:pt x="710428" y="937104"/>
                    </a:cubicBezTo>
                    <a:cubicBezTo>
                      <a:pt x="710549" y="936694"/>
                      <a:pt x="710687" y="936293"/>
                      <a:pt x="710842" y="935903"/>
                    </a:cubicBezTo>
                    <a:close/>
                    <a:moveTo>
                      <a:pt x="1090404" y="28983"/>
                    </a:moveTo>
                    <a:cubicBezTo>
                      <a:pt x="1092028" y="24881"/>
                      <a:pt x="1095540" y="21820"/>
                      <a:pt x="1099827" y="20772"/>
                    </a:cubicBezTo>
                    <a:cubicBezTo>
                      <a:pt x="1130676" y="13195"/>
                      <a:pt x="1163110" y="6338"/>
                      <a:pt x="1196228" y="392"/>
                    </a:cubicBezTo>
                    <a:cubicBezTo>
                      <a:pt x="1203645" y="-910"/>
                      <a:pt x="1210713" y="4044"/>
                      <a:pt x="1212015" y="11458"/>
                    </a:cubicBezTo>
                    <a:cubicBezTo>
                      <a:pt x="1213311" y="18831"/>
                      <a:pt x="1208414" y="25869"/>
                      <a:pt x="1201048" y="27220"/>
                    </a:cubicBezTo>
                    <a:cubicBezTo>
                      <a:pt x="1168494" y="33063"/>
                      <a:pt x="1136628" y="39799"/>
                      <a:pt x="1106335" y="47239"/>
                    </a:cubicBezTo>
                    <a:cubicBezTo>
                      <a:pt x="1099022" y="49036"/>
                      <a:pt x="1091637" y="44567"/>
                      <a:pt x="1089839" y="37257"/>
                    </a:cubicBezTo>
                    <a:cubicBezTo>
                      <a:pt x="1089163" y="34507"/>
                      <a:pt x="1089361" y="31615"/>
                      <a:pt x="1090404" y="28983"/>
                    </a:cubicBezTo>
                    <a:close/>
                    <a:moveTo>
                      <a:pt x="821122" y="731297"/>
                    </a:moveTo>
                    <a:cubicBezTo>
                      <a:pt x="823909" y="724304"/>
                      <a:pt x="831839" y="720894"/>
                      <a:pt x="838835" y="723680"/>
                    </a:cubicBezTo>
                    <a:cubicBezTo>
                      <a:pt x="841500" y="724741"/>
                      <a:pt x="843762" y="726615"/>
                      <a:pt x="845300" y="729035"/>
                    </a:cubicBezTo>
                    <a:cubicBezTo>
                      <a:pt x="865372" y="759162"/>
                      <a:pt x="873541" y="795664"/>
                      <a:pt x="868223" y="831468"/>
                    </a:cubicBezTo>
                    <a:cubicBezTo>
                      <a:pt x="867110" y="838912"/>
                      <a:pt x="860170" y="844045"/>
                      <a:pt x="852723" y="842932"/>
                    </a:cubicBezTo>
                    <a:cubicBezTo>
                      <a:pt x="845275" y="841819"/>
                      <a:pt x="840141" y="834883"/>
                      <a:pt x="841254" y="827438"/>
                    </a:cubicBezTo>
                    <a:cubicBezTo>
                      <a:pt x="841255" y="827428"/>
                      <a:pt x="841257" y="827418"/>
                      <a:pt x="841259" y="827408"/>
                    </a:cubicBezTo>
                    <a:cubicBezTo>
                      <a:pt x="845527" y="798102"/>
                      <a:pt x="838764" y="768254"/>
                      <a:pt x="822280" y="743646"/>
                    </a:cubicBezTo>
                    <a:cubicBezTo>
                      <a:pt x="819931" y="739954"/>
                      <a:pt x="819500" y="735360"/>
                      <a:pt x="821122" y="731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5"/>
              <p:cNvSpPr/>
              <p:nvPr/>
            </p:nvSpPr>
            <p:spPr>
              <a:xfrm>
                <a:off x="2276430" y="2868093"/>
                <a:ext cx="144434" cy="153119"/>
              </a:xfrm>
              <a:custGeom>
                <a:avLst/>
                <a:gdLst/>
                <a:ahLst/>
                <a:cxnLst/>
                <a:rect l="l" t="t" r="r" b="b"/>
                <a:pathLst>
                  <a:path w="144434" h="153119" extrusionOk="0">
                    <a:moveTo>
                      <a:pt x="0" y="0"/>
                    </a:moveTo>
                    <a:lnTo>
                      <a:pt x="144435" y="56140"/>
                    </a:lnTo>
                    <a:lnTo>
                      <a:pt x="23579" y="153119"/>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 name="Google Shape;420;p35"/>
            <p:cNvGrpSpPr/>
            <p:nvPr/>
          </p:nvGrpSpPr>
          <p:grpSpPr>
            <a:xfrm flipH="1">
              <a:off x="6529701" y="-823675"/>
              <a:ext cx="2987361" cy="2245032"/>
              <a:chOff x="2928576" y="0"/>
              <a:chExt cx="2987361" cy="2245032"/>
            </a:xfrm>
          </p:grpSpPr>
          <p:sp>
            <p:nvSpPr>
              <p:cNvPr id="421" name="Google Shape;421;p35"/>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35"/>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5"/>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5"/>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5" name="Google Shape;425;p35"/>
          <p:cNvGrpSpPr/>
          <p:nvPr/>
        </p:nvGrpSpPr>
        <p:grpSpPr>
          <a:xfrm>
            <a:off x="3778349" y="1767771"/>
            <a:ext cx="5168253" cy="3076440"/>
            <a:chOff x="3702149" y="1767771"/>
            <a:chExt cx="5168253" cy="3076440"/>
          </a:xfrm>
        </p:grpSpPr>
        <p:grpSp>
          <p:nvGrpSpPr>
            <p:cNvPr id="426" name="Google Shape;426;p35"/>
            <p:cNvGrpSpPr/>
            <p:nvPr/>
          </p:nvGrpSpPr>
          <p:grpSpPr>
            <a:xfrm rot="-1089589">
              <a:off x="3796566" y="3734813"/>
              <a:ext cx="1407020" cy="830742"/>
              <a:chOff x="4778337" y="5141250"/>
              <a:chExt cx="1335335" cy="788417"/>
            </a:xfrm>
          </p:grpSpPr>
          <p:sp>
            <p:nvSpPr>
              <p:cNvPr id="427" name="Google Shape;427;p35"/>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5"/>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5"/>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5"/>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5"/>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5"/>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5"/>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35"/>
            <p:cNvGrpSpPr/>
            <p:nvPr/>
          </p:nvGrpSpPr>
          <p:grpSpPr>
            <a:xfrm rot="-359516">
              <a:off x="4172069" y="3301439"/>
              <a:ext cx="1105211" cy="1193263"/>
              <a:chOff x="4921769" y="3642162"/>
              <a:chExt cx="1048829" cy="1132389"/>
            </a:xfrm>
          </p:grpSpPr>
          <p:sp>
            <p:nvSpPr>
              <p:cNvPr id="435" name="Google Shape;435;p35"/>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5"/>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5"/>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5"/>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9" name="Google Shape;439;p35"/>
              <p:cNvGrpSpPr/>
              <p:nvPr/>
            </p:nvGrpSpPr>
            <p:grpSpPr>
              <a:xfrm>
                <a:off x="5242608" y="4480691"/>
                <a:ext cx="420919" cy="42073"/>
                <a:chOff x="2422386" y="2810148"/>
                <a:chExt cx="549503" cy="54926"/>
              </a:xfrm>
            </p:grpSpPr>
            <p:sp>
              <p:nvSpPr>
                <p:cNvPr id="440" name="Google Shape;440;p35"/>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5"/>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2" name="Google Shape;442;p35"/>
            <p:cNvGrpSpPr/>
            <p:nvPr/>
          </p:nvGrpSpPr>
          <p:grpSpPr>
            <a:xfrm rot="-736122" flipH="1">
              <a:off x="7494951" y="2644925"/>
              <a:ext cx="1105113" cy="1193158"/>
              <a:chOff x="4921769" y="3642162"/>
              <a:chExt cx="1048829" cy="1132389"/>
            </a:xfrm>
          </p:grpSpPr>
          <p:sp>
            <p:nvSpPr>
              <p:cNvPr id="443" name="Google Shape;443;p35"/>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35"/>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5"/>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35"/>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7" name="Google Shape;447;p35"/>
              <p:cNvGrpSpPr/>
              <p:nvPr/>
            </p:nvGrpSpPr>
            <p:grpSpPr>
              <a:xfrm>
                <a:off x="5242608" y="4480691"/>
                <a:ext cx="420919" cy="42073"/>
                <a:chOff x="2422386" y="2810148"/>
                <a:chExt cx="549503" cy="54926"/>
              </a:xfrm>
            </p:grpSpPr>
            <p:sp>
              <p:nvSpPr>
                <p:cNvPr id="448" name="Google Shape;448;p35"/>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5"/>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50" name="Google Shape;450;p35"/>
            <p:cNvGrpSpPr/>
            <p:nvPr/>
          </p:nvGrpSpPr>
          <p:grpSpPr>
            <a:xfrm rot="2699781" flipH="1">
              <a:off x="7440472" y="3361172"/>
              <a:ext cx="852254" cy="1384495"/>
              <a:chOff x="6434831" y="3097962"/>
              <a:chExt cx="804739" cy="1313905"/>
            </a:xfrm>
          </p:grpSpPr>
          <p:sp>
            <p:nvSpPr>
              <p:cNvPr id="451" name="Google Shape;451;p35"/>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5"/>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3" name="Google Shape;453;p35"/>
            <p:cNvGrpSpPr/>
            <p:nvPr/>
          </p:nvGrpSpPr>
          <p:grpSpPr>
            <a:xfrm rot="-648163">
              <a:off x="5232656" y="1871574"/>
              <a:ext cx="541764" cy="1197392"/>
              <a:chOff x="2770354" y="3061567"/>
              <a:chExt cx="434552" cy="960521"/>
            </a:xfrm>
          </p:grpSpPr>
          <p:sp>
            <p:nvSpPr>
              <p:cNvPr id="454" name="Google Shape;454;p35"/>
              <p:cNvSpPr/>
              <p:nvPr/>
            </p:nvSpPr>
            <p:spPr>
              <a:xfrm>
                <a:off x="2770354" y="3061567"/>
                <a:ext cx="434552" cy="960521"/>
              </a:xfrm>
              <a:custGeom>
                <a:avLst/>
                <a:gdLst/>
                <a:ahLst/>
                <a:cxnLst/>
                <a:rect l="l" t="t" r="r" b="b"/>
                <a:pathLst>
                  <a:path w="434552" h="960521" extrusionOk="0">
                    <a:moveTo>
                      <a:pt x="424799" y="448"/>
                    </a:moveTo>
                    <a:cubicBezTo>
                      <a:pt x="444431" y="169702"/>
                      <a:pt x="414129" y="926774"/>
                      <a:pt x="434802" y="957436"/>
                    </a:cubicBezTo>
                    <a:cubicBezTo>
                      <a:pt x="347497" y="957436"/>
                      <a:pt x="40741" y="964794"/>
                      <a:pt x="249" y="957435"/>
                    </a:cubicBezTo>
                    <a:cubicBezTo>
                      <a:pt x="13746" y="910829"/>
                      <a:pt x="23563" y="31440"/>
                      <a:pt x="7612" y="14270"/>
                    </a:cubicBezTo>
                    <a:cubicBezTo>
                      <a:pt x="-8339" y="-2901"/>
                      <a:pt x="424799" y="448"/>
                      <a:pt x="424799" y="44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5"/>
              <p:cNvSpPr/>
              <p:nvPr/>
            </p:nvSpPr>
            <p:spPr>
              <a:xfrm>
                <a:off x="2792942" y="3108470"/>
                <a:ext cx="389378" cy="866714"/>
              </a:xfrm>
              <a:custGeom>
                <a:avLst/>
                <a:gdLst/>
                <a:ahLst/>
                <a:cxnLst/>
                <a:rect l="l" t="t" r="r" b="b"/>
                <a:pathLst>
                  <a:path w="389378" h="866714" extrusionOk="0">
                    <a:moveTo>
                      <a:pt x="249" y="863951"/>
                    </a:moveTo>
                    <a:cubicBezTo>
                      <a:pt x="9709" y="831274"/>
                      <a:pt x="17174" y="344954"/>
                      <a:pt x="13277" y="122396"/>
                    </a:cubicBezTo>
                    <a:cubicBezTo>
                      <a:pt x="18167" y="122788"/>
                      <a:pt x="23119" y="122984"/>
                      <a:pt x="28133" y="122985"/>
                    </a:cubicBezTo>
                    <a:cubicBezTo>
                      <a:pt x="107090" y="122985"/>
                      <a:pt x="171088" y="73835"/>
                      <a:pt x="171088" y="13214"/>
                    </a:cubicBezTo>
                    <a:cubicBezTo>
                      <a:pt x="171089" y="9165"/>
                      <a:pt x="170803" y="5121"/>
                      <a:pt x="170230" y="1113"/>
                    </a:cubicBezTo>
                    <a:cubicBezTo>
                      <a:pt x="271902" y="-437"/>
                      <a:pt x="383343" y="421"/>
                      <a:pt x="383343" y="421"/>
                    </a:cubicBezTo>
                    <a:cubicBezTo>
                      <a:pt x="396505" y="113953"/>
                      <a:pt x="384780" y="520544"/>
                      <a:pt x="385566" y="733150"/>
                    </a:cubicBezTo>
                    <a:cubicBezTo>
                      <a:pt x="313691" y="738917"/>
                      <a:pt x="257664" y="785586"/>
                      <a:pt x="257664" y="842311"/>
                    </a:cubicBezTo>
                    <a:cubicBezTo>
                      <a:pt x="257664" y="850136"/>
                      <a:pt x="258735" y="857925"/>
                      <a:pt x="260849" y="865459"/>
                    </a:cubicBezTo>
                    <a:cubicBezTo>
                      <a:pt x="153367" y="866927"/>
                      <a:pt x="24380" y="868332"/>
                      <a:pt x="249" y="863951"/>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35"/>
              <p:cNvSpPr/>
              <p:nvPr/>
            </p:nvSpPr>
            <p:spPr>
              <a:xfrm rot="-4052055">
                <a:off x="2851446" y="3405397"/>
                <a:ext cx="272625" cy="272505"/>
              </a:xfrm>
              <a:custGeom>
                <a:avLst/>
                <a:gdLst/>
                <a:ahLst/>
                <a:cxnLst/>
                <a:rect l="l" t="t" r="r" b="b"/>
                <a:pathLst>
                  <a:path w="272362" h="272242" extrusionOk="0">
                    <a:moveTo>
                      <a:pt x="272611" y="136305"/>
                    </a:moveTo>
                    <a:cubicBezTo>
                      <a:pt x="272611" y="211483"/>
                      <a:pt x="211641" y="272427"/>
                      <a:pt x="136430" y="272427"/>
                    </a:cubicBezTo>
                    <a:cubicBezTo>
                      <a:pt x="61219" y="272427"/>
                      <a:pt x="249" y="211483"/>
                      <a:pt x="249" y="136305"/>
                    </a:cubicBezTo>
                    <a:cubicBezTo>
                      <a:pt x="249" y="61128"/>
                      <a:pt x="61219" y="184"/>
                      <a:pt x="136430" y="184"/>
                    </a:cubicBezTo>
                    <a:cubicBezTo>
                      <a:pt x="211641" y="184"/>
                      <a:pt x="272611" y="61127"/>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35"/>
              <p:cNvSpPr/>
              <p:nvPr/>
            </p:nvSpPr>
            <p:spPr>
              <a:xfrm>
                <a:off x="2876078" y="3478102"/>
                <a:ext cx="223106" cy="127449"/>
              </a:xfrm>
              <a:custGeom>
                <a:avLst/>
                <a:gdLst/>
                <a:ahLst/>
                <a:cxnLst/>
                <a:rect l="l" t="t" r="r" b="b"/>
                <a:pathLst>
                  <a:path w="223106" h="127449" extrusionOk="0">
                    <a:moveTo>
                      <a:pt x="77131" y="127634"/>
                    </a:moveTo>
                    <a:cubicBezTo>
                      <a:pt x="108017" y="127634"/>
                      <a:pt x="116488" y="101368"/>
                      <a:pt x="122561" y="76514"/>
                    </a:cubicBezTo>
                    <a:lnTo>
                      <a:pt x="168743" y="76514"/>
                    </a:lnTo>
                    <a:cubicBezTo>
                      <a:pt x="167196" y="88933"/>
                      <a:pt x="163109" y="100901"/>
                      <a:pt x="156737" y="111675"/>
                    </a:cubicBezTo>
                    <a:lnTo>
                      <a:pt x="179775" y="121023"/>
                    </a:lnTo>
                    <a:cubicBezTo>
                      <a:pt x="187926" y="107528"/>
                      <a:pt x="192666" y="92251"/>
                      <a:pt x="193582" y="76514"/>
                    </a:cubicBezTo>
                    <a:lnTo>
                      <a:pt x="223355" y="76514"/>
                    </a:lnTo>
                    <a:lnTo>
                      <a:pt x="223355" y="51304"/>
                    </a:lnTo>
                    <a:lnTo>
                      <a:pt x="192741" y="51304"/>
                    </a:lnTo>
                    <a:cubicBezTo>
                      <a:pt x="187878" y="18919"/>
                      <a:pt x="168509" y="3604"/>
                      <a:pt x="146245" y="3604"/>
                    </a:cubicBezTo>
                    <a:cubicBezTo>
                      <a:pt x="116476" y="3604"/>
                      <a:pt x="107340" y="27500"/>
                      <a:pt x="101268" y="51304"/>
                    </a:cubicBezTo>
                    <a:lnTo>
                      <a:pt x="55171" y="51304"/>
                    </a:lnTo>
                    <a:cubicBezTo>
                      <a:pt x="57118" y="36470"/>
                      <a:pt x="62876" y="22392"/>
                      <a:pt x="71885" y="10444"/>
                    </a:cubicBezTo>
                    <a:lnTo>
                      <a:pt x="48847" y="184"/>
                    </a:lnTo>
                    <a:cubicBezTo>
                      <a:pt x="39256" y="11305"/>
                      <a:pt x="32247" y="30651"/>
                      <a:pt x="30261" y="51304"/>
                    </a:cubicBezTo>
                    <a:lnTo>
                      <a:pt x="249" y="51304"/>
                    </a:lnTo>
                    <a:lnTo>
                      <a:pt x="249" y="76514"/>
                    </a:lnTo>
                    <a:lnTo>
                      <a:pt x="30434" y="76514"/>
                    </a:lnTo>
                    <a:cubicBezTo>
                      <a:pt x="34469" y="111132"/>
                      <a:pt x="54349" y="127634"/>
                      <a:pt x="77131" y="127634"/>
                    </a:cubicBezTo>
                    <a:close/>
                    <a:moveTo>
                      <a:pt x="147613" y="33016"/>
                    </a:moveTo>
                    <a:cubicBezTo>
                      <a:pt x="156548" y="33016"/>
                      <a:pt x="164107" y="38504"/>
                      <a:pt x="167446" y="51304"/>
                    </a:cubicBezTo>
                    <a:lnTo>
                      <a:pt x="129193" y="51304"/>
                    </a:lnTo>
                    <a:cubicBezTo>
                      <a:pt x="132920" y="40521"/>
                      <a:pt x="138041" y="33016"/>
                      <a:pt x="147613" y="33016"/>
                    </a:cubicBezTo>
                    <a:close/>
                    <a:moveTo>
                      <a:pt x="55381" y="76514"/>
                    </a:moveTo>
                    <a:lnTo>
                      <a:pt x="94882" y="76514"/>
                    </a:lnTo>
                    <a:cubicBezTo>
                      <a:pt x="91020" y="89218"/>
                      <a:pt x="85824" y="98451"/>
                      <a:pt x="75078" y="98451"/>
                    </a:cubicBezTo>
                    <a:cubicBezTo>
                      <a:pt x="65630" y="98451"/>
                      <a:pt x="58068" y="91785"/>
                      <a:pt x="55381" y="7651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8" name="Google Shape;458;p35"/>
              <p:cNvGrpSpPr/>
              <p:nvPr/>
            </p:nvGrpSpPr>
            <p:grpSpPr>
              <a:xfrm>
                <a:off x="2961439" y="3320235"/>
                <a:ext cx="52383" cy="443184"/>
                <a:chOff x="2961439" y="3320235"/>
                <a:chExt cx="52383" cy="443184"/>
              </a:xfrm>
            </p:grpSpPr>
            <p:sp>
              <p:nvSpPr>
                <p:cNvPr id="459" name="Google Shape;459;p35"/>
                <p:cNvSpPr/>
                <p:nvPr/>
              </p:nvSpPr>
              <p:spPr>
                <a:xfrm>
                  <a:off x="2961439" y="3711059"/>
                  <a:ext cx="52383" cy="52360"/>
                </a:xfrm>
                <a:custGeom>
                  <a:avLst/>
                  <a:gdLst/>
                  <a:ahLst/>
                  <a:cxnLst/>
                  <a:rect l="l" t="t" r="r" b="b"/>
                  <a:pathLst>
                    <a:path w="52383" h="52360" extrusionOk="0">
                      <a:moveTo>
                        <a:pt x="26440" y="52544"/>
                      </a:moveTo>
                      <a:cubicBezTo>
                        <a:pt x="11975" y="52544"/>
                        <a:pt x="249" y="40823"/>
                        <a:pt x="249" y="26364"/>
                      </a:cubicBezTo>
                      <a:cubicBezTo>
                        <a:pt x="249" y="11905"/>
                        <a:pt x="11976" y="184"/>
                        <a:pt x="26441" y="184"/>
                      </a:cubicBezTo>
                      <a:cubicBezTo>
                        <a:pt x="40906" y="184"/>
                        <a:pt x="52632" y="11905"/>
                        <a:pt x="52632" y="26364"/>
                      </a:cubicBezTo>
                      <a:cubicBezTo>
                        <a:pt x="52632" y="40823"/>
                        <a:pt x="40906" y="52544"/>
                        <a:pt x="26440" y="525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5"/>
                <p:cNvSpPr/>
                <p:nvPr/>
              </p:nvSpPr>
              <p:spPr>
                <a:xfrm>
                  <a:off x="2961439" y="3320235"/>
                  <a:ext cx="52383" cy="52360"/>
                </a:xfrm>
                <a:custGeom>
                  <a:avLst/>
                  <a:gdLst/>
                  <a:ahLst/>
                  <a:cxnLst/>
                  <a:rect l="l" t="t" r="r" b="b"/>
                  <a:pathLst>
                    <a:path w="52383" h="52360" extrusionOk="0">
                      <a:moveTo>
                        <a:pt x="26441" y="52545"/>
                      </a:moveTo>
                      <a:cubicBezTo>
                        <a:pt x="11976" y="52545"/>
                        <a:pt x="249" y="40823"/>
                        <a:pt x="249" y="26364"/>
                      </a:cubicBezTo>
                      <a:cubicBezTo>
                        <a:pt x="249" y="11905"/>
                        <a:pt x="11976" y="184"/>
                        <a:pt x="26441" y="184"/>
                      </a:cubicBezTo>
                      <a:cubicBezTo>
                        <a:pt x="40906" y="184"/>
                        <a:pt x="52633" y="11905"/>
                        <a:pt x="52633" y="26364"/>
                      </a:cubicBezTo>
                      <a:cubicBezTo>
                        <a:pt x="52632" y="40823"/>
                        <a:pt x="40906" y="52544"/>
                        <a:pt x="26441" y="525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1" name="Google Shape;461;p35"/>
            <p:cNvGrpSpPr/>
            <p:nvPr/>
          </p:nvGrpSpPr>
          <p:grpSpPr>
            <a:xfrm rot="-648163">
              <a:off x="5256009" y="1925632"/>
              <a:ext cx="1020287" cy="1290920"/>
              <a:chOff x="2781107" y="3085810"/>
              <a:chExt cx="818378" cy="1035547"/>
            </a:xfrm>
          </p:grpSpPr>
          <p:sp>
            <p:nvSpPr>
              <p:cNvPr id="462" name="Google Shape;462;p35"/>
              <p:cNvSpPr/>
              <p:nvPr/>
            </p:nvSpPr>
            <p:spPr>
              <a:xfrm>
                <a:off x="2781107" y="3085810"/>
                <a:ext cx="818378" cy="1035547"/>
              </a:xfrm>
              <a:custGeom>
                <a:avLst/>
                <a:gdLst/>
                <a:ahLst/>
                <a:cxnLst/>
                <a:rect l="l" t="t" r="r" b="b"/>
                <a:pathLst>
                  <a:path w="818378" h="1035547" extrusionOk="0">
                    <a:moveTo>
                      <a:pt x="818627" y="182067"/>
                    </a:moveTo>
                    <a:cubicBezTo>
                      <a:pt x="757923" y="341286"/>
                      <a:pt x="381601" y="998994"/>
                      <a:pt x="385789" y="1035732"/>
                    </a:cubicBezTo>
                    <a:cubicBezTo>
                      <a:pt x="308331" y="995470"/>
                      <a:pt x="32777" y="860535"/>
                      <a:pt x="249" y="835333"/>
                    </a:cubicBezTo>
                    <a:cubicBezTo>
                      <a:pt x="33736" y="800208"/>
                      <a:pt x="448340" y="24531"/>
                      <a:pt x="442114" y="1941"/>
                    </a:cubicBezTo>
                    <a:cubicBezTo>
                      <a:pt x="435887" y="-20649"/>
                      <a:pt x="818627" y="182067"/>
                      <a:pt x="818627" y="1820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35"/>
              <p:cNvSpPr/>
              <p:nvPr/>
            </p:nvSpPr>
            <p:spPr>
              <a:xfrm>
                <a:off x="2822647" y="3202917"/>
                <a:ext cx="738461" cy="808648"/>
              </a:xfrm>
              <a:custGeom>
                <a:avLst/>
                <a:gdLst/>
                <a:ahLst/>
                <a:cxnLst/>
                <a:rect l="l" t="t" r="r" b="b"/>
                <a:pathLst>
                  <a:path w="738461" h="808648" extrusionOk="0">
                    <a:moveTo>
                      <a:pt x="249" y="687316"/>
                    </a:moveTo>
                    <a:cubicBezTo>
                      <a:pt x="23725" y="662687"/>
                      <a:pt x="254816" y="234661"/>
                      <a:pt x="354083" y="35407"/>
                    </a:cubicBezTo>
                    <a:cubicBezTo>
                      <a:pt x="358240" y="38010"/>
                      <a:pt x="362543" y="40468"/>
                      <a:pt x="366992" y="42781"/>
                    </a:cubicBezTo>
                    <a:cubicBezTo>
                      <a:pt x="437044" y="79192"/>
                      <a:pt x="516509" y="65100"/>
                      <a:pt x="544489" y="11316"/>
                    </a:cubicBezTo>
                    <a:cubicBezTo>
                      <a:pt x="546359" y="7725"/>
                      <a:pt x="547972" y="4004"/>
                      <a:pt x="549314" y="184"/>
                    </a:cubicBezTo>
                    <a:cubicBezTo>
                      <a:pt x="640233" y="45695"/>
                      <a:pt x="738710" y="97849"/>
                      <a:pt x="738710" y="97849"/>
                    </a:cubicBezTo>
                    <a:cubicBezTo>
                      <a:pt x="697984" y="204645"/>
                      <a:pt x="499915" y="559971"/>
                      <a:pt x="402480" y="748960"/>
                    </a:cubicBezTo>
                    <a:cubicBezTo>
                      <a:pt x="336049" y="720931"/>
                      <a:pt x="264801" y="736499"/>
                      <a:pt x="238619" y="786826"/>
                    </a:cubicBezTo>
                    <a:cubicBezTo>
                      <a:pt x="235007" y="793769"/>
                      <a:pt x="232362" y="801173"/>
                      <a:pt x="230760" y="808833"/>
                    </a:cubicBezTo>
                    <a:cubicBezTo>
                      <a:pt x="134723" y="760568"/>
                      <a:pt x="19636" y="702331"/>
                      <a:pt x="249" y="687316"/>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5"/>
              <p:cNvSpPr/>
              <p:nvPr/>
            </p:nvSpPr>
            <p:spPr>
              <a:xfrm rot="-1048943">
                <a:off x="3057745" y="3462038"/>
                <a:ext cx="271987" cy="271868"/>
              </a:xfrm>
              <a:custGeom>
                <a:avLst/>
                <a:gdLst/>
                <a:ahLst/>
                <a:cxnLst/>
                <a:rect l="l" t="t" r="r" b="b"/>
                <a:pathLst>
                  <a:path w="272361" h="272242" extrusionOk="0">
                    <a:moveTo>
                      <a:pt x="272611" y="136305"/>
                    </a:moveTo>
                    <a:cubicBezTo>
                      <a:pt x="272611" y="211483"/>
                      <a:pt x="211641" y="272426"/>
                      <a:pt x="136430" y="272426"/>
                    </a:cubicBezTo>
                    <a:cubicBezTo>
                      <a:pt x="61219" y="272426"/>
                      <a:pt x="249" y="211483"/>
                      <a:pt x="249" y="136305"/>
                    </a:cubicBezTo>
                    <a:cubicBezTo>
                      <a:pt x="249" y="61128"/>
                      <a:pt x="61219" y="184"/>
                      <a:pt x="136430" y="184"/>
                    </a:cubicBezTo>
                    <a:cubicBezTo>
                      <a:pt x="211641" y="184"/>
                      <a:pt x="272611" y="61128"/>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5"/>
              <p:cNvSpPr/>
              <p:nvPr/>
            </p:nvSpPr>
            <p:spPr>
              <a:xfrm>
                <a:off x="3089251" y="3512397"/>
                <a:ext cx="209578" cy="167588"/>
              </a:xfrm>
              <a:custGeom>
                <a:avLst/>
                <a:gdLst/>
                <a:ahLst/>
                <a:cxnLst/>
                <a:rect l="l" t="t" r="r" b="b"/>
                <a:pathLst>
                  <a:path w="209578" h="167588" extrusionOk="0">
                    <a:moveTo>
                      <a:pt x="44864" y="126303"/>
                    </a:moveTo>
                    <a:cubicBezTo>
                      <a:pt x="72267" y="140547"/>
                      <a:pt x="91906" y="121149"/>
                      <a:pt x="108765" y="101899"/>
                    </a:cubicBezTo>
                    <a:lnTo>
                      <a:pt x="149738" y="123196"/>
                    </a:lnTo>
                    <a:cubicBezTo>
                      <a:pt x="142634" y="133501"/>
                      <a:pt x="133484" y="142235"/>
                      <a:pt x="122858" y="148854"/>
                    </a:cubicBezTo>
                    <a:lnTo>
                      <a:pt x="138983" y="167772"/>
                    </a:lnTo>
                    <a:cubicBezTo>
                      <a:pt x="152444" y="159559"/>
                      <a:pt x="163699" y="148190"/>
                      <a:pt x="171776" y="134651"/>
                    </a:cubicBezTo>
                    <a:lnTo>
                      <a:pt x="198191" y="148381"/>
                    </a:lnTo>
                    <a:lnTo>
                      <a:pt x="209827" y="126015"/>
                    </a:lnTo>
                    <a:lnTo>
                      <a:pt x="182666" y="111897"/>
                    </a:lnTo>
                    <a:cubicBezTo>
                      <a:pt x="193299" y="80921"/>
                      <a:pt x="183184" y="58402"/>
                      <a:pt x="163431" y="48134"/>
                    </a:cubicBezTo>
                    <a:cubicBezTo>
                      <a:pt x="137020" y="34406"/>
                      <a:pt x="117885" y="51395"/>
                      <a:pt x="101510" y="69713"/>
                    </a:cubicBezTo>
                    <a:lnTo>
                      <a:pt x="60612" y="48455"/>
                    </a:lnTo>
                    <a:cubicBezTo>
                      <a:pt x="69186" y="36191"/>
                      <a:pt x="80793" y="26357"/>
                      <a:pt x="94301" y="19911"/>
                    </a:cubicBezTo>
                    <a:lnTo>
                      <a:pt x="78597" y="184"/>
                    </a:lnTo>
                    <a:cubicBezTo>
                      <a:pt x="64954" y="5628"/>
                      <a:pt x="49807" y="19560"/>
                      <a:pt x="38511" y="36967"/>
                    </a:cubicBezTo>
                    <a:lnTo>
                      <a:pt x="11885" y="23127"/>
                    </a:lnTo>
                    <a:lnTo>
                      <a:pt x="249" y="45493"/>
                    </a:lnTo>
                    <a:lnTo>
                      <a:pt x="27029" y="59414"/>
                    </a:lnTo>
                    <a:cubicBezTo>
                      <a:pt x="14631" y="91988"/>
                      <a:pt x="24651" y="115797"/>
                      <a:pt x="44864" y="126303"/>
                    </a:cubicBezTo>
                    <a:close/>
                    <a:moveTo>
                      <a:pt x="151070" y="74859"/>
                    </a:moveTo>
                    <a:cubicBezTo>
                      <a:pt x="158997" y="78980"/>
                      <a:pt x="163170" y="87336"/>
                      <a:pt x="160224" y="100232"/>
                    </a:cubicBezTo>
                    <a:lnTo>
                      <a:pt x="126285" y="82591"/>
                    </a:lnTo>
                    <a:cubicBezTo>
                      <a:pt x="134569" y="74743"/>
                      <a:pt x="142577" y="70445"/>
                      <a:pt x="151070" y="74859"/>
                    </a:cubicBezTo>
                    <a:close/>
                    <a:moveTo>
                      <a:pt x="49163" y="70918"/>
                    </a:moveTo>
                    <a:lnTo>
                      <a:pt x="84209" y="89135"/>
                    </a:lnTo>
                    <a:cubicBezTo>
                      <a:pt x="74917" y="98624"/>
                      <a:pt x="66047" y="104420"/>
                      <a:pt x="56513" y="99464"/>
                    </a:cubicBezTo>
                    <a:cubicBezTo>
                      <a:pt x="48130" y="95107"/>
                      <a:pt x="44498" y="85706"/>
                      <a:pt x="49163" y="709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6" name="Google Shape;466;p35"/>
              <p:cNvGrpSpPr/>
              <p:nvPr/>
            </p:nvGrpSpPr>
            <p:grpSpPr>
              <a:xfrm>
                <a:off x="3077647" y="3398410"/>
                <a:ext cx="232785" cy="399114"/>
                <a:chOff x="3077647" y="3398410"/>
                <a:chExt cx="232785" cy="399114"/>
              </a:xfrm>
            </p:grpSpPr>
            <p:sp>
              <p:nvSpPr>
                <p:cNvPr id="467" name="Google Shape;467;p35"/>
                <p:cNvSpPr/>
                <p:nvPr/>
              </p:nvSpPr>
              <p:spPr>
                <a:xfrm>
                  <a:off x="3077647" y="3745154"/>
                  <a:ext cx="52394" cy="52370"/>
                </a:xfrm>
                <a:custGeom>
                  <a:avLst/>
                  <a:gdLst/>
                  <a:ahLst/>
                  <a:cxnLst/>
                  <a:rect l="l" t="t" r="r" b="b"/>
                  <a:pathLst>
                    <a:path w="52394" h="52370" extrusionOk="0">
                      <a:moveTo>
                        <a:pt x="14362" y="49597"/>
                      </a:moveTo>
                      <a:cubicBezTo>
                        <a:pt x="1529" y="42926"/>
                        <a:pt x="-3465" y="27119"/>
                        <a:pt x="3209" y="14291"/>
                      </a:cubicBezTo>
                      <a:cubicBezTo>
                        <a:pt x="9882" y="1463"/>
                        <a:pt x="25696" y="-3529"/>
                        <a:pt x="38530" y="3142"/>
                      </a:cubicBezTo>
                      <a:cubicBezTo>
                        <a:pt x="51364" y="9813"/>
                        <a:pt x="56358" y="25620"/>
                        <a:pt x="49684" y="38448"/>
                      </a:cubicBezTo>
                      <a:cubicBezTo>
                        <a:pt x="49684" y="38448"/>
                        <a:pt x="49684" y="38448"/>
                        <a:pt x="49684" y="38448"/>
                      </a:cubicBezTo>
                      <a:cubicBezTo>
                        <a:pt x="43010" y="51276"/>
                        <a:pt x="27196" y="56267"/>
                        <a:pt x="14362" y="495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5"/>
                <p:cNvSpPr/>
                <p:nvPr/>
              </p:nvSpPr>
              <p:spPr>
                <a:xfrm>
                  <a:off x="3258038" y="3398410"/>
                  <a:ext cx="52394" cy="52371"/>
                </a:xfrm>
                <a:custGeom>
                  <a:avLst/>
                  <a:gdLst/>
                  <a:ahLst/>
                  <a:cxnLst/>
                  <a:rect l="l" t="t" r="r" b="b"/>
                  <a:pathLst>
                    <a:path w="52394" h="52371" extrusionOk="0">
                      <a:moveTo>
                        <a:pt x="14362" y="49597"/>
                      </a:moveTo>
                      <a:cubicBezTo>
                        <a:pt x="1528" y="42926"/>
                        <a:pt x="-3465" y="27119"/>
                        <a:pt x="3209" y="14291"/>
                      </a:cubicBezTo>
                      <a:cubicBezTo>
                        <a:pt x="9882" y="1463"/>
                        <a:pt x="25696" y="-3529"/>
                        <a:pt x="38530" y="3142"/>
                      </a:cubicBezTo>
                      <a:cubicBezTo>
                        <a:pt x="51364" y="9813"/>
                        <a:pt x="56357" y="25620"/>
                        <a:pt x="49684" y="38448"/>
                      </a:cubicBezTo>
                      <a:cubicBezTo>
                        <a:pt x="43010" y="51276"/>
                        <a:pt x="27196" y="56268"/>
                        <a:pt x="14362" y="495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9" name="Google Shape;469;p35"/>
            <p:cNvGrpSpPr/>
            <p:nvPr/>
          </p:nvGrpSpPr>
          <p:grpSpPr>
            <a:xfrm rot="-648163">
              <a:off x="5551324" y="2180131"/>
              <a:ext cx="1199069" cy="1226226"/>
              <a:chOff x="2990034" y="3287473"/>
              <a:chExt cx="961780" cy="983651"/>
            </a:xfrm>
          </p:grpSpPr>
          <p:sp>
            <p:nvSpPr>
              <p:cNvPr id="470" name="Google Shape;470;p35"/>
              <p:cNvSpPr/>
              <p:nvPr/>
            </p:nvSpPr>
            <p:spPr>
              <a:xfrm>
                <a:off x="2990034" y="3287473"/>
                <a:ext cx="961780" cy="983651"/>
              </a:xfrm>
              <a:custGeom>
                <a:avLst/>
                <a:gdLst/>
                <a:ahLst/>
                <a:cxnLst/>
                <a:rect l="l" t="t" r="r" b="b"/>
                <a:pathLst>
                  <a:path w="961780" h="983651" extrusionOk="0">
                    <a:moveTo>
                      <a:pt x="962029" y="274518"/>
                    </a:moveTo>
                    <a:cubicBezTo>
                      <a:pt x="861460" y="412094"/>
                      <a:pt x="324909" y="947295"/>
                      <a:pt x="319255" y="983835"/>
                    </a:cubicBezTo>
                    <a:cubicBezTo>
                      <a:pt x="255164" y="924578"/>
                      <a:pt x="24975" y="721773"/>
                      <a:pt x="249" y="688887"/>
                    </a:cubicBezTo>
                    <a:cubicBezTo>
                      <a:pt x="41819" y="663834"/>
                      <a:pt x="646425" y="24935"/>
                      <a:pt x="646380" y="1503"/>
                    </a:cubicBezTo>
                    <a:cubicBezTo>
                      <a:pt x="646335" y="-21929"/>
                      <a:pt x="962029" y="274518"/>
                      <a:pt x="962029" y="274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5"/>
              <p:cNvSpPr/>
              <p:nvPr/>
            </p:nvSpPr>
            <p:spPr>
              <a:xfrm>
                <a:off x="3038259" y="3421776"/>
                <a:ext cx="867857" cy="713523"/>
              </a:xfrm>
              <a:custGeom>
                <a:avLst/>
                <a:gdLst/>
                <a:ahLst/>
                <a:cxnLst/>
                <a:rect l="l" t="t" r="r" b="b"/>
                <a:pathLst>
                  <a:path w="867857" h="713523" extrusionOk="0">
                    <a:moveTo>
                      <a:pt x="249" y="535720"/>
                    </a:moveTo>
                    <a:cubicBezTo>
                      <a:pt x="29392" y="518153"/>
                      <a:pt x="365247" y="166210"/>
                      <a:pt x="513578" y="184"/>
                    </a:cubicBezTo>
                    <a:cubicBezTo>
                      <a:pt x="516901" y="3792"/>
                      <a:pt x="520403" y="7297"/>
                      <a:pt x="524084" y="10700"/>
                    </a:cubicBezTo>
                    <a:cubicBezTo>
                      <a:pt x="582047" y="64292"/>
                      <a:pt x="662417" y="71648"/>
                      <a:pt x="703598" y="27146"/>
                    </a:cubicBezTo>
                    <a:cubicBezTo>
                      <a:pt x="706350" y="24175"/>
                      <a:pt x="708887" y="21012"/>
                      <a:pt x="711189" y="17681"/>
                    </a:cubicBezTo>
                    <a:cubicBezTo>
                      <a:pt x="786880" y="85551"/>
                      <a:pt x="868107" y="161821"/>
                      <a:pt x="868107" y="161821"/>
                    </a:cubicBezTo>
                    <a:cubicBezTo>
                      <a:pt x="800643" y="254098"/>
                      <a:pt x="515823" y="544620"/>
                      <a:pt x="371969" y="701229"/>
                    </a:cubicBezTo>
                    <a:cubicBezTo>
                      <a:pt x="315288" y="656677"/>
                      <a:pt x="242454" y="652910"/>
                      <a:pt x="203919" y="694552"/>
                    </a:cubicBezTo>
                    <a:cubicBezTo>
                      <a:pt x="198603" y="700296"/>
                      <a:pt x="194098" y="706741"/>
                      <a:pt x="190531" y="713707"/>
                    </a:cubicBezTo>
                    <a:cubicBezTo>
                      <a:pt x="110631" y="641832"/>
                      <a:pt x="14987" y="555315"/>
                      <a:pt x="249" y="535720"/>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5"/>
              <p:cNvSpPr/>
              <p:nvPr/>
            </p:nvSpPr>
            <p:spPr>
              <a:xfrm rot="-4416143">
                <a:off x="3337405" y="3637189"/>
                <a:ext cx="272552" cy="272432"/>
              </a:xfrm>
              <a:custGeom>
                <a:avLst/>
                <a:gdLst/>
                <a:ahLst/>
                <a:cxnLst/>
                <a:rect l="l" t="t" r="r" b="b"/>
                <a:pathLst>
                  <a:path w="272361" h="272241" extrusionOk="0">
                    <a:moveTo>
                      <a:pt x="272611" y="136305"/>
                    </a:moveTo>
                    <a:cubicBezTo>
                      <a:pt x="272611" y="211482"/>
                      <a:pt x="211640" y="272426"/>
                      <a:pt x="136430" y="272426"/>
                    </a:cubicBezTo>
                    <a:cubicBezTo>
                      <a:pt x="61219" y="272426"/>
                      <a:pt x="249" y="211482"/>
                      <a:pt x="249" y="136305"/>
                    </a:cubicBezTo>
                    <a:cubicBezTo>
                      <a:pt x="249" y="61127"/>
                      <a:pt x="61219" y="184"/>
                      <a:pt x="136430" y="184"/>
                    </a:cubicBezTo>
                    <a:cubicBezTo>
                      <a:pt x="211640" y="184"/>
                      <a:pt x="272611" y="61128"/>
                      <a:pt x="272611" y="1363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5"/>
              <p:cNvSpPr/>
              <p:nvPr/>
            </p:nvSpPr>
            <p:spPr>
              <a:xfrm>
                <a:off x="3383119" y="3683979"/>
                <a:ext cx="180908" cy="177573"/>
              </a:xfrm>
              <a:custGeom>
                <a:avLst/>
                <a:gdLst/>
                <a:ahLst/>
                <a:cxnLst/>
                <a:rect l="l" t="t" r="r" b="b"/>
                <a:pathLst>
                  <a:path w="180908" h="177573" extrusionOk="0">
                    <a:moveTo>
                      <a:pt x="21961" y="112943"/>
                    </a:moveTo>
                    <a:cubicBezTo>
                      <a:pt x="44634" y="133907"/>
                      <a:pt x="68696" y="120374"/>
                      <a:pt x="90038" y="106250"/>
                    </a:cubicBezTo>
                    <a:lnTo>
                      <a:pt x="123940" y="137596"/>
                    </a:lnTo>
                    <a:cubicBezTo>
                      <a:pt x="114368" y="145663"/>
                      <a:pt x="103238" y="151675"/>
                      <a:pt x="91242" y="155259"/>
                    </a:cubicBezTo>
                    <a:lnTo>
                      <a:pt x="101803" y="177757"/>
                    </a:lnTo>
                    <a:cubicBezTo>
                      <a:pt x="116955" y="173384"/>
                      <a:pt x="130812" y="165386"/>
                      <a:pt x="142175" y="154455"/>
                    </a:cubicBezTo>
                    <a:lnTo>
                      <a:pt x="164032" y="174664"/>
                    </a:lnTo>
                    <a:lnTo>
                      <a:pt x="181158" y="156157"/>
                    </a:lnTo>
                    <a:lnTo>
                      <a:pt x="158684" y="135378"/>
                    </a:lnTo>
                    <a:cubicBezTo>
                      <a:pt x="177115" y="108302"/>
                      <a:pt x="173300" y="83914"/>
                      <a:pt x="156955" y="68802"/>
                    </a:cubicBezTo>
                    <a:cubicBezTo>
                      <a:pt x="135102" y="48597"/>
                      <a:pt x="112162" y="59939"/>
                      <a:pt x="91533" y="73291"/>
                    </a:cubicBezTo>
                    <a:lnTo>
                      <a:pt x="57694" y="42004"/>
                    </a:lnTo>
                    <a:cubicBezTo>
                      <a:pt x="69200" y="32435"/>
                      <a:pt x="82991" y="26009"/>
                      <a:pt x="97721" y="23352"/>
                    </a:cubicBezTo>
                    <a:lnTo>
                      <a:pt x="87779" y="184"/>
                    </a:lnTo>
                    <a:cubicBezTo>
                      <a:pt x="73183" y="1838"/>
                      <a:pt x="54896" y="11283"/>
                      <a:pt x="39406" y="25096"/>
                    </a:cubicBezTo>
                    <a:lnTo>
                      <a:pt x="17375" y="4726"/>
                    </a:lnTo>
                    <a:lnTo>
                      <a:pt x="249" y="23232"/>
                    </a:lnTo>
                    <a:lnTo>
                      <a:pt x="22408" y="43720"/>
                    </a:lnTo>
                    <a:cubicBezTo>
                      <a:pt x="1853" y="71873"/>
                      <a:pt x="5236" y="97480"/>
                      <a:pt x="21961" y="112943"/>
                    </a:cubicBezTo>
                    <a:close/>
                    <a:moveTo>
                      <a:pt x="137979" y="91322"/>
                    </a:moveTo>
                    <a:cubicBezTo>
                      <a:pt x="144539" y="97386"/>
                      <a:pt x="146359" y="106546"/>
                      <a:pt x="140115" y="118209"/>
                    </a:cubicBezTo>
                    <a:lnTo>
                      <a:pt x="112033" y="92245"/>
                    </a:lnTo>
                    <a:cubicBezTo>
                      <a:pt x="122095" y="86859"/>
                      <a:pt x="130953" y="84825"/>
                      <a:pt x="137979" y="91322"/>
                    </a:cubicBezTo>
                    <a:close/>
                    <a:moveTo>
                      <a:pt x="40722" y="60653"/>
                    </a:moveTo>
                    <a:lnTo>
                      <a:pt x="69720" y="87464"/>
                    </a:lnTo>
                    <a:cubicBezTo>
                      <a:pt x="58253" y="94168"/>
                      <a:pt x="48168" y="97420"/>
                      <a:pt x="40279" y="90126"/>
                    </a:cubicBezTo>
                    <a:cubicBezTo>
                      <a:pt x="33343" y="83712"/>
                      <a:pt x="32320" y="73687"/>
                      <a:pt x="40722" y="6065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35"/>
              <p:cNvGrpSpPr/>
              <p:nvPr/>
            </p:nvGrpSpPr>
            <p:grpSpPr>
              <a:xfrm>
                <a:off x="3314631" y="3603857"/>
                <a:ext cx="317885" cy="339265"/>
                <a:chOff x="3314631" y="3603857"/>
                <a:chExt cx="317885" cy="339265"/>
              </a:xfrm>
            </p:grpSpPr>
            <p:sp>
              <p:nvSpPr>
                <p:cNvPr id="475" name="Google Shape;475;p35"/>
                <p:cNvSpPr/>
                <p:nvPr/>
              </p:nvSpPr>
              <p:spPr>
                <a:xfrm>
                  <a:off x="3314631" y="3890762"/>
                  <a:ext cx="52383" cy="52360"/>
                </a:xfrm>
                <a:custGeom>
                  <a:avLst/>
                  <a:gdLst/>
                  <a:ahLst/>
                  <a:cxnLst/>
                  <a:rect l="l" t="t" r="r" b="b"/>
                  <a:pathLst>
                    <a:path w="52383" h="52360" extrusionOk="0">
                      <a:moveTo>
                        <a:pt x="8656" y="45583"/>
                      </a:moveTo>
                      <a:cubicBezTo>
                        <a:pt x="-1963" y="35765"/>
                        <a:pt x="-2609" y="19201"/>
                        <a:pt x="7213" y="8587"/>
                      </a:cubicBezTo>
                      <a:cubicBezTo>
                        <a:pt x="17036" y="-2027"/>
                        <a:pt x="33607" y="-2673"/>
                        <a:pt x="44226" y="7145"/>
                      </a:cubicBezTo>
                      <a:cubicBezTo>
                        <a:pt x="54845" y="16963"/>
                        <a:pt x="55491" y="33527"/>
                        <a:pt x="45668" y="44141"/>
                      </a:cubicBezTo>
                      <a:cubicBezTo>
                        <a:pt x="35846" y="54756"/>
                        <a:pt x="19275" y="55401"/>
                        <a:pt x="8656" y="455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5"/>
                <p:cNvSpPr/>
                <p:nvPr/>
              </p:nvSpPr>
              <p:spPr>
                <a:xfrm>
                  <a:off x="3580133" y="3603857"/>
                  <a:ext cx="52383" cy="52360"/>
                </a:xfrm>
                <a:custGeom>
                  <a:avLst/>
                  <a:gdLst/>
                  <a:ahLst/>
                  <a:cxnLst/>
                  <a:rect l="l" t="t" r="r" b="b"/>
                  <a:pathLst>
                    <a:path w="52383" h="52360" extrusionOk="0">
                      <a:moveTo>
                        <a:pt x="8656" y="45583"/>
                      </a:moveTo>
                      <a:cubicBezTo>
                        <a:pt x="-1963" y="35765"/>
                        <a:pt x="-2609" y="19201"/>
                        <a:pt x="7213" y="8587"/>
                      </a:cubicBezTo>
                      <a:cubicBezTo>
                        <a:pt x="17036" y="-2027"/>
                        <a:pt x="33607" y="-2673"/>
                        <a:pt x="44226" y="7145"/>
                      </a:cubicBezTo>
                      <a:cubicBezTo>
                        <a:pt x="54845" y="16963"/>
                        <a:pt x="55491" y="33527"/>
                        <a:pt x="45669" y="44141"/>
                      </a:cubicBezTo>
                      <a:cubicBezTo>
                        <a:pt x="35846" y="54756"/>
                        <a:pt x="19275" y="55401"/>
                        <a:pt x="8656" y="455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7" name="Google Shape;477;p35"/>
            <p:cNvGrpSpPr/>
            <p:nvPr/>
          </p:nvGrpSpPr>
          <p:grpSpPr>
            <a:xfrm rot="-653518">
              <a:off x="5578212" y="2052621"/>
              <a:ext cx="3168510" cy="1611673"/>
              <a:chOff x="2630883" y="3262708"/>
              <a:chExt cx="2541512" cy="1292864"/>
            </a:xfrm>
          </p:grpSpPr>
          <p:grpSp>
            <p:nvGrpSpPr>
              <p:cNvPr id="478" name="Google Shape;478;p35"/>
              <p:cNvGrpSpPr/>
              <p:nvPr/>
            </p:nvGrpSpPr>
            <p:grpSpPr>
              <a:xfrm>
                <a:off x="2630883" y="3262708"/>
                <a:ext cx="2511443" cy="1287876"/>
                <a:chOff x="2630883" y="3262708"/>
                <a:chExt cx="2511443" cy="1287876"/>
              </a:xfrm>
            </p:grpSpPr>
            <p:sp>
              <p:nvSpPr>
                <p:cNvPr id="479" name="Google Shape;479;p35"/>
                <p:cNvSpPr/>
                <p:nvPr/>
              </p:nvSpPr>
              <p:spPr>
                <a:xfrm>
                  <a:off x="2630883" y="3410147"/>
                  <a:ext cx="2340824" cy="1140437"/>
                </a:xfrm>
                <a:custGeom>
                  <a:avLst/>
                  <a:gdLst/>
                  <a:ahLst/>
                  <a:cxnLst/>
                  <a:rect l="l" t="t" r="r" b="b"/>
                  <a:pathLst>
                    <a:path w="2340824" h="1140437" extrusionOk="0">
                      <a:moveTo>
                        <a:pt x="93228" y="1140438"/>
                      </a:moveTo>
                      <a:lnTo>
                        <a:pt x="0" y="1014625"/>
                      </a:lnTo>
                      <a:lnTo>
                        <a:pt x="1305654" y="48010"/>
                      </a:lnTo>
                      <a:lnTo>
                        <a:pt x="1681376" y="507871"/>
                      </a:lnTo>
                      <a:lnTo>
                        <a:pt x="2234906" y="0"/>
                      </a:lnTo>
                      <a:lnTo>
                        <a:pt x="2340825" y="115339"/>
                      </a:lnTo>
                      <a:lnTo>
                        <a:pt x="1665039" y="735389"/>
                      </a:lnTo>
                      <a:lnTo>
                        <a:pt x="1278835" y="262694"/>
                      </a:lnTo>
                      <a:lnTo>
                        <a:pt x="93228" y="1140438"/>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35"/>
                <p:cNvSpPr/>
                <p:nvPr/>
              </p:nvSpPr>
              <p:spPr>
                <a:xfrm>
                  <a:off x="4730706" y="3262708"/>
                  <a:ext cx="411620" cy="402082"/>
                </a:xfrm>
                <a:custGeom>
                  <a:avLst/>
                  <a:gdLst/>
                  <a:ahLst/>
                  <a:cxnLst/>
                  <a:rect l="l" t="t" r="r" b="b"/>
                  <a:pathLst>
                    <a:path w="411620" h="402082" extrusionOk="0">
                      <a:moveTo>
                        <a:pt x="285174" y="402083"/>
                      </a:moveTo>
                      <a:lnTo>
                        <a:pt x="411620" y="0"/>
                      </a:lnTo>
                      <a:lnTo>
                        <a:pt x="0" y="91546"/>
                      </a:lnTo>
                      <a:lnTo>
                        <a:pt x="285174" y="402083"/>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35"/>
              <p:cNvGrpSpPr/>
              <p:nvPr/>
            </p:nvGrpSpPr>
            <p:grpSpPr>
              <a:xfrm>
                <a:off x="2660953" y="3267695"/>
                <a:ext cx="2511442" cy="1287877"/>
                <a:chOff x="2660953" y="3267695"/>
                <a:chExt cx="2511442" cy="1287877"/>
              </a:xfrm>
            </p:grpSpPr>
            <p:sp>
              <p:nvSpPr>
                <p:cNvPr id="482" name="Google Shape;482;p35"/>
                <p:cNvSpPr/>
                <p:nvPr/>
              </p:nvSpPr>
              <p:spPr>
                <a:xfrm>
                  <a:off x="2660953" y="3415134"/>
                  <a:ext cx="2340824" cy="1140438"/>
                </a:xfrm>
                <a:custGeom>
                  <a:avLst/>
                  <a:gdLst/>
                  <a:ahLst/>
                  <a:cxnLst/>
                  <a:rect l="l" t="t" r="r" b="b"/>
                  <a:pathLst>
                    <a:path w="2340824" h="1140438" extrusionOk="0">
                      <a:moveTo>
                        <a:pt x="93228" y="1140438"/>
                      </a:moveTo>
                      <a:lnTo>
                        <a:pt x="0" y="1014625"/>
                      </a:lnTo>
                      <a:lnTo>
                        <a:pt x="1305654" y="48011"/>
                      </a:lnTo>
                      <a:lnTo>
                        <a:pt x="1681376" y="507871"/>
                      </a:lnTo>
                      <a:lnTo>
                        <a:pt x="2234906" y="0"/>
                      </a:lnTo>
                      <a:lnTo>
                        <a:pt x="2340824" y="115339"/>
                      </a:lnTo>
                      <a:lnTo>
                        <a:pt x="1665039" y="735389"/>
                      </a:lnTo>
                      <a:lnTo>
                        <a:pt x="1278835" y="262699"/>
                      </a:lnTo>
                      <a:lnTo>
                        <a:pt x="93228" y="114043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35"/>
                <p:cNvSpPr/>
                <p:nvPr/>
              </p:nvSpPr>
              <p:spPr>
                <a:xfrm>
                  <a:off x="4760776" y="3267695"/>
                  <a:ext cx="411619" cy="402082"/>
                </a:xfrm>
                <a:custGeom>
                  <a:avLst/>
                  <a:gdLst/>
                  <a:ahLst/>
                  <a:cxnLst/>
                  <a:rect l="l" t="t" r="r" b="b"/>
                  <a:pathLst>
                    <a:path w="411619" h="402082" extrusionOk="0">
                      <a:moveTo>
                        <a:pt x="285174" y="402083"/>
                      </a:moveTo>
                      <a:lnTo>
                        <a:pt x="411620" y="0"/>
                      </a:lnTo>
                      <a:lnTo>
                        <a:pt x="0" y="91545"/>
                      </a:lnTo>
                      <a:lnTo>
                        <a:pt x="285174" y="4020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4" name="Google Shape;484;p35"/>
            <p:cNvGrpSpPr/>
            <p:nvPr/>
          </p:nvGrpSpPr>
          <p:grpSpPr>
            <a:xfrm>
              <a:off x="4308869" y="2469136"/>
              <a:ext cx="1380039" cy="1560499"/>
              <a:chOff x="2103341" y="3321917"/>
              <a:chExt cx="1106940" cy="1251784"/>
            </a:xfrm>
          </p:grpSpPr>
          <p:sp>
            <p:nvSpPr>
              <p:cNvPr id="485" name="Google Shape;485;p35"/>
              <p:cNvSpPr/>
              <p:nvPr/>
            </p:nvSpPr>
            <p:spPr>
              <a:xfrm>
                <a:off x="2103341" y="3321917"/>
                <a:ext cx="1106769" cy="1251784"/>
              </a:xfrm>
              <a:custGeom>
                <a:avLst/>
                <a:gdLst/>
                <a:ahLst/>
                <a:cxnLst/>
                <a:rect l="l" t="t" r="r" b="b"/>
                <a:pathLst>
                  <a:path w="1106769" h="1251784" extrusionOk="0">
                    <a:moveTo>
                      <a:pt x="684751" y="4257"/>
                    </a:moveTo>
                    <a:lnTo>
                      <a:pt x="40732" y="250578"/>
                    </a:lnTo>
                    <a:cubicBezTo>
                      <a:pt x="7734" y="263199"/>
                      <a:pt x="-8326" y="301354"/>
                      <a:pt x="4860" y="335800"/>
                    </a:cubicBezTo>
                    <a:lnTo>
                      <a:pt x="338893" y="1208378"/>
                    </a:lnTo>
                    <a:cubicBezTo>
                      <a:pt x="352079" y="1242824"/>
                      <a:pt x="389519" y="1260517"/>
                      <a:pt x="422517" y="1247896"/>
                    </a:cubicBezTo>
                    <a:lnTo>
                      <a:pt x="1066536" y="1001575"/>
                    </a:lnTo>
                    <a:cubicBezTo>
                      <a:pt x="1099534" y="988954"/>
                      <a:pt x="1115594" y="950799"/>
                      <a:pt x="1102408" y="916353"/>
                    </a:cubicBezTo>
                    <a:lnTo>
                      <a:pt x="768375" y="43774"/>
                    </a:lnTo>
                    <a:cubicBezTo>
                      <a:pt x="755188" y="9329"/>
                      <a:pt x="717749" y="-8364"/>
                      <a:pt x="684751" y="42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35"/>
              <p:cNvSpPr/>
              <p:nvPr/>
            </p:nvSpPr>
            <p:spPr>
              <a:xfrm>
                <a:off x="2157613" y="3603584"/>
                <a:ext cx="917401" cy="864363"/>
              </a:xfrm>
              <a:custGeom>
                <a:avLst/>
                <a:gdLst/>
                <a:ahLst/>
                <a:cxnLst/>
                <a:rect l="l" t="t" r="r" b="b"/>
                <a:pathLst>
                  <a:path w="917401" h="864363" extrusionOk="0">
                    <a:moveTo>
                      <a:pt x="852" y="9741"/>
                    </a:moveTo>
                    <a:cubicBezTo>
                      <a:pt x="-12945" y="34472"/>
                      <a:pt x="213294" y="791852"/>
                      <a:pt x="327680" y="853642"/>
                    </a:cubicBezTo>
                    <a:cubicBezTo>
                      <a:pt x="457816" y="923940"/>
                      <a:pt x="939200" y="633605"/>
                      <a:pt x="916901" y="575338"/>
                    </a:cubicBezTo>
                    <a:cubicBezTo>
                      <a:pt x="835492" y="362627"/>
                      <a:pt x="457865" y="692267"/>
                      <a:pt x="364615" y="542726"/>
                    </a:cubicBezTo>
                    <a:cubicBezTo>
                      <a:pt x="271364" y="393185"/>
                      <a:pt x="46449" y="-71991"/>
                      <a:pt x="852" y="9741"/>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35"/>
              <p:cNvSpPr/>
              <p:nvPr/>
            </p:nvSpPr>
            <p:spPr>
              <a:xfrm>
                <a:off x="2446329" y="4247890"/>
                <a:ext cx="763952" cy="325632"/>
              </a:xfrm>
              <a:custGeom>
                <a:avLst/>
                <a:gdLst/>
                <a:ahLst/>
                <a:cxnLst/>
                <a:rect l="l" t="t" r="r" b="b"/>
                <a:pathLst>
                  <a:path w="763952" h="325632" extrusionOk="0">
                    <a:moveTo>
                      <a:pt x="762377" y="184"/>
                    </a:moveTo>
                    <a:cubicBezTo>
                      <a:pt x="769939" y="31470"/>
                      <a:pt x="753414" y="63568"/>
                      <a:pt x="723549" y="75602"/>
                    </a:cubicBezTo>
                    <a:lnTo>
                      <a:pt x="79526" y="321924"/>
                    </a:lnTo>
                    <a:cubicBezTo>
                      <a:pt x="49253" y="332892"/>
                      <a:pt x="15513" y="320019"/>
                      <a:pt x="249" y="291679"/>
                    </a:cubicBezTo>
                    <a:cubicBezTo>
                      <a:pt x="9359" y="295348"/>
                      <a:pt x="19519" y="295446"/>
                      <a:pt x="28699" y="291952"/>
                    </a:cubicBezTo>
                    <a:lnTo>
                      <a:pt x="741377" y="19370"/>
                    </a:lnTo>
                    <a:cubicBezTo>
                      <a:pt x="750545" y="15847"/>
                      <a:pt x="758044" y="8995"/>
                      <a:pt x="762377" y="184"/>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35"/>
              <p:cNvSpPr/>
              <p:nvPr/>
            </p:nvSpPr>
            <p:spPr>
              <a:xfrm>
                <a:off x="2194024" y="3423205"/>
                <a:ext cx="653771" cy="339640"/>
              </a:xfrm>
              <a:custGeom>
                <a:avLst/>
                <a:gdLst/>
                <a:ahLst/>
                <a:cxnLst/>
                <a:rect l="l" t="t" r="r" b="b"/>
                <a:pathLst>
                  <a:path w="653771" h="339640" extrusionOk="0">
                    <a:moveTo>
                      <a:pt x="583686" y="2670"/>
                    </a:moveTo>
                    <a:lnTo>
                      <a:pt x="24362" y="216597"/>
                    </a:lnTo>
                    <a:cubicBezTo>
                      <a:pt x="5016" y="223997"/>
                      <a:pt x="-4667" y="245672"/>
                      <a:pt x="2736" y="265010"/>
                    </a:cubicBezTo>
                    <a:lnTo>
                      <a:pt x="22149" y="315722"/>
                    </a:lnTo>
                    <a:cubicBezTo>
                      <a:pt x="29552" y="335060"/>
                      <a:pt x="51236" y="344738"/>
                      <a:pt x="70583" y="337338"/>
                    </a:cubicBezTo>
                    <a:lnTo>
                      <a:pt x="629907" y="123410"/>
                    </a:lnTo>
                    <a:cubicBezTo>
                      <a:pt x="649254" y="116011"/>
                      <a:pt x="658936" y="94336"/>
                      <a:pt x="651534" y="74998"/>
                    </a:cubicBezTo>
                    <a:cubicBezTo>
                      <a:pt x="651534" y="74998"/>
                      <a:pt x="651534" y="74998"/>
                      <a:pt x="651533" y="74997"/>
                    </a:cubicBezTo>
                    <a:lnTo>
                      <a:pt x="632121" y="24287"/>
                    </a:lnTo>
                    <a:cubicBezTo>
                      <a:pt x="624718" y="4949"/>
                      <a:pt x="603033" y="-4730"/>
                      <a:pt x="583686" y="267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9" name="Google Shape;489;p35"/>
              <p:cNvGrpSpPr/>
              <p:nvPr/>
            </p:nvGrpSpPr>
            <p:grpSpPr>
              <a:xfrm>
                <a:off x="2265195" y="3675477"/>
                <a:ext cx="606800" cy="754273"/>
                <a:chOff x="2265195" y="3675477"/>
                <a:chExt cx="606800" cy="754273"/>
              </a:xfrm>
            </p:grpSpPr>
            <p:grpSp>
              <p:nvGrpSpPr>
                <p:cNvPr id="490" name="Google Shape;490;p35"/>
                <p:cNvGrpSpPr/>
                <p:nvPr/>
              </p:nvGrpSpPr>
              <p:grpSpPr>
                <a:xfrm>
                  <a:off x="2265195" y="3675477"/>
                  <a:ext cx="606800" cy="754273"/>
                  <a:chOff x="2265195" y="3675477"/>
                  <a:chExt cx="606800" cy="754273"/>
                </a:xfrm>
              </p:grpSpPr>
              <p:sp>
                <p:nvSpPr>
                  <p:cNvPr id="491" name="Google Shape;491;p35"/>
                  <p:cNvSpPr/>
                  <p:nvPr/>
                </p:nvSpPr>
                <p:spPr>
                  <a:xfrm>
                    <a:off x="2265195" y="3802957"/>
                    <a:ext cx="148743" cy="152796"/>
                  </a:xfrm>
                  <a:custGeom>
                    <a:avLst/>
                    <a:gdLst/>
                    <a:ahLst/>
                    <a:cxnLst/>
                    <a:rect l="l" t="t" r="r" b="b"/>
                    <a:pathLst>
                      <a:path w="148743" h="152796" extrusionOk="0">
                        <a:moveTo>
                          <a:pt x="261" y="42191"/>
                        </a:moveTo>
                        <a:cubicBezTo>
                          <a:pt x="-963" y="23416"/>
                          <a:pt x="89261" y="-2784"/>
                          <a:pt x="102642" y="458"/>
                        </a:cubicBezTo>
                        <a:cubicBezTo>
                          <a:pt x="121066" y="4923"/>
                          <a:pt x="153245" y="107536"/>
                          <a:pt x="148526" y="114190"/>
                        </a:cubicBezTo>
                        <a:cubicBezTo>
                          <a:pt x="143807" y="120845"/>
                          <a:pt x="47470" y="164373"/>
                          <a:pt x="39887" y="150139"/>
                        </a:cubicBezTo>
                        <a:cubicBezTo>
                          <a:pt x="32304" y="135905"/>
                          <a:pt x="2281"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35"/>
                  <p:cNvSpPr/>
                  <p:nvPr/>
                </p:nvSpPr>
                <p:spPr>
                  <a:xfrm>
                    <a:off x="2434789" y="3739217"/>
                    <a:ext cx="148743" cy="152796"/>
                  </a:xfrm>
                  <a:custGeom>
                    <a:avLst/>
                    <a:gdLst/>
                    <a:ahLst/>
                    <a:cxnLst/>
                    <a:rect l="l" t="t" r="r" b="b"/>
                    <a:pathLst>
                      <a:path w="148743" h="152796" extrusionOk="0">
                        <a:moveTo>
                          <a:pt x="261" y="42191"/>
                        </a:moveTo>
                        <a:cubicBezTo>
                          <a:pt x="-963" y="23416"/>
                          <a:pt x="89261" y="-2784"/>
                          <a:pt x="102642" y="458"/>
                        </a:cubicBezTo>
                        <a:cubicBezTo>
                          <a:pt x="121066" y="4923"/>
                          <a:pt x="153245" y="107536"/>
                          <a:pt x="148526" y="114190"/>
                        </a:cubicBezTo>
                        <a:cubicBezTo>
                          <a:pt x="143807" y="120845"/>
                          <a:pt x="47470" y="164373"/>
                          <a:pt x="39887" y="150139"/>
                        </a:cubicBezTo>
                        <a:cubicBezTo>
                          <a:pt x="32304" y="135905"/>
                          <a:pt x="2281"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35"/>
                  <p:cNvSpPr/>
                  <p:nvPr/>
                </p:nvSpPr>
                <p:spPr>
                  <a:xfrm>
                    <a:off x="2604384" y="3675477"/>
                    <a:ext cx="148743" cy="152797"/>
                  </a:xfrm>
                  <a:custGeom>
                    <a:avLst/>
                    <a:gdLst/>
                    <a:ahLst/>
                    <a:cxnLst/>
                    <a:rect l="l" t="t" r="r" b="b"/>
                    <a:pathLst>
                      <a:path w="148743" h="152797" extrusionOk="0">
                        <a:moveTo>
                          <a:pt x="261" y="42191"/>
                        </a:moveTo>
                        <a:cubicBezTo>
                          <a:pt x="-963" y="23416"/>
                          <a:pt x="89261" y="-2784"/>
                          <a:pt x="102642" y="458"/>
                        </a:cubicBezTo>
                        <a:cubicBezTo>
                          <a:pt x="121066" y="4923"/>
                          <a:pt x="153245" y="107535"/>
                          <a:pt x="148526" y="114190"/>
                        </a:cubicBezTo>
                        <a:cubicBezTo>
                          <a:pt x="143807" y="120845"/>
                          <a:pt x="47470" y="164373"/>
                          <a:pt x="39887" y="150140"/>
                        </a:cubicBezTo>
                        <a:cubicBezTo>
                          <a:pt x="32304" y="135906"/>
                          <a:pt x="2280"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35"/>
                  <p:cNvSpPr/>
                  <p:nvPr/>
                </p:nvSpPr>
                <p:spPr>
                  <a:xfrm>
                    <a:off x="2324629" y="3960956"/>
                    <a:ext cx="148743" cy="152796"/>
                  </a:xfrm>
                  <a:custGeom>
                    <a:avLst/>
                    <a:gdLst/>
                    <a:ahLst/>
                    <a:cxnLst/>
                    <a:rect l="l" t="t" r="r" b="b"/>
                    <a:pathLst>
                      <a:path w="148743" h="152796" extrusionOk="0">
                        <a:moveTo>
                          <a:pt x="261" y="42191"/>
                        </a:moveTo>
                        <a:cubicBezTo>
                          <a:pt x="-963" y="23415"/>
                          <a:pt x="89261" y="-2784"/>
                          <a:pt x="102641" y="458"/>
                        </a:cubicBezTo>
                        <a:cubicBezTo>
                          <a:pt x="121066" y="4923"/>
                          <a:pt x="153245" y="107535"/>
                          <a:pt x="148525" y="114190"/>
                        </a:cubicBezTo>
                        <a:cubicBezTo>
                          <a:pt x="143806" y="120844"/>
                          <a:pt x="47470" y="164373"/>
                          <a:pt x="39887" y="150139"/>
                        </a:cubicBezTo>
                        <a:cubicBezTo>
                          <a:pt x="32304" y="135905"/>
                          <a:pt x="2280"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35"/>
                  <p:cNvSpPr/>
                  <p:nvPr/>
                </p:nvSpPr>
                <p:spPr>
                  <a:xfrm>
                    <a:off x="2494223" y="3897216"/>
                    <a:ext cx="148743" cy="152797"/>
                  </a:xfrm>
                  <a:custGeom>
                    <a:avLst/>
                    <a:gdLst/>
                    <a:ahLst/>
                    <a:cxnLst/>
                    <a:rect l="l" t="t" r="r" b="b"/>
                    <a:pathLst>
                      <a:path w="148743" h="152797" extrusionOk="0">
                        <a:moveTo>
                          <a:pt x="261" y="42190"/>
                        </a:moveTo>
                        <a:cubicBezTo>
                          <a:pt x="-963" y="23415"/>
                          <a:pt x="89261" y="-2784"/>
                          <a:pt x="102641" y="458"/>
                        </a:cubicBezTo>
                        <a:cubicBezTo>
                          <a:pt x="121066" y="4923"/>
                          <a:pt x="153245" y="107535"/>
                          <a:pt x="148526" y="114190"/>
                        </a:cubicBezTo>
                        <a:cubicBezTo>
                          <a:pt x="143807" y="120845"/>
                          <a:pt x="47470" y="164373"/>
                          <a:pt x="39887" y="150139"/>
                        </a:cubicBezTo>
                        <a:cubicBezTo>
                          <a:pt x="32304" y="135905"/>
                          <a:pt x="2281" y="73159"/>
                          <a:pt x="261" y="4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35"/>
                  <p:cNvSpPr/>
                  <p:nvPr/>
                </p:nvSpPr>
                <p:spPr>
                  <a:xfrm>
                    <a:off x="2663818" y="3833476"/>
                    <a:ext cx="148743" cy="152796"/>
                  </a:xfrm>
                  <a:custGeom>
                    <a:avLst/>
                    <a:gdLst/>
                    <a:ahLst/>
                    <a:cxnLst/>
                    <a:rect l="l" t="t" r="r" b="b"/>
                    <a:pathLst>
                      <a:path w="148743" h="152796" extrusionOk="0">
                        <a:moveTo>
                          <a:pt x="261" y="42191"/>
                        </a:moveTo>
                        <a:cubicBezTo>
                          <a:pt x="-963" y="23416"/>
                          <a:pt x="89261" y="-2784"/>
                          <a:pt x="102641" y="458"/>
                        </a:cubicBezTo>
                        <a:cubicBezTo>
                          <a:pt x="121066" y="4923"/>
                          <a:pt x="153245" y="107536"/>
                          <a:pt x="148526" y="114190"/>
                        </a:cubicBezTo>
                        <a:cubicBezTo>
                          <a:pt x="143807" y="120845"/>
                          <a:pt x="47470" y="164373"/>
                          <a:pt x="39887" y="150139"/>
                        </a:cubicBezTo>
                        <a:cubicBezTo>
                          <a:pt x="32304" y="135905"/>
                          <a:pt x="2281"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35"/>
                  <p:cNvSpPr/>
                  <p:nvPr/>
                </p:nvSpPr>
                <p:spPr>
                  <a:xfrm>
                    <a:off x="2384063" y="4118954"/>
                    <a:ext cx="148743" cy="152797"/>
                  </a:xfrm>
                  <a:custGeom>
                    <a:avLst/>
                    <a:gdLst/>
                    <a:ahLst/>
                    <a:cxnLst/>
                    <a:rect l="l" t="t" r="r" b="b"/>
                    <a:pathLst>
                      <a:path w="148743" h="152797" extrusionOk="0">
                        <a:moveTo>
                          <a:pt x="261" y="42191"/>
                        </a:moveTo>
                        <a:cubicBezTo>
                          <a:pt x="-963" y="23416"/>
                          <a:pt x="89261" y="-2784"/>
                          <a:pt x="102642" y="458"/>
                        </a:cubicBezTo>
                        <a:cubicBezTo>
                          <a:pt x="121066" y="4924"/>
                          <a:pt x="153245" y="107535"/>
                          <a:pt x="148526" y="114190"/>
                        </a:cubicBezTo>
                        <a:cubicBezTo>
                          <a:pt x="143807" y="120845"/>
                          <a:pt x="47470" y="164373"/>
                          <a:pt x="39887" y="150140"/>
                        </a:cubicBezTo>
                        <a:cubicBezTo>
                          <a:pt x="32304" y="135906"/>
                          <a:pt x="2281"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35"/>
                  <p:cNvSpPr/>
                  <p:nvPr/>
                </p:nvSpPr>
                <p:spPr>
                  <a:xfrm>
                    <a:off x="2553658" y="4055215"/>
                    <a:ext cx="148743" cy="152797"/>
                  </a:xfrm>
                  <a:custGeom>
                    <a:avLst/>
                    <a:gdLst/>
                    <a:ahLst/>
                    <a:cxnLst/>
                    <a:rect l="l" t="t" r="r" b="b"/>
                    <a:pathLst>
                      <a:path w="148743" h="152797" extrusionOk="0">
                        <a:moveTo>
                          <a:pt x="261" y="42191"/>
                        </a:moveTo>
                        <a:cubicBezTo>
                          <a:pt x="-963" y="23415"/>
                          <a:pt x="89261" y="-2784"/>
                          <a:pt x="102642" y="458"/>
                        </a:cubicBezTo>
                        <a:cubicBezTo>
                          <a:pt x="121065" y="4923"/>
                          <a:pt x="153245" y="107535"/>
                          <a:pt x="148525" y="114190"/>
                        </a:cubicBezTo>
                        <a:cubicBezTo>
                          <a:pt x="143806" y="120845"/>
                          <a:pt x="47470" y="164373"/>
                          <a:pt x="39887" y="150139"/>
                        </a:cubicBezTo>
                        <a:cubicBezTo>
                          <a:pt x="32303" y="135905"/>
                          <a:pt x="2280"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5"/>
                  <p:cNvSpPr/>
                  <p:nvPr/>
                </p:nvSpPr>
                <p:spPr>
                  <a:xfrm>
                    <a:off x="2723252" y="3991475"/>
                    <a:ext cx="148743" cy="152797"/>
                  </a:xfrm>
                  <a:custGeom>
                    <a:avLst/>
                    <a:gdLst/>
                    <a:ahLst/>
                    <a:cxnLst/>
                    <a:rect l="l" t="t" r="r" b="b"/>
                    <a:pathLst>
                      <a:path w="148743" h="152797" extrusionOk="0">
                        <a:moveTo>
                          <a:pt x="261" y="42191"/>
                        </a:moveTo>
                        <a:cubicBezTo>
                          <a:pt x="-963" y="23415"/>
                          <a:pt x="89261" y="-2784"/>
                          <a:pt x="102642" y="458"/>
                        </a:cubicBezTo>
                        <a:cubicBezTo>
                          <a:pt x="121066" y="4923"/>
                          <a:pt x="153245" y="107535"/>
                          <a:pt x="148525" y="114190"/>
                        </a:cubicBezTo>
                        <a:cubicBezTo>
                          <a:pt x="143806" y="120845"/>
                          <a:pt x="47470" y="164373"/>
                          <a:pt x="39887" y="150139"/>
                        </a:cubicBezTo>
                        <a:cubicBezTo>
                          <a:pt x="32304" y="135905"/>
                          <a:pt x="2280"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5"/>
                  <p:cNvSpPr/>
                  <p:nvPr/>
                </p:nvSpPr>
                <p:spPr>
                  <a:xfrm>
                    <a:off x="2443497" y="4276953"/>
                    <a:ext cx="148743" cy="152797"/>
                  </a:xfrm>
                  <a:custGeom>
                    <a:avLst/>
                    <a:gdLst/>
                    <a:ahLst/>
                    <a:cxnLst/>
                    <a:rect l="l" t="t" r="r" b="b"/>
                    <a:pathLst>
                      <a:path w="148743" h="152797" extrusionOk="0">
                        <a:moveTo>
                          <a:pt x="261" y="42190"/>
                        </a:moveTo>
                        <a:cubicBezTo>
                          <a:pt x="-963" y="23415"/>
                          <a:pt x="89261" y="-2784"/>
                          <a:pt x="102642" y="458"/>
                        </a:cubicBezTo>
                        <a:cubicBezTo>
                          <a:pt x="121066" y="4923"/>
                          <a:pt x="153245" y="107535"/>
                          <a:pt x="148526" y="114190"/>
                        </a:cubicBezTo>
                        <a:cubicBezTo>
                          <a:pt x="143807" y="120845"/>
                          <a:pt x="47470" y="164373"/>
                          <a:pt x="39887" y="150140"/>
                        </a:cubicBezTo>
                        <a:cubicBezTo>
                          <a:pt x="32304" y="135906"/>
                          <a:pt x="2281" y="73159"/>
                          <a:pt x="261" y="4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1" name="Google Shape;501;p35"/>
                <p:cNvSpPr/>
                <p:nvPr/>
              </p:nvSpPr>
              <p:spPr>
                <a:xfrm>
                  <a:off x="2613091" y="4213213"/>
                  <a:ext cx="148743" cy="152797"/>
                </a:xfrm>
                <a:custGeom>
                  <a:avLst/>
                  <a:gdLst/>
                  <a:ahLst/>
                  <a:cxnLst/>
                  <a:rect l="l" t="t" r="r" b="b"/>
                  <a:pathLst>
                    <a:path w="148743" h="152797" extrusionOk="0">
                      <a:moveTo>
                        <a:pt x="261" y="42191"/>
                      </a:moveTo>
                      <a:cubicBezTo>
                        <a:pt x="-963" y="23416"/>
                        <a:pt x="89261" y="-2784"/>
                        <a:pt x="102642" y="458"/>
                      </a:cubicBezTo>
                      <a:cubicBezTo>
                        <a:pt x="121066" y="4923"/>
                        <a:pt x="153245" y="107536"/>
                        <a:pt x="148526" y="114190"/>
                      </a:cubicBezTo>
                      <a:cubicBezTo>
                        <a:pt x="143807" y="120845"/>
                        <a:pt x="47470" y="164373"/>
                        <a:pt x="39887" y="150140"/>
                      </a:cubicBezTo>
                      <a:cubicBezTo>
                        <a:pt x="32304" y="135906"/>
                        <a:pt x="2281" y="73159"/>
                        <a:pt x="261" y="421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2" name="Google Shape;502;p35"/>
              <p:cNvSpPr/>
              <p:nvPr/>
            </p:nvSpPr>
            <p:spPr>
              <a:xfrm>
                <a:off x="2782686" y="4149473"/>
                <a:ext cx="148743" cy="152796"/>
              </a:xfrm>
              <a:custGeom>
                <a:avLst/>
                <a:gdLst/>
                <a:ahLst/>
                <a:cxnLst/>
                <a:rect l="l" t="t" r="r" b="b"/>
                <a:pathLst>
                  <a:path w="148743" h="152796" extrusionOk="0">
                    <a:moveTo>
                      <a:pt x="261" y="42191"/>
                    </a:moveTo>
                    <a:cubicBezTo>
                      <a:pt x="-963" y="23415"/>
                      <a:pt x="89261" y="-2784"/>
                      <a:pt x="102642" y="458"/>
                    </a:cubicBezTo>
                    <a:cubicBezTo>
                      <a:pt x="121066" y="4923"/>
                      <a:pt x="153245" y="107535"/>
                      <a:pt x="148526" y="114190"/>
                    </a:cubicBezTo>
                    <a:cubicBezTo>
                      <a:pt x="143807" y="120844"/>
                      <a:pt x="47470" y="164373"/>
                      <a:pt x="39887" y="150139"/>
                    </a:cubicBezTo>
                    <a:cubicBezTo>
                      <a:pt x="32304" y="135906"/>
                      <a:pt x="2281" y="73159"/>
                      <a:pt x="261" y="4219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3" name="Google Shape;503;p35"/>
              <p:cNvGrpSpPr/>
              <p:nvPr/>
            </p:nvGrpSpPr>
            <p:grpSpPr>
              <a:xfrm>
                <a:off x="2776010" y="3610974"/>
                <a:ext cx="325013" cy="627555"/>
                <a:chOff x="2776010" y="3610974"/>
                <a:chExt cx="325013" cy="627555"/>
              </a:xfrm>
            </p:grpSpPr>
            <p:sp>
              <p:nvSpPr>
                <p:cNvPr id="504" name="Google Shape;504;p35"/>
                <p:cNvSpPr/>
                <p:nvPr/>
              </p:nvSpPr>
              <p:spPr>
                <a:xfrm>
                  <a:off x="2776010" y="3610974"/>
                  <a:ext cx="148743" cy="152797"/>
                </a:xfrm>
                <a:custGeom>
                  <a:avLst/>
                  <a:gdLst/>
                  <a:ahLst/>
                  <a:cxnLst/>
                  <a:rect l="l" t="t" r="r" b="b"/>
                  <a:pathLst>
                    <a:path w="148743" h="152797" extrusionOk="0">
                      <a:moveTo>
                        <a:pt x="261" y="42191"/>
                      </a:moveTo>
                      <a:cubicBezTo>
                        <a:pt x="-963" y="23415"/>
                        <a:pt x="89261" y="-2784"/>
                        <a:pt x="102642" y="458"/>
                      </a:cubicBezTo>
                      <a:cubicBezTo>
                        <a:pt x="121066" y="4923"/>
                        <a:pt x="153245" y="107535"/>
                        <a:pt x="148525" y="114190"/>
                      </a:cubicBezTo>
                      <a:cubicBezTo>
                        <a:pt x="143806" y="120845"/>
                        <a:pt x="47470" y="164373"/>
                        <a:pt x="39887" y="150140"/>
                      </a:cubicBezTo>
                      <a:cubicBezTo>
                        <a:pt x="32304" y="135906"/>
                        <a:pt x="2280" y="73159"/>
                        <a:pt x="261" y="421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5"/>
                <p:cNvSpPr/>
                <p:nvPr/>
              </p:nvSpPr>
              <p:spPr>
                <a:xfrm>
                  <a:off x="2833412" y="3769736"/>
                  <a:ext cx="148743" cy="152797"/>
                </a:xfrm>
                <a:custGeom>
                  <a:avLst/>
                  <a:gdLst/>
                  <a:ahLst/>
                  <a:cxnLst/>
                  <a:rect l="l" t="t" r="r" b="b"/>
                  <a:pathLst>
                    <a:path w="148743" h="152797" extrusionOk="0">
                      <a:moveTo>
                        <a:pt x="261" y="42191"/>
                      </a:moveTo>
                      <a:cubicBezTo>
                        <a:pt x="-963" y="23416"/>
                        <a:pt x="89261" y="-2784"/>
                        <a:pt x="102642" y="458"/>
                      </a:cubicBezTo>
                      <a:cubicBezTo>
                        <a:pt x="121066" y="4923"/>
                        <a:pt x="153245" y="107536"/>
                        <a:pt x="148526" y="114190"/>
                      </a:cubicBezTo>
                      <a:cubicBezTo>
                        <a:pt x="143807" y="120845"/>
                        <a:pt x="47470" y="164373"/>
                        <a:pt x="39887" y="150140"/>
                      </a:cubicBezTo>
                      <a:cubicBezTo>
                        <a:pt x="32304" y="135906"/>
                        <a:pt x="2281" y="73159"/>
                        <a:pt x="261" y="421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35"/>
                <p:cNvSpPr/>
                <p:nvPr/>
              </p:nvSpPr>
              <p:spPr>
                <a:xfrm>
                  <a:off x="2892846" y="3927735"/>
                  <a:ext cx="148743" cy="152796"/>
                </a:xfrm>
                <a:custGeom>
                  <a:avLst/>
                  <a:gdLst/>
                  <a:ahLst/>
                  <a:cxnLst/>
                  <a:rect l="l" t="t" r="r" b="b"/>
                  <a:pathLst>
                    <a:path w="148743" h="152796" extrusionOk="0">
                      <a:moveTo>
                        <a:pt x="261" y="42191"/>
                      </a:moveTo>
                      <a:cubicBezTo>
                        <a:pt x="-963" y="23415"/>
                        <a:pt x="89261" y="-2784"/>
                        <a:pt x="102642" y="458"/>
                      </a:cubicBezTo>
                      <a:cubicBezTo>
                        <a:pt x="121066" y="4923"/>
                        <a:pt x="153246" y="107535"/>
                        <a:pt x="148526" y="114190"/>
                      </a:cubicBezTo>
                      <a:cubicBezTo>
                        <a:pt x="143806" y="120845"/>
                        <a:pt x="47470" y="164373"/>
                        <a:pt x="39887" y="150139"/>
                      </a:cubicBezTo>
                      <a:cubicBezTo>
                        <a:pt x="32305" y="135905"/>
                        <a:pt x="2281" y="73159"/>
                        <a:pt x="261" y="421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35"/>
                <p:cNvSpPr/>
                <p:nvPr/>
              </p:nvSpPr>
              <p:spPr>
                <a:xfrm>
                  <a:off x="2952280" y="4085733"/>
                  <a:ext cx="148743" cy="152796"/>
                </a:xfrm>
                <a:custGeom>
                  <a:avLst/>
                  <a:gdLst/>
                  <a:ahLst/>
                  <a:cxnLst/>
                  <a:rect l="l" t="t" r="r" b="b"/>
                  <a:pathLst>
                    <a:path w="148743" h="152796" extrusionOk="0">
                      <a:moveTo>
                        <a:pt x="261" y="42191"/>
                      </a:moveTo>
                      <a:cubicBezTo>
                        <a:pt x="-963" y="23415"/>
                        <a:pt x="89261" y="-2784"/>
                        <a:pt x="102641" y="458"/>
                      </a:cubicBezTo>
                      <a:cubicBezTo>
                        <a:pt x="121066" y="4923"/>
                        <a:pt x="153245" y="107535"/>
                        <a:pt x="148526" y="114190"/>
                      </a:cubicBezTo>
                      <a:cubicBezTo>
                        <a:pt x="143807" y="120844"/>
                        <a:pt x="47470" y="164373"/>
                        <a:pt x="39887" y="150139"/>
                      </a:cubicBezTo>
                      <a:cubicBezTo>
                        <a:pt x="32304" y="135905"/>
                        <a:pt x="2280" y="73159"/>
                        <a:pt x="261" y="421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8" name="Google Shape;508;p35"/>
              <p:cNvSpPr/>
              <p:nvPr/>
            </p:nvSpPr>
            <p:spPr>
              <a:xfrm>
                <a:off x="2826087" y="3662719"/>
                <a:ext cx="47326" cy="45164"/>
              </a:xfrm>
              <a:custGeom>
                <a:avLst/>
                <a:gdLst/>
                <a:ahLst/>
                <a:cxnLst/>
                <a:rect l="l" t="t" r="r" b="b"/>
                <a:pathLst>
                  <a:path w="47326" h="45164" extrusionOk="0">
                    <a:moveTo>
                      <a:pt x="249" y="25873"/>
                    </a:moveTo>
                    <a:lnTo>
                      <a:pt x="43761" y="9519"/>
                    </a:lnTo>
                    <a:lnTo>
                      <a:pt x="47576" y="19660"/>
                    </a:lnTo>
                    <a:lnTo>
                      <a:pt x="4064" y="36014"/>
                    </a:lnTo>
                    <a:close/>
                    <a:moveTo>
                      <a:pt x="22805" y="40545"/>
                    </a:moveTo>
                    <a:cubicBezTo>
                      <a:pt x="22447" y="39620"/>
                      <a:pt x="22291" y="38629"/>
                      <a:pt x="22348" y="37639"/>
                    </a:cubicBezTo>
                    <a:cubicBezTo>
                      <a:pt x="22441" y="35746"/>
                      <a:pt x="23238" y="33956"/>
                      <a:pt x="24582" y="32620"/>
                    </a:cubicBezTo>
                    <a:cubicBezTo>
                      <a:pt x="25993" y="31233"/>
                      <a:pt x="27925" y="30506"/>
                      <a:pt x="29901" y="30620"/>
                    </a:cubicBezTo>
                    <a:cubicBezTo>
                      <a:pt x="30837" y="30682"/>
                      <a:pt x="31753" y="30914"/>
                      <a:pt x="32606" y="31303"/>
                    </a:cubicBezTo>
                    <a:cubicBezTo>
                      <a:pt x="33459" y="31702"/>
                      <a:pt x="34234" y="32251"/>
                      <a:pt x="34892" y="32925"/>
                    </a:cubicBezTo>
                    <a:cubicBezTo>
                      <a:pt x="36282" y="34367"/>
                      <a:pt x="37015" y="36317"/>
                      <a:pt x="36920" y="38318"/>
                    </a:cubicBezTo>
                    <a:cubicBezTo>
                      <a:pt x="36871" y="39258"/>
                      <a:pt x="36650" y="40181"/>
                      <a:pt x="36270" y="41042"/>
                    </a:cubicBezTo>
                    <a:cubicBezTo>
                      <a:pt x="35887" y="41898"/>
                      <a:pt x="35350" y="42677"/>
                      <a:pt x="34684" y="43338"/>
                    </a:cubicBezTo>
                    <a:cubicBezTo>
                      <a:pt x="33274" y="44726"/>
                      <a:pt x="31342" y="45452"/>
                      <a:pt x="29366" y="45337"/>
                    </a:cubicBezTo>
                    <a:cubicBezTo>
                      <a:pt x="28430" y="45278"/>
                      <a:pt x="27513" y="45046"/>
                      <a:pt x="26662" y="44653"/>
                    </a:cubicBezTo>
                    <a:cubicBezTo>
                      <a:pt x="25807" y="44257"/>
                      <a:pt x="25032" y="43708"/>
                      <a:pt x="24376" y="43032"/>
                    </a:cubicBezTo>
                    <a:cubicBezTo>
                      <a:pt x="23681" y="42325"/>
                      <a:pt x="23145" y="41477"/>
                      <a:pt x="22805" y="40545"/>
                    </a:cubicBezTo>
                    <a:close/>
                    <a:moveTo>
                      <a:pt x="11359" y="10121"/>
                    </a:moveTo>
                    <a:cubicBezTo>
                      <a:pt x="11003" y="9196"/>
                      <a:pt x="10847" y="8206"/>
                      <a:pt x="10901" y="7216"/>
                    </a:cubicBezTo>
                    <a:cubicBezTo>
                      <a:pt x="10995" y="5322"/>
                      <a:pt x="11793" y="3532"/>
                      <a:pt x="13138" y="2195"/>
                    </a:cubicBezTo>
                    <a:cubicBezTo>
                      <a:pt x="14549" y="808"/>
                      <a:pt x="16481" y="81"/>
                      <a:pt x="18457" y="196"/>
                    </a:cubicBezTo>
                    <a:cubicBezTo>
                      <a:pt x="19392" y="258"/>
                      <a:pt x="20308" y="489"/>
                      <a:pt x="21161" y="879"/>
                    </a:cubicBezTo>
                    <a:cubicBezTo>
                      <a:pt x="22014" y="1277"/>
                      <a:pt x="22788" y="1827"/>
                      <a:pt x="23446" y="2501"/>
                    </a:cubicBezTo>
                    <a:cubicBezTo>
                      <a:pt x="24835" y="3943"/>
                      <a:pt x="25569" y="5893"/>
                      <a:pt x="25476" y="7893"/>
                    </a:cubicBezTo>
                    <a:cubicBezTo>
                      <a:pt x="25426" y="8833"/>
                      <a:pt x="25205" y="9756"/>
                      <a:pt x="24825" y="10618"/>
                    </a:cubicBezTo>
                    <a:cubicBezTo>
                      <a:pt x="24442" y="11474"/>
                      <a:pt x="23905" y="12252"/>
                      <a:pt x="23239" y="12913"/>
                    </a:cubicBezTo>
                    <a:cubicBezTo>
                      <a:pt x="21829" y="14301"/>
                      <a:pt x="19896" y="15027"/>
                      <a:pt x="17921" y="14912"/>
                    </a:cubicBezTo>
                    <a:cubicBezTo>
                      <a:pt x="16985" y="14853"/>
                      <a:pt x="16069" y="14621"/>
                      <a:pt x="15217" y="14229"/>
                    </a:cubicBezTo>
                    <a:cubicBezTo>
                      <a:pt x="14363" y="13832"/>
                      <a:pt x="13588" y="13283"/>
                      <a:pt x="12931" y="12607"/>
                    </a:cubicBezTo>
                    <a:cubicBezTo>
                      <a:pt x="12236" y="11900"/>
                      <a:pt x="11700" y="11052"/>
                      <a:pt x="11359" y="101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5"/>
              <p:cNvSpPr/>
              <p:nvPr/>
            </p:nvSpPr>
            <p:spPr>
              <a:xfrm>
                <a:off x="2880331" y="3817469"/>
                <a:ext cx="53162" cy="53315"/>
              </a:xfrm>
              <a:custGeom>
                <a:avLst/>
                <a:gdLst/>
                <a:ahLst/>
                <a:cxnLst/>
                <a:rect l="l" t="t" r="r" b="b"/>
                <a:pathLst>
                  <a:path w="53162" h="53315" extrusionOk="0">
                    <a:moveTo>
                      <a:pt x="4757" y="10519"/>
                    </a:moveTo>
                    <a:lnTo>
                      <a:pt x="24109" y="19322"/>
                    </a:lnTo>
                    <a:lnTo>
                      <a:pt x="32498" y="184"/>
                    </a:lnTo>
                    <a:lnTo>
                      <a:pt x="42169" y="4450"/>
                    </a:lnTo>
                    <a:lnTo>
                      <a:pt x="33883" y="24100"/>
                    </a:lnTo>
                    <a:lnTo>
                      <a:pt x="53412" y="32654"/>
                    </a:lnTo>
                    <a:lnTo>
                      <a:pt x="48924" y="42884"/>
                    </a:lnTo>
                    <a:lnTo>
                      <a:pt x="29620" y="33970"/>
                    </a:lnTo>
                    <a:lnTo>
                      <a:pt x="20924" y="53499"/>
                    </a:lnTo>
                    <a:lnTo>
                      <a:pt x="11253" y="49233"/>
                    </a:lnTo>
                    <a:lnTo>
                      <a:pt x="19590" y="29472"/>
                    </a:lnTo>
                    <a:lnTo>
                      <a:pt x="249" y="2094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5"/>
              <p:cNvSpPr/>
              <p:nvPr/>
            </p:nvSpPr>
            <p:spPr>
              <a:xfrm>
                <a:off x="2956092" y="3994704"/>
                <a:ext cx="23166" cy="17000"/>
              </a:xfrm>
              <a:custGeom>
                <a:avLst/>
                <a:gdLst/>
                <a:ahLst/>
                <a:cxnLst/>
                <a:rect l="l" t="t" r="r" b="b"/>
                <a:pathLst>
                  <a:path w="23166" h="17000" extrusionOk="0">
                    <a:moveTo>
                      <a:pt x="23415" y="9843"/>
                    </a:moveTo>
                    <a:lnTo>
                      <a:pt x="3882" y="17184"/>
                    </a:lnTo>
                    <a:lnTo>
                      <a:pt x="249" y="7526"/>
                    </a:lnTo>
                    <a:lnTo>
                      <a:pt x="19782" y="1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5"/>
              <p:cNvSpPr/>
              <p:nvPr/>
            </p:nvSpPr>
            <p:spPr>
              <a:xfrm>
                <a:off x="3000684" y="4135171"/>
                <a:ext cx="47326" cy="47867"/>
              </a:xfrm>
              <a:custGeom>
                <a:avLst/>
                <a:gdLst/>
                <a:ahLst/>
                <a:cxnLst/>
                <a:rect l="l" t="t" r="r" b="b"/>
                <a:pathLst>
                  <a:path w="47326" h="47867" extrusionOk="0">
                    <a:moveTo>
                      <a:pt x="249" y="27224"/>
                    </a:moveTo>
                    <a:lnTo>
                      <a:pt x="17002" y="20928"/>
                    </a:lnTo>
                    <a:lnTo>
                      <a:pt x="10613" y="3944"/>
                    </a:lnTo>
                    <a:lnTo>
                      <a:pt x="20617" y="184"/>
                    </a:lnTo>
                    <a:lnTo>
                      <a:pt x="27006" y="17167"/>
                    </a:lnTo>
                    <a:lnTo>
                      <a:pt x="43761" y="10870"/>
                    </a:lnTo>
                    <a:lnTo>
                      <a:pt x="47576" y="21012"/>
                    </a:lnTo>
                    <a:lnTo>
                      <a:pt x="30821" y="27309"/>
                    </a:lnTo>
                    <a:lnTo>
                      <a:pt x="37210" y="44291"/>
                    </a:lnTo>
                    <a:lnTo>
                      <a:pt x="27206" y="48051"/>
                    </a:lnTo>
                    <a:lnTo>
                      <a:pt x="20817" y="31069"/>
                    </a:lnTo>
                    <a:lnTo>
                      <a:pt x="4064" y="373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5"/>
              <p:cNvSpPr/>
              <p:nvPr/>
            </p:nvSpPr>
            <p:spPr>
              <a:xfrm>
                <a:off x="2829233" y="4204526"/>
                <a:ext cx="53139" cy="41948"/>
              </a:xfrm>
              <a:custGeom>
                <a:avLst/>
                <a:gdLst/>
                <a:ahLst/>
                <a:cxnLst/>
                <a:rect l="l" t="t" r="r" b="b"/>
                <a:pathLst>
                  <a:path w="53139" h="41948" extrusionOk="0">
                    <a:moveTo>
                      <a:pt x="6063" y="31991"/>
                    </a:moveTo>
                    <a:lnTo>
                      <a:pt x="49574" y="15637"/>
                    </a:lnTo>
                    <a:lnTo>
                      <a:pt x="53388" y="25779"/>
                    </a:lnTo>
                    <a:lnTo>
                      <a:pt x="9878" y="42132"/>
                    </a:lnTo>
                    <a:close/>
                    <a:moveTo>
                      <a:pt x="249" y="16537"/>
                    </a:moveTo>
                    <a:lnTo>
                      <a:pt x="43760" y="184"/>
                    </a:lnTo>
                    <a:lnTo>
                      <a:pt x="47575" y="10326"/>
                    </a:lnTo>
                    <a:lnTo>
                      <a:pt x="4064" y="2667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5"/>
              <p:cNvSpPr/>
              <p:nvPr/>
            </p:nvSpPr>
            <p:spPr>
              <a:xfrm>
                <a:off x="2313957" y="3845111"/>
                <a:ext cx="44988" cy="61283"/>
              </a:xfrm>
              <a:custGeom>
                <a:avLst/>
                <a:gdLst/>
                <a:ahLst/>
                <a:cxnLst/>
                <a:rect l="l" t="t" r="r" b="b"/>
                <a:pathLst>
                  <a:path w="44988" h="61283" extrusionOk="0">
                    <a:moveTo>
                      <a:pt x="17456" y="18004"/>
                    </a:moveTo>
                    <a:lnTo>
                      <a:pt x="9965" y="32302"/>
                    </a:lnTo>
                    <a:lnTo>
                      <a:pt x="249" y="26951"/>
                    </a:lnTo>
                    <a:lnTo>
                      <a:pt x="12687" y="4362"/>
                    </a:lnTo>
                    <a:lnTo>
                      <a:pt x="23802" y="184"/>
                    </a:lnTo>
                    <a:lnTo>
                      <a:pt x="45238" y="57171"/>
                    </a:lnTo>
                    <a:lnTo>
                      <a:pt x="33805" y="614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5"/>
              <p:cNvSpPr/>
              <p:nvPr/>
            </p:nvSpPr>
            <p:spPr>
              <a:xfrm>
                <a:off x="2483292" y="3780734"/>
                <a:ext cx="54861" cy="67304"/>
              </a:xfrm>
              <a:custGeom>
                <a:avLst/>
                <a:gdLst/>
                <a:ahLst/>
                <a:cxnLst/>
                <a:rect l="l" t="t" r="r" b="b"/>
                <a:pathLst>
                  <a:path w="54861" h="67304" extrusionOk="0">
                    <a:moveTo>
                      <a:pt x="11073" y="54691"/>
                    </a:moveTo>
                    <a:lnTo>
                      <a:pt x="25429" y="26605"/>
                    </a:lnTo>
                    <a:cubicBezTo>
                      <a:pt x="26197" y="25074"/>
                      <a:pt x="26876" y="23500"/>
                      <a:pt x="27461" y="21890"/>
                    </a:cubicBezTo>
                    <a:cubicBezTo>
                      <a:pt x="28089" y="20235"/>
                      <a:pt x="28079" y="18405"/>
                      <a:pt x="27433" y="16756"/>
                    </a:cubicBezTo>
                    <a:cubicBezTo>
                      <a:pt x="26851" y="14968"/>
                      <a:pt x="25447" y="13565"/>
                      <a:pt x="23658" y="12984"/>
                    </a:cubicBezTo>
                    <a:cubicBezTo>
                      <a:pt x="21873" y="12401"/>
                      <a:pt x="19940" y="12462"/>
                      <a:pt x="18195" y="13154"/>
                    </a:cubicBezTo>
                    <a:cubicBezTo>
                      <a:pt x="16195" y="13782"/>
                      <a:pt x="14577" y="15265"/>
                      <a:pt x="13780" y="17202"/>
                    </a:cubicBezTo>
                    <a:cubicBezTo>
                      <a:pt x="13060" y="19109"/>
                      <a:pt x="13001" y="21201"/>
                      <a:pt x="13613" y="23144"/>
                    </a:cubicBezTo>
                    <a:lnTo>
                      <a:pt x="1372" y="26735"/>
                    </a:lnTo>
                    <a:cubicBezTo>
                      <a:pt x="459" y="24043"/>
                      <a:pt x="97" y="21196"/>
                      <a:pt x="307" y="18362"/>
                    </a:cubicBezTo>
                    <a:cubicBezTo>
                      <a:pt x="515" y="15895"/>
                      <a:pt x="1254" y="13502"/>
                      <a:pt x="2472" y="11347"/>
                    </a:cubicBezTo>
                    <a:cubicBezTo>
                      <a:pt x="3727" y="9180"/>
                      <a:pt x="5402" y="7286"/>
                      <a:pt x="7398" y="5775"/>
                    </a:cubicBezTo>
                    <a:cubicBezTo>
                      <a:pt x="9604" y="4097"/>
                      <a:pt x="12049" y="2760"/>
                      <a:pt x="14651" y="1808"/>
                    </a:cubicBezTo>
                    <a:cubicBezTo>
                      <a:pt x="17069" y="879"/>
                      <a:pt x="19619" y="340"/>
                      <a:pt x="22205" y="210"/>
                    </a:cubicBezTo>
                    <a:cubicBezTo>
                      <a:pt x="24588" y="82"/>
                      <a:pt x="26972" y="435"/>
                      <a:pt x="29214" y="1250"/>
                    </a:cubicBezTo>
                    <a:cubicBezTo>
                      <a:pt x="31440" y="2090"/>
                      <a:pt x="33445" y="3425"/>
                      <a:pt x="35078" y="5155"/>
                    </a:cubicBezTo>
                    <a:cubicBezTo>
                      <a:pt x="36940" y="7165"/>
                      <a:pt x="38371" y="9535"/>
                      <a:pt x="39284" y="12118"/>
                    </a:cubicBezTo>
                    <a:cubicBezTo>
                      <a:pt x="39928" y="13779"/>
                      <a:pt x="40367" y="15511"/>
                      <a:pt x="40591" y="17278"/>
                    </a:cubicBezTo>
                    <a:cubicBezTo>
                      <a:pt x="40774" y="18809"/>
                      <a:pt x="40762" y="20357"/>
                      <a:pt x="40555" y="21885"/>
                    </a:cubicBezTo>
                    <a:cubicBezTo>
                      <a:pt x="40351" y="23328"/>
                      <a:pt x="39986" y="24743"/>
                      <a:pt x="39469" y="26105"/>
                    </a:cubicBezTo>
                    <a:cubicBezTo>
                      <a:pt x="38937" y="27498"/>
                      <a:pt x="38331" y="28860"/>
                      <a:pt x="37652" y="30187"/>
                    </a:cubicBezTo>
                    <a:lnTo>
                      <a:pt x="26182" y="51492"/>
                    </a:lnTo>
                    <a:lnTo>
                      <a:pt x="51114" y="42122"/>
                    </a:lnTo>
                    <a:lnTo>
                      <a:pt x="55111" y="52747"/>
                    </a:lnTo>
                    <a:lnTo>
                      <a:pt x="15887" y="674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5"/>
              <p:cNvSpPr/>
              <p:nvPr/>
            </p:nvSpPr>
            <p:spPr>
              <a:xfrm>
                <a:off x="2649854" y="3719088"/>
                <a:ext cx="51947" cy="62755"/>
              </a:xfrm>
              <a:custGeom>
                <a:avLst/>
                <a:gdLst/>
                <a:ahLst/>
                <a:cxnLst/>
                <a:rect l="l" t="t" r="r" b="b"/>
                <a:pathLst>
                  <a:path w="51947" h="62755" extrusionOk="0">
                    <a:moveTo>
                      <a:pt x="18198" y="27698"/>
                    </a:moveTo>
                    <a:lnTo>
                      <a:pt x="22088" y="26236"/>
                    </a:lnTo>
                    <a:cubicBezTo>
                      <a:pt x="23178" y="25827"/>
                      <a:pt x="24236" y="25338"/>
                      <a:pt x="25253" y="24771"/>
                    </a:cubicBezTo>
                    <a:cubicBezTo>
                      <a:pt x="26209" y="24246"/>
                      <a:pt x="27071" y="23565"/>
                      <a:pt x="27802" y="22756"/>
                    </a:cubicBezTo>
                    <a:cubicBezTo>
                      <a:pt x="28497" y="21987"/>
                      <a:pt x="28972" y="21047"/>
                      <a:pt x="29180" y="20033"/>
                    </a:cubicBezTo>
                    <a:cubicBezTo>
                      <a:pt x="29377" y="18830"/>
                      <a:pt x="29227" y="17596"/>
                      <a:pt x="28747" y="16475"/>
                    </a:cubicBezTo>
                    <a:cubicBezTo>
                      <a:pt x="28150" y="14805"/>
                      <a:pt x="26808" y="13509"/>
                      <a:pt x="25118" y="12970"/>
                    </a:cubicBezTo>
                    <a:cubicBezTo>
                      <a:pt x="23292" y="12352"/>
                      <a:pt x="21304" y="12414"/>
                      <a:pt x="19520" y="13145"/>
                    </a:cubicBezTo>
                    <a:cubicBezTo>
                      <a:pt x="17828" y="13711"/>
                      <a:pt x="16396" y="14869"/>
                      <a:pt x="15490" y="16405"/>
                    </a:cubicBezTo>
                    <a:cubicBezTo>
                      <a:pt x="14669" y="17818"/>
                      <a:pt x="14332" y="19461"/>
                      <a:pt x="14531" y="21083"/>
                    </a:cubicBezTo>
                    <a:lnTo>
                      <a:pt x="401" y="23271"/>
                    </a:lnTo>
                    <a:cubicBezTo>
                      <a:pt x="92" y="20798"/>
                      <a:pt x="255" y="18289"/>
                      <a:pt x="883" y="15878"/>
                    </a:cubicBezTo>
                    <a:cubicBezTo>
                      <a:pt x="1461" y="13728"/>
                      <a:pt x="2459" y="11715"/>
                      <a:pt x="3818" y="9952"/>
                    </a:cubicBezTo>
                    <a:cubicBezTo>
                      <a:pt x="5211" y="8176"/>
                      <a:pt x="6880" y="6634"/>
                      <a:pt x="8760" y="5384"/>
                    </a:cubicBezTo>
                    <a:cubicBezTo>
                      <a:pt x="10791" y="4029"/>
                      <a:pt x="12973" y="2915"/>
                      <a:pt x="15263" y="2067"/>
                    </a:cubicBezTo>
                    <a:cubicBezTo>
                      <a:pt x="17685" y="1148"/>
                      <a:pt x="20218" y="551"/>
                      <a:pt x="22796" y="293"/>
                    </a:cubicBezTo>
                    <a:cubicBezTo>
                      <a:pt x="25202" y="32"/>
                      <a:pt x="27635" y="241"/>
                      <a:pt x="29961" y="907"/>
                    </a:cubicBezTo>
                    <a:cubicBezTo>
                      <a:pt x="32201" y="1565"/>
                      <a:pt x="34263" y="2722"/>
                      <a:pt x="35992" y="4290"/>
                    </a:cubicBezTo>
                    <a:cubicBezTo>
                      <a:pt x="37900" y="6085"/>
                      <a:pt x="39346" y="8316"/>
                      <a:pt x="40205" y="10791"/>
                    </a:cubicBezTo>
                    <a:cubicBezTo>
                      <a:pt x="41378" y="13665"/>
                      <a:pt x="41587" y="16842"/>
                      <a:pt x="40801" y="19846"/>
                    </a:cubicBezTo>
                    <a:cubicBezTo>
                      <a:pt x="39936" y="22811"/>
                      <a:pt x="37962" y="25329"/>
                      <a:pt x="35289" y="26878"/>
                    </a:cubicBezTo>
                    <a:lnTo>
                      <a:pt x="35380" y="27120"/>
                    </a:lnTo>
                    <a:cubicBezTo>
                      <a:pt x="37036" y="26702"/>
                      <a:pt x="38763" y="26648"/>
                      <a:pt x="40442" y="26963"/>
                    </a:cubicBezTo>
                    <a:cubicBezTo>
                      <a:pt x="42007" y="27269"/>
                      <a:pt x="43504" y="27858"/>
                      <a:pt x="44857" y="28703"/>
                    </a:cubicBezTo>
                    <a:cubicBezTo>
                      <a:pt x="46229" y="29570"/>
                      <a:pt x="47440" y="30670"/>
                      <a:pt x="48435" y="31951"/>
                    </a:cubicBezTo>
                    <a:cubicBezTo>
                      <a:pt x="49496" y="33306"/>
                      <a:pt x="50340" y="34817"/>
                      <a:pt x="50937" y="36431"/>
                    </a:cubicBezTo>
                    <a:cubicBezTo>
                      <a:pt x="51968" y="38998"/>
                      <a:pt x="52375" y="41773"/>
                      <a:pt x="52125" y="44528"/>
                    </a:cubicBezTo>
                    <a:cubicBezTo>
                      <a:pt x="51873" y="47006"/>
                      <a:pt x="51068" y="49396"/>
                      <a:pt x="49770" y="51523"/>
                    </a:cubicBezTo>
                    <a:cubicBezTo>
                      <a:pt x="48406" y="53711"/>
                      <a:pt x="46628" y="55611"/>
                      <a:pt x="44535" y="57119"/>
                    </a:cubicBezTo>
                    <a:cubicBezTo>
                      <a:pt x="42256" y="58784"/>
                      <a:pt x="39757" y="60126"/>
                      <a:pt x="37109" y="61105"/>
                    </a:cubicBezTo>
                    <a:cubicBezTo>
                      <a:pt x="32573" y="62951"/>
                      <a:pt x="27592" y="63417"/>
                      <a:pt x="22793" y="62443"/>
                    </a:cubicBezTo>
                    <a:cubicBezTo>
                      <a:pt x="18012" y="61251"/>
                      <a:pt x="13909" y="58194"/>
                      <a:pt x="11400" y="53955"/>
                    </a:cubicBezTo>
                    <a:lnTo>
                      <a:pt x="22824" y="46262"/>
                    </a:lnTo>
                    <a:cubicBezTo>
                      <a:pt x="23836" y="47988"/>
                      <a:pt x="25379" y="49342"/>
                      <a:pt x="27222" y="50122"/>
                    </a:cubicBezTo>
                    <a:cubicBezTo>
                      <a:pt x="29336" y="50800"/>
                      <a:pt x="31629" y="50660"/>
                      <a:pt x="33644" y="49728"/>
                    </a:cubicBezTo>
                    <a:cubicBezTo>
                      <a:pt x="35835" y="49106"/>
                      <a:pt x="37652" y="47570"/>
                      <a:pt x="38629" y="45513"/>
                    </a:cubicBezTo>
                    <a:cubicBezTo>
                      <a:pt x="39357" y="43580"/>
                      <a:pt x="39315" y="41441"/>
                      <a:pt x="38511" y="39539"/>
                    </a:cubicBezTo>
                    <a:cubicBezTo>
                      <a:pt x="38095" y="38186"/>
                      <a:pt x="37253" y="37005"/>
                      <a:pt x="36111" y="36169"/>
                    </a:cubicBezTo>
                    <a:cubicBezTo>
                      <a:pt x="35118" y="35534"/>
                      <a:pt x="33968" y="35187"/>
                      <a:pt x="32789" y="35168"/>
                    </a:cubicBezTo>
                    <a:cubicBezTo>
                      <a:pt x="31479" y="35150"/>
                      <a:pt x="30175" y="35345"/>
                      <a:pt x="28928" y="35746"/>
                    </a:cubicBezTo>
                    <a:cubicBezTo>
                      <a:pt x="27574" y="36163"/>
                      <a:pt x="26235" y="36620"/>
                      <a:pt x="24913" y="37117"/>
                    </a:cubicBezTo>
                    <a:lnTo>
                      <a:pt x="22135" y="381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5"/>
              <p:cNvSpPr/>
              <p:nvPr/>
            </p:nvSpPr>
            <p:spPr>
              <a:xfrm>
                <a:off x="2378151" y="4002509"/>
                <a:ext cx="47008" cy="61282"/>
              </a:xfrm>
              <a:custGeom>
                <a:avLst/>
                <a:gdLst/>
                <a:ahLst/>
                <a:cxnLst/>
                <a:rect l="l" t="t" r="r" b="b"/>
                <a:pathLst>
                  <a:path w="47008" h="61282" extrusionOk="0">
                    <a:moveTo>
                      <a:pt x="28599" y="50037"/>
                    </a:moveTo>
                    <a:lnTo>
                      <a:pt x="4064" y="59259"/>
                    </a:lnTo>
                    <a:lnTo>
                      <a:pt x="249" y="49117"/>
                    </a:lnTo>
                    <a:lnTo>
                      <a:pt x="9874" y="5078"/>
                    </a:lnTo>
                    <a:lnTo>
                      <a:pt x="22895" y="184"/>
                    </a:lnTo>
                    <a:lnTo>
                      <a:pt x="36217" y="35599"/>
                    </a:lnTo>
                    <a:lnTo>
                      <a:pt x="43443" y="32884"/>
                    </a:lnTo>
                    <a:lnTo>
                      <a:pt x="47258" y="43025"/>
                    </a:lnTo>
                    <a:lnTo>
                      <a:pt x="40032" y="45741"/>
                    </a:lnTo>
                    <a:lnTo>
                      <a:pt x="44332" y="57170"/>
                    </a:lnTo>
                    <a:lnTo>
                      <a:pt x="32899" y="61467"/>
                    </a:lnTo>
                    <a:close/>
                    <a:moveTo>
                      <a:pt x="17397" y="20256"/>
                    </a:moveTo>
                    <a:lnTo>
                      <a:pt x="17238" y="20316"/>
                    </a:lnTo>
                    <a:lnTo>
                      <a:pt x="12160" y="44641"/>
                    </a:lnTo>
                    <a:lnTo>
                      <a:pt x="24784" y="398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5"/>
              <p:cNvSpPr/>
              <p:nvPr/>
            </p:nvSpPr>
            <p:spPr>
              <a:xfrm>
                <a:off x="2541663" y="3935829"/>
                <a:ext cx="51651" cy="66943"/>
              </a:xfrm>
              <a:custGeom>
                <a:avLst/>
                <a:gdLst/>
                <a:ahLst/>
                <a:cxnLst/>
                <a:rect l="l" t="t" r="r" b="b"/>
                <a:pathLst>
                  <a:path w="51651" h="66943" extrusionOk="0">
                    <a:moveTo>
                      <a:pt x="38228" y="10809"/>
                    </a:moveTo>
                    <a:lnTo>
                      <a:pt x="15916" y="19195"/>
                    </a:lnTo>
                    <a:lnTo>
                      <a:pt x="18978" y="28058"/>
                    </a:lnTo>
                    <a:cubicBezTo>
                      <a:pt x="20417" y="26963"/>
                      <a:pt x="22025" y="26110"/>
                      <a:pt x="23739" y="25534"/>
                    </a:cubicBezTo>
                    <a:cubicBezTo>
                      <a:pt x="26403" y="24498"/>
                      <a:pt x="29227" y="23934"/>
                      <a:pt x="32084" y="23867"/>
                    </a:cubicBezTo>
                    <a:cubicBezTo>
                      <a:pt x="34677" y="23810"/>
                      <a:pt x="37253" y="24297"/>
                      <a:pt x="39646" y="25297"/>
                    </a:cubicBezTo>
                    <a:cubicBezTo>
                      <a:pt x="42023" y="26317"/>
                      <a:pt x="44154" y="27835"/>
                      <a:pt x="45895" y="29747"/>
                    </a:cubicBezTo>
                    <a:cubicBezTo>
                      <a:pt x="47818" y="31874"/>
                      <a:pt x="49307" y="34357"/>
                      <a:pt x="50278" y="37056"/>
                    </a:cubicBezTo>
                    <a:cubicBezTo>
                      <a:pt x="51439" y="39988"/>
                      <a:pt x="51988" y="43127"/>
                      <a:pt x="51889" y="46280"/>
                    </a:cubicBezTo>
                    <a:cubicBezTo>
                      <a:pt x="51783" y="49093"/>
                      <a:pt x="51074" y="51850"/>
                      <a:pt x="49810" y="54365"/>
                    </a:cubicBezTo>
                    <a:cubicBezTo>
                      <a:pt x="48513" y="56883"/>
                      <a:pt x="46712" y="59108"/>
                      <a:pt x="44519" y="60901"/>
                    </a:cubicBezTo>
                    <a:cubicBezTo>
                      <a:pt x="42123" y="62867"/>
                      <a:pt x="39411" y="64414"/>
                      <a:pt x="36499" y="65477"/>
                    </a:cubicBezTo>
                    <a:cubicBezTo>
                      <a:pt x="32196" y="67271"/>
                      <a:pt x="27425" y="67613"/>
                      <a:pt x="22910" y="66451"/>
                    </a:cubicBezTo>
                    <a:cubicBezTo>
                      <a:pt x="18401" y="65031"/>
                      <a:pt x="14547" y="62049"/>
                      <a:pt x="12042" y="58041"/>
                    </a:cubicBezTo>
                    <a:lnTo>
                      <a:pt x="23418" y="50459"/>
                    </a:lnTo>
                    <a:cubicBezTo>
                      <a:pt x="24374" y="52263"/>
                      <a:pt x="25932" y="53677"/>
                      <a:pt x="27821" y="54453"/>
                    </a:cubicBezTo>
                    <a:cubicBezTo>
                      <a:pt x="29711" y="55198"/>
                      <a:pt x="31815" y="55180"/>
                      <a:pt x="33692" y="54405"/>
                    </a:cubicBezTo>
                    <a:cubicBezTo>
                      <a:pt x="36010" y="53655"/>
                      <a:pt x="37893" y="51943"/>
                      <a:pt x="38859" y="49708"/>
                    </a:cubicBezTo>
                    <a:cubicBezTo>
                      <a:pt x="39763" y="47470"/>
                      <a:pt x="39749" y="44967"/>
                      <a:pt x="38821" y="42740"/>
                    </a:cubicBezTo>
                    <a:cubicBezTo>
                      <a:pt x="38277" y="41094"/>
                      <a:pt x="37274" y="39639"/>
                      <a:pt x="35929" y="38544"/>
                    </a:cubicBezTo>
                    <a:cubicBezTo>
                      <a:pt x="34723" y="37633"/>
                      <a:pt x="33314" y="37029"/>
                      <a:pt x="31823" y="36781"/>
                    </a:cubicBezTo>
                    <a:cubicBezTo>
                      <a:pt x="30254" y="36526"/>
                      <a:pt x="28652" y="36552"/>
                      <a:pt x="27092" y="36860"/>
                    </a:cubicBezTo>
                    <a:cubicBezTo>
                      <a:pt x="25472" y="37164"/>
                      <a:pt x="23880" y="37609"/>
                      <a:pt x="22336" y="38188"/>
                    </a:cubicBezTo>
                    <a:cubicBezTo>
                      <a:pt x="20352" y="38937"/>
                      <a:pt x="18443" y="39870"/>
                      <a:pt x="16634" y="40975"/>
                    </a:cubicBezTo>
                    <a:cubicBezTo>
                      <a:pt x="14818" y="42075"/>
                      <a:pt x="13086" y="43310"/>
                      <a:pt x="11454" y="44666"/>
                    </a:cubicBezTo>
                    <a:lnTo>
                      <a:pt x="249" y="12956"/>
                    </a:lnTo>
                    <a:lnTo>
                      <a:pt x="34231" y="18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35"/>
              <p:cNvSpPr/>
              <p:nvPr/>
            </p:nvSpPr>
            <p:spPr>
              <a:xfrm>
                <a:off x="2716413" y="3875981"/>
                <a:ext cx="45227" cy="64394"/>
              </a:xfrm>
              <a:custGeom>
                <a:avLst/>
                <a:gdLst/>
                <a:ahLst/>
                <a:cxnLst/>
                <a:rect l="l" t="t" r="r" b="b"/>
                <a:pathLst>
                  <a:path w="45227" h="64394" extrusionOk="0">
                    <a:moveTo>
                      <a:pt x="15762" y="25502"/>
                    </a:moveTo>
                    <a:cubicBezTo>
                      <a:pt x="16336" y="25103"/>
                      <a:pt x="16921" y="24729"/>
                      <a:pt x="17516" y="24384"/>
                    </a:cubicBezTo>
                    <a:cubicBezTo>
                      <a:pt x="18131" y="24028"/>
                      <a:pt x="18774" y="23725"/>
                      <a:pt x="19439" y="23477"/>
                    </a:cubicBezTo>
                    <a:cubicBezTo>
                      <a:pt x="21911" y="22510"/>
                      <a:pt x="24560" y="22078"/>
                      <a:pt x="27211" y="22210"/>
                    </a:cubicBezTo>
                    <a:cubicBezTo>
                      <a:pt x="29660" y="22338"/>
                      <a:pt x="32058" y="22970"/>
                      <a:pt x="34252" y="24065"/>
                    </a:cubicBezTo>
                    <a:cubicBezTo>
                      <a:pt x="36467" y="25194"/>
                      <a:pt x="38437" y="26748"/>
                      <a:pt x="40050" y="28639"/>
                    </a:cubicBezTo>
                    <a:cubicBezTo>
                      <a:pt x="41783" y="30649"/>
                      <a:pt x="43142" y="32955"/>
                      <a:pt x="44061" y="35444"/>
                    </a:cubicBezTo>
                    <a:cubicBezTo>
                      <a:pt x="45137" y="38185"/>
                      <a:pt x="45609" y="41125"/>
                      <a:pt x="45445" y="44065"/>
                    </a:cubicBezTo>
                    <a:cubicBezTo>
                      <a:pt x="45277" y="46792"/>
                      <a:pt x="44553" y="49457"/>
                      <a:pt x="43316" y="51894"/>
                    </a:cubicBezTo>
                    <a:cubicBezTo>
                      <a:pt x="42036" y="54376"/>
                      <a:pt x="40279" y="56582"/>
                      <a:pt x="38145" y="58385"/>
                    </a:cubicBezTo>
                    <a:cubicBezTo>
                      <a:pt x="33520" y="62266"/>
                      <a:pt x="27707" y="64451"/>
                      <a:pt x="21670" y="64577"/>
                    </a:cubicBezTo>
                    <a:cubicBezTo>
                      <a:pt x="18889" y="64615"/>
                      <a:pt x="16127" y="64108"/>
                      <a:pt x="13540" y="63085"/>
                    </a:cubicBezTo>
                    <a:cubicBezTo>
                      <a:pt x="11003" y="62067"/>
                      <a:pt x="8702" y="60539"/>
                      <a:pt x="6778" y="58598"/>
                    </a:cubicBezTo>
                    <a:cubicBezTo>
                      <a:pt x="4717" y="56495"/>
                      <a:pt x="3134" y="53971"/>
                      <a:pt x="2138" y="51201"/>
                    </a:cubicBezTo>
                    <a:cubicBezTo>
                      <a:pt x="1414" y="49328"/>
                      <a:pt x="895" y="47382"/>
                      <a:pt x="591" y="45398"/>
                    </a:cubicBezTo>
                    <a:cubicBezTo>
                      <a:pt x="328" y="43630"/>
                      <a:pt x="216" y="41844"/>
                      <a:pt x="257" y="40057"/>
                    </a:cubicBezTo>
                    <a:cubicBezTo>
                      <a:pt x="299" y="38342"/>
                      <a:pt x="474" y="36633"/>
                      <a:pt x="781" y="34945"/>
                    </a:cubicBezTo>
                    <a:cubicBezTo>
                      <a:pt x="1085" y="33269"/>
                      <a:pt x="1416" y="31538"/>
                      <a:pt x="1771" y="29750"/>
                    </a:cubicBezTo>
                    <a:lnTo>
                      <a:pt x="6751" y="5645"/>
                    </a:lnTo>
                    <a:lnTo>
                      <a:pt x="21282" y="184"/>
                    </a:lnTo>
                    <a:close/>
                    <a:moveTo>
                      <a:pt x="31969" y="39437"/>
                    </a:moveTo>
                    <a:cubicBezTo>
                      <a:pt x="30001" y="34744"/>
                      <a:pt x="24600" y="32534"/>
                      <a:pt x="19905" y="34502"/>
                    </a:cubicBezTo>
                    <a:cubicBezTo>
                      <a:pt x="15210" y="36469"/>
                      <a:pt x="12999" y="41868"/>
                      <a:pt x="14967" y="46561"/>
                    </a:cubicBezTo>
                    <a:cubicBezTo>
                      <a:pt x="16935" y="51254"/>
                      <a:pt x="22337" y="53463"/>
                      <a:pt x="27032" y="51496"/>
                    </a:cubicBezTo>
                    <a:cubicBezTo>
                      <a:pt x="29186" y="50593"/>
                      <a:pt x="30918" y="48906"/>
                      <a:pt x="31875" y="46776"/>
                    </a:cubicBezTo>
                    <a:cubicBezTo>
                      <a:pt x="32908" y="44445"/>
                      <a:pt x="32942" y="41793"/>
                      <a:pt x="31969" y="394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35"/>
              <p:cNvSpPr/>
              <p:nvPr/>
            </p:nvSpPr>
            <p:spPr>
              <a:xfrm>
                <a:off x="2426459" y="4157018"/>
                <a:ext cx="45124" cy="70652"/>
              </a:xfrm>
              <a:custGeom>
                <a:avLst/>
                <a:gdLst/>
                <a:ahLst/>
                <a:cxnLst/>
                <a:rect l="l" t="t" r="r" b="b"/>
                <a:pathLst>
                  <a:path w="45124" h="70652" extrusionOk="0">
                    <a:moveTo>
                      <a:pt x="32218" y="16304"/>
                    </a:moveTo>
                    <a:lnTo>
                      <a:pt x="4428" y="26749"/>
                    </a:lnTo>
                    <a:lnTo>
                      <a:pt x="249" y="15641"/>
                    </a:lnTo>
                    <a:lnTo>
                      <a:pt x="41377" y="184"/>
                    </a:lnTo>
                    <a:lnTo>
                      <a:pt x="45374" y="10809"/>
                    </a:lnTo>
                    <a:lnTo>
                      <a:pt x="40346" y="65615"/>
                    </a:lnTo>
                    <a:lnTo>
                      <a:pt x="26450" y="7083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5"/>
              <p:cNvSpPr/>
              <p:nvPr/>
            </p:nvSpPr>
            <p:spPr>
              <a:xfrm>
                <a:off x="2602961" y="4096436"/>
                <a:ext cx="50971" cy="62611"/>
              </a:xfrm>
              <a:custGeom>
                <a:avLst/>
                <a:gdLst/>
                <a:ahLst/>
                <a:cxnLst/>
                <a:rect l="l" t="t" r="r" b="b"/>
                <a:pathLst>
                  <a:path w="50971" h="62611" extrusionOk="0">
                    <a:moveTo>
                      <a:pt x="1426" y="24813"/>
                    </a:moveTo>
                    <a:cubicBezTo>
                      <a:pt x="477" y="22457"/>
                      <a:pt x="93" y="19911"/>
                      <a:pt x="306" y="17380"/>
                    </a:cubicBezTo>
                    <a:cubicBezTo>
                      <a:pt x="535" y="15095"/>
                      <a:pt x="1288" y="12894"/>
                      <a:pt x="2509" y="10949"/>
                    </a:cubicBezTo>
                    <a:cubicBezTo>
                      <a:pt x="3793" y="8924"/>
                      <a:pt x="5452" y="7162"/>
                      <a:pt x="7397" y="5757"/>
                    </a:cubicBezTo>
                    <a:cubicBezTo>
                      <a:pt x="11697" y="2672"/>
                      <a:pt x="16737" y="778"/>
                      <a:pt x="22006" y="267"/>
                    </a:cubicBezTo>
                    <a:cubicBezTo>
                      <a:pt x="24383" y="41"/>
                      <a:pt x="26781" y="278"/>
                      <a:pt x="29067" y="966"/>
                    </a:cubicBezTo>
                    <a:cubicBezTo>
                      <a:pt x="31258" y="1647"/>
                      <a:pt x="33272" y="2804"/>
                      <a:pt x="34964" y="4354"/>
                    </a:cubicBezTo>
                    <a:cubicBezTo>
                      <a:pt x="36815" y="6101"/>
                      <a:pt x="38220" y="8267"/>
                      <a:pt x="39060" y="10669"/>
                    </a:cubicBezTo>
                    <a:cubicBezTo>
                      <a:pt x="40217" y="13500"/>
                      <a:pt x="40392" y="16636"/>
                      <a:pt x="39557" y="19577"/>
                    </a:cubicBezTo>
                    <a:cubicBezTo>
                      <a:pt x="38637" y="22519"/>
                      <a:pt x="36788" y="25084"/>
                      <a:pt x="34286" y="26887"/>
                    </a:cubicBezTo>
                    <a:lnTo>
                      <a:pt x="34346" y="27048"/>
                    </a:lnTo>
                    <a:cubicBezTo>
                      <a:pt x="37698" y="26606"/>
                      <a:pt x="41101" y="27320"/>
                      <a:pt x="43991" y="29074"/>
                    </a:cubicBezTo>
                    <a:cubicBezTo>
                      <a:pt x="46824" y="30958"/>
                      <a:pt x="48950" y="33729"/>
                      <a:pt x="50035" y="36953"/>
                    </a:cubicBezTo>
                    <a:cubicBezTo>
                      <a:pt x="51031" y="39444"/>
                      <a:pt x="51408" y="42140"/>
                      <a:pt x="51133" y="44809"/>
                    </a:cubicBezTo>
                    <a:cubicBezTo>
                      <a:pt x="50859" y="47240"/>
                      <a:pt x="50034" y="49577"/>
                      <a:pt x="48719" y="51641"/>
                    </a:cubicBezTo>
                    <a:cubicBezTo>
                      <a:pt x="47347" y="53761"/>
                      <a:pt x="45603" y="55615"/>
                      <a:pt x="43571" y="57113"/>
                    </a:cubicBezTo>
                    <a:cubicBezTo>
                      <a:pt x="39218" y="60342"/>
                      <a:pt x="34047" y="62285"/>
                      <a:pt x="28645" y="62723"/>
                    </a:cubicBezTo>
                    <a:cubicBezTo>
                      <a:pt x="26129" y="62933"/>
                      <a:pt x="23596" y="62687"/>
                      <a:pt x="21168" y="61996"/>
                    </a:cubicBezTo>
                    <a:cubicBezTo>
                      <a:pt x="18818" y="61310"/>
                      <a:pt x="16656" y="60095"/>
                      <a:pt x="14847" y="58446"/>
                    </a:cubicBezTo>
                    <a:cubicBezTo>
                      <a:pt x="12881" y="56620"/>
                      <a:pt x="11387" y="54344"/>
                      <a:pt x="10495" y="51814"/>
                    </a:cubicBezTo>
                    <a:cubicBezTo>
                      <a:pt x="9187" y="48674"/>
                      <a:pt x="8960" y="45188"/>
                      <a:pt x="9851" y="41905"/>
                    </a:cubicBezTo>
                    <a:cubicBezTo>
                      <a:pt x="10867" y="38683"/>
                      <a:pt x="12955" y="35905"/>
                      <a:pt x="15768" y="34032"/>
                    </a:cubicBezTo>
                    <a:lnTo>
                      <a:pt x="15708" y="33871"/>
                    </a:lnTo>
                    <a:cubicBezTo>
                      <a:pt x="12638" y="34161"/>
                      <a:pt x="9556" y="33449"/>
                      <a:pt x="6925" y="31842"/>
                    </a:cubicBezTo>
                    <a:cubicBezTo>
                      <a:pt x="4358" y="30179"/>
                      <a:pt x="2422" y="27705"/>
                      <a:pt x="1426" y="24813"/>
                    </a:cubicBezTo>
                    <a:close/>
                    <a:moveTo>
                      <a:pt x="21768" y="45647"/>
                    </a:moveTo>
                    <a:cubicBezTo>
                      <a:pt x="22459" y="47575"/>
                      <a:pt x="23930" y="49123"/>
                      <a:pt x="25820" y="49912"/>
                    </a:cubicBezTo>
                    <a:cubicBezTo>
                      <a:pt x="30169" y="51462"/>
                      <a:pt x="35002" y="49646"/>
                      <a:pt x="37253" y="45616"/>
                    </a:cubicBezTo>
                    <a:cubicBezTo>
                      <a:pt x="38154" y="43776"/>
                      <a:pt x="38240" y="41644"/>
                      <a:pt x="37491" y="39738"/>
                    </a:cubicBezTo>
                    <a:cubicBezTo>
                      <a:pt x="36800" y="37781"/>
                      <a:pt x="35318" y="36204"/>
                      <a:pt x="33407" y="35393"/>
                    </a:cubicBezTo>
                    <a:cubicBezTo>
                      <a:pt x="29058" y="33844"/>
                      <a:pt x="24225" y="35660"/>
                      <a:pt x="21974" y="39690"/>
                    </a:cubicBezTo>
                    <a:cubicBezTo>
                      <a:pt x="21072" y="41559"/>
                      <a:pt x="20997" y="43720"/>
                      <a:pt x="21768" y="45647"/>
                    </a:cubicBezTo>
                    <a:close/>
                    <a:moveTo>
                      <a:pt x="13971" y="22028"/>
                    </a:moveTo>
                    <a:cubicBezTo>
                      <a:pt x="14583" y="23743"/>
                      <a:pt x="15891" y="25120"/>
                      <a:pt x="17572" y="25820"/>
                    </a:cubicBezTo>
                    <a:cubicBezTo>
                      <a:pt x="21379" y="27206"/>
                      <a:pt x="25628" y="25609"/>
                      <a:pt x="27577" y="22059"/>
                    </a:cubicBezTo>
                    <a:cubicBezTo>
                      <a:pt x="28380" y="20425"/>
                      <a:pt x="28456" y="18528"/>
                      <a:pt x="27787" y="16836"/>
                    </a:cubicBezTo>
                    <a:cubicBezTo>
                      <a:pt x="27172" y="15151"/>
                      <a:pt x="25875" y="13805"/>
                      <a:pt x="24216" y="13125"/>
                    </a:cubicBezTo>
                    <a:cubicBezTo>
                      <a:pt x="20409" y="11738"/>
                      <a:pt x="16159" y="13336"/>
                      <a:pt x="14210" y="16886"/>
                    </a:cubicBezTo>
                    <a:cubicBezTo>
                      <a:pt x="13410" y="18490"/>
                      <a:pt x="13323" y="20357"/>
                      <a:pt x="13971" y="220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35"/>
              <p:cNvSpPr/>
              <p:nvPr/>
            </p:nvSpPr>
            <p:spPr>
              <a:xfrm>
                <a:off x="2768249" y="4032051"/>
                <a:ext cx="45228" cy="64380"/>
              </a:xfrm>
              <a:custGeom>
                <a:avLst/>
                <a:gdLst/>
                <a:ahLst/>
                <a:cxnLst/>
                <a:rect l="l" t="t" r="r" b="b"/>
                <a:pathLst>
                  <a:path w="45228" h="64380" extrusionOk="0">
                    <a:moveTo>
                      <a:pt x="29963" y="39247"/>
                    </a:moveTo>
                    <a:cubicBezTo>
                      <a:pt x="29388" y="39647"/>
                      <a:pt x="28803" y="40020"/>
                      <a:pt x="28209" y="40366"/>
                    </a:cubicBezTo>
                    <a:cubicBezTo>
                      <a:pt x="27595" y="40722"/>
                      <a:pt x="26951" y="41025"/>
                      <a:pt x="26285" y="41272"/>
                    </a:cubicBezTo>
                    <a:cubicBezTo>
                      <a:pt x="23814" y="42240"/>
                      <a:pt x="21165" y="42672"/>
                      <a:pt x="18514" y="42539"/>
                    </a:cubicBezTo>
                    <a:cubicBezTo>
                      <a:pt x="16064" y="42412"/>
                      <a:pt x="13668" y="41780"/>
                      <a:pt x="11474" y="40684"/>
                    </a:cubicBezTo>
                    <a:cubicBezTo>
                      <a:pt x="9259" y="39557"/>
                      <a:pt x="7289" y="38003"/>
                      <a:pt x="5676" y="36112"/>
                    </a:cubicBezTo>
                    <a:cubicBezTo>
                      <a:pt x="3943" y="34101"/>
                      <a:pt x="2584" y="31795"/>
                      <a:pt x="1665" y="29304"/>
                    </a:cubicBezTo>
                    <a:cubicBezTo>
                      <a:pt x="588" y="26564"/>
                      <a:pt x="116" y="23624"/>
                      <a:pt x="281" y="20684"/>
                    </a:cubicBezTo>
                    <a:cubicBezTo>
                      <a:pt x="448" y="17957"/>
                      <a:pt x="1172" y="15292"/>
                      <a:pt x="2409" y="12856"/>
                    </a:cubicBezTo>
                    <a:cubicBezTo>
                      <a:pt x="3681" y="10383"/>
                      <a:pt x="5424" y="8183"/>
                      <a:pt x="7542" y="6379"/>
                    </a:cubicBezTo>
                    <a:cubicBezTo>
                      <a:pt x="12166" y="2498"/>
                      <a:pt x="17980" y="313"/>
                      <a:pt x="24018" y="187"/>
                    </a:cubicBezTo>
                    <a:cubicBezTo>
                      <a:pt x="26811" y="139"/>
                      <a:pt x="29586" y="641"/>
                      <a:pt x="32185" y="1665"/>
                    </a:cubicBezTo>
                    <a:cubicBezTo>
                      <a:pt x="34721" y="2684"/>
                      <a:pt x="37023" y="4211"/>
                      <a:pt x="38949" y="6151"/>
                    </a:cubicBezTo>
                    <a:cubicBezTo>
                      <a:pt x="41009" y="8255"/>
                      <a:pt x="42591" y="10778"/>
                      <a:pt x="43588" y="13548"/>
                    </a:cubicBezTo>
                    <a:cubicBezTo>
                      <a:pt x="44311" y="15421"/>
                      <a:pt x="44830" y="17367"/>
                      <a:pt x="45135" y="19351"/>
                    </a:cubicBezTo>
                    <a:cubicBezTo>
                      <a:pt x="45397" y="21119"/>
                      <a:pt x="45509" y="22906"/>
                      <a:pt x="45469" y="24692"/>
                    </a:cubicBezTo>
                    <a:cubicBezTo>
                      <a:pt x="45427" y="26407"/>
                      <a:pt x="45252" y="28116"/>
                      <a:pt x="44946" y="29803"/>
                    </a:cubicBezTo>
                    <a:cubicBezTo>
                      <a:pt x="44638" y="31480"/>
                      <a:pt x="44307" y="33212"/>
                      <a:pt x="43954" y="35000"/>
                    </a:cubicBezTo>
                    <a:lnTo>
                      <a:pt x="38974" y="59103"/>
                    </a:lnTo>
                    <a:lnTo>
                      <a:pt x="24444" y="64564"/>
                    </a:lnTo>
                    <a:close/>
                    <a:moveTo>
                      <a:pt x="13755" y="25312"/>
                    </a:moveTo>
                    <a:cubicBezTo>
                      <a:pt x="15723" y="30005"/>
                      <a:pt x="21125" y="32214"/>
                      <a:pt x="25820" y="30247"/>
                    </a:cubicBezTo>
                    <a:cubicBezTo>
                      <a:pt x="30514" y="28280"/>
                      <a:pt x="32725" y="22881"/>
                      <a:pt x="30757" y="18188"/>
                    </a:cubicBezTo>
                    <a:cubicBezTo>
                      <a:pt x="28789" y="13495"/>
                      <a:pt x="23388" y="11286"/>
                      <a:pt x="18693" y="13253"/>
                    </a:cubicBezTo>
                    <a:cubicBezTo>
                      <a:pt x="16538" y="14156"/>
                      <a:pt x="14807" y="15843"/>
                      <a:pt x="13849" y="17973"/>
                    </a:cubicBezTo>
                    <a:cubicBezTo>
                      <a:pt x="12817" y="20304"/>
                      <a:pt x="12783" y="22956"/>
                      <a:pt x="13755" y="253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35"/>
              <p:cNvSpPr/>
              <p:nvPr/>
            </p:nvSpPr>
            <p:spPr>
              <a:xfrm>
                <a:off x="2491648" y="4322162"/>
                <a:ext cx="48923" cy="61801"/>
              </a:xfrm>
              <a:custGeom>
                <a:avLst/>
                <a:gdLst/>
                <a:ahLst/>
                <a:cxnLst/>
                <a:rect l="l" t="t" r="r" b="b"/>
                <a:pathLst>
                  <a:path w="48923" h="61801" extrusionOk="0">
                    <a:moveTo>
                      <a:pt x="3829" y="38933"/>
                    </a:moveTo>
                    <a:cubicBezTo>
                      <a:pt x="2536" y="35477"/>
                      <a:pt x="1545" y="31915"/>
                      <a:pt x="867" y="28288"/>
                    </a:cubicBezTo>
                    <a:cubicBezTo>
                      <a:pt x="169" y="24756"/>
                      <a:pt x="61" y="21133"/>
                      <a:pt x="549" y="17566"/>
                    </a:cubicBezTo>
                    <a:cubicBezTo>
                      <a:pt x="1022" y="14183"/>
                      <a:pt x="2318" y="10968"/>
                      <a:pt x="4323" y="8202"/>
                    </a:cubicBezTo>
                    <a:cubicBezTo>
                      <a:pt x="9381" y="2196"/>
                      <a:pt x="17202" y="-743"/>
                      <a:pt x="24965" y="443"/>
                    </a:cubicBezTo>
                    <a:cubicBezTo>
                      <a:pt x="28297" y="1204"/>
                      <a:pt x="31391" y="2769"/>
                      <a:pt x="33977" y="5002"/>
                    </a:cubicBezTo>
                    <a:cubicBezTo>
                      <a:pt x="36693" y="7365"/>
                      <a:pt x="39001" y="10161"/>
                      <a:pt x="40805" y="13277"/>
                    </a:cubicBezTo>
                    <a:cubicBezTo>
                      <a:pt x="44585" y="19634"/>
                      <a:pt x="47209" y="26610"/>
                      <a:pt x="48556" y="33881"/>
                    </a:cubicBezTo>
                    <a:cubicBezTo>
                      <a:pt x="49253" y="37413"/>
                      <a:pt x="49360" y="41036"/>
                      <a:pt x="48873" y="44603"/>
                    </a:cubicBezTo>
                    <a:cubicBezTo>
                      <a:pt x="48401" y="47986"/>
                      <a:pt x="47106" y="51203"/>
                      <a:pt x="45100" y="53969"/>
                    </a:cubicBezTo>
                    <a:cubicBezTo>
                      <a:pt x="40042" y="59973"/>
                      <a:pt x="32221" y="62912"/>
                      <a:pt x="24458" y="61727"/>
                    </a:cubicBezTo>
                    <a:cubicBezTo>
                      <a:pt x="21126" y="60967"/>
                      <a:pt x="18031" y="59401"/>
                      <a:pt x="15445" y="57167"/>
                    </a:cubicBezTo>
                    <a:cubicBezTo>
                      <a:pt x="12727" y="54805"/>
                      <a:pt x="10420" y="52009"/>
                      <a:pt x="8618" y="48893"/>
                    </a:cubicBezTo>
                    <a:cubicBezTo>
                      <a:pt x="6737" y="45717"/>
                      <a:pt x="5135" y="42385"/>
                      <a:pt x="3829" y="38933"/>
                    </a:cubicBezTo>
                    <a:close/>
                    <a:moveTo>
                      <a:pt x="15740" y="34456"/>
                    </a:moveTo>
                    <a:cubicBezTo>
                      <a:pt x="16306" y="35959"/>
                      <a:pt x="17048" y="37732"/>
                      <a:pt x="17966" y="39775"/>
                    </a:cubicBezTo>
                    <a:cubicBezTo>
                      <a:pt x="18860" y="41775"/>
                      <a:pt x="19982" y="43666"/>
                      <a:pt x="21310" y="45408"/>
                    </a:cubicBezTo>
                    <a:cubicBezTo>
                      <a:pt x="22508" y="47026"/>
                      <a:pt x="24046" y="48361"/>
                      <a:pt x="25817" y="49319"/>
                    </a:cubicBezTo>
                    <a:cubicBezTo>
                      <a:pt x="29636" y="50944"/>
                      <a:pt x="34060" y="49282"/>
                      <a:pt x="35862" y="45544"/>
                    </a:cubicBezTo>
                    <a:cubicBezTo>
                      <a:pt x="36586" y="43657"/>
                      <a:pt x="36877" y="41633"/>
                      <a:pt x="36714" y="39619"/>
                    </a:cubicBezTo>
                    <a:cubicBezTo>
                      <a:pt x="36562" y="37433"/>
                      <a:pt x="36160" y="35273"/>
                      <a:pt x="35514" y="33179"/>
                    </a:cubicBezTo>
                    <a:cubicBezTo>
                      <a:pt x="34859" y="31037"/>
                      <a:pt x="34249" y="29214"/>
                      <a:pt x="33683" y="27712"/>
                    </a:cubicBezTo>
                    <a:cubicBezTo>
                      <a:pt x="33119" y="26210"/>
                      <a:pt x="32377" y="24437"/>
                      <a:pt x="31457" y="22393"/>
                    </a:cubicBezTo>
                    <a:cubicBezTo>
                      <a:pt x="30563" y="20393"/>
                      <a:pt x="29442" y="18503"/>
                      <a:pt x="28115" y="16761"/>
                    </a:cubicBezTo>
                    <a:cubicBezTo>
                      <a:pt x="26911" y="15138"/>
                      <a:pt x="25357" y="13807"/>
                      <a:pt x="23570" y="12865"/>
                    </a:cubicBezTo>
                    <a:cubicBezTo>
                      <a:pt x="19750" y="11237"/>
                      <a:pt x="15325" y="12900"/>
                      <a:pt x="13524" y="16640"/>
                    </a:cubicBezTo>
                    <a:cubicBezTo>
                      <a:pt x="12824" y="18526"/>
                      <a:pt x="12546" y="20544"/>
                      <a:pt x="12711" y="22549"/>
                    </a:cubicBezTo>
                    <a:cubicBezTo>
                      <a:pt x="12861" y="24735"/>
                      <a:pt x="13263" y="26896"/>
                      <a:pt x="13909" y="28989"/>
                    </a:cubicBezTo>
                    <a:cubicBezTo>
                      <a:pt x="14564" y="31131"/>
                      <a:pt x="15175" y="32954"/>
                      <a:pt x="15740" y="3445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35"/>
              <p:cNvSpPr/>
              <p:nvPr/>
            </p:nvSpPr>
            <p:spPr>
              <a:xfrm>
                <a:off x="2645988" y="4250717"/>
                <a:ext cx="83604" cy="71954"/>
              </a:xfrm>
              <a:custGeom>
                <a:avLst/>
                <a:gdLst/>
                <a:ahLst/>
                <a:cxnLst/>
                <a:rect l="l" t="t" r="r" b="b"/>
                <a:pathLst>
                  <a:path w="83604" h="71954" extrusionOk="0">
                    <a:moveTo>
                      <a:pt x="1361" y="35934"/>
                    </a:moveTo>
                    <a:cubicBezTo>
                      <a:pt x="547" y="33812"/>
                      <a:pt x="173" y="31545"/>
                      <a:pt x="262" y="29274"/>
                    </a:cubicBezTo>
                    <a:cubicBezTo>
                      <a:pt x="341" y="27096"/>
                      <a:pt x="825" y="24951"/>
                      <a:pt x="1689" y="22950"/>
                    </a:cubicBezTo>
                    <a:cubicBezTo>
                      <a:pt x="2554" y="20963"/>
                      <a:pt x="3803" y="19167"/>
                      <a:pt x="5365" y="17664"/>
                    </a:cubicBezTo>
                    <a:cubicBezTo>
                      <a:pt x="8645" y="14533"/>
                      <a:pt x="13061" y="12874"/>
                      <a:pt x="17593" y="13069"/>
                    </a:cubicBezTo>
                    <a:cubicBezTo>
                      <a:pt x="19758" y="13172"/>
                      <a:pt x="21881" y="13700"/>
                      <a:pt x="23841" y="14624"/>
                    </a:cubicBezTo>
                    <a:cubicBezTo>
                      <a:pt x="25809" y="15562"/>
                      <a:pt x="27587" y="16857"/>
                      <a:pt x="29083" y="18442"/>
                    </a:cubicBezTo>
                    <a:cubicBezTo>
                      <a:pt x="32217" y="21794"/>
                      <a:pt x="33893" y="26251"/>
                      <a:pt x="33746" y="30837"/>
                    </a:cubicBezTo>
                    <a:cubicBezTo>
                      <a:pt x="33665" y="33015"/>
                      <a:pt x="33181" y="35159"/>
                      <a:pt x="32318" y="37160"/>
                    </a:cubicBezTo>
                    <a:cubicBezTo>
                      <a:pt x="31454" y="39147"/>
                      <a:pt x="30205" y="40943"/>
                      <a:pt x="28644" y="42446"/>
                    </a:cubicBezTo>
                    <a:cubicBezTo>
                      <a:pt x="25364" y="45577"/>
                      <a:pt x="20948" y="47237"/>
                      <a:pt x="16417" y="47042"/>
                    </a:cubicBezTo>
                    <a:cubicBezTo>
                      <a:pt x="14251" y="46940"/>
                      <a:pt x="12127" y="46412"/>
                      <a:pt x="10166" y="45486"/>
                    </a:cubicBezTo>
                    <a:cubicBezTo>
                      <a:pt x="8197" y="44550"/>
                      <a:pt x="6420" y="43255"/>
                      <a:pt x="4924" y="41669"/>
                    </a:cubicBezTo>
                    <a:cubicBezTo>
                      <a:pt x="3359" y="40019"/>
                      <a:pt x="2147" y="38067"/>
                      <a:pt x="1362" y="35934"/>
                    </a:cubicBezTo>
                    <a:close/>
                    <a:moveTo>
                      <a:pt x="24547" y="27220"/>
                    </a:moveTo>
                    <a:cubicBezTo>
                      <a:pt x="23819" y="25161"/>
                      <a:pt x="22289" y="23483"/>
                      <a:pt x="20305" y="22568"/>
                    </a:cubicBezTo>
                    <a:cubicBezTo>
                      <a:pt x="16296" y="20697"/>
                      <a:pt x="11530" y="22429"/>
                      <a:pt x="9659" y="26436"/>
                    </a:cubicBezTo>
                    <a:cubicBezTo>
                      <a:pt x="9634" y="26489"/>
                      <a:pt x="9609" y="26543"/>
                      <a:pt x="9586" y="26597"/>
                    </a:cubicBezTo>
                    <a:cubicBezTo>
                      <a:pt x="7828" y="30759"/>
                      <a:pt x="9638" y="35569"/>
                      <a:pt x="13704" y="37543"/>
                    </a:cubicBezTo>
                    <a:cubicBezTo>
                      <a:pt x="17713" y="39413"/>
                      <a:pt x="22479" y="37681"/>
                      <a:pt x="24351" y="33674"/>
                    </a:cubicBezTo>
                    <a:cubicBezTo>
                      <a:pt x="24375" y="33621"/>
                      <a:pt x="24400" y="33567"/>
                      <a:pt x="24423" y="33514"/>
                    </a:cubicBezTo>
                    <a:cubicBezTo>
                      <a:pt x="25313" y="31519"/>
                      <a:pt x="25358" y="29249"/>
                      <a:pt x="24547" y="27220"/>
                    </a:cubicBezTo>
                    <a:close/>
                    <a:moveTo>
                      <a:pt x="43196" y="184"/>
                    </a:moveTo>
                    <a:lnTo>
                      <a:pt x="51287" y="1460"/>
                    </a:lnTo>
                    <a:lnTo>
                      <a:pt x="40448" y="72139"/>
                    </a:lnTo>
                    <a:lnTo>
                      <a:pt x="33112" y="70946"/>
                    </a:lnTo>
                    <a:close/>
                    <a:moveTo>
                      <a:pt x="51444" y="47887"/>
                    </a:moveTo>
                    <a:cubicBezTo>
                      <a:pt x="50628" y="45765"/>
                      <a:pt x="50253" y="43499"/>
                      <a:pt x="50342" y="41228"/>
                    </a:cubicBezTo>
                    <a:cubicBezTo>
                      <a:pt x="50422" y="39049"/>
                      <a:pt x="50906" y="36905"/>
                      <a:pt x="51770" y="34903"/>
                    </a:cubicBezTo>
                    <a:cubicBezTo>
                      <a:pt x="52635" y="32917"/>
                      <a:pt x="53885" y="31120"/>
                      <a:pt x="55446" y="29617"/>
                    </a:cubicBezTo>
                    <a:cubicBezTo>
                      <a:pt x="58726" y="26486"/>
                      <a:pt x="63141" y="24826"/>
                      <a:pt x="67673" y="25021"/>
                    </a:cubicBezTo>
                    <a:cubicBezTo>
                      <a:pt x="69838" y="25125"/>
                      <a:pt x="71962" y="25653"/>
                      <a:pt x="73923" y="26577"/>
                    </a:cubicBezTo>
                    <a:cubicBezTo>
                      <a:pt x="75891" y="27515"/>
                      <a:pt x="77668" y="28810"/>
                      <a:pt x="79165" y="30394"/>
                    </a:cubicBezTo>
                    <a:cubicBezTo>
                      <a:pt x="80729" y="32045"/>
                      <a:pt x="81941" y="33996"/>
                      <a:pt x="82728" y="36129"/>
                    </a:cubicBezTo>
                    <a:cubicBezTo>
                      <a:pt x="83545" y="38266"/>
                      <a:pt x="83924" y="40544"/>
                      <a:pt x="83843" y="42830"/>
                    </a:cubicBezTo>
                    <a:cubicBezTo>
                      <a:pt x="83775" y="45021"/>
                      <a:pt x="83296" y="47180"/>
                      <a:pt x="82430" y="49194"/>
                    </a:cubicBezTo>
                    <a:cubicBezTo>
                      <a:pt x="81565" y="51181"/>
                      <a:pt x="80316" y="52978"/>
                      <a:pt x="78755" y="54481"/>
                    </a:cubicBezTo>
                    <a:cubicBezTo>
                      <a:pt x="75474" y="57612"/>
                      <a:pt x="71059" y="59272"/>
                      <a:pt x="66527" y="59077"/>
                    </a:cubicBezTo>
                    <a:cubicBezTo>
                      <a:pt x="64361" y="58974"/>
                      <a:pt x="62237" y="58445"/>
                      <a:pt x="60277" y="57521"/>
                    </a:cubicBezTo>
                    <a:cubicBezTo>
                      <a:pt x="58298" y="56576"/>
                      <a:pt x="56514" y="55267"/>
                      <a:pt x="55020" y="53663"/>
                    </a:cubicBezTo>
                    <a:cubicBezTo>
                      <a:pt x="53452" y="51997"/>
                      <a:pt x="52236" y="50033"/>
                      <a:pt x="51443" y="47887"/>
                    </a:cubicBezTo>
                    <a:close/>
                    <a:moveTo>
                      <a:pt x="74629" y="39174"/>
                    </a:moveTo>
                    <a:cubicBezTo>
                      <a:pt x="73900" y="37115"/>
                      <a:pt x="72370" y="35437"/>
                      <a:pt x="70386" y="34521"/>
                    </a:cubicBezTo>
                    <a:cubicBezTo>
                      <a:pt x="66378" y="32650"/>
                      <a:pt x="61611" y="34382"/>
                      <a:pt x="59740" y="38389"/>
                    </a:cubicBezTo>
                    <a:cubicBezTo>
                      <a:pt x="59715" y="38442"/>
                      <a:pt x="59690" y="38496"/>
                      <a:pt x="59667" y="38550"/>
                    </a:cubicBezTo>
                    <a:cubicBezTo>
                      <a:pt x="58777" y="40545"/>
                      <a:pt x="58732" y="42815"/>
                      <a:pt x="59543" y="44843"/>
                    </a:cubicBezTo>
                    <a:cubicBezTo>
                      <a:pt x="60269" y="46932"/>
                      <a:pt x="61810" y="48640"/>
                      <a:pt x="63815" y="49576"/>
                    </a:cubicBezTo>
                    <a:cubicBezTo>
                      <a:pt x="67822" y="51447"/>
                      <a:pt x="72588" y="49717"/>
                      <a:pt x="74459" y="45711"/>
                    </a:cubicBezTo>
                    <a:cubicBezTo>
                      <a:pt x="74485" y="45657"/>
                      <a:pt x="74509" y="45603"/>
                      <a:pt x="74533" y="45548"/>
                    </a:cubicBezTo>
                    <a:cubicBezTo>
                      <a:pt x="75424" y="43523"/>
                      <a:pt x="75459" y="41224"/>
                      <a:pt x="74629" y="3917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35"/>
              <p:cNvSpPr/>
              <p:nvPr/>
            </p:nvSpPr>
            <p:spPr>
              <a:xfrm>
                <a:off x="2715538" y="3448065"/>
                <a:ext cx="92517" cy="108772"/>
              </a:xfrm>
              <a:custGeom>
                <a:avLst/>
                <a:gdLst/>
                <a:ahLst/>
                <a:cxnLst/>
                <a:rect l="l" t="t" r="r" b="b"/>
                <a:pathLst>
                  <a:path w="92517" h="108772" extrusionOk="0">
                    <a:moveTo>
                      <a:pt x="70979" y="98404"/>
                    </a:moveTo>
                    <a:cubicBezTo>
                      <a:pt x="59785" y="102661"/>
                      <a:pt x="48319" y="106164"/>
                      <a:pt x="36656" y="108888"/>
                    </a:cubicBezTo>
                    <a:cubicBezTo>
                      <a:pt x="33637" y="109282"/>
                      <a:pt x="30650" y="107955"/>
                      <a:pt x="28920" y="105449"/>
                    </a:cubicBezTo>
                    <a:cubicBezTo>
                      <a:pt x="22458" y="97689"/>
                      <a:pt x="-3130" y="34047"/>
                      <a:pt x="623" y="23507"/>
                    </a:cubicBezTo>
                    <a:cubicBezTo>
                      <a:pt x="1662" y="20594"/>
                      <a:pt x="4231" y="17148"/>
                      <a:pt x="15912" y="11704"/>
                    </a:cubicBezTo>
                    <a:cubicBezTo>
                      <a:pt x="22292" y="8730"/>
                      <a:pt x="50014" y="-2553"/>
                      <a:pt x="59031" y="801"/>
                    </a:cubicBezTo>
                    <a:cubicBezTo>
                      <a:pt x="69362" y="4638"/>
                      <a:pt x="87358" y="55974"/>
                      <a:pt x="90590" y="68191"/>
                    </a:cubicBezTo>
                    <a:cubicBezTo>
                      <a:pt x="93480" y="79114"/>
                      <a:pt x="93491" y="84442"/>
                      <a:pt x="90633" y="87849"/>
                    </a:cubicBezTo>
                    <a:cubicBezTo>
                      <a:pt x="87811" y="91209"/>
                      <a:pt x="79915" y="94986"/>
                      <a:pt x="70979" y="98404"/>
                    </a:cubicBezTo>
                    <a:close/>
                    <a:moveTo>
                      <a:pt x="37664" y="95435"/>
                    </a:moveTo>
                    <a:cubicBezTo>
                      <a:pt x="48389" y="92843"/>
                      <a:pt x="73629" y="84408"/>
                      <a:pt x="79829" y="80175"/>
                    </a:cubicBezTo>
                    <a:cubicBezTo>
                      <a:pt x="79564" y="68811"/>
                      <a:pt x="60564" y="21515"/>
                      <a:pt x="53977" y="13059"/>
                    </a:cubicBezTo>
                    <a:cubicBezTo>
                      <a:pt x="45947" y="13269"/>
                      <a:pt x="19036" y="23135"/>
                      <a:pt x="13122" y="28034"/>
                    </a:cubicBezTo>
                    <a:cubicBezTo>
                      <a:pt x="14196" y="38740"/>
                      <a:pt x="30986" y="84597"/>
                      <a:pt x="37664" y="95435"/>
                    </a:cubicBezTo>
                    <a:close/>
                    <a:moveTo>
                      <a:pt x="34595" y="96082"/>
                    </a:moveTo>
                    <a:lnTo>
                      <a:pt x="34597" y="96081"/>
                    </a:lnTo>
                    <a:lnTo>
                      <a:pt x="34599" y="960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5" name="Google Shape;525;p35"/>
            <p:cNvGrpSpPr/>
            <p:nvPr/>
          </p:nvGrpSpPr>
          <p:grpSpPr>
            <a:xfrm>
              <a:off x="5201575" y="2701107"/>
              <a:ext cx="2537131" cy="1848083"/>
              <a:chOff x="2494471" y="3588771"/>
              <a:chExt cx="2035052" cy="1482475"/>
            </a:xfrm>
          </p:grpSpPr>
          <p:sp>
            <p:nvSpPr>
              <p:cNvPr id="526" name="Google Shape;526;p35"/>
              <p:cNvSpPr/>
              <p:nvPr/>
            </p:nvSpPr>
            <p:spPr>
              <a:xfrm>
                <a:off x="3271795" y="3588771"/>
                <a:ext cx="765409" cy="320369"/>
              </a:xfrm>
              <a:custGeom>
                <a:avLst/>
                <a:gdLst/>
                <a:ahLst/>
                <a:cxnLst/>
                <a:rect l="l" t="t" r="r" b="b"/>
                <a:pathLst>
                  <a:path w="765409" h="320369" extrusionOk="0">
                    <a:moveTo>
                      <a:pt x="730880" y="320512"/>
                    </a:moveTo>
                    <a:lnTo>
                      <a:pt x="16625" y="272234"/>
                    </a:lnTo>
                    <a:cubicBezTo>
                      <a:pt x="6949" y="271579"/>
                      <a:pt x="-364" y="263208"/>
                      <a:pt x="290" y="253536"/>
                    </a:cubicBezTo>
                    <a:lnTo>
                      <a:pt x="16322" y="16553"/>
                    </a:lnTo>
                    <a:cubicBezTo>
                      <a:pt x="16977" y="6881"/>
                      <a:pt x="25351" y="-429"/>
                      <a:pt x="35028" y="225"/>
                    </a:cubicBezTo>
                    <a:lnTo>
                      <a:pt x="749282" y="48503"/>
                    </a:lnTo>
                    <a:cubicBezTo>
                      <a:pt x="758959" y="49158"/>
                      <a:pt x="766272" y="57529"/>
                      <a:pt x="765618" y="67201"/>
                    </a:cubicBezTo>
                    <a:lnTo>
                      <a:pt x="749585" y="304184"/>
                    </a:lnTo>
                    <a:cubicBezTo>
                      <a:pt x="748931" y="313856"/>
                      <a:pt x="740556" y="321166"/>
                      <a:pt x="730880" y="320513"/>
                    </a:cubicBezTo>
                    <a:close/>
                    <a:moveTo>
                      <a:pt x="36516" y="238391"/>
                    </a:moveTo>
                    <a:lnTo>
                      <a:pt x="715729" y="284302"/>
                    </a:lnTo>
                    <a:lnTo>
                      <a:pt x="729392" y="82346"/>
                    </a:lnTo>
                    <a:lnTo>
                      <a:pt x="50179" y="364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5"/>
              <p:cNvSpPr/>
              <p:nvPr/>
            </p:nvSpPr>
            <p:spPr>
              <a:xfrm>
                <a:off x="2733353" y="3725574"/>
                <a:ext cx="1796170" cy="1345672"/>
              </a:xfrm>
              <a:custGeom>
                <a:avLst/>
                <a:gdLst/>
                <a:ahLst/>
                <a:cxnLst/>
                <a:rect l="l" t="t" r="r" b="b"/>
                <a:pathLst>
                  <a:path w="1796170" h="1345672" extrusionOk="0">
                    <a:moveTo>
                      <a:pt x="1796170" y="1299683"/>
                    </a:moveTo>
                    <a:lnTo>
                      <a:pt x="14505" y="1345672"/>
                    </a:lnTo>
                    <a:lnTo>
                      <a:pt x="9515" y="873970"/>
                    </a:lnTo>
                    <a:lnTo>
                      <a:pt x="6464" y="593856"/>
                    </a:lnTo>
                    <a:lnTo>
                      <a:pt x="5599" y="523424"/>
                    </a:lnTo>
                    <a:lnTo>
                      <a:pt x="3974" y="375708"/>
                    </a:lnTo>
                    <a:lnTo>
                      <a:pt x="0" y="0"/>
                    </a:lnTo>
                    <a:lnTo>
                      <a:pt x="1783445" y="120552"/>
                    </a:lnTo>
                    <a:lnTo>
                      <a:pt x="1796170" y="129968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35"/>
              <p:cNvSpPr/>
              <p:nvPr/>
            </p:nvSpPr>
            <p:spPr>
              <a:xfrm>
                <a:off x="2494471" y="3725618"/>
                <a:ext cx="253387" cy="1345628"/>
              </a:xfrm>
              <a:custGeom>
                <a:avLst/>
                <a:gdLst/>
                <a:ahLst/>
                <a:cxnLst/>
                <a:rect l="l" t="t" r="r" b="b"/>
                <a:pathLst>
                  <a:path w="253387" h="1345628" extrusionOk="0">
                    <a:moveTo>
                      <a:pt x="238869" y="0"/>
                    </a:moveTo>
                    <a:lnTo>
                      <a:pt x="0" y="1280674"/>
                    </a:lnTo>
                    <a:lnTo>
                      <a:pt x="253387" y="1345628"/>
                    </a:lnTo>
                    <a:lnTo>
                      <a:pt x="238869"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5"/>
              <p:cNvSpPr/>
              <p:nvPr/>
            </p:nvSpPr>
            <p:spPr>
              <a:xfrm>
                <a:off x="2733340" y="3725618"/>
                <a:ext cx="1783391" cy="773014"/>
              </a:xfrm>
              <a:custGeom>
                <a:avLst/>
                <a:gdLst/>
                <a:ahLst/>
                <a:cxnLst/>
                <a:rect l="l" t="t" r="r" b="b"/>
                <a:pathLst>
                  <a:path w="1783391" h="773014" extrusionOk="0">
                    <a:moveTo>
                      <a:pt x="0" y="0"/>
                    </a:moveTo>
                    <a:lnTo>
                      <a:pt x="245850" y="528694"/>
                    </a:lnTo>
                    <a:lnTo>
                      <a:pt x="892166" y="773015"/>
                    </a:lnTo>
                    <a:lnTo>
                      <a:pt x="1635098" y="607626"/>
                    </a:lnTo>
                    <a:lnTo>
                      <a:pt x="1783392" y="120547"/>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35"/>
              <p:cNvSpPr/>
              <p:nvPr/>
            </p:nvSpPr>
            <p:spPr>
              <a:xfrm rot="232275">
                <a:off x="3954403" y="4305671"/>
                <a:ext cx="144635" cy="192872"/>
              </a:xfrm>
              <a:custGeom>
                <a:avLst/>
                <a:gdLst/>
                <a:ahLst/>
                <a:cxnLst/>
                <a:rect l="l" t="t" r="r" b="b"/>
                <a:pathLst>
                  <a:path w="144667" h="192914" extrusionOk="0">
                    <a:moveTo>
                      <a:pt x="249" y="184"/>
                    </a:moveTo>
                    <a:lnTo>
                      <a:pt x="144917" y="184"/>
                    </a:lnTo>
                    <a:lnTo>
                      <a:pt x="144917" y="193099"/>
                    </a:lnTo>
                    <a:lnTo>
                      <a:pt x="249" y="19309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35"/>
              <p:cNvSpPr/>
              <p:nvPr/>
            </p:nvSpPr>
            <p:spPr>
              <a:xfrm rot="232275">
                <a:off x="3168577" y="4252554"/>
                <a:ext cx="144635" cy="192872"/>
              </a:xfrm>
              <a:custGeom>
                <a:avLst/>
                <a:gdLst/>
                <a:ahLst/>
                <a:cxnLst/>
                <a:rect l="l" t="t" r="r" b="b"/>
                <a:pathLst>
                  <a:path w="144667" h="192914" extrusionOk="0">
                    <a:moveTo>
                      <a:pt x="249" y="184"/>
                    </a:moveTo>
                    <a:lnTo>
                      <a:pt x="144916" y="184"/>
                    </a:lnTo>
                    <a:lnTo>
                      <a:pt x="144916" y="193099"/>
                    </a:lnTo>
                    <a:lnTo>
                      <a:pt x="249" y="19309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2" name="Google Shape;532;p35"/>
            <p:cNvGrpSpPr/>
            <p:nvPr/>
          </p:nvGrpSpPr>
          <p:grpSpPr>
            <a:xfrm>
              <a:off x="4775776" y="3675869"/>
              <a:ext cx="1157620" cy="1157531"/>
              <a:chOff x="2269333" y="4370695"/>
              <a:chExt cx="928536" cy="928536"/>
            </a:xfrm>
          </p:grpSpPr>
          <p:sp>
            <p:nvSpPr>
              <p:cNvPr id="533" name="Google Shape;533;p35"/>
              <p:cNvSpPr/>
              <p:nvPr/>
            </p:nvSpPr>
            <p:spPr>
              <a:xfrm rot="-2700000">
                <a:off x="2405242" y="4506748"/>
                <a:ext cx="656718" cy="656430"/>
              </a:xfrm>
              <a:custGeom>
                <a:avLst/>
                <a:gdLst/>
                <a:ahLst/>
                <a:cxnLst/>
                <a:rect l="l" t="t" r="r" b="b"/>
                <a:pathLst>
                  <a:path w="656353" h="656065" extrusionOk="0">
                    <a:moveTo>
                      <a:pt x="656603" y="328217"/>
                    </a:moveTo>
                    <a:cubicBezTo>
                      <a:pt x="656603" y="509384"/>
                      <a:pt x="509673" y="656249"/>
                      <a:pt x="328426" y="656249"/>
                    </a:cubicBezTo>
                    <a:cubicBezTo>
                      <a:pt x="147179" y="656249"/>
                      <a:pt x="249" y="509384"/>
                      <a:pt x="249" y="328217"/>
                    </a:cubicBezTo>
                    <a:cubicBezTo>
                      <a:pt x="249" y="147049"/>
                      <a:pt x="147179" y="184"/>
                      <a:pt x="328426" y="184"/>
                    </a:cubicBezTo>
                    <a:cubicBezTo>
                      <a:pt x="509673" y="184"/>
                      <a:pt x="656603" y="147049"/>
                      <a:pt x="656603" y="32821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5"/>
              <p:cNvSpPr/>
              <p:nvPr/>
            </p:nvSpPr>
            <p:spPr>
              <a:xfrm rot="-4106279">
                <a:off x="2422650" y="4524340"/>
                <a:ext cx="621247" cy="620974"/>
              </a:xfrm>
              <a:custGeom>
                <a:avLst/>
                <a:gdLst/>
                <a:ahLst/>
                <a:cxnLst/>
                <a:rect l="l" t="t" r="r" b="b"/>
                <a:pathLst>
                  <a:path w="621261" h="620988" extrusionOk="0">
                    <a:moveTo>
                      <a:pt x="621510" y="310678"/>
                    </a:moveTo>
                    <a:cubicBezTo>
                      <a:pt x="621510" y="482159"/>
                      <a:pt x="482436" y="621173"/>
                      <a:pt x="310880" y="621173"/>
                    </a:cubicBezTo>
                    <a:cubicBezTo>
                      <a:pt x="139323" y="621173"/>
                      <a:pt x="249" y="482160"/>
                      <a:pt x="249" y="310678"/>
                    </a:cubicBezTo>
                    <a:cubicBezTo>
                      <a:pt x="249" y="139197"/>
                      <a:pt x="139323" y="184"/>
                      <a:pt x="310880" y="184"/>
                    </a:cubicBezTo>
                    <a:cubicBezTo>
                      <a:pt x="482436" y="184"/>
                      <a:pt x="621510" y="139197"/>
                      <a:pt x="621510" y="310678"/>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5"/>
              <p:cNvSpPr/>
              <p:nvPr/>
            </p:nvSpPr>
            <p:spPr>
              <a:xfrm>
                <a:off x="2559684" y="4588740"/>
                <a:ext cx="336110" cy="492445"/>
              </a:xfrm>
              <a:custGeom>
                <a:avLst/>
                <a:gdLst/>
                <a:ahLst/>
                <a:cxnLst/>
                <a:rect l="l" t="t" r="r" b="b"/>
                <a:pathLst>
                  <a:path w="336110" h="492445" extrusionOk="0">
                    <a:moveTo>
                      <a:pt x="289988" y="358206"/>
                    </a:moveTo>
                    <a:cubicBezTo>
                      <a:pt x="308204" y="292092"/>
                      <a:pt x="256926" y="258469"/>
                      <a:pt x="207258" y="230811"/>
                    </a:cubicBezTo>
                    <a:lnTo>
                      <a:pt x="234494" y="131955"/>
                    </a:lnTo>
                    <a:cubicBezTo>
                      <a:pt x="260190" y="142591"/>
                      <a:pt x="283421" y="158397"/>
                      <a:pt x="302745" y="178391"/>
                    </a:cubicBezTo>
                    <a:lnTo>
                      <a:pt x="336359" y="134590"/>
                    </a:lnTo>
                    <a:cubicBezTo>
                      <a:pt x="315588" y="110996"/>
                      <a:pt x="283518" y="91142"/>
                      <a:pt x="249144" y="78784"/>
                    </a:cubicBezTo>
                    <a:lnTo>
                      <a:pt x="266704" y="15052"/>
                    </a:lnTo>
                    <a:lnTo>
                      <a:pt x="212693" y="184"/>
                    </a:lnTo>
                    <a:lnTo>
                      <a:pt x="194638" y="65716"/>
                    </a:lnTo>
                    <a:cubicBezTo>
                      <a:pt x="122384" y="57026"/>
                      <a:pt x="78150" y="89453"/>
                      <a:pt x="65019" y="137113"/>
                    </a:cubicBezTo>
                    <a:cubicBezTo>
                      <a:pt x="47463" y="200834"/>
                      <a:pt x="93272" y="234485"/>
                      <a:pt x="140689" y="261523"/>
                    </a:cubicBezTo>
                    <a:lnTo>
                      <a:pt x="113502" y="360196"/>
                    </a:lnTo>
                    <a:cubicBezTo>
                      <a:pt x="81307" y="346266"/>
                      <a:pt x="52849" y="323908"/>
                      <a:pt x="35818" y="300320"/>
                    </a:cubicBezTo>
                    <a:lnTo>
                      <a:pt x="249" y="343584"/>
                    </a:lnTo>
                    <a:cubicBezTo>
                      <a:pt x="18419" y="370674"/>
                      <a:pt x="55734" y="397086"/>
                      <a:pt x="98811" y="413520"/>
                    </a:cubicBezTo>
                    <a:lnTo>
                      <a:pt x="81110" y="477762"/>
                    </a:lnTo>
                    <a:lnTo>
                      <a:pt x="135121" y="492630"/>
                    </a:lnTo>
                    <a:lnTo>
                      <a:pt x="152924" y="428016"/>
                    </a:lnTo>
                    <a:cubicBezTo>
                      <a:pt x="229473" y="439794"/>
                      <a:pt x="276552" y="406975"/>
                      <a:pt x="289988" y="358206"/>
                    </a:cubicBezTo>
                    <a:close/>
                    <a:moveTo>
                      <a:pt x="128839" y="151530"/>
                    </a:moveTo>
                    <a:cubicBezTo>
                      <a:pt x="134109" y="132404"/>
                      <a:pt x="150326" y="119460"/>
                      <a:pt x="179720" y="119862"/>
                    </a:cubicBezTo>
                    <a:lnTo>
                      <a:pt x="157158" y="201747"/>
                    </a:lnTo>
                    <a:cubicBezTo>
                      <a:pt x="136254" y="187408"/>
                      <a:pt x="123194" y="172019"/>
                      <a:pt x="128839" y="151530"/>
                    </a:cubicBezTo>
                    <a:close/>
                    <a:moveTo>
                      <a:pt x="167637" y="374614"/>
                    </a:moveTo>
                    <a:lnTo>
                      <a:pt x="190934" y="290059"/>
                    </a:lnTo>
                    <a:cubicBezTo>
                      <a:pt x="215873" y="305821"/>
                      <a:pt x="232590" y="322386"/>
                      <a:pt x="226253" y="345389"/>
                    </a:cubicBezTo>
                    <a:cubicBezTo>
                      <a:pt x="220680" y="365615"/>
                      <a:pt x="201939" y="377869"/>
                      <a:pt x="167637" y="37461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8"/>
          <p:cNvSpPr txBox="1">
            <a:spLocks noGrp="1"/>
          </p:cNvSpPr>
          <p:nvPr>
            <p:ph type="title"/>
          </p:nvPr>
        </p:nvSpPr>
        <p:spPr>
          <a:xfrm>
            <a:off x="4349354" y="984181"/>
            <a:ext cx="3285600" cy="102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600" dirty="0"/>
              <a:t>Let’s hear Mr.bean’s coversation about green finance….</a:t>
            </a:r>
            <a:endParaRPr sz="3600" dirty="0"/>
          </a:p>
        </p:txBody>
      </p:sp>
      <p:grpSp>
        <p:nvGrpSpPr>
          <p:cNvPr id="568" name="Google Shape;568;p38"/>
          <p:cNvGrpSpPr/>
          <p:nvPr/>
        </p:nvGrpSpPr>
        <p:grpSpPr>
          <a:xfrm>
            <a:off x="-520505" y="-417831"/>
            <a:ext cx="10629970" cy="6769705"/>
            <a:chOff x="-520505" y="-417831"/>
            <a:chExt cx="10629970" cy="6769705"/>
          </a:xfrm>
        </p:grpSpPr>
        <p:sp>
          <p:nvSpPr>
            <p:cNvPr id="569" name="Google Shape;569;p38"/>
            <p:cNvSpPr/>
            <p:nvPr/>
          </p:nvSpPr>
          <p:spPr>
            <a:xfrm flipH="1">
              <a:off x="6049433" y="3117310"/>
              <a:ext cx="4060032" cy="3234564"/>
            </a:xfrm>
            <a:custGeom>
              <a:avLst/>
              <a:gdLst/>
              <a:ahLst/>
              <a:cxnLst/>
              <a:rect l="l" t="t" r="r" b="b"/>
              <a:pathLst>
                <a:path w="4060032" h="3234564" extrusionOk="0">
                  <a:moveTo>
                    <a:pt x="249" y="45192"/>
                  </a:moveTo>
                  <a:cubicBezTo>
                    <a:pt x="269487" y="-12410"/>
                    <a:pt x="547625" y="-14747"/>
                    <a:pt x="817794" y="38324"/>
                  </a:cubicBezTo>
                  <a:cubicBezTo>
                    <a:pt x="992831" y="72834"/>
                    <a:pt x="1173188" y="137272"/>
                    <a:pt x="1284308" y="276791"/>
                  </a:cubicBezTo>
                  <a:cubicBezTo>
                    <a:pt x="1430236" y="460012"/>
                    <a:pt x="1427533" y="735318"/>
                    <a:pt x="1591010" y="903082"/>
                  </a:cubicBezTo>
                  <a:cubicBezTo>
                    <a:pt x="1691415" y="1006119"/>
                    <a:pt x="1836723" y="1049287"/>
                    <a:pt x="1975738" y="1086446"/>
                  </a:cubicBezTo>
                  <a:cubicBezTo>
                    <a:pt x="2155871" y="1134596"/>
                    <a:pt x="2339429" y="1179582"/>
                    <a:pt x="2525874" y="1176947"/>
                  </a:cubicBezTo>
                  <a:cubicBezTo>
                    <a:pt x="2702848" y="1174444"/>
                    <a:pt x="2876528" y="1129077"/>
                    <a:pt x="3053104" y="1116965"/>
                  </a:cubicBezTo>
                  <a:cubicBezTo>
                    <a:pt x="3279101" y="1101462"/>
                    <a:pt x="3513389" y="1143435"/>
                    <a:pt x="3704967" y="1264267"/>
                  </a:cubicBezTo>
                  <a:cubicBezTo>
                    <a:pt x="3896545" y="1385099"/>
                    <a:pt x="4040017" y="1590458"/>
                    <a:pt x="4058161" y="1816160"/>
                  </a:cubicBezTo>
                  <a:cubicBezTo>
                    <a:pt x="4095786" y="2284203"/>
                    <a:pt x="3619387" y="2685752"/>
                    <a:pt x="3678317" y="3151595"/>
                  </a:cubicBezTo>
                  <a:cubicBezTo>
                    <a:pt x="3680501" y="3168863"/>
                    <a:pt x="3682116" y="3189621"/>
                    <a:pt x="3668418" y="3200365"/>
                  </a:cubicBezTo>
                  <a:cubicBezTo>
                    <a:pt x="3660715" y="3206407"/>
                    <a:pt x="3650277" y="3207248"/>
                    <a:pt x="3640505" y="3207847"/>
                  </a:cubicBezTo>
                  <a:cubicBezTo>
                    <a:pt x="3143593" y="3238329"/>
                    <a:pt x="2637212" y="3267995"/>
                    <a:pt x="2154600" y="3145832"/>
                  </a:cubicBezTo>
                  <a:cubicBezTo>
                    <a:pt x="1968662" y="3098766"/>
                    <a:pt x="1788894" y="3029702"/>
                    <a:pt x="1603199" y="2981685"/>
                  </a:cubicBezTo>
                  <a:cubicBezTo>
                    <a:pt x="1289120" y="2900471"/>
                    <a:pt x="961814" y="2880382"/>
                    <a:pt x="647308" y="2800835"/>
                  </a:cubicBezTo>
                  <a:cubicBezTo>
                    <a:pt x="489159" y="2760824"/>
                    <a:pt x="335135" y="2706000"/>
                    <a:pt x="187281" y="2637091"/>
                  </a:cubicBezTo>
                  <a:cubicBezTo>
                    <a:pt x="157960" y="2623423"/>
                    <a:pt x="127877" y="2608411"/>
                    <a:pt x="107739" y="2583100"/>
                  </a:cubicBezTo>
                  <a:cubicBezTo>
                    <a:pt x="77923" y="2545625"/>
                    <a:pt x="75902" y="2493861"/>
                    <a:pt x="75424" y="2445983"/>
                  </a:cubicBezTo>
                  <a:cubicBezTo>
                    <a:pt x="69005" y="1801817"/>
                    <a:pt x="103238" y="1157888"/>
                    <a:pt x="177918" y="518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8"/>
            <p:cNvSpPr/>
            <p:nvPr/>
          </p:nvSpPr>
          <p:spPr>
            <a:xfrm>
              <a:off x="-520505" y="-417831"/>
              <a:ext cx="3567774" cy="2824005"/>
            </a:xfrm>
            <a:custGeom>
              <a:avLst/>
              <a:gdLst/>
              <a:ahLst/>
              <a:cxnLst/>
              <a:rect l="l" t="t" r="r" b="b"/>
              <a:pathLst>
                <a:path w="3567774" h="2824005" extrusionOk="0">
                  <a:moveTo>
                    <a:pt x="3568024" y="10828"/>
                  </a:moveTo>
                  <a:cubicBezTo>
                    <a:pt x="3208635" y="577616"/>
                    <a:pt x="2386031" y="829154"/>
                    <a:pt x="1970736" y="799180"/>
                  </a:cubicBezTo>
                  <a:cubicBezTo>
                    <a:pt x="1555442" y="769206"/>
                    <a:pt x="1156119" y="944831"/>
                    <a:pt x="1235984" y="1232216"/>
                  </a:cubicBezTo>
                  <a:cubicBezTo>
                    <a:pt x="1315849" y="1519602"/>
                    <a:pt x="1620553" y="1687243"/>
                    <a:pt x="1591990" y="1974629"/>
                  </a:cubicBezTo>
                  <a:cubicBezTo>
                    <a:pt x="1563427" y="2262015"/>
                    <a:pt x="1395713" y="2789867"/>
                    <a:pt x="1124174" y="2817318"/>
                  </a:cubicBezTo>
                  <a:cubicBezTo>
                    <a:pt x="852635" y="2844768"/>
                    <a:pt x="46004" y="2822559"/>
                    <a:pt x="77950" y="2115200"/>
                  </a:cubicBezTo>
                  <a:cubicBezTo>
                    <a:pt x="109896" y="1407840"/>
                    <a:pt x="-497074" y="34777"/>
                    <a:pt x="1235984" y="10828"/>
                  </a:cubicBezTo>
                  <a:cubicBezTo>
                    <a:pt x="2969041" y="-13121"/>
                    <a:pt x="3568024" y="10828"/>
                    <a:pt x="3568024" y="1082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1" name="Google Shape;571;p38"/>
          <p:cNvGrpSpPr/>
          <p:nvPr/>
        </p:nvGrpSpPr>
        <p:grpSpPr>
          <a:xfrm>
            <a:off x="1012612" y="690247"/>
            <a:ext cx="3505888" cy="4253450"/>
            <a:chOff x="1012612" y="633743"/>
            <a:chExt cx="3505888" cy="4253450"/>
          </a:xfrm>
        </p:grpSpPr>
        <p:grpSp>
          <p:nvGrpSpPr>
            <p:cNvPr id="572" name="Google Shape;572;p38"/>
            <p:cNvGrpSpPr/>
            <p:nvPr/>
          </p:nvGrpSpPr>
          <p:grpSpPr>
            <a:xfrm>
              <a:off x="1012612" y="2823399"/>
              <a:ext cx="3505888" cy="2063794"/>
              <a:chOff x="1012612" y="2823399"/>
              <a:chExt cx="3505888" cy="2063794"/>
            </a:xfrm>
          </p:grpSpPr>
          <p:grpSp>
            <p:nvGrpSpPr>
              <p:cNvPr id="573" name="Google Shape;573;p38"/>
              <p:cNvGrpSpPr/>
              <p:nvPr/>
            </p:nvGrpSpPr>
            <p:grpSpPr>
              <a:xfrm rot="2700219">
                <a:off x="2547553" y="2992289"/>
                <a:ext cx="895037" cy="1453996"/>
                <a:chOff x="6434831" y="3097962"/>
                <a:chExt cx="804739" cy="1313905"/>
              </a:xfrm>
            </p:grpSpPr>
            <p:sp>
              <p:nvSpPr>
                <p:cNvPr id="574" name="Google Shape;574;p38"/>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8"/>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6" name="Google Shape;576;p38"/>
              <p:cNvGrpSpPr/>
              <p:nvPr/>
            </p:nvGrpSpPr>
            <p:grpSpPr>
              <a:xfrm rot="-7875363">
                <a:off x="1391338" y="3230313"/>
                <a:ext cx="1477844" cy="872558"/>
                <a:chOff x="4778337" y="5141250"/>
                <a:chExt cx="1335335" cy="788417"/>
              </a:xfrm>
            </p:grpSpPr>
            <p:sp>
              <p:nvSpPr>
                <p:cNvPr id="577" name="Google Shape;577;p38"/>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8"/>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8"/>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8"/>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8"/>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8"/>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8"/>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4" name="Google Shape;584;p38"/>
              <p:cNvGrpSpPr/>
              <p:nvPr/>
            </p:nvGrpSpPr>
            <p:grpSpPr>
              <a:xfrm rot="-1761651">
                <a:off x="1245283" y="3429971"/>
                <a:ext cx="1160687" cy="1253159"/>
                <a:chOff x="4921769" y="3642162"/>
                <a:chExt cx="1048829" cy="1132389"/>
              </a:xfrm>
            </p:grpSpPr>
            <p:sp>
              <p:nvSpPr>
                <p:cNvPr id="585" name="Google Shape;585;p38"/>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8"/>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8"/>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8"/>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9" name="Google Shape;589;p38"/>
                <p:cNvGrpSpPr/>
                <p:nvPr/>
              </p:nvGrpSpPr>
              <p:grpSpPr>
                <a:xfrm>
                  <a:off x="5242608" y="4480691"/>
                  <a:ext cx="420919" cy="42073"/>
                  <a:chOff x="2422386" y="2810148"/>
                  <a:chExt cx="549503" cy="54926"/>
                </a:xfrm>
              </p:grpSpPr>
              <p:sp>
                <p:nvSpPr>
                  <p:cNvPr id="590" name="Google Shape;590;p38"/>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8"/>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92" name="Google Shape;592;p38"/>
              <p:cNvGrpSpPr/>
              <p:nvPr/>
            </p:nvGrpSpPr>
            <p:grpSpPr>
              <a:xfrm rot="478712" flipH="1">
                <a:off x="2784573" y="3277216"/>
                <a:ext cx="1160646" cy="1253116"/>
                <a:chOff x="4921769" y="3642162"/>
                <a:chExt cx="1048829" cy="1132389"/>
              </a:xfrm>
            </p:grpSpPr>
            <p:sp>
              <p:nvSpPr>
                <p:cNvPr id="593" name="Google Shape;593;p38"/>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8"/>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8"/>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8"/>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7" name="Google Shape;597;p38"/>
                <p:cNvGrpSpPr/>
                <p:nvPr/>
              </p:nvGrpSpPr>
              <p:grpSpPr>
                <a:xfrm>
                  <a:off x="5242608" y="4480691"/>
                  <a:ext cx="420919" cy="42073"/>
                  <a:chOff x="2422386" y="2810148"/>
                  <a:chExt cx="549503" cy="54926"/>
                </a:xfrm>
              </p:grpSpPr>
              <p:sp>
                <p:nvSpPr>
                  <p:cNvPr id="598" name="Google Shape;598;p38"/>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8"/>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00" name="Google Shape;600;p38"/>
              <p:cNvGrpSpPr/>
              <p:nvPr/>
            </p:nvGrpSpPr>
            <p:grpSpPr>
              <a:xfrm rot="3086783" flipH="1">
                <a:off x="3223454" y="3301938"/>
                <a:ext cx="895063" cy="1454094"/>
                <a:chOff x="6434831" y="3097962"/>
                <a:chExt cx="804739" cy="1313905"/>
              </a:xfrm>
            </p:grpSpPr>
            <p:sp>
              <p:nvSpPr>
                <p:cNvPr id="601" name="Google Shape;601;p38"/>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8"/>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03" name="Google Shape;603;p38"/>
            <p:cNvGrpSpPr/>
            <p:nvPr/>
          </p:nvGrpSpPr>
          <p:grpSpPr>
            <a:xfrm>
              <a:off x="2188802" y="633743"/>
              <a:ext cx="1291668" cy="3876021"/>
              <a:chOff x="3083866" y="950501"/>
              <a:chExt cx="1184365" cy="3554026"/>
            </a:xfrm>
          </p:grpSpPr>
          <p:sp>
            <p:nvSpPr>
              <p:cNvPr id="604" name="Google Shape;604;p38"/>
              <p:cNvSpPr/>
              <p:nvPr/>
            </p:nvSpPr>
            <p:spPr>
              <a:xfrm>
                <a:off x="3972625" y="1651400"/>
                <a:ext cx="295606" cy="742149"/>
              </a:xfrm>
              <a:custGeom>
                <a:avLst/>
                <a:gdLst/>
                <a:ahLst/>
                <a:cxnLst/>
                <a:rect l="l" t="t" r="r" b="b"/>
                <a:pathLst>
                  <a:path w="279533" h="643947" extrusionOk="0">
                    <a:moveTo>
                      <a:pt x="25326" y="131"/>
                    </a:moveTo>
                    <a:cubicBezTo>
                      <a:pt x="25326" y="131"/>
                      <a:pt x="137907" y="10370"/>
                      <a:pt x="203226" y="227202"/>
                    </a:cubicBezTo>
                    <a:cubicBezTo>
                      <a:pt x="233597" y="327188"/>
                      <a:pt x="258673" y="428706"/>
                      <a:pt x="278350" y="531333"/>
                    </a:cubicBezTo>
                    <a:cubicBezTo>
                      <a:pt x="285954" y="571811"/>
                      <a:pt x="271479" y="634472"/>
                      <a:pt x="231208" y="643122"/>
                    </a:cubicBezTo>
                    <a:lnTo>
                      <a:pt x="231208" y="643122"/>
                    </a:lnTo>
                    <a:cubicBezTo>
                      <a:pt x="193524" y="651219"/>
                      <a:pt x="144003" y="606314"/>
                      <a:pt x="131487" y="569862"/>
                    </a:cubicBezTo>
                    <a:lnTo>
                      <a:pt x="762" y="18912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8"/>
              <p:cNvSpPr/>
              <p:nvPr/>
            </p:nvSpPr>
            <p:spPr>
              <a:xfrm>
                <a:off x="3631285" y="2465189"/>
                <a:ext cx="322868" cy="934006"/>
              </a:xfrm>
              <a:custGeom>
                <a:avLst/>
                <a:gdLst/>
                <a:ahLst/>
                <a:cxnLst/>
                <a:rect l="l" t="t" r="r" b="b"/>
                <a:pathLst>
                  <a:path w="280146" h="810417" extrusionOk="0">
                    <a:moveTo>
                      <a:pt x="179148" y="810002"/>
                    </a:moveTo>
                    <a:lnTo>
                      <a:pt x="179148" y="810002"/>
                    </a:lnTo>
                    <a:cubicBezTo>
                      <a:pt x="118031" y="816224"/>
                      <a:pt x="63568" y="768683"/>
                      <a:pt x="56831" y="703229"/>
                    </a:cubicBezTo>
                    <a:lnTo>
                      <a:pt x="1622" y="166868"/>
                    </a:lnTo>
                    <a:cubicBezTo>
                      <a:pt x="-7100" y="82134"/>
                      <a:pt x="51578" y="6602"/>
                      <a:pt x="130852" y="521"/>
                    </a:cubicBezTo>
                    <a:lnTo>
                      <a:pt x="130852" y="521"/>
                    </a:lnTo>
                    <a:cubicBezTo>
                      <a:pt x="211936" y="-5696"/>
                      <a:pt x="280908" y="63185"/>
                      <a:pt x="280908" y="150379"/>
                    </a:cubicBezTo>
                    <a:lnTo>
                      <a:pt x="280908" y="690001"/>
                    </a:lnTo>
                    <a:cubicBezTo>
                      <a:pt x="280908" y="752161"/>
                      <a:pt x="236840" y="804129"/>
                      <a:pt x="179148" y="8100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8"/>
              <p:cNvSpPr/>
              <p:nvPr/>
            </p:nvSpPr>
            <p:spPr>
              <a:xfrm>
                <a:off x="3352629" y="2474074"/>
                <a:ext cx="322869" cy="934001"/>
              </a:xfrm>
              <a:custGeom>
                <a:avLst/>
                <a:gdLst/>
                <a:ahLst/>
                <a:cxnLst/>
                <a:rect l="l" t="t" r="r" b="b"/>
                <a:pathLst>
                  <a:path w="280147" h="810413" extrusionOk="0">
                    <a:moveTo>
                      <a:pt x="102522" y="809997"/>
                    </a:moveTo>
                    <a:lnTo>
                      <a:pt x="102522" y="809997"/>
                    </a:lnTo>
                    <a:cubicBezTo>
                      <a:pt x="163639" y="816219"/>
                      <a:pt x="218101" y="768679"/>
                      <a:pt x="224839" y="703225"/>
                    </a:cubicBezTo>
                    <a:lnTo>
                      <a:pt x="280050" y="166864"/>
                    </a:lnTo>
                    <a:cubicBezTo>
                      <a:pt x="288773" y="82131"/>
                      <a:pt x="230091" y="6597"/>
                      <a:pt x="150819" y="518"/>
                    </a:cubicBezTo>
                    <a:lnTo>
                      <a:pt x="150819" y="518"/>
                    </a:lnTo>
                    <a:cubicBezTo>
                      <a:pt x="69733" y="-5700"/>
                      <a:pt x="3734" y="63963"/>
                      <a:pt x="3734" y="151159"/>
                    </a:cubicBezTo>
                    <a:lnTo>
                      <a:pt x="762" y="689996"/>
                    </a:lnTo>
                    <a:cubicBezTo>
                      <a:pt x="762" y="752156"/>
                      <a:pt x="44830" y="804124"/>
                      <a:pt x="102522" y="809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7" name="Google Shape;607;p38"/>
              <p:cNvGrpSpPr/>
              <p:nvPr/>
            </p:nvGrpSpPr>
            <p:grpSpPr>
              <a:xfrm>
                <a:off x="3085444" y="2296601"/>
                <a:ext cx="194059" cy="646855"/>
                <a:chOff x="9864950" y="2715955"/>
                <a:chExt cx="168410" cy="561360"/>
              </a:xfrm>
            </p:grpSpPr>
            <p:grpSp>
              <p:nvGrpSpPr>
                <p:cNvPr id="608" name="Google Shape;608;p38"/>
                <p:cNvGrpSpPr/>
                <p:nvPr/>
              </p:nvGrpSpPr>
              <p:grpSpPr>
                <a:xfrm>
                  <a:off x="9864950" y="2993495"/>
                  <a:ext cx="127219" cy="283820"/>
                  <a:chOff x="9864950" y="2993495"/>
                  <a:chExt cx="127219" cy="283820"/>
                </a:xfrm>
              </p:grpSpPr>
              <p:sp>
                <p:nvSpPr>
                  <p:cNvPr id="609" name="Google Shape;609;p38"/>
                  <p:cNvSpPr/>
                  <p:nvPr/>
                </p:nvSpPr>
                <p:spPr>
                  <a:xfrm>
                    <a:off x="9889478" y="3163986"/>
                    <a:ext cx="44599" cy="113329"/>
                  </a:xfrm>
                  <a:custGeom>
                    <a:avLst/>
                    <a:gdLst/>
                    <a:ahLst/>
                    <a:cxnLst/>
                    <a:rect l="l" t="t" r="r" b="b"/>
                    <a:pathLst>
                      <a:path w="44599" h="113329" extrusionOk="0">
                        <a:moveTo>
                          <a:pt x="45362" y="131"/>
                        </a:moveTo>
                        <a:lnTo>
                          <a:pt x="22922" y="104608"/>
                        </a:lnTo>
                        <a:cubicBezTo>
                          <a:pt x="21675" y="110407"/>
                          <a:pt x="16126" y="114230"/>
                          <a:pt x="10264" y="113329"/>
                        </a:cubicBezTo>
                        <a:lnTo>
                          <a:pt x="10264" y="113329"/>
                        </a:lnTo>
                        <a:cubicBezTo>
                          <a:pt x="4327" y="112416"/>
                          <a:pt x="165" y="106983"/>
                          <a:pt x="832" y="101013"/>
                        </a:cubicBezTo>
                        <a:lnTo>
                          <a:pt x="6522" y="50021"/>
                        </a:lnTo>
                        <a:close/>
                      </a:path>
                    </a:pathLst>
                  </a:custGeom>
                  <a:solidFill>
                    <a:srgbClr val="CE91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8"/>
                  <p:cNvSpPr/>
                  <p:nvPr/>
                </p:nvSpPr>
                <p:spPr>
                  <a:xfrm>
                    <a:off x="9864950" y="2993495"/>
                    <a:ext cx="127219" cy="279828"/>
                  </a:xfrm>
                  <a:custGeom>
                    <a:avLst/>
                    <a:gdLst/>
                    <a:ahLst/>
                    <a:cxnLst/>
                    <a:rect l="l" t="t" r="r" b="b"/>
                    <a:pathLst>
                      <a:path w="127219" h="279828" extrusionOk="0">
                        <a:moveTo>
                          <a:pt x="67965" y="1475"/>
                        </a:moveTo>
                        <a:cubicBezTo>
                          <a:pt x="83382" y="-3351"/>
                          <a:pt x="99793" y="5234"/>
                          <a:pt x="104620" y="20650"/>
                        </a:cubicBezTo>
                        <a:cubicBezTo>
                          <a:pt x="104706" y="20924"/>
                          <a:pt x="104787" y="21199"/>
                          <a:pt x="104864" y="21475"/>
                        </a:cubicBezTo>
                        <a:lnTo>
                          <a:pt x="112094" y="47205"/>
                        </a:lnTo>
                        <a:cubicBezTo>
                          <a:pt x="112094" y="47205"/>
                          <a:pt x="139061" y="96257"/>
                          <a:pt x="122728" y="147678"/>
                        </a:cubicBezTo>
                        <a:cubicBezTo>
                          <a:pt x="112520" y="179817"/>
                          <a:pt x="111066" y="201779"/>
                          <a:pt x="111411" y="213733"/>
                        </a:cubicBezTo>
                        <a:cubicBezTo>
                          <a:pt x="111656" y="219934"/>
                          <a:pt x="107328" y="225382"/>
                          <a:pt x="101233" y="226548"/>
                        </a:cubicBezTo>
                        <a:lnTo>
                          <a:pt x="101170" y="226560"/>
                        </a:lnTo>
                        <a:cubicBezTo>
                          <a:pt x="94719" y="227785"/>
                          <a:pt x="88433" y="223767"/>
                          <a:pt x="86836" y="217400"/>
                        </a:cubicBezTo>
                        <a:cubicBezTo>
                          <a:pt x="82201" y="198631"/>
                          <a:pt x="80593" y="179244"/>
                          <a:pt x="82071" y="159969"/>
                        </a:cubicBezTo>
                        <a:lnTo>
                          <a:pt x="19036" y="274720"/>
                        </a:lnTo>
                        <a:cubicBezTo>
                          <a:pt x="16586" y="279467"/>
                          <a:pt x="10752" y="281331"/>
                          <a:pt x="6003" y="278882"/>
                        </a:cubicBezTo>
                        <a:cubicBezTo>
                          <a:pt x="5679" y="278715"/>
                          <a:pt x="5364" y="278529"/>
                          <a:pt x="5061" y="278327"/>
                        </a:cubicBezTo>
                        <a:lnTo>
                          <a:pt x="5061" y="278327"/>
                        </a:lnTo>
                        <a:cubicBezTo>
                          <a:pt x="1676" y="276064"/>
                          <a:pt x="69" y="271924"/>
                          <a:pt x="1043" y="267970"/>
                        </a:cubicBezTo>
                        <a:lnTo>
                          <a:pt x="31892" y="119261"/>
                        </a:lnTo>
                        <a:cubicBezTo>
                          <a:pt x="31892" y="119261"/>
                          <a:pt x="43209" y="65789"/>
                          <a:pt x="47518" y="28117"/>
                        </a:cubicBezTo>
                        <a:cubicBezTo>
                          <a:pt x="48367" y="15937"/>
                          <a:pt x="56419" y="5446"/>
                          <a:pt x="67965" y="1475"/>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1" name="Google Shape;611;p38"/>
                <p:cNvSpPr/>
                <p:nvPr/>
              </p:nvSpPr>
              <p:spPr>
                <a:xfrm>
                  <a:off x="9912049" y="2715955"/>
                  <a:ext cx="121311" cy="318196"/>
                </a:xfrm>
                <a:custGeom>
                  <a:avLst/>
                  <a:gdLst/>
                  <a:ahLst/>
                  <a:cxnLst/>
                  <a:rect l="l" t="t" r="r" b="b"/>
                  <a:pathLst>
                    <a:path w="121311" h="318196" extrusionOk="0">
                      <a:moveTo>
                        <a:pt x="35488" y="0"/>
                      </a:moveTo>
                      <a:lnTo>
                        <a:pt x="0" y="303183"/>
                      </a:lnTo>
                      <a:lnTo>
                        <a:pt x="53457" y="318196"/>
                      </a:lnTo>
                      <a:lnTo>
                        <a:pt x="121312" y="43991"/>
                      </a:lnTo>
                      <a:lnTo>
                        <a:pt x="35488" y="0"/>
                      </a:lnTo>
                      <a:close/>
                    </a:path>
                  </a:pathLst>
                </a:custGeom>
                <a:solidFill>
                  <a:srgbClr val="EAAD8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8"/>
              <p:cNvSpPr/>
              <p:nvPr/>
            </p:nvSpPr>
            <p:spPr>
              <a:xfrm>
                <a:off x="3083866" y="1654564"/>
                <a:ext cx="285946" cy="994354"/>
              </a:xfrm>
              <a:custGeom>
                <a:avLst/>
                <a:gdLst/>
                <a:ahLst/>
                <a:cxnLst/>
                <a:rect l="l" t="t" r="r" b="b"/>
                <a:pathLst>
                  <a:path w="284523" h="874157" extrusionOk="0">
                    <a:moveTo>
                      <a:pt x="240040" y="131"/>
                    </a:moveTo>
                    <a:cubicBezTo>
                      <a:pt x="240040" y="131"/>
                      <a:pt x="139856" y="23122"/>
                      <a:pt x="107519" y="226476"/>
                    </a:cubicBezTo>
                    <a:cubicBezTo>
                      <a:pt x="74034" y="437035"/>
                      <a:pt x="762" y="863752"/>
                      <a:pt x="762" y="863752"/>
                    </a:cubicBezTo>
                    <a:lnTo>
                      <a:pt x="144287" y="874289"/>
                    </a:lnTo>
                    <a:lnTo>
                      <a:pt x="285286" y="16741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8"/>
              <p:cNvSpPr/>
              <p:nvPr/>
            </p:nvSpPr>
            <p:spPr>
              <a:xfrm>
                <a:off x="3352629" y="2452540"/>
                <a:ext cx="601770" cy="344987"/>
              </a:xfrm>
              <a:custGeom>
                <a:avLst/>
                <a:gdLst/>
                <a:ahLst/>
                <a:cxnLst/>
                <a:rect l="l" t="t" r="r" b="b"/>
                <a:pathLst>
                  <a:path w="522143" h="299338" extrusionOk="0">
                    <a:moveTo>
                      <a:pt x="455260" y="299470"/>
                    </a:moveTo>
                    <a:lnTo>
                      <a:pt x="354296" y="289451"/>
                    </a:lnTo>
                    <a:cubicBezTo>
                      <a:pt x="293682" y="302809"/>
                      <a:pt x="230886" y="302809"/>
                      <a:pt x="170273" y="289451"/>
                    </a:cubicBezTo>
                    <a:lnTo>
                      <a:pt x="54826" y="263915"/>
                    </a:lnTo>
                    <a:cubicBezTo>
                      <a:pt x="25853" y="257505"/>
                      <a:pt x="5301" y="235082"/>
                      <a:pt x="4517" y="209028"/>
                    </a:cubicBezTo>
                    <a:lnTo>
                      <a:pt x="762" y="131"/>
                    </a:lnTo>
                    <a:lnTo>
                      <a:pt x="519039" y="2269"/>
                    </a:lnTo>
                    <a:lnTo>
                      <a:pt x="522905" y="264425"/>
                    </a:lnTo>
                    <a:cubicBezTo>
                      <a:pt x="522905" y="291055"/>
                      <a:pt x="484862" y="292922"/>
                      <a:pt x="455260" y="2994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8"/>
              <p:cNvSpPr/>
              <p:nvPr/>
            </p:nvSpPr>
            <p:spPr>
              <a:xfrm>
                <a:off x="3827836" y="1707750"/>
                <a:ext cx="322162" cy="629459"/>
              </a:xfrm>
              <a:custGeom>
                <a:avLst/>
                <a:gdLst/>
                <a:ahLst/>
                <a:cxnLst/>
                <a:rect l="l" t="t" r="r" b="b"/>
                <a:pathLst>
                  <a:path w="279533" h="643948" extrusionOk="0">
                    <a:moveTo>
                      <a:pt x="25326" y="131"/>
                    </a:moveTo>
                    <a:cubicBezTo>
                      <a:pt x="25326" y="131"/>
                      <a:pt x="137908" y="10370"/>
                      <a:pt x="203226" y="227203"/>
                    </a:cubicBezTo>
                    <a:cubicBezTo>
                      <a:pt x="233597" y="327189"/>
                      <a:pt x="258673" y="428707"/>
                      <a:pt x="278350" y="531334"/>
                    </a:cubicBezTo>
                    <a:cubicBezTo>
                      <a:pt x="285954" y="571812"/>
                      <a:pt x="271479" y="634472"/>
                      <a:pt x="231208" y="643123"/>
                    </a:cubicBezTo>
                    <a:lnTo>
                      <a:pt x="231208" y="643123"/>
                    </a:lnTo>
                    <a:cubicBezTo>
                      <a:pt x="193524" y="651219"/>
                      <a:pt x="144002" y="606314"/>
                      <a:pt x="131487" y="569862"/>
                    </a:cubicBezTo>
                    <a:lnTo>
                      <a:pt x="762" y="18912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8"/>
              <p:cNvSpPr/>
              <p:nvPr/>
            </p:nvSpPr>
            <p:spPr>
              <a:xfrm>
                <a:off x="3409735" y="1581907"/>
                <a:ext cx="555582" cy="993868"/>
              </a:xfrm>
              <a:custGeom>
                <a:avLst/>
                <a:gdLst/>
                <a:ahLst/>
                <a:cxnLst/>
                <a:rect l="l" t="t" r="r" b="b"/>
                <a:pathLst>
                  <a:path w="482067" h="862358" extrusionOk="0">
                    <a:moveTo>
                      <a:pt x="439429" y="210188"/>
                    </a:moveTo>
                    <a:lnTo>
                      <a:pt x="417280" y="597709"/>
                    </a:lnTo>
                    <a:cubicBezTo>
                      <a:pt x="417561" y="633804"/>
                      <a:pt x="420830" y="667203"/>
                      <a:pt x="423218" y="697298"/>
                    </a:cubicBezTo>
                    <a:lnTo>
                      <a:pt x="428854" y="787622"/>
                    </a:lnTo>
                    <a:cubicBezTo>
                      <a:pt x="362689" y="927506"/>
                      <a:pt x="-21185" y="837803"/>
                      <a:pt x="1749" y="787346"/>
                    </a:cubicBezTo>
                    <a:cubicBezTo>
                      <a:pt x="14233" y="759877"/>
                      <a:pt x="7320" y="669650"/>
                      <a:pt x="8705" y="635302"/>
                    </a:cubicBezTo>
                    <a:lnTo>
                      <a:pt x="25974" y="198876"/>
                    </a:lnTo>
                    <a:cubicBezTo>
                      <a:pt x="12546" y="158047"/>
                      <a:pt x="22548" y="79231"/>
                      <a:pt x="26261" y="62617"/>
                    </a:cubicBezTo>
                    <a:lnTo>
                      <a:pt x="95456" y="31499"/>
                    </a:lnTo>
                    <a:cubicBezTo>
                      <a:pt x="110113" y="23353"/>
                      <a:pt x="138471" y="18512"/>
                      <a:pt x="158333" y="12907"/>
                    </a:cubicBezTo>
                    <a:cubicBezTo>
                      <a:pt x="238933" y="-9872"/>
                      <a:pt x="324498" y="-2763"/>
                      <a:pt x="398413" y="38851"/>
                    </a:cubicBezTo>
                    <a:lnTo>
                      <a:pt x="459005" y="62617"/>
                    </a:lnTo>
                    <a:cubicBezTo>
                      <a:pt x="499831" y="83061"/>
                      <a:pt x="484838" y="204480"/>
                      <a:pt x="439429" y="2101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8"/>
              <p:cNvSpPr/>
              <p:nvPr/>
            </p:nvSpPr>
            <p:spPr>
              <a:xfrm>
                <a:off x="3317675" y="1595375"/>
                <a:ext cx="285693" cy="1104895"/>
              </a:xfrm>
              <a:custGeom>
                <a:avLst/>
                <a:gdLst/>
                <a:ahLst/>
                <a:cxnLst/>
                <a:rect l="l" t="t" r="r" b="b"/>
                <a:pathLst>
                  <a:path w="219764" h="958694" extrusionOk="0">
                    <a:moveTo>
                      <a:pt x="4213" y="51471"/>
                    </a:moveTo>
                    <a:lnTo>
                      <a:pt x="167603" y="131"/>
                    </a:lnTo>
                    <a:lnTo>
                      <a:pt x="213639" y="406007"/>
                    </a:lnTo>
                    <a:lnTo>
                      <a:pt x="220527" y="928407"/>
                    </a:lnTo>
                    <a:cubicBezTo>
                      <a:pt x="152516" y="974772"/>
                      <a:pt x="27105" y="958804"/>
                      <a:pt x="13350" y="941368"/>
                    </a:cubicBezTo>
                    <a:cubicBezTo>
                      <a:pt x="-406" y="923933"/>
                      <a:pt x="22049" y="806929"/>
                      <a:pt x="24961" y="784445"/>
                    </a:cubicBezTo>
                    <a:cubicBezTo>
                      <a:pt x="55753" y="546673"/>
                      <a:pt x="10442" y="292856"/>
                      <a:pt x="10442" y="292856"/>
                    </a:cubicBezTo>
                    <a:cubicBezTo>
                      <a:pt x="10442" y="292856"/>
                      <a:pt x="-6259" y="109089"/>
                      <a:pt x="4213" y="514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8"/>
              <p:cNvSpPr/>
              <p:nvPr/>
            </p:nvSpPr>
            <p:spPr>
              <a:xfrm>
                <a:off x="3713675" y="1595600"/>
                <a:ext cx="306578" cy="1104895"/>
              </a:xfrm>
              <a:custGeom>
                <a:avLst/>
                <a:gdLst/>
                <a:ahLst/>
                <a:cxnLst/>
                <a:rect l="l" t="t" r="r" b="b"/>
                <a:pathLst>
                  <a:path w="248241" h="958694" extrusionOk="0">
                    <a:moveTo>
                      <a:pt x="14806" y="399731"/>
                    </a:moveTo>
                    <a:lnTo>
                      <a:pt x="70651" y="131"/>
                    </a:lnTo>
                    <a:lnTo>
                      <a:pt x="247021" y="53310"/>
                    </a:lnTo>
                    <a:cubicBezTo>
                      <a:pt x="257425" y="110548"/>
                      <a:pt x="223504" y="290870"/>
                      <a:pt x="223504" y="290870"/>
                    </a:cubicBezTo>
                    <a:cubicBezTo>
                      <a:pt x="223504" y="290870"/>
                      <a:pt x="163904" y="538888"/>
                      <a:pt x="202114" y="771585"/>
                    </a:cubicBezTo>
                    <a:cubicBezTo>
                      <a:pt x="203776" y="791891"/>
                      <a:pt x="227480" y="918753"/>
                      <a:pt x="217638" y="932871"/>
                    </a:cubicBezTo>
                    <a:cubicBezTo>
                      <a:pt x="207795" y="946989"/>
                      <a:pt x="60652" y="979470"/>
                      <a:pt x="762" y="939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8"/>
              <p:cNvSpPr/>
              <p:nvPr/>
            </p:nvSpPr>
            <p:spPr>
              <a:xfrm>
                <a:off x="3440621" y="1251839"/>
                <a:ext cx="453092" cy="288110"/>
              </a:xfrm>
              <a:custGeom>
                <a:avLst/>
                <a:gdLst/>
                <a:ahLst/>
                <a:cxnLst/>
                <a:rect l="l" t="t" r="r" b="b"/>
                <a:pathLst>
                  <a:path w="393138" h="249987" extrusionOk="0">
                    <a:moveTo>
                      <a:pt x="393900" y="24304"/>
                    </a:moveTo>
                    <a:cubicBezTo>
                      <a:pt x="393900" y="24304"/>
                      <a:pt x="372944" y="249873"/>
                      <a:pt x="184049" y="249779"/>
                    </a:cubicBezTo>
                    <a:cubicBezTo>
                      <a:pt x="184049" y="249779"/>
                      <a:pt x="-7769" y="269924"/>
                      <a:pt x="1057" y="1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19" name="Google Shape;619;p38"/>
              <p:cNvGrpSpPr/>
              <p:nvPr/>
            </p:nvGrpSpPr>
            <p:grpSpPr>
              <a:xfrm>
                <a:off x="3586674" y="1436153"/>
                <a:ext cx="134420" cy="222672"/>
                <a:chOff x="10299932" y="1969233"/>
                <a:chExt cx="116654" cy="193241"/>
              </a:xfrm>
            </p:grpSpPr>
            <p:sp>
              <p:nvSpPr>
                <p:cNvPr id="620" name="Google Shape;620;p38"/>
                <p:cNvSpPr/>
                <p:nvPr/>
              </p:nvSpPr>
              <p:spPr>
                <a:xfrm>
                  <a:off x="10299932" y="1969233"/>
                  <a:ext cx="115098" cy="193241"/>
                </a:xfrm>
                <a:custGeom>
                  <a:avLst/>
                  <a:gdLst/>
                  <a:ahLst/>
                  <a:cxnLst/>
                  <a:rect l="l" t="t" r="r" b="b"/>
                  <a:pathLst>
                    <a:path w="115098" h="193241" extrusionOk="0">
                      <a:moveTo>
                        <a:pt x="115098" y="2256"/>
                      </a:moveTo>
                      <a:lnTo>
                        <a:pt x="112710" y="193242"/>
                      </a:lnTo>
                      <a:lnTo>
                        <a:pt x="0" y="190265"/>
                      </a:lnTo>
                      <a:lnTo>
                        <a:pt x="4482" y="0"/>
                      </a:lnTo>
                      <a:lnTo>
                        <a:pt x="115098" y="2256"/>
                      </a:ln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8"/>
                <p:cNvSpPr/>
                <p:nvPr/>
              </p:nvSpPr>
              <p:spPr>
                <a:xfrm>
                  <a:off x="10301450" y="1984498"/>
                  <a:ext cx="115136" cy="109975"/>
                </a:xfrm>
                <a:custGeom>
                  <a:avLst/>
                  <a:gdLst/>
                  <a:ahLst/>
                  <a:cxnLst/>
                  <a:rect l="l" t="t" r="r" b="b"/>
                  <a:pathLst>
                    <a:path w="115136" h="109975" extrusionOk="0">
                      <a:moveTo>
                        <a:pt x="115137" y="39872"/>
                      </a:moveTo>
                      <a:lnTo>
                        <a:pt x="0" y="109975"/>
                      </a:lnTo>
                      <a:lnTo>
                        <a:pt x="2205" y="0"/>
                      </a:lnTo>
                      <a:lnTo>
                        <a:pt x="115137" y="39872"/>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2" name="Google Shape;622;p38"/>
              <p:cNvSpPr/>
              <p:nvPr/>
            </p:nvSpPr>
            <p:spPr>
              <a:xfrm>
                <a:off x="3494259" y="1570425"/>
                <a:ext cx="304046" cy="97629"/>
              </a:xfrm>
              <a:custGeom>
                <a:avLst/>
                <a:gdLst/>
                <a:ahLst/>
                <a:cxnLst/>
                <a:rect l="l" t="t" r="r" b="b"/>
                <a:pathLst>
                  <a:path w="263814" h="84711" extrusionOk="0">
                    <a:moveTo>
                      <a:pt x="762" y="32992"/>
                    </a:moveTo>
                    <a:cubicBezTo>
                      <a:pt x="762" y="32992"/>
                      <a:pt x="70376" y="5011"/>
                      <a:pt x="119455" y="461"/>
                    </a:cubicBezTo>
                    <a:cubicBezTo>
                      <a:pt x="155681" y="-2901"/>
                      <a:pt x="241326" y="20497"/>
                      <a:pt x="264577" y="24190"/>
                    </a:cubicBezTo>
                    <a:cubicBezTo>
                      <a:pt x="264577" y="24190"/>
                      <a:pt x="200040" y="80680"/>
                      <a:pt x="139389" y="83901"/>
                    </a:cubicBezTo>
                    <a:cubicBezTo>
                      <a:pt x="139389" y="83901"/>
                      <a:pt x="505" y="96062"/>
                      <a:pt x="762" y="32992"/>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8"/>
              <p:cNvSpPr/>
              <p:nvPr/>
            </p:nvSpPr>
            <p:spPr>
              <a:xfrm>
                <a:off x="3391780" y="950501"/>
                <a:ext cx="522896" cy="382953"/>
              </a:xfrm>
              <a:custGeom>
                <a:avLst/>
                <a:gdLst/>
                <a:ahLst/>
                <a:cxnLst/>
                <a:rect l="l" t="t" r="r" b="b"/>
                <a:pathLst>
                  <a:path w="453706" h="332280" extrusionOk="0">
                    <a:moveTo>
                      <a:pt x="44316" y="318403"/>
                    </a:moveTo>
                    <a:cubicBezTo>
                      <a:pt x="44316" y="318403"/>
                      <a:pt x="-17890" y="289313"/>
                      <a:pt x="14128" y="245239"/>
                    </a:cubicBezTo>
                    <a:cubicBezTo>
                      <a:pt x="14128" y="245239"/>
                      <a:pt x="-38358" y="133572"/>
                      <a:pt x="64686" y="95018"/>
                    </a:cubicBezTo>
                    <a:cubicBezTo>
                      <a:pt x="64686" y="95018"/>
                      <a:pt x="177063" y="-73788"/>
                      <a:pt x="322293" y="38908"/>
                    </a:cubicBezTo>
                    <a:cubicBezTo>
                      <a:pt x="322293" y="38908"/>
                      <a:pt x="399182" y="13742"/>
                      <a:pt x="407901" y="111691"/>
                    </a:cubicBezTo>
                    <a:cubicBezTo>
                      <a:pt x="407901" y="111691"/>
                      <a:pt x="473318" y="129404"/>
                      <a:pt x="448461" y="192091"/>
                    </a:cubicBezTo>
                    <a:cubicBezTo>
                      <a:pt x="448461" y="192091"/>
                      <a:pt x="476750" y="301182"/>
                      <a:pt x="410552" y="33241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4" name="Google Shape;624;p38"/>
              <p:cNvGrpSpPr/>
              <p:nvPr/>
            </p:nvGrpSpPr>
            <p:grpSpPr>
              <a:xfrm>
                <a:off x="3409540" y="1030486"/>
                <a:ext cx="490137" cy="501529"/>
                <a:chOff x="10146210" y="1617183"/>
                <a:chExt cx="425355" cy="435242"/>
              </a:xfrm>
            </p:grpSpPr>
            <p:grpSp>
              <p:nvGrpSpPr>
                <p:cNvPr id="625" name="Google Shape;625;p38"/>
                <p:cNvGrpSpPr/>
                <p:nvPr/>
              </p:nvGrpSpPr>
              <p:grpSpPr>
                <a:xfrm>
                  <a:off x="10488794" y="1830841"/>
                  <a:ext cx="82771" cy="102887"/>
                  <a:chOff x="10488794" y="1830841"/>
                  <a:chExt cx="82771" cy="102887"/>
                </a:xfrm>
              </p:grpSpPr>
              <p:sp>
                <p:nvSpPr>
                  <p:cNvPr id="626" name="Google Shape;626;p38"/>
                  <p:cNvSpPr/>
                  <p:nvPr/>
                </p:nvSpPr>
                <p:spPr>
                  <a:xfrm>
                    <a:off x="10488794" y="1830841"/>
                    <a:ext cx="82771" cy="102887"/>
                  </a:xfrm>
                  <a:custGeom>
                    <a:avLst/>
                    <a:gdLst/>
                    <a:ahLst/>
                    <a:cxnLst/>
                    <a:rect l="l" t="t" r="r" b="b"/>
                    <a:pathLst>
                      <a:path w="82771" h="102887" extrusionOk="0">
                        <a:moveTo>
                          <a:pt x="6737" y="34647"/>
                        </a:moveTo>
                        <a:cubicBezTo>
                          <a:pt x="-1223" y="58980"/>
                          <a:pt x="-6470" y="94379"/>
                          <a:pt x="26541" y="102383"/>
                        </a:cubicBezTo>
                        <a:cubicBezTo>
                          <a:pt x="49570" y="107965"/>
                          <a:pt x="72656" y="75643"/>
                          <a:pt x="80615" y="51307"/>
                        </a:cubicBezTo>
                        <a:cubicBezTo>
                          <a:pt x="88573" y="26974"/>
                          <a:pt x="80095" y="7431"/>
                          <a:pt x="57165" y="1454"/>
                        </a:cubicBezTo>
                        <a:cubicBezTo>
                          <a:pt x="34235" y="-4522"/>
                          <a:pt x="14696" y="10311"/>
                          <a:pt x="6737" y="34647"/>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8"/>
                  <p:cNvSpPr/>
                  <p:nvPr/>
                </p:nvSpPr>
                <p:spPr>
                  <a:xfrm>
                    <a:off x="10519955" y="1865088"/>
                    <a:ext cx="31975" cy="37811"/>
                  </a:xfrm>
                  <a:custGeom>
                    <a:avLst/>
                    <a:gdLst/>
                    <a:ahLst/>
                    <a:cxnLst/>
                    <a:rect l="l" t="t" r="r" b="b"/>
                    <a:pathLst>
                      <a:path w="31975" h="37811" extrusionOk="0">
                        <a:moveTo>
                          <a:pt x="32738" y="131"/>
                        </a:moveTo>
                        <a:cubicBezTo>
                          <a:pt x="32738" y="131"/>
                          <a:pt x="5461" y="240"/>
                          <a:pt x="762" y="37943"/>
                        </a:cubicBez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8" name="Google Shape;628;p38"/>
                <p:cNvGrpSpPr/>
                <p:nvPr/>
              </p:nvGrpSpPr>
              <p:grpSpPr>
                <a:xfrm>
                  <a:off x="10146210" y="1834118"/>
                  <a:ext cx="80864" cy="103728"/>
                  <a:chOff x="10146210" y="1834118"/>
                  <a:chExt cx="80864" cy="103728"/>
                </a:xfrm>
              </p:grpSpPr>
              <p:sp>
                <p:nvSpPr>
                  <p:cNvPr id="629" name="Google Shape;629;p38"/>
                  <p:cNvSpPr/>
                  <p:nvPr/>
                </p:nvSpPr>
                <p:spPr>
                  <a:xfrm>
                    <a:off x="10146210" y="1834118"/>
                    <a:ext cx="80864" cy="103728"/>
                  </a:xfrm>
                  <a:custGeom>
                    <a:avLst/>
                    <a:gdLst/>
                    <a:ahLst/>
                    <a:cxnLst/>
                    <a:rect l="l" t="t" r="r" b="b"/>
                    <a:pathLst>
                      <a:path w="80864" h="103728" extrusionOk="0">
                        <a:moveTo>
                          <a:pt x="77483" y="37082"/>
                        </a:moveTo>
                        <a:cubicBezTo>
                          <a:pt x="83965" y="61851"/>
                          <a:pt x="87072" y="97501"/>
                          <a:pt x="53639" y="103504"/>
                        </a:cubicBezTo>
                        <a:cubicBezTo>
                          <a:pt x="30316" y="107691"/>
                          <a:pt x="9217" y="74038"/>
                          <a:pt x="2735" y="49267"/>
                        </a:cubicBezTo>
                        <a:cubicBezTo>
                          <a:pt x="-3742" y="24499"/>
                          <a:pt x="5898" y="5502"/>
                          <a:pt x="29144" y="915"/>
                        </a:cubicBezTo>
                        <a:cubicBezTo>
                          <a:pt x="52392" y="-3671"/>
                          <a:pt x="71004" y="12312"/>
                          <a:pt x="77483" y="37082"/>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8"/>
                  <p:cNvSpPr/>
                  <p:nvPr/>
                </p:nvSpPr>
                <p:spPr>
                  <a:xfrm>
                    <a:off x="10165890" y="1867362"/>
                    <a:ext cx="29641" cy="39666"/>
                  </a:xfrm>
                  <a:custGeom>
                    <a:avLst/>
                    <a:gdLst/>
                    <a:ahLst/>
                    <a:cxnLst/>
                    <a:rect l="l" t="t" r="r" b="b"/>
                    <a:pathLst>
                      <a:path w="29641" h="39666" extrusionOk="0">
                        <a:moveTo>
                          <a:pt x="762" y="131"/>
                        </a:moveTo>
                        <a:cubicBezTo>
                          <a:pt x="762" y="131"/>
                          <a:pt x="27981" y="1882"/>
                          <a:pt x="30404" y="39798"/>
                        </a:cubicBez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1" name="Google Shape;631;p38"/>
                <p:cNvSpPr/>
                <p:nvPr/>
              </p:nvSpPr>
              <p:spPr>
                <a:xfrm>
                  <a:off x="10193383" y="1617183"/>
                  <a:ext cx="325835" cy="435242"/>
                </a:xfrm>
                <a:custGeom>
                  <a:avLst/>
                  <a:gdLst/>
                  <a:ahLst/>
                  <a:cxnLst/>
                  <a:rect l="l" t="t" r="r" b="b"/>
                  <a:pathLst>
                    <a:path w="325835" h="435242" extrusionOk="0">
                      <a:moveTo>
                        <a:pt x="167980" y="202"/>
                      </a:moveTo>
                      <a:lnTo>
                        <a:pt x="167980" y="202"/>
                      </a:lnTo>
                      <a:cubicBezTo>
                        <a:pt x="254477" y="2706"/>
                        <a:pt x="328931" y="71820"/>
                        <a:pt x="326541" y="154346"/>
                      </a:cubicBezTo>
                      <a:lnTo>
                        <a:pt x="318693" y="253238"/>
                      </a:lnTo>
                      <a:cubicBezTo>
                        <a:pt x="318693" y="253238"/>
                        <a:pt x="312838" y="393597"/>
                        <a:pt x="178310" y="432454"/>
                      </a:cubicBezTo>
                      <a:cubicBezTo>
                        <a:pt x="163320" y="436756"/>
                        <a:pt x="147363" y="436294"/>
                        <a:pt x="132648" y="431130"/>
                      </a:cubicBezTo>
                      <a:cubicBezTo>
                        <a:pt x="597" y="384554"/>
                        <a:pt x="2875" y="244092"/>
                        <a:pt x="2875" y="244092"/>
                      </a:cubicBezTo>
                      <a:lnTo>
                        <a:pt x="762" y="144912"/>
                      </a:lnTo>
                      <a:cubicBezTo>
                        <a:pt x="3152" y="62385"/>
                        <a:pt x="81483" y="-2303"/>
                        <a:pt x="167980" y="202"/>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32" name="Google Shape;632;p38"/>
                <p:cNvGrpSpPr/>
                <p:nvPr/>
              </p:nvGrpSpPr>
              <p:grpSpPr>
                <a:xfrm>
                  <a:off x="10243903" y="1795485"/>
                  <a:ext cx="210096" cy="184316"/>
                  <a:chOff x="10243903" y="1795485"/>
                  <a:chExt cx="210096" cy="184316"/>
                </a:xfrm>
              </p:grpSpPr>
              <p:grpSp>
                <p:nvGrpSpPr>
                  <p:cNvPr id="633" name="Google Shape;633;p38"/>
                  <p:cNvGrpSpPr/>
                  <p:nvPr/>
                </p:nvGrpSpPr>
                <p:grpSpPr>
                  <a:xfrm>
                    <a:off x="10269518" y="1832900"/>
                    <a:ext cx="155320" cy="48950"/>
                    <a:chOff x="10269518" y="1832900"/>
                    <a:chExt cx="155320" cy="48950"/>
                  </a:xfrm>
                </p:grpSpPr>
                <p:sp>
                  <p:nvSpPr>
                    <p:cNvPr id="634" name="Google Shape;634;p38"/>
                    <p:cNvSpPr/>
                    <p:nvPr/>
                  </p:nvSpPr>
                  <p:spPr>
                    <a:xfrm>
                      <a:off x="10396631" y="1832900"/>
                      <a:ext cx="28207" cy="47092"/>
                    </a:xfrm>
                    <a:custGeom>
                      <a:avLst/>
                      <a:gdLst/>
                      <a:ahLst/>
                      <a:cxnLst/>
                      <a:rect l="l" t="t" r="r" b="b"/>
                      <a:pathLst>
                        <a:path w="28207" h="47092" extrusionOk="0">
                          <a:moveTo>
                            <a:pt x="762" y="23674"/>
                          </a:moveTo>
                          <a:cubicBezTo>
                            <a:pt x="758" y="36677"/>
                            <a:pt x="7069" y="47221"/>
                            <a:pt x="14859" y="47224"/>
                          </a:cubicBezTo>
                          <a:cubicBezTo>
                            <a:pt x="22648" y="47227"/>
                            <a:pt x="28965" y="36687"/>
                            <a:pt x="28969" y="23684"/>
                          </a:cubicBezTo>
                          <a:cubicBezTo>
                            <a:pt x="28974" y="10679"/>
                            <a:pt x="22664" y="134"/>
                            <a:pt x="14875" y="131"/>
                          </a:cubicBezTo>
                          <a:cubicBezTo>
                            <a:pt x="7086" y="130"/>
                            <a:pt x="766" y="10669"/>
                            <a:pt x="762" y="236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8"/>
                    <p:cNvSpPr/>
                    <p:nvPr/>
                  </p:nvSpPr>
                  <p:spPr>
                    <a:xfrm>
                      <a:off x="10269518" y="1834804"/>
                      <a:ext cx="28282" cy="47046"/>
                    </a:xfrm>
                    <a:custGeom>
                      <a:avLst/>
                      <a:gdLst/>
                      <a:ahLst/>
                      <a:cxnLst/>
                      <a:rect l="l" t="t" r="r" b="b"/>
                      <a:pathLst>
                        <a:path w="28282" h="47046" extrusionOk="0">
                          <a:moveTo>
                            <a:pt x="821" y="24424"/>
                          </a:moveTo>
                          <a:cubicBezTo>
                            <a:pt x="1528" y="37407"/>
                            <a:pt x="8409" y="47591"/>
                            <a:pt x="16186" y="47165"/>
                          </a:cubicBezTo>
                          <a:cubicBezTo>
                            <a:pt x="23964" y="46743"/>
                            <a:pt x="29694" y="35872"/>
                            <a:pt x="28985" y="22888"/>
                          </a:cubicBezTo>
                          <a:cubicBezTo>
                            <a:pt x="28278" y="9903"/>
                            <a:pt x="21400" y="-280"/>
                            <a:pt x="13623" y="144"/>
                          </a:cubicBezTo>
                          <a:cubicBezTo>
                            <a:pt x="5845" y="568"/>
                            <a:pt x="112" y="11438"/>
                            <a:pt x="821" y="244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6" name="Google Shape;636;p38"/>
                  <p:cNvGrpSpPr/>
                  <p:nvPr/>
                </p:nvGrpSpPr>
                <p:grpSpPr>
                  <a:xfrm>
                    <a:off x="10243903" y="1795485"/>
                    <a:ext cx="210096" cy="18592"/>
                    <a:chOff x="10243903" y="1795485"/>
                    <a:chExt cx="210096" cy="18592"/>
                  </a:xfrm>
                </p:grpSpPr>
                <p:sp>
                  <p:nvSpPr>
                    <p:cNvPr id="637" name="Google Shape;637;p38"/>
                    <p:cNvSpPr/>
                    <p:nvPr/>
                  </p:nvSpPr>
                  <p:spPr>
                    <a:xfrm>
                      <a:off x="10380539" y="1796588"/>
                      <a:ext cx="73460" cy="17489"/>
                    </a:xfrm>
                    <a:custGeom>
                      <a:avLst/>
                      <a:gdLst/>
                      <a:ahLst/>
                      <a:cxnLst/>
                      <a:rect l="l" t="t" r="r" b="b"/>
                      <a:pathLst>
                        <a:path w="73460" h="17489" extrusionOk="0">
                          <a:moveTo>
                            <a:pt x="27515" y="131"/>
                          </a:moveTo>
                          <a:cubicBezTo>
                            <a:pt x="44046" y="908"/>
                            <a:pt x="60040" y="6240"/>
                            <a:pt x="73729" y="15538"/>
                          </a:cubicBezTo>
                          <a:cubicBezTo>
                            <a:pt x="74248" y="15897"/>
                            <a:pt x="74379" y="16609"/>
                            <a:pt x="74019" y="17128"/>
                          </a:cubicBezTo>
                          <a:cubicBezTo>
                            <a:pt x="73759" y="17505"/>
                            <a:pt x="73297" y="17690"/>
                            <a:pt x="72848" y="17597"/>
                          </a:cubicBezTo>
                          <a:cubicBezTo>
                            <a:pt x="59962" y="14849"/>
                            <a:pt x="46812" y="13533"/>
                            <a:pt x="33637" y="13673"/>
                          </a:cubicBezTo>
                          <a:cubicBezTo>
                            <a:pt x="23045" y="13761"/>
                            <a:pt x="12496" y="15039"/>
                            <a:pt x="2189" y="17485"/>
                          </a:cubicBezTo>
                          <a:cubicBezTo>
                            <a:pt x="1579" y="17643"/>
                            <a:pt x="957" y="17277"/>
                            <a:pt x="799" y="16667"/>
                          </a:cubicBezTo>
                          <a:cubicBezTo>
                            <a:pt x="741" y="16447"/>
                            <a:pt x="751" y="16214"/>
                            <a:pt x="828" y="16000"/>
                          </a:cubicBezTo>
                          <a:cubicBezTo>
                            <a:pt x="5575" y="3471"/>
                            <a:pt x="14325" y="305"/>
                            <a:pt x="27515" y="1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8"/>
                    <p:cNvSpPr/>
                    <p:nvPr/>
                  </p:nvSpPr>
                  <p:spPr>
                    <a:xfrm>
                      <a:off x="10243903" y="1795485"/>
                      <a:ext cx="73457" cy="17627"/>
                    </a:xfrm>
                    <a:custGeom>
                      <a:avLst/>
                      <a:gdLst/>
                      <a:ahLst/>
                      <a:cxnLst/>
                      <a:rect l="l" t="t" r="r" b="b"/>
                      <a:pathLst>
                        <a:path w="73457" h="17627" extrusionOk="0">
                          <a:moveTo>
                            <a:pt x="47619" y="131"/>
                          </a:moveTo>
                          <a:cubicBezTo>
                            <a:pt x="31081" y="753"/>
                            <a:pt x="15038" y="5937"/>
                            <a:pt x="1263" y="15108"/>
                          </a:cubicBezTo>
                          <a:cubicBezTo>
                            <a:pt x="741" y="15462"/>
                            <a:pt x="605" y="16172"/>
                            <a:pt x="959" y="16695"/>
                          </a:cubicBezTo>
                          <a:cubicBezTo>
                            <a:pt x="1216" y="17074"/>
                            <a:pt x="1675" y="17263"/>
                            <a:pt x="2124" y="17175"/>
                          </a:cubicBezTo>
                          <a:cubicBezTo>
                            <a:pt x="15035" y="14547"/>
                            <a:pt x="28198" y="13353"/>
                            <a:pt x="41371" y="13615"/>
                          </a:cubicBezTo>
                          <a:cubicBezTo>
                            <a:pt x="51962" y="13801"/>
                            <a:pt x="62498" y="15178"/>
                            <a:pt x="72781" y="17719"/>
                          </a:cubicBezTo>
                          <a:cubicBezTo>
                            <a:pt x="73389" y="17883"/>
                            <a:pt x="74015" y="17524"/>
                            <a:pt x="74180" y="16917"/>
                          </a:cubicBezTo>
                          <a:cubicBezTo>
                            <a:pt x="74240" y="16696"/>
                            <a:pt x="74232" y="16463"/>
                            <a:pt x="74158" y="16247"/>
                          </a:cubicBezTo>
                          <a:cubicBezTo>
                            <a:pt x="69528" y="3674"/>
                            <a:pt x="60805" y="427"/>
                            <a:pt x="47619" y="1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9" name="Google Shape;639;p38"/>
                  <p:cNvSpPr/>
                  <p:nvPr/>
                </p:nvSpPr>
                <p:spPr>
                  <a:xfrm>
                    <a:off x="10336799" y="1872567"/>
                    <a:ext cx="15719" cy="47246"/>
                  </a:xfrm>
                  <a:custGeom>
                    <a:avLst/>
                    <a:gdLst/>
                    <a:ahLst/>
                    <a:cxnLst/>
                    <a:rect l="l" t="t" r="r" b="b"/>
                    <a:pathLst>
                      <a:path w="15719" h="47246" extrusionOk="0">
                        <a:moveTo>
                          <a:pt x="11958" y="131"/>
                        </a:moveTo>
                        <a:lnTo>
                          <a:pt x="1071" y="37689"/>
                        </a:lnTo>
                        <a:cubicBezTo>
                          <a:pt x="795" y="38638"/>
                          <a:pt x="702" y="39631"/>
                          <a:pt x="799" y="40614"/>
                        </a:cubicBezTo>
                        <a:cubicBezTo>
                          <a:pt x="1319" y="44389"/>
                          <a:pt x="4547" y="47201"/>
                          <a:pt x="8359" y="47197"/>
                        </a:cubicBezTo>
                        <a:lnTo>
                          <a:pt x="16481" y="47378"/>
                        </a:ln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0" name="Google Shape;640;p38"/>
                  <p:cNvGrpSpPr/>
                  <p:nvPr/>
                </p:nvGrpSpPr>
                <p:grpSpPr>
                  <a:xfrm>
                    <a:off x="10314681" y="1950578"/>
                    <a:ext cx="65536" cy="29223"/>
                    <a:chOff x="10314681" y="1950578"/>
                    <a:chExt cx="65536" cy="29223"/>
                  </a:xfrm>
                </p:grpSpPr>
                <p:sp>
                  <p:nvSpPr>
                    <p:cNvPr id="641" name="Google Shape;641;p38"/>
                    <p:cNvSpPr/>
                    <p:nvPr/>
                  </p:nvSpPr>
                  <p:spPr>
                    <a:xfrm>
                      <a:off x="10314681" y="1950578"/>
                      <a:ext cx="65536" cy="29223"/>
                    </a:xfrm>
                    <a:custGeom>
                      <a:avLst/>
                      <a:gdLst/>
                      <a:ahLst/>
                      <a:cxnLst/>
                      <a:rect l="l" t="t" r="r" b="b"/>
                      <a:pathLst>
                        <a:path w="65536" h="29223" extrusionOk="0">
                          <a:moveTo>
                            <a:pt x="64860" y="153"/>
                          </a:moveTo>
                          <a:cubicBezTo>
                            <a:pt x="44171" y="3939"/>
                            <a:pt x="22984" y="4138"/>
                            <a:pt x="2227" y="743"/>
                          </a:cubicBezTo>
                          <a:cubicBezTo>
                            <a:pt x="1574" y="601"/>
                            <a:pt x="931" y="1015"/>
                            <a:pt x="789" y="1667"/>
                          </a:cubicBezTo>
                          <a:cubicBezTo>
                            <a:pt x="747" y="1862"/>
                            <a:pt x="754" y="2065"/>
                            <a:pt x="809" y="2256"/>
                          </a:cubicBezTo>
                          <a:cubicBezTo>
                            <a:pt x="2671" y="8741"/>
                            <a:pt x="10462" y="29584"/>
                            <a:pt x="33629" y="29353"/>
                          </a:cubicBezTo>
                          <a:cubicBezTo>
                            <a:pt x="49869" y="29364"/>
                            <a:pt x="63709" y="17575"/>
                            <a:pt x="66281" y="1541"/>
                          </a:cubicBezTo>
                          <a:cubicBezTo>
                            <a:pt x="66392" y="882"/>
                            <a:pt x="65947" y="258"/>
                            <a:pt x="65288" y="148"/>
                          </a:cubicBezTo>
                          <a:cubicBezTo>
                            <a:pt x="65146" y="124"/>
                            <a:pt x="65001" y="126"/>
                            <a:pt x="64860" y="153"/>
                          </a:cubicBezTo>
                          <a:close/>
                        </a:path>
                      </a:pathLst>
                    </a:custGeom>
                    <a:solidFill>
                      <a:srgbClr val="CC806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8"/>
                    <p:cNvSpPr/>
                    <p:nvPr/>
                  </p:nvSpPr>
                  <p:spPr>
                    <a:xfrm>
                      <a:off x="10316664" y="1950610"/>
                      <a:ext cx="62056" cy="13945"/>
                    </a:xfrm>
                    <a:custGeom>
                      <a:avLst/>
                      <a:gdLst/>
                      <a:ahLst/>
                      <a:cxnLst/>
                      <a:rect l="l" t="t" r="r" b="b"/>
                      <a:pathLst>
                        <a:path w="62056" h="13945" extrusionOk="0">
                          <a:moveTo>
                            <a:pt x="30797" y="14074"/>
                          </a:moveTo>
                          <a:cubicBezTo>
                            <a:pt x="9715" y="14239"/>
                            <a:pt x="3454" y="5544"/>
                            <a:pt x="762" y="802"/>
                          </a:cubicBezTo>
                          <a:cubicBezTo>
                            <a:pt x="25536" y="5489"/>
                            <a:pt x="45463" y="2413"/>
                            <a:pt x="62819" y="131"/>
                          </a:cubicBezTo>
                          <a:cubicBezTo>
                            <a:pt x="60981" y="5437"/>
                            <a:pt x="50677" y="13918"/>
                            <a:pt x="30797" y="140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643" name="Google Shape;643;p38"/>
              <p:cNvSpPr/>
              <p:nvPr/>
            </p:nvSpPr>
            <p:spPr>
              <a:xfrm>
                <a:off x="3436104" y="1017241"/>
                <a:ext cx="422793" cy="266367"/>
              </a:xfrm>
              <a:custGeom>
                <a:avLst/>
                <a:gdLst/>
                <a:ahLst/>
                <a:cxnLst/>
                <a:rect l="l" t="t" r="r" b="b"/>
                <a:pathLst>
                  <a:path w="366849" h="231121" extrusionOk="0">
                    <a:moveTo>
                      <a:pt x="344963" y="231252"/>
                    </a:moveTo>
                    <a:cubicBezTo>
                      <a:pt x="344963" y="231252"/>
                      <a:pt x="328602" y="217455"/>
                      <a:pt x="315643" y="131867"/>
                    </a:cubicBezTo>
                    <a:cubicBezTo>
                      <a:pt x="315643" y="131867"/>
                      <a:pt x="160656" y="115919"/>
                      <a:pt x="120411" y="89620"/>
                    </a:cubicBezTo>
                    <a:cubicBezTo>
                      <a:pt x="91048" y="128367"/>
                      <a:pt x="56668" y="163043"/>
                      <a:pt x="18173" y="192738"/>
                    </a:cubicBezTo>
                    <a:lnTo>
                      <a:pt x="762" y="98751"/>
                    </a:lnTo>
                    <a:lnTo>
                      <a:pt x="106956" y="19855"/>
                    </a:lnTo>
                    <a:lnTo>
                      <a:pt x="187969" y="131"/>
                    </a:lnTo>
                    <a:lnTo>
                      <a:pt x="281291" y="22046"/>
                    </a:lnTo>
                    <a:lnTo>
                      <a:pt x="367612" y="11407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8"/>
              <p:cNvSpPr/>
              <p:nvPr/>
            </p:nvSpPr>
            <p:spPr>
              <a:xfrm rot="10800000">
                <a:off x="3774299" y="4276630"/>
                <a:ext cx="127908" cy="106780"/>
              </a:xfrm>
              <a:custGeom>
                <a:avLst/>
                <a:gdLst/>
                <a:ahLst/>
                <a:cxnLst/>
                <a:rect l="l" t="t" r="r" b="b"/>
                <a:pathLst>
                  <a:path w="110983" h="92651" extrusionOk="0">
                    <a:moveTo>
                      <a:pt x="762" y="131"/>
                    </a:moveTo>
                    <a:lnTo>
                      <a:pt x="111746" y="131"/>
                    </a:lnTo>
                    <a:lnTo>
                      <a:pt x="111746" y="92783"/>
                    </a:lnTo>
                    <a:lnTo>
                      <a:pt x="762" y="92783"/>
                    </a:ln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8"/>
              <p:cNvSpPr/>
              <p:nvPr/>
            </p:nvSpPr>
            <p:spPr>
              <a:xfrm rot="10800000">
                <a:off x="3399573" y="4276480"/>
                <a:ext cx="127908" cy="106780"/>
              </a:xfrm>
              <a:custGeom>
                <a:avLst/>
                <a:gdLst/>
                <a:ahLst/>
                <a:cxnLst/>
                <a:rect l="l" t="t" r="r" b="b"/>
                <a:pathLst>
                  <a:path w="110983" h="92651" extrusionOk="0">
                    <a:moveTo>
                      <a:pt x="762" y="131"/>
                    </a:moveTo>
                    <a:lnTo>
                      <a:pt x="111745" y="131"/>
                    </a:lnTo>
                    <a:lnTo>
                      <a:pt x="111745" y="92782"/>
                    </a:lnTo>
                    <a:lnTo>
                      <a:pt x="762" y="92782"/>
                    </a:ln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8"/>
              <p:cNvSpPr/>
              <p:nvPr/>
            </p:nvSpPr>
            <p:spPr>
              <a:xfrm>
                <a:off x="3352629" y="3167240"/>
                <a:ext cx="258682" cy="1145565"/>
              </a:xfrm>
              <a:custGeom>
                <a:avLst/>
                <a:gdLst/>
                <a:ahLst/>
                <a:cxnLst/>
                <a:rect l="l" t="t" r="r" b="b"/>
                <a:pathLst>
                  <a:path w="224453" h="993983" extrusionOk="0">
                    <a:moveTo>
                      <a:pt x="119946" y="368"/>
                    </a:moveTo>
                    <a:lnTo>
                      <a:pt x="119946" y="368"/>
                    </a:lnTo>
                    <a:cubicBezTo>
                      <a:pt x="181805" y="4490"/>
                      <a:pt x="228837" y="61620"/>
                      <a:pt x="224996" y="127970"/>
                    </a:cubicBezTo>
                    <a:lnTo>
                      <a:pt x="177960" y="994115"/>
                    </a:lnTo>
                    <a:lnTo>
                      <a:pt x="16882" y="994115"/>
                    </a:lnTo>
                    <a:lnTo>
                      <a:pt x="788" y="123055"/>
                    </a:lnTo>
                    <a:cubicBezTo>
                      <a:pt x="-599" y="52644"/>
                      <a:pt x="54414" y="-3999"/>
                      <a:pt x="119946"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8"/>
              <p:cNvSpPr/>
              <p:nvPr/>
            </p:nvSpPr>
            <p:spPr>
              <a:xfrm>
                <a:off x="3493007" y="2846337"/>
                <a:ext cx="162760" cy="1466524"/>
              </a:xfrm>
              <a:custGeom>
                <a:avLst/>
                <a:gdLst/>
                <a:ahLst/>
                <a:cxnLst/>
                <a:rect l="l" t="t" r="r" b="b"/>
                <a:pathLst>
                  <a:path w="141223" h="1272472" extrusionOk="0">
                    <a:moveTo>
                      <a:pt x="762" y="1272604"/>
                    </a:moveTo>
                    <a:lnTo>
                      <a:pt x="56493" y="1272604"/>
                    </a:lnTo>
                    <a:lnTo>
                      <a:pt x="103525" y="406464"/>
                    </a:lnTo>
                    <a:cubicBezTo>
                      <a:pt x="103950" y="399009"/>
                      <a:pt x="103730" y="391531"/>
                      <a:pt x="102869" y="384114"/>
                    </a:cubicBezTo>
                    <a:cubicBezTo>
                      <a:pt x="103050" y="382803"/>
                      <a:pt x="103231" y="381492"/>
                      <a:pt x="103377" y="380165"/>
                    </a:cubicBezTo>
                    <a:lnTo>
                      <a:pt x="141985" y="5067"/>
                    </a:lnTo>
                    <a:cubicBezTo>
                      <a:pt x="113554" y="-5845"/>
                      <a:pt x="99117" y="1167"/>
                      <a:pt x="105360" y="27794"/>
                    </a:cubicBezTo>
                    <a:cubicBezTo>
                      <a:pt x="111620" y="54437"/>
                      <a:pt x="57150" y="367516"/>
                      <a:pt x="55216" y="523096"/>
                    </a:cubicBezTo>
                    <a:cubicBezTo>
                      <a:pt x="53266" y="678660"/>
                      <a:pt x="55216" y="1257856"/>
                      <a:pt x="762" y="1272604"/>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8"/>
              <p:cNvSpPr/>
              <p:nvPr/>
            </p:nvSpPr>
            <p:spPr>
              <a:xfrm>
                <a:off x="3695460" y="3158361"/>
                <a:ext cx="258682" cy="1154447"/>
              </a:xfrm>
              <a:custGeom>
                <a:avLst/>
                <a:gdLst/>
                <a:ahLst/>
                <a:cxnLst/>
                <a:rect l="l" t="t" r="r" b="b"/>
                <a:pathLst>
                  <a:path w="224453" h="1001689" extrusionOk="0">
                    <a:moveTo>
                      <a:pt x="106032" y="368"/>
                    </a:moveTo>
                    <a:lnTo>
                      <a:pt x="106032" y="368"/>
                    </a:lnTo>
                    <a:cubicBezTo>
                      <a:pt x="44174" y="4491"/>
                      <a:pt x="-2858" y="61619"/>
                      <a:pt x="981" y="127971"/>
                    </a:cubicBezTo>
                    <a:lnTo>
                      <a:pt x="48431" y="1001820"/>
                    </a:lnTo>
                    <a:lnTo>
                      <a:pt x="208946" y="1001820"/>
                    </a:lnTo>
                    <a:lnTo>
                      <a:pt x="225190" y="123055"/>
                    </a:lnTo>
                    <a:cubicBezTo>
                      <a:pt x="226578" y="52646"/>
                      <a:pt x="171563" y="-3999"/>
                      <a:pt x="106032"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8"/>
              <p:cNvSpPr/>
              <p:nvPr/>
            </p:nvSpPr>
            <p:spPr>
              <a:xfrm>
                <a:off x="3192101" y="4338911"/>
                <a:ext cx="342931" cy="165617"/>
              </a:xfrm>
              <a:custGeom>
                <a:avLst/>
                <a:gdLst/>
                <a:ahLst/>
                <a:cxnLst/>
                <a:rect l="l" t="t" r="r" b="b"/>
                <a:pathLst>
                  <a:path w="297554" h="143702" extrusionOk="0">
                    <a:moveTo>
                      <a:pt x="1464" y="116557"/>
                    </a:moveTo>
                    <a:cubicBezTo>
                      <a:pt x="6718" y="71511"/>
                      <a:pt x="42552" y="36759"/>
                      <a:pt x="85895" y="36809"/>
                    </a:cubicBezTo>
                    <a:cubicBezTo>
                      <a:pt x="85895" y="36809"/>
                      <a:pt x="108397" y="33421"/>
                      <a:pt x="144945" y="46476"/>
                    </a:cubicBezTo>
                    <a:lnTo>
                      <a:pt x="175391" y="46512"/>
                    </a:lnTo>
                    <a:lnTo>
                      <a:pt x="175430" y="12946"/>
                    </a:lnTo>
                    <a:cubicBezTo>
                      <a:pt x="175438" y="6109"/>
                      <a:pt x="180987" y="573"/>
                      <a:pt x="187824" y="581"/>
                    </a:cubicBezTo>
                    <a:cubicBezTo>
                      <a:pt x="187824" y="581"/>
                      <a:pt x="187825" y="581"/>
                      <a:pt x="187825" y="581"/>
                    </a:cubicBezTo>
                    <a:lnTo>
                      <a:pt x="262845" y="668"/>
                    </a:lnTo>
                    <a:cubicBezTo>
                      <a:pt x="281565" y="690"/>
                      <a:pt x="298339" y="-4112"/>
                      <a:pt x="298317" y="14605"/>
                    </a:cubicBezTo>
                    <a:lnTo>
                      <a:pt x="296659" y="70973"/>
                    </a:lnTo>
                    <a:cubicBezTo>
                      <a:pt x="296658" y="71621"/>
                      <a:pt x="296503" y="72226"/>
                      <a:pt x="296466" y="72864"/>
                    </a:cubicBezTo>
                    <a:cubicBezTo>
                      <a:pt x="296509" y="73501"/>
                      <a:pt x="296656" y="74109"/>
                      <a:pt x="296655" y="74756"/>
                    </a:cubicBezTo>
                    <a:lnTo>
                      <a:pt x="296575" y="143834"/>
                    </a:lnTo>
                    <a:lnTo>
                      <a:pt x="191808" y="143712"/>
                    </a:lnTo>
                    <a:lnTo>
                      <a:pt x="101114" y="143607"/>
                    </a:lnTo>
                    <a:lnTo>
                      <a:pt x="762" y="143491"/>
                    </a:lnTo>
                    <a:lnTo>
                      <a:pt x="780" y="127834"/>
                    </a:lnTo>
                    <a:cubicBezTo>
                      <a:pt x="779" y="124065"/>
                      <a:pt x="1008" y="120299"/>
                      <a:pt x="1464" y="11655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38"/>
              <p:cNvSpPr/>
              <p:nvPr/>
            </p:nvSpPr>
            <p:spPr>
              <a:xfrm>
                <a:off x="3192101" y="4473070"/>
                <a:ext cx="340959" cy="31436"/>
              </a:xfrm>
              <a:custGeom>
                <a:avLst/>
                <a:gdLst/>
                <a:ahLst/>
                <a:cxnLst/>
                <a:rect l="l" t="t" r="r" b="b"/>
                <a:pathLst>
                  <a:path w="295843" h="27276" extrusionOk="0">
                    <a:moveTo>
                      <a:pt x="296593" y="11750"/>
                    </a:moveTo>
                    <a:lnTo>
                      <a:pt x="296574" y="27407"/>
                    </a:lnTo>
                    <a:lnTo>
                      <a:pt x="762" y="27064"/>
                    </a:lnTo>
                    <a:lnTo>
                      <a:pt x="780" y="11408"/>
                    </a:lnTo>
                    <a:cubicBezTo>
                      <a:pt x="778" y="7624"/>
                      <a:pt x="1130" y="3849"/>
                      <a:pt x="1831" y="131"/>
                    </a:cubicBezTo>
                    <a:lnTo>
                      <a:pt x="296605" y="519"/>
                    </a:lnTo>
                    <a:cubicBezTo>
                      <a:pt x="296528" y="4060"/>
                      <a:pt x="296597" y="7911"/>
                      <a:pt x="296593" y="1175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8"/>
              <p:cNvSpPr/>
              <p:nvPr/>
            </p:nvSpPr>
            <p:spPr>
              <a:xfrm>
                <a:off x="3768290" y="4336454"/>
                <a:ext cx="342885" cy="165611"/>
              </a:xfrm>
              <a:custGeom>
                <a:avLst/>
                <a:gdLst/>
                <a:ahLst/>
                <a:cxnLst/>
                <a:rect l="l" t="t" r="r" b="b"/>
                <a:pathLst>
                  <a:path w="297514" h="143697" extrusionOk="0">
                    <a:moveTo>
                      <a:pt x="297583" y="116646"/>
                    </a:moveTo>
                    <a:cubicBezTo>
                      <a:pt x="292344" y="71599"/>
                      <a:pt x="256522" y="36835"/>
                      <a:pt x="213178" y="36871"/>
                    </a:cubicBezTo>
                    <a:cubicBezTo>
                      <a:pt x="213178" y="36871"/>
                      <a:pt x="190677" y="33477"/>
                      <a:pt x="154124" y="46521"/>
                    </a:cubicBezTo>
                    <a:lnTo>
                      <a:pt x="123678" y="46546"/>
                    </a:lnTo>
                    <a:lnTo>
                      <a:pt x="123650" y="12980"/>
                    </a:lnTo>
                    <a:cubicBezTo>
                      <a:pt x="123645" y="6143"/>
                      <a:pt x="118097" y="606"/>
                      <a:pt x="111260" y="611"/>
                    </a:cubicBezTo>
                    <a:lnTo>
                      <a:pt x="36240" y="674"/>
                    </a:lnTo>
                    <a:cubicBezTo>
                      <a:pt x="17518" y="690"/>
                      <a:pt x="747" y="-4118"/>
                      <a:pt x="762" y="14599"/>
                    </a:cubicBezTo>
                    <a:lnTo>
                      <a:pt x="2403" y="70968"/>
                    </a:lnTo>
                    <a:cubicBezTo>
                      <a:pt x="2403" y="71616"/>
                      <a:pt x="2559" y="72221"/>
                      <a:pt x="2595" y="72859"/>
                    </a:cubicBezTo>
                    <a:cubicBezTo>
                      <a:pt x="2553" y="73497"/>
                      <a:pt x="2406" y="74103"/>
                      <a:pt x="2406" y="74751"/>
                    </a:cubicBezTo>
                    <a:lnTo>
                      <a:pt x="2464" y="143829"/>
                    </a:lnTo>
                    <a:lnTo>
                      <a:pt x="107231" y="143741"/>
                    </a:lnTo>
                    <a:lnTo>
                      <a:pt x="197923" y="143665"/>
                    </a:lnTo>
                    <a:lnTo>
                      <a:pt x="298277" y="143580"/>
                    </a:lnTo>
                    <a:lnTo>
                      <a:pt x="298264" y="127924"/>
                    </a:lnTo>
                    <a:cubicBezTo>
                      <a:pt x="298265" y="124154"/>
                      <a:pt x="298038" y="120388"/>
                      <a:pt x="297583" y="1166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8"/>
              <p:cNvSpPr/>
              <p:nvPr/>
            </p:nvSpPr>
            <p:spPr>
              <a:xfrm>
                <a:off x="3770236" y="4470715"/>
                <a:ext cx="340937" cy="31328"/>
              </a:xfrm>
              <a:custGeom>
                <a:avLst/>
                <a:gdLst/>
                <a:ahLst/>
                <a:cxnLst/>
                <a:rect l="l" t="t" r="r" b="b"/>
                <a:pathLst>
                  <a:path w="295824" h="27183" extrusionOk="0">
                    <a:moveTo>
                      <a:pt x="762" y="11657"/>
                    </a:moveTo>
                    <a:lnTo>
                      <a:pt x="775" y="27314"/>
                    </a:lnTo>
                    <a:lnTo>
                      <a:pt x="296587" y="27065"/>
                    </a:lnTo>
                    <a:lnTo>
                      <a:pt x="296574" y="11409"/>
                    </a:lnTo>
                    <a:cubicBezTo>
                      <a:pt x="296577" y="7625"/>
                      <a:pt x="296226" y="3850"/>
                      <a:pt x="295526" y="131"/>
                    </a:cubicBezTo>
                    <a:lnTo>
                      <a:pt x="1791" y="378"/>
                    </a:lnTo>
                    <a:cubicBezTo>
                      <a:pt x="1097" y="4097"/>
                      <a:pt x="753" y="7873"/>
                      <a:pt x="762" y="1165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8"/>
              <p:cNvSpPr/>
              <p:nvPr/>
            </p:nvSpPr>
            <p:spPr>
              <a:xfrm>
                <a:off x="3447049" y="1252883"/>
                <a:ext cx="400901" cy="126612"/>
              </a:xfrm>
              <a:custGeom>
                <a:avLst/>
                <a:gdLst/>
                <a:ahLst/>
                <a:cxnLst/>
                <a:rect l="l" t="t" r="r" b="b"/>
                <a:pathLst>
                  <a:path w="347853" h="109859" extrusionOk="0">
                    <a:moveTo>
                      <a:pt x="1156" y="35906"/>
                    </a:moveTo>
                    <a:cubicBezTo>
                      <a:pt x="3854" y="39488"/>
                      <a:pt x="9731" y="37746"/>
                      <a:pt x="12162" y="41151"/>
                    </a:cubicBezTo>
                    <a:cubicBezTo>
                      <a:pt x="14595" y="44556"/>
                      <a:pt x="10946" y="109000"/>
                      <a:pt x="77099" y="109000"/>
                    </a:cubicBezTo>
                    <a:cubicBezTo>
                      <a:pt x="143251" y="109000"/>
                      <a:pt x="150548" y="69360"/>
                      <a:pt x="151764" y="61822"/>
                    </a:cubicBezTo>
                    <a:cubicBezTo>
                      <a:pt x="152980" y="54283"/>
                      <a:pt x="157844" y="27533"/>
                      <a:pt x="174625" y="28506"/>
                    </a:cubicBezTo>
                    <a:cubicBezTo>
                      <a:pt x="191406" y="29478"/>
                      <a:pt x="197244" y="60849"/>
                      <a:pt x="198946" y="66443"/>
                    </a:cubicBezTo>
                    <a:cubicBezTo>
                      <a:pt x="200649" y="72036"/>
                      <a:pt x="209891" y="110946"/>
                      <a:pt x="262666" y="109973"/>
                    </a:cubicBezTo>
                    <a:cubicBezTo>
                      <a:pt x="315443" y="109000"/>
                      <a:pt x="320794" y="90518"/>
                      <a:pt x="326630" y="82493"/>
                    </a:cubicBezTo>
                    <a:cubicBezTo>
                      <a:pt x="332468" y="74468"/>
                      <a:pt x="333683" y="44799"/>
                      <a:pt x="336359" y="43097"/>
                    </a:cubicBezTo>
                    <a:cubicBezTo>
                      <a:pt x="339034" y="41394"/>
                      <a:pt x="345114" y="41638"/>
                      <a:pt x="347304" y="38963"/>
                    </a:cubicBezTo>
                    <a:cubicBezTo>
                      <a:pt x="349492" y="36288"/>
                      <a:pt x="349006" y="19508"/>
                      <a:pt x="345358" y="16103"/>
                    </a:cubicBezTo>
                    <a:cubicBezTo>
                      <a:pt x="342463" y="13402"/>
                      <a:pt x="328820" y="15860"/>
                      <a:pt x="314956" y="9294"/>
                    </a:cubicBezTo>
                    <a:cubicBezTo>
                      <a:pt x="301094" y="2728"/>
                      <a:pt x="283096" y="1025"/>
                      <a:pt x="272152" y="296"/>
                    </a:cubicBezTo>
                    <a:cubicBezTo>
                      <a:pt x="252762" y="185"/>
                      <a:pt x="233396" y="1731"/>
                      <a:pt x="214269" y="4917"/>
                    </a:cubicBezTo>
                    <a:cubicBezTo>
                      <a:pt x="205270" y="7348"/>
                      <a:pt x="197244" y="10753"/>
                      <a:pt x="194812" y="10023"/>
                    </a:cubicBezTo>
                    <a:cubicBezTo>
                      <a:pt x="192380" y="9294"/>
                      <a:pt x="181894" y="3975"/>
                      <a:pt x="174476" y="3975"/>
                    </a:cubicBezTo>
                    <a:cubicBezTo>
                      <a:pt x="167058" y="3975"/>
                      <a:pt x="157844" y="10753"/>
                      <a:pt x="154196" y="10023"/>
                    </a:cubicBezTo>
                    <a:cubicBezTo>
                      <a:pt x="150548" y="9294"/>
                      <a:pt x="118931" y="-661"/>
                      <a:pt x="87557" y="182"/>
                    </a:cubicBezTo>
                    <a:cubicBezTo>
                      <a:pt x="67668" y="434"/>
                      <a:pt x="47923" y="3586"/>
                      <a:pt x="28944" y="9537"/>
                    </a:cubicBezTo>
                    <a:cubicBezTo>
                      <a:pt x="19945" y="12212"/>
                      <a:pt x="5743" y="13257"/>
                      <a:pt x="4825" y="14054"/>
                    </a:cubicBezTo>
                    <a:cubicBezTo>
                      <a:pt x="3822" y="14922"/>
                      <a:pt x="-559" y="33630"/>
                      <a:pt x="1156" y="35906"/>
                    </a:cubicBezTo>
                    <a:close/>
                    <a:moveTo>
                      <a:pt x="202449" y="33126"/>
                    </a:moveTo>
                    <a:cubicBezTo>
                      <a:pt x="202913" y="26929"/>
                      <a:pt x="216311" y="9051"/>
                      <a:pt x="261548" y="9780"/>
                    </a:cubicBezTo>
                    <a:cubicBezTo>
                      <a:pt x="306784" y="10510"/>
                      <a:pt x="320647" y="18535"/>
                      <a:pt x="321621" y="50149"/>
                    </a:cubicBezTo>
                    <a:cubicBezTo>
                      <a:pt x="322593" y="81763"/>
                      <a:pt x="310676" y="97813"/>
                      <a:pt x="268844" y="99759"/>
                    </a:cubicBezTo>
                    <a:cubicBezTo>
                      <a:pt x="227012" y="101705"/>
                      <a:pt x="199530" y="72036"/>
                      <a:pt x="202449" y="33126"/>
                    </a:cubicBezTo>
                    <a:close/>
                    <a:moveTo>
                      <a:pt x="27971" y="50149"/>
                    </a:moveTo>
                    <a:cubicBezTo>
                      <a:pt x="28944" y="18535"/>
                      <a:pt x="42806" y="10510"/>
                      <a:pt x="88044" y="9780"/>
                    </a:cubicBezTo>
                    <a:cubicBezTo>
                      <a:pt x="133280" y="9051"/>
                      <a:pt x="146679" y="26929"/>
                      <a:pt x="147143" y="33126"/>
                    </a:cubicBezTo>
                    <a:cubicBezTo>
                      <a:pt x="150062" y="72036"/>
                      <a:pt x="122579" y="101705"/>
                      <a:pt x="80747" y="99759"/>
                    </a:cubicBezTo>
                    <a:cubicBezTo>
                      <a:pt x="38915" y="97813"/>
                      <a:pt x="26998" y="81763"/>
                      <a:pt x="27971" y="5014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4" name="Google Shape;654;p38"/>
              <p:cNvGrpSpPr/>
              <p:nvPr/>
            </p:nvGrpSpPr>
            <p:grpSpPr>
              <a:xfrm>
                <a:off x="3679207" y="1263974"/>
                <a:ext cx="137776" cy="103829"/>
                <a:chOff x="3679207" y="1263974"/>
                <a:chExt cx="137776" cy="103829"/>
              </a:xfrm>
            </p:grpSpPr>
            <p:sp>
              <p:nvSpPr>
                <p:cNvPr id="655" name="Google Shape;655;p38"/>
                <p:cNvSpPr/>
                <p:nvPr/>
              </p:nvSpPr>
              <p:spPr>
                <a:xfrm>
                  <a:off x="3679207" y="1263974"/>
                  <a:ext cx="137776" cy="103829"/>
                </a:xfrm>
                <a:custGeom>
                  <a:avLst/>
                  <a:gdLst/>
                  <a:ahLst/>
                  <a:cxnLst/>
                  <a:rect l="l" t="t" r="r" b="b"/>
                  <a:pathLst>
                    <a:path w="119545" h="90090" extrusionOk="0">
                      <a:moveTo>
                        <a:pt x="67377" y="90131"/>
                      </a:moveTo>
                      <a:cubicBezTo>
                        <a:pt x="69777" y="90017"/>
                        <a:pt x="72082" y="89865"/>
                        <a:pt x="74283" y="89655"/>
                      </a:cubicBezTo>
                      <a:cubicBezTo>
                        <a:pt x="78272" y="89304"/>
                        <a:pt x="82238" y="88722"/>
                        <a:pt x="86161" y="87912"/>
                      </a:cubicBezTo>
                      <a:lnTo>
                        <a:pt x="86171" y="87912"/>
                      </a:lnTo>
                      <a:cubicBezTo>
                        <a:pt x="87809" y="87569"/>
                        <a:pt x="89381" y="87189"/>
                        <a:pt x="90877" y="86769"/>
                      </a:cubicBezTo>
                      <a:cubicBezTo>
                        <a:pt x="104203" y="83045"/>
                        <a:pt x="112176" y="76359"/>
                        <a:pt x="116376" y="66586"/>
                      </a:cubicBezTo>
                      <a:cubicBezTo>
                        <a:pt x="119501" y="58274"/>
                        <a:pt x="120787" y="49384"/>
                        <a:pt x="120149" y="40527"/>
                      </a:cubicBezTo>
                      <a:cubicBezTo>
                        <a:pt x="119368" y="15105"/>
                        <a:pt x="110251" y="4932"/>
                        <a:pt x="83199" y="1542"/>
                      </a:cubicBezTo>
                      <a:cubicBezTo>
                        <a:pt x="75523" y="666"/>
                        <a:pt x="67806" y="202"/>
                        <a:pt x="60080" y="151"/>
                      </a:cubicBezTo>
                      <a:cubicBezTo>
                        <a:pt x="56822" y="103"/>
                        <a:pt x="53727" y="141"/>
                        <a:pt x="50792" y="284"/>
                      </a:cubicBezTo>
                      <a:cubicBezTo>
                        <a:pt x="49344" y="341"/>
                        <a:pt x="47945" y="427"/>
                        <a:pt x="46582" y="522"/>
                      </a:cubicBezTo>
                      <a:cubicBezTo>
                        <a:pt x="42356" y="834"/>
                        <a:pt x="38152" y="1387"/>
                        <a:pt x="33989" y="2179"/>
                      </a:cubicBezTo>
                      <a:cubicBezTo>
                        <a:pt x="9432" y="6942"/>
                        <a:pt x="1335" y="18715"/>
                        <a:pt x="973" y="23496"/>
                      </a:cubicBezTo>
                      <a:cubicBezTo>
                        <a:pt x="-1942" y="62414"/>
                        <a:pt x="25540" y="92074"/>
                        <a:pt x="67377" y="90131"/>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8"/>
                <p:cNvSpPr/>
                <p:nvPr/>
              </p:nvSpPr>
              <p:spPr>
                <a:xfrm>
                  <a:off x="3736858" y="1263974"/>
                  <a:ext cx="75584" cy="99849"/>
                </a:xfrm>
                <a:custGeom>
                  <a:avLst/>
                  <a:gdLst/>
                  <a:ahLst/>
                  <a:cxnLst/>
                  <a:rect l="l" t="t" r="r" b="b"/>
                  <a:pathLst>
                    <a:path w="65583" h="86637" extrusionOk="0">
                      <a:moveTo>
                        <a:pt x="762" y="284"/>
                      </a:moveTo>
                      <a:lnTo>
                        <a:pt x="40846" y="86769"/>
                      </a:lnTo>
                      <a:cubicBezTo>
                        <a:pt x="54172" y="83045"/>
                        <a:pt x="62145" y="76359"/>
                        <a:pt x="66346" y="66586"/>
                      </a:cubicBezTo>
                      <a:lnTo>
                        <a:pt x="33168" y="1542"/>
                      </a:lnTo>
                      <a:cubicBezTo>
                        <a:pt x="25492" y="666"/>
                        <a:pt x="17775" y="202"/>
                        <a:pt x="10050" y="151"/>
                      </a:cubicBezTo>
                      <a:cubicBezTo>
                        <a:pt x="6791" y="103"/>
                        <a:pt x="3696" y="141"/>
                        <a:pt x="762" y="284"/>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8"/>
                <p:cNvSpPr/>
                <p:nvPr/>
              </p:nvSpPr>
              <p:spPr>
                <a:xfrm>
                  <a:off x="3717495" y="1264424"/>
                  <a:ext cx="60127" cy="102725"/>
                </a:xfrm>
                <a:custGeom>
                  <a:avLst/>
                  <a:gdLst/>
                  <a:ahLst/>
                  <a:cxnLst/>
                  <a:rect l="l" t="t" r="r" b="b"/>
                  <a:pathLst>
                    <a:path w="52171" h="89132" extrusionOk="0">
                      <a:moveTo>
                        <a:pt x="762" y="1788"/>
                      </a:moveTo>
                      <a:lnTo>
                        <a:pt x="41055" y="89264"/>
                      </a:lnTo>
                      <a:cubicBezTo>
                        <a:pt x="45045" y="88913"/>
                        <a:pt x="49011" y="88331"/>
                        <a:pt x="52934" y="87521"/>
                      </a:cubicBezTo>
                      <a:lnTo>
                        <a:pt x="13355" y="131"/>
                      </a:lnTo>
                      <a:cubicBezTo>
                        <a:pt x="9129" y="442"/>
                        <a:pt x="4925" y="996"/>
                        <a:pt x="762" y="1788"/>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8" name="Google Shape;658;p38"/>
              <p:cNvGrpSpPr/>
              <p:nvPr/>
            </p:nvGrpSpPr>
            <p:grpSpPr>
              <a:xfrm>
                <a:off x="3478340" y="1263961"/>
                <a:ext cx="137719" cy="103852"/>
                <a:chOff x="3478340" y="1263961"/>
                <a:chExt cx="137719" cy="103852"/>
              </a:xfrm>
            </p:grpSpPr>
            <p:sp>
              <p:nvSpPr>
                <p:cNvPr id="659" name="Google Shape;659;p38"/>
                <p:cNvSpPr/>
                <p:nvPr/>
              </p:nvSpPr>
              <p:spPr>
                <a:xfrm>
                  <a:off x="3478340" y="1263961"/>
                  <a:ext cx="137719" cy="103852"/>
                </a:xfrm>
                <a:custGeom>
                  <a:avLst/>
                  <a:gdLst/>
                  <a:ahLst/>
                  <a:cxnLst/>
                  <a:rect l="l" t="t" r="r" b="b"/>
                  <a:pathLst>
                    <a:path w="119496" h="90110" extrusionOk="0">
                      <a:moveTo>
                        <a:pt x="53589" y="90143"/>
                      </a:moveTo>
                      <a:cubicBezTo>
                        <a:pt x="60205" y="90482"/>
                        <a:pt x="66838" y="89951"/>
                        <a:pt x="73317" y="88562"/>
                      </a:cubicBezTo>
                      <a:cubicBezTo>
                        <a:pt x="77307" y="87700"/>
                        <a:pt x="81205" y="86456"/>
                        <a:pt x="84957" y="84848"/>
                      </a:cubicBezTo>
                      <a:cubicBezTo>
                        <a:pt x="86945" y="83996"/>
                        <a:pt x="88885" y="83036"/>
                        <a:pt x="90768" y="81971"/>
                      </a:cubicBezTo>
                      <a:cubicBezTo>
                        <a:pt x="99709" y="76966"/>
                        <a:pt x="107110" y="69611"/>
                        <a:pt x="112172" y="60702"/>
                      </a:cubicBezTo>
                      <a:cubicBezTo>
                        <a:pt x="118443" y="49366"/>
                        <a:pt x="121167" y="36409"/>
                        <a:pt x="119992" y="23508"/>
                      </a:cubicBezTo>
                      <a:cubicBezTo>
                        <a:pt x="119611" y="18403"/>
                        <a:pt x="110428" y="5363"/>
                        <a:pt x="81880" y="1344"/>
                      </a:cubicBezTo>
                      <a:cubicBezTo>
                        <a:pt x="74923" y="407"/>
                        <a:pt x="67904" y="12"/>
                        <a:pt x="60885" y="162"/>
                      </a:cubicBezTo>
                      <a:cubicBezTo>
                        <a:pt x="56560" y="229"/>
                        <a:pt x="52515" y="369"/>
                        <a:pt x="48750" y="582"/>
                      </a:cubicBezTo>
                      <a:cubicBezTo>
                        <a:pt x="47407" y="668"/>
                        <a:pt x="46092" y="753"/>
                        <a:pt x="44815" y="848"/>
                      </a:cubicBezTo>
                      <a:cubicBezTo>
                        <a:pt x="40536" y="1152"/>
                        <a:pt x="36275" y="1679"/>
                        <a:pt x="32051" y="2429"/>
                      </a:cubicBezTo>
                      <a:lnTo>
                        <a:pt x="32041" y="2429"/>
                      </a:lnTo>
                      <a:cubicBezTo>
                        <a:pt x="9409" y="6544"/>
                        <a:pt x="1541" y="17002"/>
                        <a:pt x="816" y="40538"/>
                      </a:cubicBezTo>
                      <a:cubicBezTo>
                        <a:pt x="-155" y="72151"/>
                        <a:pt x="11762" y="88200"/>
                        <a:pt x="53589" y="90143"/>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8"/>
                <p:cNvSpPr/>
                <p:nvPr/>
              </p:nvSpPr>
              <p:spPr>
                <a:xfrm>
                  <a:off x="3533638" y="1263961"/>
                  <a:ext cx="73093" cy="94319"/>
                </a:xfrm>
                <a:custGeom>
                  <a:avLst/>
                  <a:gdLst/>
                  <a:ahLst/>
                  <a:cxnLst/>
                  <a:rect l="l" t="t" r="r" b="b"/>
                  <a:pathLst>
                    <a:path w="63421" h="81839" extrusionOk="0">
                      <a:moveTo>
                        <a:pt x="762" y="582"/>
                      </a:moveTo>
                      <a:lnTo>
                        <a:pt x="42780" y="81971"/>
                      </a:lnTo>
                      <a:cubicBezTo>
                        <a:pt x="51720" y="76966"/>
                        <a:pt x="59122" y="69611"/>
                        <a:pt x="64184" y="60702"/>
                      </a:cubicBezTo>
                      <a:lnTo>
                        <a:pt x="33892" y="1344"/>
                      </a:lnTo>
                      <a:cubicBezTo>
                        <a:pt x="26935" y="407"/>
                        <a:pt x="19916" y="12"/>
                        <a:pt x="12897" y="162"/>
                      </a:cubicBezTo>
                      <a:cubicBezTo>
                        <a:pt x="8573" y="229"/>
                        <a:pt x="4528" y="369"/>
                        <a:pt x="762" y="582"/>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8"/>
                <p:cNvSpPr/>
                <p:nvPr/>
              </p:nvSpPr>
              <p:spPr>
                <a:xfrm>
                  <a:off x="3514395" y="1264787"/>
                  <a:ext cx="60973" cy="101089"/>
                </a:xfrm>
                <a:custGeom>
                  <a:avLst/>
                  <a:gdLst/>
                  <a:ahLst/>
                  <a:cxnLst/>
                  <a:rect l="l" t="t" r="r" b="b"/>
                  <a:pathLst>
                    <a:path w="52905" h="87713" extrusionOk="0">
                      <a:moveTo>
                        <a:pt x="762" y="1712"/>
                      </a:moveTo>
                      <a:lnTo>
                        <a:pt x="42027" y="87845"/>
                      </a:lnTo>
                      <a:cubicBezTo>
                        <a:pt x="46017" y="86983"/>
                        <a:pt x="49916" y="85739"/>
                        <a:pt x="53668" y="84130"/>
                      </a:cubicBezTo>
                      <a:lnTo>
                        <a:pt x="13526" y="131"/>
                      </a:lnTo>
                      <a:cubicBezTo>
                        <a:pt x="9247" y="435"/>
                        <a:pt x="4986" y="962"/>
                        <a:pt x="762" y="1712"/>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2" name="Google Shape;662;p38"/>
              <p:cNvSpPr/>
              <p:nvPr/>
            </p:nvSpPr>
            <p:spPr>
              <a:xfrm>
                <a:off x="3813072" y="1843662"/>
                <a:ext cx="392860" cy="400758"/>
              </a:xfrm>
              <a:custGeom>
                <a:avLst/>
                <a:gdLst/>
                <a:ahLst/>
                <a:cxnLst/>
                <a:rect l="l" t="t" r="r" b="b"/>
                <a:pathLst>
                  <a:path w="340876" h="347729" extrusionOk="0">
                    <a:moveTo>
                      <a:pt x="16675" y="210415"/>
                    </a:moveTo>
                    <a:lnTo>
                      <a:pt x="104164" y="22919"/>
                    </a:lnTo>
                    <a:cubicBezTo>
                      <a:pt x="111625" y="6929"/>
                      <a:pt x="128791" y="-2168"/>
                      <a:pt x="146213" y="635"/>
                    </a:cubicBezTo>
                    <a:lnTo>
                      <a:pt x="313617" y="27568"/>
                    </a:lnTo>
                    <a:cubicBezTo>
                      <a:pt x="331779" y="30490"/>
                      <a:pt x="344133" y="47581"/>
                      <a:pt x="341211" y="65742"/>
                    </a:cubicBezTo>
                    <a:cubicBezTo>
                      <a:pt x="340507" y="70114"/>
                      <a:pt x="338939" y="74301"/>
                      <a:pt x="336598" y="78060"/>
                    </a:cubicBezTo>
                    <a:lnTo>
                      <a:pt x="203753" y="291317"/>
                    </a:lnTo>
                    <a:lnTo>
                      <a:pt x="157432" y="335061"/>
                    </a:lnTo>
                    <a:lnTo>
                      <a:pt x="85768" y="347861"/>
                    </a:lnTo>
                    <a:lnTo>
                      <a:pt x="762" y="27939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38"/>
              <p:cNvSpPr/>
              <p:nvPr/>
            </p:nvSpPr>
            <p:spPr>
              <a:xfrm>
                <a:off x="3738261" y="2061331"/>
                <a:ext cx="337217" cy="247899"/>
              </a:xfrm>
              <a:custGeom>
                <a:avLst/>
                <a:gdLst/>
                <a:ahLst/>
                <a:cxnLst/>
                <a:rect l="l" t="t" r="r" b="b"/>
                <a:pathLst>
                  <a:path w="292596" h="215097" extrusionOk="0">
                    <a:moveTo>
                      <a:pt x="239815" y="116819"/>
                    </a:moveTo>
                    <a:lnTo>
                      <a:pt x="147061" y="107183"/>
                    </a:lnTo>
                    <a:cubicBezTo>
                      <a:pt x="147061" y="107183"/>
                      <a:pt x="177735" y="31715"/>
                      <a:pt x="81597" y="21518"/>
                    </a:cubicBezTo>
                    <a:lnTo>
                      <a:pt x="91024" y="131"/>
                    </a:lnTo>
                    <a:lnTo>
                      <a:pt x="71489" y="1984"/>
                    </a:lnTo>
                    <a:cubicBezTo>
                      <a:pt x="53274" y="4937"/>
                      <a:pt x="36973" y="14992"/>
                      <a:pt x="26161" y="29943"/>
                    </a:cubicBezTo>
                    <a:lnTo>
                      <a:pt x="11211" y="62680"/>
                    </a:lnTo>
                    <a:cubicBezTo>
                      <a:pt x="4419" y="72072"/>
                      <a:pt x="762" y="83368"/>
                      <a:pt x="762" y="94958"/>
                    </a:cubicBezTo>
                    <a:lnTo>
                      <a:pt x="762" y="109477"/>
                    </a:lnTo>
                    <a:cubicBezTo>
                      <a:pt x="762" y="130099"/>
                      <a:pt x="12282" y="148994"/>
                      <a:pt x="30614" y="158442"/>
                    </a:cubicBezTo>
                    <a:lnTo>
                      <a:pt x="104982" y="190913"/>
                    </a:lnTo>
                    <a:cubicBezTo>
                      <a:pt x="104982" y="190913"/>
                      <a:pt x="181238" y="221518"/>
                      <a:pt x="293164" y="214056"/>
                    </a:cubicBezTo>
                    <a:cubicBezTo>
                      <a:pt x="293164" y="214056"/>
                      <a:pt x="299509" y="139202"/>
                      <a:pt x="239815" y="116819"/>
                    </a:cubicBezTo>
                    <a:close/>
                  </a:path>
                </a:pathLst>
              </a:custGeom>
              <a:solidFill>
                <a:srgbClr val="E2AC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38"/>
              <p:cNvSpPr/>
              <p:nvPr/>
            </p:nvSpPr>
            <p:spPr>
              <a:xfrm>
                <a:off x="3941574" y="2181910"/>
                <a:ext cx="252051" cy="203387"/>
              </a:xfrm>
              <a:custGeom>
                <a:avLst/>
                <a:gdLst/>
                <a:ahLst/>
                <a:cxnLst/>
                <a:rect l="l" t="t" r="r" b="b"/>
                <a:pathLst>
                  <a:path w="218699" h="176475" extrusionOk="0">
                    <a:moveTo>
                      <a:pt x="34247" y="0"/>
                    </a:moveTo>
                    <a:lnTo>
                      <a:pt x="0" y="161463"/>
                    </a:lnTo>
                    <a:lnTo>
                      <a:pt x="208981" y="176476"/>
                    </a:lnTo>
                    <a:lnTo>
                      <a:pt x="218700" y="0"/>
                    </a:lnTo>
                    <a:lnTo>
                      <a:pt x="342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38"/>
              <p:cNvSpPr/>
              <p:nvPr/>
            </p:nvSpPr>
            <p:spPr>
              <a:xfrm>
                <a:off x="3505360" y="1581429"/>
                <a:ext cx="306634" cy="137459"/>
              </a:xfrm>
              <a:custGeom>
                <a:avLst/>
                <a:gdLst/>
                <a:ahLst/>
                <a:cxnLst/>
                <a:rect l="l" t="t" r="r" b="b"/>
                <a:pathLst>
                  <a:path w="266060" h="119270" extrusionOk="0">
                    <a:moveTo>
                      <a:pt x="223593" y="131"/>
                    </a:moveTo>
                    <a:cubicBezTo>
                      <a:pt x="223593" y="131"/>
                      <a:pt x="170957" y="46922"/>
                      <a:pt x="133722" y="61718"/>
                    </a:cubicBezTo>
                    <a:cubicBezTo>
                      <a:pt x="133722" y="61718"/>
                      <a:pt x="48982" y="51235"/>
                      <a:pt x="39338" y="423"/>
                    </a:cubicBezTo>
                    <a:lnTo>
                      <a:pt x="762" y="15494"/>
                    </a:lnTo>
                    <a:cubicBezTo>
                      <a:pt x="762" y="15494"/>
                      <a:pt x="4521" y="92793"/>
                      <a:pt x="82344" y="119402"/>
                    </a:cubicBezTo>
                    <a:lnTo>
                      <a:pt x="135042" y="89302"/>
                    </a:lnTo>
                    <a:lnTo>
                      <a:pt x="195726" y="119222"/>
                    </a:lnTo>
                    <a:cubicBezTo>
                      <a:pt x="195726" y="119222"/>
                      <a:pt x="263800" y="59591"/>
                      <a:pt x="266823" y="166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38"/>
              <p:cNvSpPr/>
              <p:nvPr/>
            </p:nvSpPr>
            <p:spPr>
              <a:xfrm rot="-156492">
                <a:off x="3715919" y="1593124"/>
                <a:ext cx="187933" cy="655599"/>
              </a:xfrm>
              <a:custGeom>
                <a:avLst/>
                <a:gdLst/>
                <a:ahLst/>
                <a:cxnLst/>
                <a:rect l="l" t="t" r="r" b="b"/>
                <a:pathLst>
                  <a:path w="162897" h="568260" extrusionOk="0">
                    <a:moveTo>
                      <a:pt x="135806" y="174837"/>
                    </a:moveTo>
                    <a:cubicBezTo>
                      <a:pt x="87311" y="262392"/>
                      <a:pt x="10902" y="522929"/>
                      <a:pt x="5336" y="558977"/>
                    </a:cubicBezTo>
                    <a:cubicBezTo>
                      <a:pt x="4928" y="562545"/>
                      <a:pt x="3315" y="565866"/>
                      <a:pt x="762" y="568392"/>
                    </a:cubicBezTo>
                    <a:lnTo>
                      <a:pt x="8536" y="359956"/>
                    </a:lnTo>
                    <a:lnTo>
                      <a:pt x="80658" y="131"/>
                    </a:lnTo>
                    <a:lnTo>
                      <a:pt x="158446" y="24304"/>
                    </a:lnTo>
                    <a:cubicBezTo>
                      <a:pt x="173357" y="58960"/>
                      <a:pt x="151635" y="124270"/>
                      <a:pt x="150698" y="138064"/>
                    </a:cubicBezTo>
                    <a:cubicBezTo>
                      <a:pt x="149508" y="155575"/>
                      <a:pt x="19123" y="108295"/>
                      <a:pt x="135806" y="1748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38"/>
              <p:cNvSpPr/>
              <p:nvPr/>
            </p:nvSpPr>
            <p:spPr>
              <a:xfrm>
                <a:off x="3432714" y="1594048"/>
                <a:ext cx="187738" cy="654921"/>
              </a:xfrm>
              <a:custGeom>
                <a:avLst/>
                <a:gdLst/>
                <a:ahLst/>
                <a:cxnLst/>
                <a:rect l="l" t="t" r="r" b="b"/>
                <a:pathLst>
                  <a:path w="162896" h="568261" extrusionOk="0">
                    <a:moveTo>
                      <a:pt x="28615" y="174837"/>
                    </a:moveTo>
                    <a:cubicBezTo>
                      <a:pt x="145298" y="108295"/>
                      <a:pt x="14914" y="155575"/>
                      <a:pt x="13723" y="138064"/>
                    </a:cubicBezTo>
                    <a:cubicBezTo>
                      <a:pt x="12786" y="124270"/>
                      <a:pt x="-8937" y="58960"/>
                      <a:pt x="5975" y="24304"/>
                    </a:cubicBezTo>
                    <a:lnTo>
                      <a:pt x="83763" y="131"/>
                    </a:lnTo>
                    <a:lnTo>
                      <a:pt x="155885" y="359956"/>
                    </a:lnTo>
                    <a:lnTo>
                      <a:pt x="163659" y="568392"/>
                    </a:lnTo>
                    <a:cubicBezTo>
                      <a:pt x="161106" y="565867"/>
                      <a:pt x="159493" y="562545"/>
                      <a:pt x="159086" y="558977"/>
                    </a:cubicBezTo>
                    <a:cubicBezTo>
                      <a:pt x="153519" y="522929"/>
                      <a:pt x="77110" y="262392"/>
                      <a:pt x="28615" y="1748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68" name="Google Shape;668;p38"/>
              <p:cNvGrpSpPr/>
              <p:nvPr/>
            </p:nvGrpSpPr>
            <p:grpSpPr>
              <a:xfrm>
                <a:off x="3555574" y="1662335"/>
                <a:ext cx="192105" cy="786650"/>
                <a:chOff x="10272943" y="2165520"/>
                <a:chExt cx="166714" cy="682678"/>
              </a:xfrm>
            </p:grpSpPr>
            <p:sp>
              <p:nvSpPr>
                <p:cNvPr id="669" name="Google Shape;669;p38"/>
                <p:cNvSpPr/>
                <p:nvPr/>
              </p:nvSpPr>
              <p:spPr>
                <a:xfrm>
                  <a:off x="10272943" y="2213501"/>
                  <a:ext cx="166714" cy="634696"/>
                </a:xfrm>
                <a:custGeom>
                  <a:avLst/>
                  <a:gdLst/>
                  <a:ahLst/>
                  <a:cxnLst/>
                  <a:rect l="l" t="t" r="r" b="b"/>
                  <a:pathLst>
                    <a:path w="166714" h="634696" extrusionOk="0">
                      <a:moveTo>
                        <a:pt x="94463" y="634811"/>
                      </a:moveTo>
                      <a:cubicBezTo>
                        <a:pt x="82968" y="633290"/>
                        <a:pt x="-9618" y="532464"/>
                        <a:pt x="1723" y="514429"/>
                      </a:cubicBezTo>
                      <a:cubicBezTo>
                        <a:pt x="18450" y="487877"/>
                        <a:pt x="60412" y="127320"/>
                        <a:pt x="73418" y="29396"/>
                      </a:cubicBezTo>
                      <a:cubicBezTo>
                        <a:pt x="75342" y="14563"/>
                        <a:pt x="76673" y="5758"/>
                        <a:pt x="77097" y="5039"/>
                      </a:cubicBezTo>
                      <a:cubicBezTo>
                        <a:pt x="78509" y="2727"/>
                        <a:pt x="85586" y="858"/>
                        <a:pt x="93527" y="298"/>
                      </a:cubicBezTo>
                      <a:cubicBezTo>
                        <a:pt x="93820" y="277"/>
                        <a:pt x="94154" y="259"/>
                        <a:pt x="94488" y="241"/>
                      </a:cubicBezTo>
                      <a:lnTo>
                        <a:pt x="94530" y="244"/>
                      </a:lnTo>
                      <a:cubicBezTo>
                        <a:pt x="105261" y="-368"/>
                        <a:pt x="117153" y="1430"/>
                        <a:pt x="118587" y="7603"/>
                      </a:cubicBezTo>
                      <a:cubicBezTo>
                        <a:pt x="118682" y="8025"/>
                        <a:pt x="118830" y="8867"/>
                        <a:pt x="118996" y="10044"/>
                      </a:cubicBezTo>
                      <a:cubicBezTo>
                        <a:pt x="119272" y="12017"/>
                        <a:pt x="119641" y="15038"/>
                        <a:pt x="120108" y="19021"/>
                      </a:cubicBezTo>
                      <a:cubicBezTo>
                        <a:pt x="120419" y="21663"/>
                        <a:pt x="120741" y="24763"/>
                        <a:pt x="121118" y="28241"/>
                      </a:cubicBezTo>
                      <a:cubicBezTo>
                        <a:pt x="121394" y="30797"/>
                        <a:pt x="121697" y="33564"/>
                        <a:pt x="121989" y="36495"/>
                      </a:cubicBezTo>
                      <a:cubicBezTo>
                        <a:pt x="132747" y="137100"/>
                        <a:pt x="163539" y="465132"/>
                        <a:pt x="167157" y="509758"/>
                      </a:cubicBezTo>
                      <a:cubicBezTo>
                        <a:pt x="167273" y="511639"/>
                        <a:pt x="167383" y="513018"/>
                        <a:pt x="167449" y="513855"/>
                      </a:cubicBezTo>
                      <a:cubicBezTo>
                        <a:pt x="168989" y="537916"/>
                        <a:pt x="105920" y="636287"/>
                        <a:pt x="94463" y="63481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8"/>
                <p:cNvSpPr/>
                <p:nvPr/>
              </p:nvSpPr>
              <p:spPr>
                <a:xfrm>
                  <a:off x="10272943" y="2218241"/>
                  <a:ext cx="166714" cy="629957"/>
                </a:xfrm>
                <a:custGeom>
                  <a:avLst/>
                  <a:gdLst/>
                  <a:ahLst/>
                  <a:cxnLst/>
                  <a:rect l="l" t="t" r="r" b="b"/>
                  <a:pathLst>
                    <a:path w="166714" h="629957" extrusionOk="0">
                      <a:moveTo>
                        <a:pt x="94463" y="630072"/>
                      </a:moveTo>
                      <a:cubicBezTo>
                        <a:pt x="82968" y="628550"/>
                        <a:pt x="-9618" y="527724"/>
                        <a:pt x="1723" y="509690"/>
                      </a:cubicBezTo>
                      <a:cubicBezTo>
                        <a:pt x="18450" y="483138"/>
                        <a:pt x="60412" y="122581"/>
                        <a:pt x="73418" y="24657"/>
                      </a:cubicBezTo>
                      <a:cubicBezTo>
                        <a:pt x="75342" y="9823"/>
                        <a:pt x="76673" y="1019"/>
                        <a:pt x="77097" y="300"/>
                      </a:cubicBezTo>
                      <a:cubicBezTo>
                        <a:pt x="77942" y="-1053"/>
                        <a:pt x="100237" y="5930"/>
                        <a:pt x="120108" y="14282"/>
                      </a:cubicBezTo>
                      <a:cubicBezTo>
                        <a:pt x="120419" y="16924"/>
                        <a:pt x="120741" y="20024"/>
                        <a:pt x="121118" y="23502"/>
                      </a:cubicBezTo>
                      <a:cubicBezTo>
                        <a:pt x="121394" y="26058"/>
                        <a:pt x="121697" y="28824"/>
                        <a:pt x="121989" y="31756"/>
                      </a:cubicBezTo>
                      <a:cubicBezTo>
                        <a:pt x="105099" y="29479"/>
                        <a:pt x="87125" y="27833"/>
                        <a:pt x="85985" y="34529"/>
                      </a:cubicBezTo>
                      <a:cubicBezTo>
                        <a:pt x="67355" y="144323"/>
                        <a:pt x="46026" y="498937"/>
                        <a:pt x="57764" y="514655"/>
                      </a:cubicBezTo>
                      <a:cubicBezTo>
                        <a:pt x="71747" y="533319"/>
                        <a:pt x="140817" y="543408"/>
                        <a:pt x="161699" y="511619"/>
                      </a:cubicBezTo>
                      <a:cubicBezTo>
                        <a:pt x="163223" y="509190"/>
                        <a:pt x="165058" y="506972"/>
                        <a:pt x="167157" y="505019"/>
                      </a:cubicBezTo>
                      <a:cubicBezTo>
                        <a:pt x="167273" y="506899"/>
                        <a:pt x="167383" y="508279"/>
                        <a:pt x="167449" y="509116"/>
                      </a:cubicBezTo>
                      <a:cubicBezTo>
                        <a:pt x="168989" y="533177"/>
                        <a:pt x="105920" y="631548"/>
                        <a:pt x="94463" y="630072"/>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38"/>
                <p:cNvSpPr/>
                <p:nvPr/>
              </p:nvSpPr>
              <p:spPr>
                <a:xfrm>
                  <a:off x="10333349" y="2165520"/>
                  <a:ext cx="66896" cy="79867"/>
                </a:xfrm>
                <a:custGeom>
                  <a:avLst/>
                  <a:gdLst/>
                  <a:ahLst/>
                  <a:cxnLst/>
                  <a:rect l="l" t="t" r="r" b="b"/>
                  <a:pathLst>
                    <a:path w="66896" h="79867" extrusionOk="0">
                      <a:moveTo>
                        <a:pt x="67022" y="60387"/>
                      </a:moveTo>
                      <a:cubicBezTo>
                        <a:pt x="66161" y="67271"/>
                        <a:pt x="64269" y="73417"/>
                        <a:pt x="60701" y="76240"/>
                      </a:cubicBezTo>
                      <a:cubicBezTo>
                        <a:pt x="59855" y="76964"/>
                        <a:pt x="58849" y="77477"/>
                        <a:pt x="57767" y="77737"/>
                      </a:cubicBezTo>
                      <a:cubicBezTo>
                        <a:pt x="46501" y="80052"/>
                        <a:pt x="34943" y="80594"/>
                        <a:pt x="23510" y="79345"/>
                      </a:cubicBezTo>
                      <a:cubicBezTo>
                        <a:pt x="19956" y="79002"/>
                        <a:pt x="16440" y="78350"/>
                        <a:pt x="13001" y="77395"/>
                      </a:cubicBezTo>
                      <a:cubicBezTo>
                        <a:pt x="10878" y="76831"/>
                        <a:pt x="8840" y="75987"/>
                        <a:pt x="6940" y="74887"/>
                      </a:cubicBezTo>
                      <a:cubicBezTo>
                        <a:pt x="-3139" y="68643"/>
                        <a:pt x="1258" y="18887"/>
                        <a:pt x="5155" y="11428"/>
                      </a:cubicBezTo>
                      <a:cubicBezTo>
                        <a:pt x="6794" y="8258"/>
                        <a:pt x="16387" y="2576"/>
                        <a:pt x="27581" y="707"/>
                      </a:cubicBezTo>
                      <a:cubicBezTo>
                        <a:pt x="41001" y="-1462"/>
                        <a:pt x="56736" y="1857"/>
                        <a:pt x="63975" y="21788"/>
                      </a:cubicBezTo>
                      <a:cubicBezTo>
                        <a:pt x="65021" y="24773"/>
                        <a:pt x="65833" y="27833"/>
                        <a:pt x="66404" y="30943"/>
                      </a:cubicBezTo>
                      <a:cubicBezTo>
                        <a:pt x="67836" y="40694"/>
                        <a:pt x="68043" y="50585"/>
                        <a:pt x="67022" y="6038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pic>
        <p:nvPicPr>
          <p:cNvPr id="12" name="Picture 11">
            <a:extLst>
              <a:ext uri="{FF2B5EF4-FFF2-40B4-BE49-F238E27FC236}">
                <a16:creationId xmlns:a16="http://schemas.microsoft.com/office/drawing/2014/main" id="{EC54CEF2-1B64-FCFC-05B2-2BECBE3D8E71}"/>
              </a:ext>
            </a:extLst>
          </p:cNvPr>
          <p:cNvPicPr>
            <a:picLocks noChangeAspect="1"/>
          </p:cNvPicPr>
          <p:nvPr/>
        </p:nvPicPr>
        <p:blipFill>
          <a:blip r:embed="rId3"/>
          <a:stretch>
            <a:fillRect/>
          </a:stretch>
        </p:blipFill>
        <p:spPr>
          <a:xfrm>
            <a:off x="362892" y="1647497"/>
            <a:ext cx="2581386" cy="3496003"/>
          </a:xfrm>
          <a:prstGeom prst="rect">
            <a:avLst/>
          </a:prstGeom>
        </p:spPr>
      </p:pic>
      <p:pic>
        <p:nvPicPr>
          <p:cNvPr id="13" name="Picture 12">
            <a:extLst>
              <a:ext uri="{FF2B5EF4-FFF2-40B4-BE49-F238E27FC236}">
                <a16:creationId xmlns:a16="http://schemas.microsoft.com/office/drawing/2014/main" id="{F2A7269D-92C3-F9F1-BD9B-D116DDF69E07}"/>
              </a:ext>
            </a:extLst>
          </p:cNvPr>
          <p:cNvPicPr>
            <a:picLocks noChangeAspect="1"/>
          </p:cNvPicPr>
          <p:nvPr/>
        </p:nvPicPr>
        <p:blipFill>
          <a:blip r:embed="rId4"/>
          <a:stretch>
            <a:fillRect/>
          </a:stretch>
        </p:blipFill>
        <p:spPr>
          <a:xfrm>
            <a:off x="3870107" y="1711505"/>
            <a:ext cx="3481669" cy="3726755"/>
          </a:xfrm>
          <a:prstGeom prst="rect">
            <a:avLst/>
          </a:prstGeom>
        </p:spPr>
      </p:pic>
      <p:sp>
        <p:nvSpPr>
          <p:cNvPr id="14" name="Speech Bubble: Oval 13">
            <a:extLst>
              <a:ext uri="{FF2B5EF4-FFF2-40B4-BE49-F238E27FC236}">
                <a16:creationId xmlns:a16="http://schemas.microsoft.com/office/drawing/2014/main" id="{90629900-83E0-975D-6217-726862C929F1}"/>
              </a:ext>
            </a:extLst>
          </p:cNvPr>
          <p:cNvSpPr/>
          <p:nvPr/>
        </p:nvSpPr>
        <p:spPr>
          <a:xfrm>
            <a:off x="1653585" y="937384"/>
            <a:ext cx="2542229" cy="1188167"/>
          </a:xfrm>
          <a:prstGeom prst="wedgeEllipseCallout">
            <a:avLst>
              <a:gd name="adj1" fmla="val -19671"/>
              <a:gd name="adj2" fmla="val 76793"/>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What is green finance?</a:t>
            </a:r>
          </a:p>
        </p:txBody>
      </p:sp>
      <p:sp>
        <p:nvSpPr>
          <p:cNvPr id="15" name="Speech Bubble: Rectangle with Corners Rounded 14">
            <a:extLst>
              <a:ext uri="{FF2B5EF4-FFF2-40B4-BE49-F238E27FC236}">
                <a16:creationId xmlns:a16="http://schemas.microsoft.com/office/drawing/2014/main" id="{B17ECC37-9FC2-4472-1768-FBA618CBD44F}"/>
              </a:ext>
            </a:extLst>
          </p:cNvPr>
          <p:cNvSpPr/>
          <p:nvPr/>
        </p:nvSpPr>
        <p:spPr>
          <a:xfrm>
            <a:off x="4828032" y="81023"/>
            <a:ext cx="3647875" cy="1270406"/>
          </a:xfrm>
          <a:prstGeom prst="wedgeRoundRectCallout">
            <a:avLst>
              <a:gd name="adj1" fmla="val 4998"/>
              <a:gd name="adj2" fmla="val 110085"/>
              <a:gd name="adj3" fmla="val 166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It’s funding aimed at supporting projects that help with climate adaptation and mitigation, like renewable energy or sustainable agriculture.</a:t>
            </a:r>
          </a:p>
          <a:p>
            <a:endParaRPr lang="en-US" b="1" dirty="0">
              <a:solidFill>
                <a:schemeClr val="tx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pic>
        <p:nvPicPr>
          <p:cNvPr id="5" name="Picture 4">
            <a:extLst>
              <a:ext uri="{FF2B5EF4-FFF2-40B4-BE49-F238E27FC236}">
                <a16:creationId xmlns:a16="http://schemas.microsoft.com/office/drawing/2014/main" id="{B4DA9739-7D24-BAE5-3117-A7A7FA2C71C4}"/>
              </a:ext>
            </a:extLst>
          </p:cNvPr>
          <p:cNvPicPr>
            <a:picLocks noChangeAspect="1"/>
          </p:cNvPicPr>
          <p:nvPr/>
        </p:nvPicPr>
        <p:blipFill>
          <a:blip r:embed="rId3"/>
          <a:stretch>
            <a:fillRect/>
          </a:stretch>
        </p:blipFill>
        <p:spPr>
          <a:xfrm>
            <a:off x="1033452" y="1411013"/>
            <a:ext cx="2581386" cy="3496003"/>
          </a:xfrm>
          <a:prstGeom prst="rect">
            <a:avLst/>
          </a:prstGeom>
        </p:spPr>
      </p:pic>
      <p:pic>
        <p:nvPicPr>
          <p:cNvPr id="7" name="Picture 6">
            <a:extLst>
              <a:ext uri="{FF2B5EF4-FFF2-40B4-BE49-F238E27FC236}">
                <a16:creationId xmlns:a16="http://schemas.microsoft.com/office/drawing/2014/main" id="{7814119F-58B0-C91C-01EA-7AFCC4B02E2F}"/>
              </a:ext>
            </a:extLst>
          </p:cNvPr>
          <p:cNvPicPr>
            <a:picLocks noChangeAspect="1"/>
          </p:cNvPicPr>
          <p:nvPr/>
        </p:nvPicPr>
        <p:blipFill>
          <a:blip r:embed="rId4"/>
          <a:stretch>
            <a:fillRect/>
          </a:stretch>
        </p:blipFill>
        <p:spPr>
          <a:xfrm>
            <a:off x="4065179" y="1116252"/>
            <a:ext cx="3762400" cy="4027248"/>
          </a:xfrm>
          <a:prstGeom prst="rect">
            <a:avLst/>
          </a:prstGeom>
        </p:spPr>
      </p:pic>
      <p:sp>
        <p:nvSpPr>
          <p:cNvPr id="8" name="Speech Bubble: Oval 7">
            <a:extLst>
              <a:ext uri="{FF2B5EF4-FFF2-40B4-BE49-F238E27FC236}">
                <a16:creationId xmlns:a16="http://schemas.microsoft.com/office/drawing/2014/main" id="{F09B2972-FEFB-9533-F1B3-1A68EBBB1A77}"/>
              </a:ext>
            </a:extLst>
          </p:cNvPr>
          <p:cNvSpPr/>
          <p:nvPr/>
        </p:nvSpPr>
        <p:spPr>
          <a:xfrm>
            <a:off x="2214139" y="757346"/>
            <a:ext cx="2542229" cy="1188167"/>
          </a:xfrm>
          <a:prstGeom prst="wedgeEllipseCallout">
            <a:avLst>
              <a:gd name="adj1" fmla="val -19671"/>
              <a:gd name="adj2" fmla="val 76793"/>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So, it’s about investing in the environment?</a:t>
            </a:r>
          </a:p>
        </p:txBody>
      </p:sp>
      <p:sp>
        <p:nvSpPr>
          <p:cNvPr id="9" name="Speech Bubble: Rectangle with Corners Rounded 8">
            <a:extLst>
              <a:ext uri="{FF2B5EF4-FFF2-40B4-BE49-F238E27FC236}">
                <a16:creationId xmlns:a16="http://schemas.microsoft.com/office/drawing/2014/main" id="{57BB3727-7DA7-DBEA-A734-6A9B746EF1EF}"/>
              </a:ext>
            </a:extLst>
          </p:cNvPr>
          <p:cNvSpPr/>
          <p:nvPr/>
        </p:nvSpPr>
        <p:spPr>
          <a:xfrm>
            <a:off x="5613723" y="81023"/>
            <a:ext cx="2862184" cy="1270406"/>
          </a:xfrm>
          <a:prstGeom prst="wedgeRoundRectCallout">
            <a:avLst>
              <a:gd name="adj1" fmla="val 4998"/>
              <a:gd name="adj2" fmla="val 110085"/>
              <a:gd name="adj3" fmla="val 166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 Exactly! Green finance helps mobilize resources for eco-friendly initiatives and reduces our carbon footprint.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pic>
        <p:nvPicPr>
          <p:cNvPr id="28" name="Picture 27">
            <a:extLst>
              <a:ext uri="{FF2B5EF4-FFF2-40B4-BE49-F238E27FC236}">
                <a16:creationId xmlns:a16="http://schemas.microsoft.com/office/drawing/2014/main" id="{1A1979EA-0DBF-4B59-14BF-60F499C501AF}"/>
              </a:ext>
            </a:extLst>
          </p:cNvPr>
          <p:cNvPicPr>
            <a:picLocks noChangeAspect="1"/>
          </p:cNvPicPr>
          <p:nvPr/>
        </p:nvPicPr>
        <p:blipFill>
          <a:blip r:embed="rId3"/>
          <a:stretch>
            <a:fillRect/>
          </a:stretch>
        </p:blipFill>
        <p:spPr>
          <a:xfrm>
            <a:off x="1033452" y="1411013"/>
            <a:ext cx="2581386" cy="3496003"/>
          </a:xfrm>
          <a:prstGeom prst="rect">
            <a:avLst/>
          </a:prstGeom>
        </p:spPr>
      </p:pic>
      <p:pic>
        <p:nvPicPr>
          <p:cNvPr id="29" name="Picture 28">
            <a:extLst>
              <a:ext uri="{FF2B5EF4-FFF2-40B4-BE49-F238E27FC236}">
                <a16:creationId xmlns:a16="http://schemas.microsoft.com/office/drawing/2014/main" id="{E3FC2D19-954A-E2C2-2A3C-304A7B88ABF8}"/>
              </a:ext>
            </a:extLst>
          </p:cNvPr>
          <p:cNvPicPr>
            <a:picLocks noChangeAspect="1"/>
          </p:cNvPicPr>
          <p:nvPr/>
        </p:nvPicPr>
        <p:blipFill>
          <a:blip r:embed="rId4"/>
          <a:stretch>
            <a:fillRect/>
          </a:stretch>
        </p:blipFill>
        <p:spPr>
          <a:xfrm>
            <a:off x="4065179" y="1116252"/>
            <a:ext cx="3762400" cy="4027248"/>
          </a:xfrm>
          <a:prstGeom prst="rect">
            <a:avLst/>
          </a:prstGeom>
        </p:spPr>
      </p:pic>
      <p:sp>
        <p:nvSpPr>
          <p:cNvPr id="30" name="Speech Bubble: Oval 29">
            <a:extLst>
              <a:ext uri="{FF2B5EF4-FFF2-40B4-BE49-F238E27FC236}">
                <a16:creationId xmlns:a16="http://schemas.microsoft.com/office/drawing/2014/main" id="{B3C5476F-5A6C-7EE4-3105-61A2390F019B}"/>
              </a:ext>
            </a:extLst>
          </p:cNvPr>
          <p:cNvSpPr/>
          <p:nvPr/>
        </p:nvSpPr>
        <p:spPr>
          <a:xfrm>
            <a:off x="2214139" y="757346"/>
            <a:ext cx="2542229" cy="1188167"/>
          </a:xfrm>
          <a:prstGeom prst="wedgeEllipseCallout">
            <a:avLst>
              <a:gd name="adj1" fmla="val -19671"/>
              <a:gd name="adj2" fmla="val 76793"/>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That sounds essential for fighting climate change!</a:t>
            </a:r>
          </a:p>
        </p:txBody>
      </p:sp>
      <p:sp>
        <p:nvSpPr>
          <p:cNvPr id="31" name="Speech Bubble: Rectangle with Corners Rounded 30">
            <a:extLst>
              <a:ext uri="{FF2B5EF4-FFF2-40B4-BE49-F238E27FC236}">
                <a16:creationId xmlns:a16="http://schemas.microsoft.com/office/drawing/2014/main" id="{1F07BE51-6604-8D9F-8C6E-C5E774837571}"/>
              </a:ext>
            </a:extLst>
          </p:cNvPr>
          <p:cNvSpPr/>
          <p:nvPr/>
        </p:nvSpPr>
        <p:spPr>
          <a:xfrm>
            <a:off x="5613723" y="81023"/>
            <a:ext cx="2862184" cy="1270406"/>
          </a:xfrm>
          <a:prstGeom prst="wedgeRoundRectCallout">
            <a:avLst>
              <a:gd name="adj1" fmla="val 4998"/>
              <a:gd name="adj2" fmla="val 110085"/>
              <a:gd name="adj3" fmla="val 166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It really is! By supporting sustainable projects, we can create a healthier planet for future generations.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pic>
        <p:nvPicPr>
          <p:cNvPr id="8" name="Picture 7">
            <a:extLst>
              <a:ext uri="{FF2B5EF4-FFF2-40B4-BE49-F238E27FC236}">
                <a16:creationId xmlns:a16="http://schemas.microsoft.com/office/drawing/2014/main" id="{7ED00EF7-DF72-73C5-5220-230C28859C39}"/>
              </a:ext>
            </a:extLst>
          </p:cNvPr>
          <p:cNvPicPr>
            <a:picLocks noChangeAspect="1"/>
          </p:cNvPicPr>
          <p:nvPr/>
        </p:nvPicPr>
        <p:blipFill>
          <a:blip r:embed="rId3"/>
          <a:stretch>
            <a:fillRect/>
          </a:stretch>
        </p:blipFill>
        <p:spPr>
          <a:xfrm>
            <a:off x="1033452" y="1411013"/>
            <a:ext cx="2581386" cy="3496003"/>
          </a:xfrm>
          <a:prstGeom prst="rect">
            <a:avLst/>
          </a:prstGeom>
        </p:spPr>
      </p:pic>
      <p:pic>
        <p:nvPicPr>
          <p:cNvPr id="9" name="Picture 8">
            <a:extLst>
              <a:ext uri="{FF2B5EF4-FFF2-40B4-BE49-F238E27FC236}">
                <a16:creationId xmlns:a16="http://schemas.microsoft.com/office/drawing/2014/main" id="{06DCE472-829D-56CB-8E9A-27BA684CCE9E}"/>
              </a:ext>
            </a:extLst>
          </p:cNvPr>
          <p:cNvPicPr>
            <a:picLocks noChangeAspect="1"/>
          </p:cNvPicPr>
          <p:nvPr/>
        </p:nvPicPr>
        <p:blipFill>
          <a:blip r:embed="rId4"/>
          <a:stretch>
            <a:fillRect/>
          </a:stretch>
        </p:blipFill>
        <p:spPr>
          <a:xfrm>
            <a:off x="4065179" y="1116252"/>
            <a:ext cx="3762400" cy="4027248"/>
          </a:xfrm>
          <a:prstGeom prst="rect">
            <a:avLst/>
          </a:prstGeom>
        </p:spPr>
      </p:pic>
      <p:sp>
        <p:nvSpPr>
          <p:cNvPr id="10" name="Speech Bubble: Oval 9">
            <a:extLst>
              <a:ext uri="{FF2B5EF4-FFF2-40B4-BE49-F238E27FC236}">
                <a16:creationId xmlns:a16="http://schemas.microsoft.com/office/drawing/2014/main" id="{91742814-F928-68DF-47BF-01F851A6114D}"/>
              </a:ext>
            </a:extLst>
          </p:cNvPr>
          <p:cNvSpPr/>
          <p:nvPr/>
        </p:nvSpPr>
        <p:spPr>
          <a:xfrm>
            <a:off x="2214139" y="757346"/>
            <a:ext cx="2542229" cy="1188167"/>
          </a:xfrm>
          <a:prstGeom prst="wedgeEllipseCallout">
            <a:avLst>
              <a:gd name="adj1" fmla="val -19671"/>
              <a:gd name="adj2" fmla="val 76793"/>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What’s climate change policy and governance all about?</a:t>
            </a:r>
          </a:p>
        </p:txBody>
      </p:sp>
      <p:sp>
        <p:nvSpPr>
          <p:cNvPr id="11" name="Speech Bubble: Rectangle with Corners Rounded 10">
            <a:extLst>
              <a:ext uri="{FF2B5EF4-FFF2-40B4-BE49-F238E27FC236}">
                <a16:creationId xmlns:a16="http://schemas.microsoft.com/office/drawing/2014/main" id="{8F8A70DF-A7BC-2051-AE29-40886ABCBCA9}"/>
              </a:ext>
            </a:extLst>
          </p:cNvPr>
          <p:cNvSpPr/>
          <p:nvPr/>
        </p:nvSpPr>
        <p:spPr>
          <a:xfrm>
            <a:off x="5613723" y="81023"/>
            <a:ext cx="2862184" cy="1270406"/>
          </a:xfrm>
          <a:prstGeom prst="wedgeRoundRectCallout">
            <a:avLst>
              <a:gd name="adj1" fmla="val 4998"/>
              <a:gd name="adj2" fmla="val 110085"/>
              <a:gd name="adj3" fmla="val 166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It’s how countries and local governments create rules to address climate change, like setting emission reduction targets.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grpSp>
        <p:nvGrpSpPr>
          <p:cNvPr id="678" name="Google Shape;678;p39"/>
          <p:cNvGrpSpPr/>
          <p:nvPr/>
        </p:nvGrpSpPr>
        <p:grpSpPr>
          <a:xfrm>
            <a:off x="-956400" y="-711220"/>
            <a:ext cx="9931862" cy="6132977"/>
            <a:chOff x="-956400" y="-711220"/>
            <a:chExt cx="9931862" cy="6132977"/>
          </a:xfrm>
        </p:grpSpPr>
        <p:sp>
          <p:nvSpPr>
            <p:cNvPr id="679" name="Google Shape;679;p39"/>
            <p:cNvSpPr/>
            <p:nvPr/>
          </p:nvSpPr>
          <p:spPr>
            <a:xfrm>
              <a:off x="3483184" y="-711220"/>
              <a:ext cx="5492278" cy="1600364"/>
            </a:xfrm>
            <a:custGeom>
              <a:avLst/>
              <a:gdLst/>
              <a:ahLst/>
              <a:cxnLst/>
              <a:rect l="l" t="t" r="r" b="b"/>
              <a:pathLst>
                <a:path w="3761834" h="1096140" extrusionOk="0">
                  <a:moveTo>
                    <a:pt x="3752939" y="3822"/>
                  </a:moveTo>
                  <a:cubicBezTo>
                    <a:pt x="3772112" y="175599"/>
                    <a:pt x="3758698" y="307043"/>
                    <a:pt x="3730900" y="477637"/>
                  </a:cubicBezTo>
                  <a:cubicBezTo>
                    <a:pt x="3703103" y="648232"/>
                    <a:pt x="3583124" y="909907"/>
                    <a:pt x="3449805" y="1019964"/>
                  </a:cubicBezTo>
                  <a:cubicBezTo>
                    <a:pt x="3371346" y="1084733"/>
                    <a:pt x="3205180" y="1112730"/>
                    <a:pt x="3133639" y="979048"/>
                  </a:cubicBezTo>
                  <a:cubicBezTo>
                    <a:pt x="3071761" y="863420"/>
                    <a:pt x="2961015" y="570631"/>
                    <a:pt x="2685760" y="570631"/>
                  </a:cubicBezTo>
                  <a:cubicBezTo>
                    <a:pt x="2601048" y="570631"/>
                    <a:pt x="2512053" y="591298"/>
                    <a:pt x="2446894" y="645413"/>
                  </a:cubicBezTo>
                  <a:cubicBezTo>
                    <a:pt x="2340717" y="733595"/>
                    <a:pt x="2338291" y="900377"/>
                    <a:pt x="2245882" y="1002888"/>
                  </a:cubicBezTo>
                  <a:cubicBezTo>
                    <a:pt x="2148339" y="1111096"/>
                    <a:pt x="1975464" y="1116443"/>
                    <a:pt x="1839645" y="1063691"/>
                  </a:cubicBezTo>
                  <a:cubicBezTo>
                    <a:pt x="1703826" y="1010939"/>
                    <a:pt x="1591909" y="912326"/>
                    <a:pt x="1470543" y="831720"/>
                  </a:cubicBezTo>
                  <a:cubicBezTo>
                    <a:pt x="1283153" y="707264"/>
                    <a:pt x="1066498" y="621423"/>
                    <a:pt x="909521" y="460316"/>
                  </a:cubicBezTo>
                  <a:cubicBezTo>
                    <a:pt x="789078" y="336705"/>
                    <a:pt x="707192" y="171952"/>
                    <a:pt x="560116" y="81621"/>
                  </a:cubicBezTo>
                  <a:cubicBezTo>
                    <a:pt x="396889" y="-18630"/>
                    <a:pt x="190917" y="-4983"/>
                    <a:pt x="97" y="119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9"/>
            <p:cNvSpPr/>
            <p:nvPr/>
          </p:nvSpPr>
          <p:spPr>
            <a:xfrm>
              <a:off x="-956400" y="3899844"/>
              <a:ext cx="5306650" cy="1521913"/>
            </a:xfrm>
            <a:custGeom>
              <a:avLst/>
              <a:gdLst/>
              <a:ahLst/>
              <a:cxnLst/>
              <a:rect l="l" t="t" r="r" b="b"/>
              <a:pathLst>
                <a:path w="3634692" h="1042406" extrusionOk="0">
                  <a:moveTo>
                    <a:pt x="97" y="1042515"/>
                  </a:moveTo>
                  <a:cubicBezTo>
                    <a:pt x="61763" y="818914"/>
                    <a:pt x="-74935" y="522189"/>
                    <a:pt x="327193" y="260599"/>
                  </a:cubicBezTo>
                  <a:cubicBezTo>
                    <a:pt x="639574" y="57389"/>
                    <a:pt x="1192231" y="-94497"/>
                    <a:pt x="1526784" y="69701"/>
                  </a:cubicBezTo>
                  <a:cubicBezTo>
                    <a:pt x="1628705" y="119723"/>
                    <a:pt x="1728651" y="178511"/>
                    <a:pt x="1805134" y="262401"/>
                  </a:cubicBezTo>
                  <a:cubicBezTo>
                    <a:pt x="1912044" y="379663"/>
                    <a:pt x="1907762" y="406602"/>
                    <a:pt x="1990341" y="542092"/>
                  </a:cubicBezTo>
                  <a:cubicBezTo>
                    <a:pt x="2072921" y="677582"/>
                    <a:pt x="2210521" y="802811"/>
                    <a:pt x="2368560" y="788235"/>
                  </a:cubicBezTo>
                  <a:cubicBezTo>
                    <a:pt x="2436301" y="781987"/>
                    <a:pt x="2498783" y="750557"/>
                    <a:pt x="2559398" y="719686"/>
                  </a:cubicBezTo>
                  <a:cubicBezTo>
                    <a:pt x="2664449" y="666184"/>
                    <a:pt x="2769499" y="612682"/>
                    <a:pt x="2874549" y="559180"/>
                  </a:cubicBezTo>
                  <a:cubicBezTo>
                    <a:pt x="3020623" y="484785"/>
                    <a:pt x="3186603" y="408466"/>
                    <a:pt x="3342424" y="459399"/>
                  </a:cubicBezTo>
                  <a:cubicBezTo>
                    <a:pt x="3528193" y="520121"/>
                    <a:pt x="3614176" y="735315"/>
                    <a:pt x="3634790" y="9296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1" name="Google Shape;681;p39"/>
          <p:cNvGrpSpPr/>
          <p:nvPr/>
        </p:nvGrpSpPr>
        <p:grpSpPr>
          <a:xfrm>
            <a:off x="713226" y="-518350"/>
            <a:ext cx="2987361" cy="2245032"/>
            <a:chOff x="2928576" y="0"/>
            <a:chExt cx="2987361" cy="2245032"/>
          </a:xfrm>
        </p:grpSpPr>
        <p:sp>
          <p:nvSpPr>
            <p:cNvPr id="682" name="Google Shape;682;p39"/>
            <p:cNvSpPr/>
            <p:nvPr/>
          </p:nvSpPr>
          <p:spPr>
            <a:xfrm>
              <a:off x="5825274" y="2079638"/>
              <a:ext cx="27165" cy="68669"/>
            </a:xfrm>
            <a:custGeom>
              <a:avLst/>
              <a:gdLst/>
              <a:ahLst/>
              <a:cxnLst/>
              <a:rect l="l" t="t" r="r" b="b"/>
              <a:pathLst>
                <a:path w="27165" h="68669" extrusionOk="0">
                  <a:moveTo>
                    <a:pt x="12307" y="68533"/>
                  </a:moveTo>
                  <a:cubicBezTo>
                    <a:pt x="18940" y="70068"/>
                    <a:pt x="25561" y="65938"/>
                    <a:pt x="27097" y="59308"/>
                  </a:cubicBezTo>
                  <a:cubicBezTo>
                    <a:pt x="27318" y="58351"/>
                    <a:pt x="27425" y="57370"/>
                    <a:pt x="27414" y="56388"/>
                  </a:cubicBezTo>
                  <a:cubicBezTo>
                    <a:pt x="27228" y="41368"/>
                    <a:pt x="26355" y="26184"/>
                    <a:pt x="24818" y="11258"/>
                  </a:cubicBezTo>
                  <a:cubicBezTo>
                    <a:pt x="24134" y="4494"/>
                    <a:pt x="18094" y="-436"/>
                    <a:pt x="11327" y="247"/>
                  </a:cubicBezTo>
                  <a:cubicBezTo>
                    <a:pt x="4560" y="931"/>
                    <a:pt x="-371" y="6968"/>
                    <a:pt x="312" y="13732"/>
                  </a:cubicBezTo>
                  <a:cubicBezTo>
                    <a:pt x="314" y="13747"/>
                    <a:pt x="316" y="13762"/>
                    <a:pt x="317" y="13776"/>
                  </a:cubicBezTo>
                  <a:cubicBezTo>
                    <a:pt x="1777" y="27970"/>
                    <a:pt x="2608" y="42409"/>
                    <a:pt x="2785" y="56693"/>
                  </a:cubicBezTo>
                  <a:cubicBezTo>
                    <a:pt x="2855" y="62359"/>
                    <a:pt x="6785" y="67246"/>
                    <a:pt x="12307" y="685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9"/>
            <p:cNvSpPr/>
            <p:nvPr/>
          </p:nvSpPr>
          <p:spPr>
            <a:xfrm>
              <a:off x="2942024" y="131258"/>
              <a:ext cx="2890745" cy="1885233"/>
            </a:xfrm>
            <a:custGeom>
              <a:avLst/>
              <a:gdLst/>
              <a:ahLst/>
              <a:cxnLst/>
              <a:rect l="l" t="t" r="r" b="b"/>
              <a:pathLst>
                <a:path w="2890745" h="1885233" extrusionOk="0">
                  <a:moveTo>
                    <a:pt x="2875908" y="1885099"/>
                  </a:moveTo>
                  <a:cubicBezTo>
                    <a:pt x="2882537" y="1886628"/>
                    <a:pt x="2889150" y="1882495"/>
                    <a:pt x="2890679" y="1875869"/>
                  </a:cubicBezTo>
                  <a:cubicBezTo>
                    <a:pt x="2891150" y="1873829"/>
                    <a:pt x="2891093" y="1871703"/>
                    <a:pt x="2890513" y="1869691"/>
                  </a:cubicBezTo>
                  <a:cubicBezTo>
                    <a:pt x="2882037" y="1840564"/>
                    <a:pt x="2871268" y="1812153"/>
                    <a:pt x="2858308" y="1784724"/>
                  </a:cubicBezTo>
                  <a:cubicBezTo>
                    <a:pt x="2855406" y="1778575"/>
                    <a:pt x="2848066" y="1775943"/>
                    <a:pt x="2841915" y="1778844"/>
                  </a:cubicBezTo>
                  <a:cubicBezTo>
                    <a:pt x="2835775" y="1781740"/>
                    <a:pt x="2833137" y="1789057"/>
                    <a:pt x="2836018" y="1795201"/>
                  </a:cubicBezTo>
                  <a:cubicBezTo>
                    <a:pt x="2848424" y="1821451"/>
                    <a:pt x="2858732" y="1848640"/>
                    <a:pt x="2866847" y="1876515"/>
                  </a:cubicBezTo>
                  <a:cubicBezTo>
                    <a:pt x="2868085" y="1880809"/>
                    <a:pt x="2871552" y="1884094"/>
                    <a:pt x="2875908" y="1885100"/>
                  </a:cubicBezTo>
                  <a:close/>
                  <a:moveTo>
                    <a:pt x="2800959" y="1724087"/>
                  </a:moveTo>
                  <a:cubicBezTo>
                    <a:pt x="2807585" y="1725623"/>
                    <a:pt x="2814202" y="1721500"/>
                    <a:pt x="2815739" y="1714877"/>
                  </a:cubicBezTo>
                  <a:cubicBezTo>
                    <a:pt x="2816492" y="1711632"/>
                    <a:pt x="2815897" y="1708221"/>
                    <a:pt x="2814091" y="1705421"/>
                  </a:cubicBezTo>
                  <a:cubicBezTo>
                    <a:pt x="2797632" y="1680044"/>
                    <a:pt x="2779816" y="1655573"/>
                    <a:pt x="2760720" y="1632114"/>
                  </a:cubicBezTo>
                  <a:cubicBezTo>
                    <a:pt x="2756430" y="1626838"/>
                    <a:pt x="2748673" y="1626038"/>
                    <a:pt x="2743395" y="1630327"/>
                  </a:cubicBezTo>
                  <a:cubicBezTo>
                    <a:pt x="2738127" y="1634607"/>
                    <a:pt x="2737318" y="1642342"/>
                    <a:pt x="2741587" y="1647619"/>
                  </a:cubicBezTo>
                  <a:cubicBezTo>
                    <a:pt x="2760122" y="1670389"/>
                    <a:pt x="2777416" y="1694140"/>
                    <a:pt x="2793395" y="1718769"/>
                  </a:cubicBezTo>
                  <a:cubicBezTo>
                    <a:pt x="2795126" y="1721460"/>
                    <a:pt x="2797841" y="1723368"/>
                    <a:pt x="2800959" y="1724087"/>
                  </a:cubicBezTo>
                  <a:close/>
                  <a:moveTo>
                    <a:pt x="2688917" y="1584978"/>
                  </a:moveTo>
                  <a:cubicBezTo>
                    <a:pt x="2695542" y="1586519"/>
                    <a:pt x="2702162" y="1582400"/>
                    <a:pt x="2703705" y="1575778"/>
                  </a:cubicBezTo>
                  <a:cubicBezTo>
                    <a:pt x="2704652" y="1571709"/>
                    <a:pt x="2703470" y="1567437"/>
                    <a:pt x="2700566" y="1564433"/>
                  </a:cubicBezTo>
                  <a:cubicBezTo>
                    <a:pt x="2680440" y="1543612"/>
                    <a:pt x="2658516" y="1522518"/>
                    <a:pt x="2635405" y="1501737"/>
                  </a:cubicBezTo>
                  <a:cubicBezTo>
                    <a:pt x="2630344" y="1497195"/>
                    <a:pt x="2622557" y="1497614"/>
                    <a:pt x="2618013" y="1502673"/>
                  </a:cubicBezTo>
                  <a:cubicBezTo>
                    <a:pt x="2613474" y="1507725"/>
                    <a:pt x="2613885" y="1515496"/>
                    <a:pt x="2618932" y="1520042"/>
                  </a:cubicBezTo>
                  <a:cubicBezTo>
                    <a:pt x="2641618" y="1540440"/>
                    <a:pt x="2663124" y="1561132"/>
                    <a:pt x="2682854" y="1581541"/>
                  </a:cubicBezTo>
                  <a:cubicBezTo>
                    <a:pt x="2684499" y="1583249"/>
                    <a:pt x="2686606" y="1584443"/>
                    <a:pt x="2688917" y="1584978"/>
                  </a:cubicBezTo>
                  <a:close/>
                  <a:moveTo>
                    <a:pt x="2556009" y="1464942"/>
                  </a:moveTo>
                  <a:cubicBezTo>
                    <a:pt x="2562635" y="1466482"/>
                    <a:pt x="2569255" y="1462361"/>
                    <a:pt x="2570795" y="1455738"/>
                  </a:cubicBezTo>
                  <a:cubicBezTo>
                    <a:pt x="2571868" y="1451126"/>
                    <a:pt x="2570200" y="1446308"/>
                    <a:pt x="2566504" y="1443346"/>
                  </a:cubicBezTo>
                  <a:cubicBezTo>
                    <a:pt x="2543877" y="1425211"/>
                    <a:pt x="2519741" y="1406801"/>
                    <a:pt x="2494764" y="1388626"/>
                  </a:cubicBezTo>
                  <a:cubicBezTo>
                    <a:pt x="2489265" y="1384625"/>
                    <a:pt x="2481562" y="1385837"/>
                    <a:pt x="2477559" y="1391333"/>
                  </a:cubicBezTo>
                  <a:cubicBezTo>
                    <a:pt x="2473556" y="1396829"/>
                    <a:pt x="2474768" y="1404529"/>
                    <a:pt x="2480267" y="1408530"/>
                  </a:cubicBezTo>
                  <a:cubicBezTo>
                    <a:pt x="2504936" y="1426482"/>
                    <a:pt x="2528766" y="1444658"/>
                    <a:pt x="2551097" y="1462553"/>
                  </a:cubicBezTo>
                  <a:cubicBezTo>
                    <a:pt x="2552534" y="1463709"/>
                    <a:pt x="2554213" y="1464526"/>
                    <a:pt x="2556009" y="1464943"/>
                  </a:cubicBezTo>
                  <a:close/>
                  <a:moveTo>
                    <a:pt x="2411187" y="1359258"/>
                  </a:moveTo>
                  <a:cubicBezTo>
                    <a:pt x="2417814" y="1360794"/>
                    <a:pt x="2424431" y="1356669"/>
                    <a:pt x="2425968" y="1350045"/>
                  </a:cubicBezTo>
                  <a:cubicBezTo>
                    <a:pt x="2427123" y="1345064"/>
                    <a:pt x="2425078" y="1339888"/>
                    <a:pt x="2420830" y="1337040"/>
                  </a:cubicBezTo>
                  <a:cubicBezTo>
                    <a:pt x="2396720" y="1320880"/>
                    <a:pt x="2371266" y="1304424"/>
                    <a:pt x="2345175" y="1288131"/>
                  </a:cubicBezTo>
                  <a:cubicBezTo>
                    <a:pt x="2339406" y="1284528"/>
                    <a:pt x="2331808" y="1286283"/>
                    <a:pt x="2328205" y="1292049"/>
                  </a:cubicBezTo>
                  <a:cubicBezTo>
                    <a:pt x="2324601" y="1297815"/>
                    <a:pt x="2326356" y="1305409"/>
                    <a:pt x="2332125" y="1309011"/>
                  </a:cubicBezTo>
                  <a:cubicBezTo>
                    <a:pt x="2357992" y="1325165"/>
                    <a:pt x="2383222" y="1341475"/>
                    <a:pt x="2407113" y="1357488"/>
                  </a:cubicBezTo>
                  <a:cubicBezTo>
                    <a:pt x="2408351" y="1358321"/>
                    <a:pt x="2409732" y="1358921"/>
                    <a:pt x="2411187" y="1359258"/>
                  </a:cubicBezTo>
                  <a:close/>
                  <a:moveTo>
                    <a:pt x="2259131" y="1264125"/>
                  </a:moveTo>
                  <a:cubicBezTo>
                    <a:pt x="2265759" y="1265658"/>
                    <a:pt x="2272375" y="1261531"/>
                    <a:pt x="2273908" y="1254906"/>
                  </a:cubicBezTo>
                  <a:cubicBezTo>
                    <a:pt x="2275122" y="1249664"/>
                    <a:pt x="2272789" y="1244242"/>
                    <a:pt x="2268149" y="1241516"/>
                  </a:cubicBezTo>
                  <a:cubicBezTo>
                    <a:pt x="2243098" y="1226804"/>
                    <a:pt x="2216809" y="1211782"/>
                    <a:pt x="2190014" y="1196869"/>
                  </a:cubicBezTo>
                  <a:cubicBezTo>
                    <a:pt x="2184067" y="1193569"/>
                    <a:pt x="2176570" y="1195713"/>
                    <a:pt x="2173269" y="1201657"/>
                  </a:cubicBezTo>
                  <a:cubicBezTo>
                    <a:pt x="2169973" y="1207591"/>
                    <a:pt x="2172104" y="1215071"/>
                    <a:pt x="2178032" y="1218380"/>
                  </a:cubicBezTo>
                  <a:cubicBezTo>
                    <a:pt x="2204661" y="1233202"/>
                    <a:pt x="2230783" y="1248128"/>
                    <a:pt x="2255672" y="1262743"/>
                  </a:cubicBezTo>
                  <a:cubicBezTo>
                    <a:pt x="2256748" y="1263377"/>
                    <a:pt x="2257915" y="1263843"/>
                    <a:pt x="2259131" y="1264125"/>
                  </a:cubicBezTo>
                  <a:close/>
                  <a:moveTo>
                    <a:pt x="2102424" y="1176788"/>
                  </a:moveTo>
                  <a:cubicBezTo>
                    <a:pt x="2109052" y="1178319"/>
                    <a:pt x="2115666" y="1174189"/>
                    <a:pt x="2117198" y="1167564"/>
                  </a:cubicBezTo>
                  <a:cubicBezTo>
                    <a:pt x="2118454" y="1162133"/>
                    <a:pt x="2115902" y="1156536"/>
                    <a:pt x="2110977" y="1153920"/>
                  </a:cubicBezTo>
                  <a:cubicBezTo>
                    <a:pt x="2085317" y="1140293"/>
                    <a:pt x="2058477" y="1126335"/>
                    <a:pt x="2031202" y="1112432"/>
                  </a:cubicBezTo>
                  <a:cubicBezTo>
                    <a:pt x="2025142" y="1109344"/>
                    <a:pt x="2017725" y="1111750"/>
                    <a:pt x="2014635" y="1117807"/>
                  </a:cubicBezTo>
                  <a:cubicBezTo>
                    <a:pt x="2011545" y="1123863"/>
                    <a:pt x="2013953" y="1131277"/>
                    <a:pt x="2020012" y="1134366"/>
                  </a:cubicBezTo>
                  <a:cubicBezTo>
                    <a:pt x="2047165" y="1148205"/>
                    <a:pt x="2073881" y="1162100"/>
                    <a:pt x="2099420" y="1175663"/>
                  </a:cubicBezTo>
                  <a:cubicBezTo>
                    <a:pt x="2100368" y="1176167"/>
                    <a:pt x="2101378" y="1176545"/>
                    <a:pt x="2102424" y="1176788"/>
                  </a:cubicBezTo>
                  <a:close/>
                  <a:moveTo>
                    <a:pt x="1942605" y="1095248"/>
                  </a:moveTo>
                  <a:cubicBezTo>
                    <a:pt x="1949234" y="1096777"/>
                    <a:pt x="1955848" y="1092646"/>
                    <a:pt x="1957378" y="1086021"/>
                  </a:cubicBezTo>
                  <a:cubicBezTo>
                    <a:pt x="1958664" y="1080451"/>
                    <a:pt x="1955946" y="1074730"/>
                    <a:pt x="1950815" y="1072205"/>
                  </a:cubicBezTo>
                  <a:cubicBezTo>
                    <a:pt x="1924751" y="1059388"/>
                    <a:pt x="1897534" y="1046216"/>
                    <a:pt x="1869924" y="1033055"/>
                  </a:cubicBezTo>
                  <a:cubicBezTo>
                    <a:pt x="1863786" y="1030126"/>
                    <a:pt x="1856434" y="1032726"/>
                    <a:pt x="1853504" y="1038861"/>
                  </a:cubicBezTo>
                  <a:cubicBezTo>
                    <a:pt x="1850573" y="1044997"/>
                    <a:pt x="1853174" y="1052346"/>
                    <a:pt x="1859312" y="1055275"/>
                  </a:cubicBezTo>
                  <a:cubicBezTo>
                    <a:pt x="1859316" y="1055276"/>
                    <a:pt x="1859320" y="1055278"/>
                    <a:pt x="1859323" y="1055280"/>
                  </a:cubicBezTo>
                  <a:cubicBezTo>
                    <a:pt x="1886843" y="1068397"/>
                    <a:pt x="1913967" y="1081524"/>
                    <a:pt x="1939943" y="1094297"/>
                  </a:cubicBezTo>
                  <a:cubicBezTo>
                    <a:pt x="1940791" y="1094715"/>
                    <a:pt x="1941685" y="1095034"/>
                    <a:pt x="1942605" y="1095248"/>
                  </a:cubicBezTo>
                  <a:close/>
                  <a:moveTo>
                    <a:pt x="1780664" y="1017990"/>
                  </a:moveTo>
                  <a:cubicBezTo>
                    <a:pt x="1787293" y="1019519"/>
                    <a:pt x="1793906" y="1015387"/>
                    <a:pt x="1795435" y="1008761"/>
                  </a:cubicBezTo>
                  <a:cubicBezTo>
                    <a:pt x="1796744" y="1003090"/>
                    <a:pt x="1793901" y="997278"/>
                    <a:pt x="1788621" y="994827"/>
                  </a:cubicBezTo>
                  <a:cubicBezTo>
                    <a:pt x="1762464" y="982688"/>
                    <a:pt x="1734996" y="970089"/>
                    <a:pt x="1706980" y="957379"/>
                  </a:cubicBezTo>
                  <a:cubicBezTo>
                    <a:pt x="1700791" y="954559"/>
                    <a:pt x="1693487" y="957288"/>
                    <a:pt x="1690666" y="963474"/>
                  </a:cubicBezTo>
                  <a:cubicBezTo>
                    <a:pt x="1687844" y="969660"/>
                    <a:pt x="1690574" y="976961"/>
                    <a:pt x="1696763" y="979781"/>
                  </a:cubicBezTo>
                  <a:cubicBezTo>
                    <a:pt x="1696775" y="979787"/>
                    <a:pt x="1696787" y="979792"/>
                    <a:pt x="1696799" y="979798"/>
                  </a:cubicBezTo>
                  <a:cubicBezTo>
                    <a:pt x="1724751" y="992479"/>
                    <a:pt x="1752155" y="1005049"/>
                    <a:pt x="1778248" y="1017158"/>
                  </a:cubicBezTo>
                  <a:cubicBezTo>
                    <a:pt x="1779023" y="1017518"/>
                    <a:pt x="1779832" y="1017797"/>
                    <a:pt x="1780664" y="1017990"/>
                  </a:cubicBezTo>
                  <a:close/>
                  <a:moveTo>
                    <a:pt x="1617452" y="943895"/>
                  </a:moveTo>
                  <a:cubicBezTo>
                    <a:pt x="1624080" y="945423"/>
                    <a:pt x="1630693" y="941291"/>
                    <a:pt x="1632221" y="934666"/>
                  </a:cubicBezTo>
                  <a:cubicBezTo>
                    <a:pt x="1633546" y="928925"/>
                    <a:pt x="1630616" y="923050"/>
                    <a:pt x="1625232" y="920653"/>
                  </a:cubicBezTo>
                  <a:cubicBezTo>
                    <a:pt x="1599173" y="909051"/>
                    <a:pt x="1571533" y="896842"/>
                    <a:pt x="1543081" y="884364"/>
                  </a:cubicBezTo>
                  <a:cubicBezTo>
                    <a:pt x="1536852" y="881632"/>
                    <a:pt x="1529587" y="884464"/>
                    <a:pt x="1526854" y="890690"/>
                  </a:cubicBezTo>
                  <a:cubicBezTo>
                    <a:pt x="1524121" y="896916"/>
                    <a:pt x="1526955" y="904178"/>
                    <a:pt x="1533183" y="906910"/>
                  </a:cubicBezTo>
                  <a:cubicBezTo>
                    <a:pt x="1561596" y="919369"/>
                    <a:pt x="1589193" y="931560"/>
                    <a:pt x="1615211" y="943143"/>
                  </a:cubicBezTo>
                  <a:cubicBezTo>
                    <a:pt x="1615932" y="943465"/>
                    <a:pt x="1616682" y="943717"/>
                    <a:pt x="1617452" y="943895"/>
                  </a:cubicBezTo>
                  <a:close/>
                  <a:moveTo>
                    <a:pt x="1452902" y="871690"/>
                  </a:moveTo>
                  <a:cubicBezTo>
                    <a:pt x="1459531" y="873218"/>
                    <a:pt x="1466143" y="869085"/>
                    <a:pt x="1467672" y="862459"/>
                  </a:cubicBezTo>
                  <a:cubicBezTo>
                    <a:pt x="1469006" y="856674"/>
                    <a:pt x="1466020" y="850761"/>
                    <a:pt x="1460572" y="848398"/>
                  </a:cubicBezTo>
                  <a:cubicBezTo>
                    <a:pt x="1433094" y="836486"/>
                    <a:pt x="1405626" y="824627"/>
                    <a:pt x="1378169" y="812823"/>
                  </a:cubicBezTo>
                  <a:cubicBezTo>
                    <a:pt x="1371921" y="810135"/>
                    <a:pt x="1364677" y="813019"/>
                    <a:pt x="1361988" y="819264"/>
                  </a:cubicBezTo>
                  <a:cubicBezTo>
                    <a:pt x="1359299" y="825509"/>
                    <a:pt x="1362184" y="832751"/>
                    <a:pt x="1368432" y="835439"/>
                  </a:cubicBezTo>
                  <a:cubicBezTo>
                    <a:pt x="1395855" y="847236"/>
                    <a:pt x="1423301" y="859086"/>
                    <a:pt x="1450771" y="870987"/>
                  </a:cubicBezTo>
                  <a:cubicBezTo>
                    <a:pt x="1451459" y="871285"/>
                    <a:pt x="1452172" y="871520"/>
                    <a:pt x="1452902" y="871690"/>
                  </a:cubicBezTo>
                  <a:close/>
                  <a:moveTo>
                    <a:pt x="1288082" y="800741"/>
                  </a:moveTo>
                  <a:cubicBezTo>
                    <a:pt x="1294710" y="802269"/>
                    <a:pt x="1301322" y="798136"/>
                    <a:pt x="1302851" y="791511"/>
                  </a:cubicBezTo>
                  <a:cubicBezTo>
                    <a:pt x="1304190" y="785706"/>
                    <a:pt x="1301180" y="779776"/>
                    <a:pt x="1295702" y="777429"/>
                  </a:cubicBezTo>
                  <a:lnTo>
                    <a:pt x="1213224" y="742108"/>
                  </a:lnTo>
                  <a:cubicBezTo>
                    <a:pt x="1206972" y="739430"/>
                    <a:pt x="1199732" y="742325"/>
                    <a:pt x="1197053" y="748574"/>
                  </a:cubicBezTo>
                  <a:cubicBezTo>
                    <a:pt x="1194373" y="754823"/>
                    <a:pt x="1197269" y="762060"/>
                    <a:pt x="1203521" y="764738"/>
                  </a:cubicBezTo>
                  <a:lnTo>
                    <a:pt x="1285999" y="800059"/>
                  </a:lnTo>
                  <a:cubicBezTo>
                    <a:pt x="1286672" y="800348"/>
                    <a:pt x="1287369" y="800576"/>
                    <a:pt x="1288082" y="800741"/>
                  </a:cubicBezTo>
                  <a:close/>
                  <a:moveTo>
                    <a:pt x="1123146" y="730048"/>
                  </a:moveTo>
                  <a:cubicBezTo>
                    <a:pt x="1129774" y="731576"/>
                    <a:pt x="1136387" y="727444"/>
                    <a:pt x="1137916" y="720819"/>
                  </a:cubicBezTo>
                  <a:cubicBezTo>
                    <a:pt x="1139254" y="715020"/>
                    <a:pt x="1136251" y="709094"/>
                    <a:pt x="1130782" y="706742"/>
                  </a:cubicBezTo>
                  <a:cubicBezTo>
                    <a:pt x="1103150" y="694863"/>
                    <a:pt x="1075699" y="683019"/>
                    <a:pt x="1048428" y="671211"/>
                  </a:cubicBezTo>
                  <a:cubicBezTo>
                    <a:pt x="1042185" y="668513"/>
                    <a:pt x="1034936" y="671386"/>
                    <a:pt x="1032237" y="677627"/>
                  </a:cubicBezTo>
                  <a:cubicBezTo>
                    <a:pt x="1029543" y="683858"/>
                    <a:pt x="1032404" y="691094"/>
                    <a:pt x="1038632" y="693800"/>
                  </a:cubicBezTo>
                  <a:cubicBezTo>
                    <a:pt x="1065912" y="705621"/>
                    <a:pt x="1093384" y="717474"/>
                    <a:pt x="1121049" y="729359"/>
                  </a:cubicBezTo>
                  <a:cubicBezTo>
                    <a:pt x="1121726" y="729650"/>
                    <a:pt x="1122428" y="729881"/>
                    <a:pt x="1123146" y="730048"/>
                  </a:cubicBezTo>
                  <a:close/>
                  <a:moveTo>
                    <a:pt x="958508" y="658651"/>
                  </a:moveTo>
                  <a:cubicBezTo>
                    <a:pt x="964276" y="659979"/>
                    <a:pt x="970174" y="657019"/>
                    <a:pt x="972554" y="651601"/>
                  </a:cubicBezTo>
                  <a:cubicBezTo>
                    <a:pt x="975287" y="645376"/>
                    <a:pt x="972455" y="638115"/>
                    <a:pt x="966228" y="635382"/>
                  </a:cubicBezTo>
                  <a:cubicBezTo>
                    <a:pt x="937188" y="622641"/>
                    <a:pt x="910369" y="610776"/>
                    <a:pt x="884241" y="599111"/>
                  </a:cubicBezTo>
                  <a:cubicBezTo>
                    <a:pt x="878034" y="596337"/>
                    <a:pt x="870751" y="599118"/>
                    <a:pt x="867976" y="605323"/>
                  </a:cubicBezTo>
                  <a:cubicBezTo>
                    <a:pt x="867975" y="605326"/>
                    <a:pt x="867974" y="605328"/>
                    <a:pt x="867973" y="605331"/>
                  </a:cubicBezTo>
                  <a:cubicBezTo>
                    <a:pt x="865200" y="611538"/>
                    <a:pt x="867985" y="618818"/>
                    <a:pt x="874194" y="621591"/>
                  </a:cubicBezTo>
                  <a:cubicBezTo>
                    <a:pt x="900373" y="633278"/>
                    <a:pt x="927238" y="645164"/>
                    <a:pt x="956326" y="657926"/>
                  </a:cubicBezTo>
                  <a:cubicBezTo>
                    <a:pt x="957029" y="658235"/>
                    <a:pt x="957759" y="658477"/>
                    <a:pt x="958507" y="658651"/>
                  </a:cubicBezTo>
                  <a:close/>
                  <a:moveTo>
                    <a:pt x="794662" y="585430"/>
                  </a:moveTo>
                  <a:cubicBezTo>
                    <a:pt x="800363" y="586744"/>
                    <a:pt x="806202" y="583869"/>
                    <a:pt x="808634" y="578550"/>
                  </a:cubicBezTo>
                  <a:cubicBezTo>
                    <a:pt x="811461" y="572368"/>
                    <a:pt x="808740" y="565065"/>
                    <a:pt x="802554" y="562238"/>
                  </a:cubicBezTo>
                  <a:cubicBezTo>
                    <a:pt x="802554" y="562238"/>
                    <a:pt x="802553" y="562237"/>
                    <a:pt x="802552" y="562237"/>
                  </a:cubicBezTo>
                  <a:cubicBezTo>
                    <a:pt x="774397" y="549375"/>
                    <a:pt x="747045" y="536703"/>
                    <a:pt x="721260" y="524571"/>
                  </a:cubicBezTo>
                  <a:cubicBezTo>
                    <a:pt x="715107" y="521675"/>
                    <a:pt x="707771" y="524314"/>
                    <a:pt x="704875" y="530464"/>
                  </a:cubicBezTo>
                  <a:cubicBezTo>
                    <a:pt x="704874" y="530465"/>
                    <a:pt x="704873" y="530466"/>
                    <a:pt x="704873" y="530467"/>
                  </a:cubicBezTo>
                  <a:cubicBezTo>
                    <a:pt x="701976" y="536618"/>
                    <a:pt x="704616" y="543952"/>
                    <a:pt x="710770" y="546847"/>
                  </a:cubicBezTo>
                  <a:cubicBezTo>
                    <a:pt x="736640" y="559017"/>
                    <a:pt x="764074" y="571729"/>
                    <a:pt x="792315" y="584630"/>
                  </a:cubicBezTo>
                  <a:cubicBezTo>
                    <a:pt x="793069" y="584975"/>
                    <a:pt x="793855" y="585243"/>
                    <a:pt x="794662" y="585430"/>
                  </a:cubicBezTo>
                  <a:close/>
                  <a:moveTo>
                    <a:pt x="632315" y="508949"/>
                  </a:moveTo>
                  <a:cubicBezTo>
                    <a:pt x="637901" y="510237"/>
                    <a:pt x="643638" y="507502"/>
                    <a:pt x="646154" y="502353"/>
                  </a:cubicBezTo>
                  <a:cubicBezTo>
                    <a:pt x="649139" y="496246"/>
                    <a:pt x="646605" y="488876"/>
                    <a:pt x="640495" y="485892"/>
                  </a:cubicBezTo>
                  <a:cubicBezTo>
                    <a:pt x="640494" y="485892"/>
                    <a:pt x="640493" y="485891"/>
                    <a:pt x="640492" y="485891"/>
                  </a:cubicBezTo>
                  <a:cubicBezTo>
                    <a:pt x="612698" y="472323"/>
                    <a:pt x="585752" y="458877"/>
                    <a:pt x="560402" y="445925"/>
                  </a:cubicBezTo>
                  <a:cubicBezTo>
                    <a:pt x="554346" y="442834"/>
                    <a:pt x="546929" y="445232"/>
                    <a:pt x="543831" y="451283"/>
                  </a:cubicBezTo>
                  <a:cubicBezTo>
                    <a:pt x="540736" y="457337"/>
                    <a:pt x="543136" y="464753"/>
                    <a:pt x="549192" y="467847"/>
                  </a:cubicBezTo>
                  <a:cubicBezTo>
                    <a:pt x="574673" y="480867"/>
                    <a:pt x="601755" y="494381"/>
                    <a:pt x="629684" y="508014"/>
                  </a:cubicBezTo>
                  <a:cubicBezTo>
                    <a:pt x="630523" y="508424"/>
                    <a:pt x="631405" y="508737"/>
                    <a:pt x="632315" y="508949"/>
                  </a:cubicBezTo>
                  <a:close/>
                  <a:moveTo>
                    <a:pt x="472576" y="427165"/>
                  </a:moveTo>
                  <a:cubicBezTo>
                    <a:pt x="477977" y="428412"/>
                    <a:pt x="483547" y="425900"/>
                    <a:pt x="486186" y="421026"/>
                  </a:cubicBezTo>
                  <a:cubicBezTo>
                    <a:pt x="489421" y="415046"/>
                    <a:pt x="487195" y="407576"/>
                    <a:pt x="481213" y="404341"/>
                  </a:cubicBezTo>
                  <a:cubicBezTo>
                    <a:pt x="453991" y="389621"/>
                    <a:pt x="427757" y="374942"/>
                    <a:pt x="403239" y="360711"/>
                  </a:cubicBezTo>
                  <a:cubicBezTo>
                    <a:pt x="397359" y="357296"/>
                    <a:pt x="389822" y="359293"/>
                    <a:pt x="386406" y="365171"/>
                  </a:cubicBezTo>
                  <a:cubicBezTo>
                    <a:pt x="386406" y="365172"/>
                    <a:pt x="386405" y="365173"/>
                    <a:pt x="386404" y="365174"/>
                  </a:cubicBezTo>
                  <a:cubicBezTo>
                    <a:pt x="382989" y="371054"/>
                    <a:pt x="384988" y="378588"/>
                    <a:pt x="390870" y="382002"/>
                  </a:cubicBezTo>
                  <a:cubicBezTo>
                    <a:pt x="390870" y="382002"/>
                    <a:pt x="390871" y="382002"/>
                    <a:pt x="390871" y="382002"/>
                  </a:cubicBezTo>
                  <a:cubicBezTo>
                    <a:pt x="415601" y="396357"/>
                    <a:pt x="442054" y="411158"/>
                    <a:pt x="469493" y="425995"/>
                  </a:cubicBezTo>
                  <a:cubicBezTo>
                    <a:pt x="470463" y="426521"/>
                    <a:pt x="471500" y="426915"/>
                    <a:pt x="472576" y="427165"/>
                  </a:cubicBezTo>
                  <a:close/>
                  <a:moveTo>
                    <a:pt x="317560" y="336866"/>
                  </a:moveTo>
                  <a:cubicBezTo>
                    <a:pt x="322653" y="338044"/>
                    <a:pt x="327936" y="335881"/>
                    <a:pt x="330740" y="331470"/>
                  </a:cubicBezTo>
                  <a:cubicBezTo>
                    <a:pt x="334386" y="325731"/>
                    <a:pt x="332687" y="318124"/>
                    <a:pt x="326945" y="314479"/>
                  </a:cubicBezTo>
                  <a:cubicBezTo>
                    <a:pt x="300677" y="297804"/>
                    <a:pt x="275811" y="281121"/>
                    <a:pt x="253041" y="264890"/>
                  </a:cubicBezTo>
                  <a:cubicBezTo>
                    <a:pt x="247502" y="260945"/>
                    <a:pt x="239813" y="262232"/>
                    <a:pt x="235863" y="267766"/>
                  </a:cubicBezTo>
                  <a:cubicBezTo>
                    <a:pt x="231914" y="273302"/>
                    <a:pt x="233202" y="280989"/>
                    <a:pt x="238739" y="284937"/>
                  </a:cubicBezTo>
                  <a:cubicBezTo>
                    <a:pt x="261867" y="301422"/>
                    <a:pt x="287102" y="318353"/>
                    <a:pt x="313740" y="335262"/>
                  </a:cubicBezTo>
                  <a:cubicBezTo>
                    <a:pt x="314913" y="336009"/>
                    <a:pt x="316205" y="336551"/>
                    <a:pt x="317560" y="336866"/>
                  </a:cubicBezTo>
                  <a:close/>
                  <a:moveTo>
                    <a:pt x="172031" y="232375"/>
                  </a:moveTo>
                  <a:cubicBezTo>
                    <a:pt x="176566" y="233429"/>
                    <a:pt x="181308" y="231838"/>
                    <a:pt x="184287" y="228261"/>
                  </a:cubicBezTo>
                  <a:cubicBezTo>
                    <a:pt x="188640" y="223039"/>
                    <a:pt x="187933" y="215278"/>
                    <a:pt x="182709" y="210926"/>
                  </a:cubicBezTo>
                  <a:cubicBezTo>
                    <a:pt x="182708" y="210925"/>
                    <a:pt x="182707" y="210925"/>
                    <a:pt x="182706" y="210924"/>
                  </a:cubicBezTo>
                  <a:cubicBezTo>
                    <a:pt x="160074" y="192211"/>
                    <a:pt x="138484" y="172273"/>
                    <a:pt x="118034" y="151199"/>
                  </a:cubicBezTo>
                  <a:cubicBezTo>
                    <a:pt x="113320" y="146299"/>
                    <a:pt x="105523" y="146147"/>
                    <a:pt x="100621" y="150860"/>
                  </a:cubicBezTo>
                  <a:cubicBezTo>
                    <a:pt x="100621" y="150860"/>
                    <a:pt x="100621" y="150860"/>
                    <a:pt x="100621" y="150860"/>
                  </a:cubicBezTo>
                  <a:cubicBezTo>
                    <a:pt x="95719" y="155573"/>
                    <a:pt x="95566" y="163365"/>
                    <a:pt x="100280" y="168265"/>
                  </a:cubicBezTo>
                  <a:cubicBezTo>
                    <a:pt x="121359" y="189992"/>
                    <a:pt x="143613" y="210548"/>
                    <a:pt x="166942" y="229841"/>
                  </a:cubicBezTo>
                  <a:cubicBezTo>
                    <a:pt x="168417" y="231073"/>
                    <a:pt x="170160" y="231941"/>
                    <a:pt x="172031" y="232375"/>
                  </a:cubicBezTo>
                  <a:close/>
                  <a:moveTo>
                    <a:pt x="49909" y="102964"/>
                  </a:moveTo>
                  <a:cubicBezTo>
                    <a:pt x="53251" y="103743"/>
                    <a:pt x="56766" y="103089"/>
                    <a:pt x="59603" y="101162"/>
                  </a:cubicBezTo>
                  <a:cubicBezTo>
                    <a:pt x="65234" y="97347"/>
                    <a:pt x="66704" y="89693"/>
                    <a:pt x="62889" y="84065"/>
                  </a:cubicBezTo>
                  <a:cubicBezTo>
                    <a:pt x="46721" y="60693"/>
                    <a:pt x="33718" y="35285"/>
                    <a:pt x="24217" y="8504"/>
                  </a:cubicBezTo>
                  <a:cubicBezTo>
                    <a:pt x="22012" y="2074"/>
                    <a:pt x="15008" y="-1352"/>
                    <a:pt x="8575" y="853"/>
                  </a:cubicBezTo>
                  <a:cubicBezTo>
                    <a:pt x="8574" y="853"/>
                    <a:pt x="8573" y="853"/>
                    <a:pt x="8572" y="854"/>
                  </a:cubicBezTo>
                  <a:cubicBezTo>
                    <a:pt x="2139" y="3059"/>
                    <a:pt x="-1288" y="10059"/>
                    <a:pt x="918" y="16489"/>
                  </a:cubicBezTo>
                  <a:cubicBezTo>
                    <a:pt x="918" y="16490"/>
                    <a:pt x="919" y="16491"/>
                    <a:pt x="919" y="16491"/>
                  </a:cubicBezTo>
                  <a:cubicBezTo>
                    <a:pt x="11126" y="45335"/>
                    <a:pt x="25107" y="72702"/>
                    <a:pt x="42498" y="97879"/>
                  </a:cubicBezTo>
                  <a:cubicBezTo>
                    <a:pt x="44237" y="100449"/>
                    <a:pt x="46885" y="102266"/>
                    <a:pt x="49909" y="1029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9"/>
            <p:cNvSpPr/>
            <p:nvPr/>
          </p:nvSpPr>
          <p:spPr>
            <a:xfrm>
              <a:off x="2928576" y="0"/>
              <a:ext cx="30338" cy="68295"/>
            </a:xfrm>
            <a:custGeom>
              <a:avLst/>
              <a:gdLst/>
              <a:ahLst/>
              <a:cxnLst/>
              <a:rect l="l" t="t" r="r" b="b"/>
              <a:pathLst>
                <a:path w="30338" h="68295" extrusionOk="0">
                  <a:moveTo>
                    <a:pt x="9769" y="68161"/>
                  </a:moveTo>
                  <a:cubicBezTo>
                    <a:pt x="10541" y="68339"/>
                    <a:pt x="11328" y="68443"/>
                    <a:pt x="12119" y="68472"/>
                  </a:cubicBezTo>
                  <a:cubicBezTo>
                    <a:pt x="18916" y="68718"/>
                    <a:pt x="24626" y="63411"/>
                    <a:pt x="24874" y="56616"/>
                  </a:cubicBezTo>
                  <a:cubicBezTo>
                    <a:pt x="25401" y="42673"/>
                    <a:pt x="27214" y="28808"/>
                    <a:pt x="30292" y="15198"/>
                  </a:cubicBezTo>
                  <a:cubicBezTo>
                    <a:pt x="31765" y="8568"/>
                    <a:pt x="27603" y="1994"/>
                    <a:pt x="20978" y="486"/>
                  </a:cubicBezTo>
                  <a:cubicBezTo>
                    <a:pt x="14342" y="-1005"/>
                    <a:pt x="7753" y="3163"/>
                    <a:pt x="6260" y="9796"/>
                  </a:cubicBezTo>
                  <a:cubicBezTo>
                    <a:pt x="2850" y="24888"/>
                    <a:pt x="841" y="40262"/>
                    <a:pt x="257" y="55723"/>
                  </a:cubicBezTo>
                  <a:cubicBezTo>
                    <a:pt x="44" y="61609"/>
                    <a:pt x="4031" y="66822"/>
                    <a:pt x="9769" y="68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9"/>
            <p:cNvSpPr/>
            <p:nvPr/>
          </p:nvSpPr>
          <p:spPr>
            <a:xfrm>
              <a:off x="5764137" y="2107604"/>
              <a:ext cx="151800" cy="137428"/>
            </a:xfrm>
            <a:custGeom>
              <a:avLst/>
              <a:gdLst/>
              <a:ahLst/>
              <a:cxnLst/>
              <a:rect l="l" t="t" r="r" b="b"/>
              <a:pathLst>
                <a:path w="151800" h="137428" extrusionOk="0">
                  <a:moveTo>
                    <a:pt x="0" y="0"/>
                  </a:moveTo>
                  <a:lnTo>
                    <a:pt x="65429" y="137429"/>
                  </a:lnTo>
                  <a:lnTo>
                    <a:pt x="151800" y="120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6" name="Google Shape;686;p39"/>
          <p:cNvGrpSpPr/>
          <p:nvPr/>
        </p:nvGrpSpPr>
        <p:grpSpPr>
          <a:xfrm>
            <a:off x="4209319" y="1302865"/>
            <a:ext cx="4117895" cy="2758980"/>
            <a:chOff x="4292121" y="1358329"/>
            <a:chExt cx="4035174" cy="2703557"/>
          </a:xfrm>
        </p:grpSpPr>
        <p:grpSp>
          <p:nvGrpSpPr>
            <p:cNvPr id="687" name="Google Shape;687;p39"/>
            <p:cNvGrpSpPr/>
            <p:nvPr/>
          </p:nvGrpSpPr>
          <p:grpSpPr>
            <a:xfrm>
              <a:off x="4292121" y="2251917"/>
              <a:ext cx="1645048" cy="1809970"/>
              <a:chOff x="4292121" y="2251917"/>
              <a:chExt cx="1645048" cy="1809970"/>
            </a:xfrm>
          </p:grpSpPr>
          <p:grpSp>
            <p:nvGrpSpPr>
              <p:cNvPr id="688" name="Google Shape;688;p39"/>
              <p:cNvGrpSpPr/>
              <p:nvPr/>
            </p:nvGrpSpPr>
            <p:grpSpPr>
              <a:xfrm rot="-2070756">
                <a:off x="4530171" y="2990584"/>
                <a:ext cx="1303663" cy="769717"/>
                <a:chOff x="4778337" y="5141250"/>
                <a:chExt cx="1335335" cy="788417"/>
              </a:xfrm>
            </p:grpSpPr>
            <p:sp>
              <p:nvSpPr>
                <p:cNvPr id="689" name="Google Shape;689;p39"/>
                <p:cNvSpPr/>
                <p:nvPr/>
              </p:nvSpPr>
              <p:spPr>
                <a:xfrm>
                  <a:off x="4778337" y="5141250"/>
                  <a:ext cx="1335334" cy="787760"/>
                </a:xfrm>
                <a:custGeom>
                  <a:avLst/>
                  <a:gdLst/>
                  <a:ahLst/>
                  <a:cxnLst/>
                  <a:rect l="l" t="t" r="r" b="b"/>
                  <a:pathLst>
                    <a:path w="1745534" h="1029752" extrusionOk="0">
                      <a:moveTo>
                        <a:pt x="5103" y="167486"/>
                      </a:moveTo>
                      <a:cubicBezTo>
                        <a:pt x="-86406" y="691790"/>
                        <a:pt x="1052911" y="1396174"/>
                        <a:pt x="1745445" y="803631"/>
                      </a:cubicBezTo>
                      <a:cubicBezTo>
                        <a:pt x="1467424" y="94438"/>
                        <a:pt x="387793" y="-221495"/>
                        <a:pt x="5103" y="1674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9"/>
                <p:cNvSpPr/>
                <p:nvPr/>
              </p:nvSpPr>
              <p:spPr>
                <a:xfrm>
                  <a:off x="5204163" y="5142875"/>
                  <a:ext cx="102221" cy="324991"/>
                </a:xfrm>
                <a:custGeom>
                  <a:avLst/>
                  <a:gdLst/>
                  <a:ahLst/>
                  <a:cxnLst/>
                  <a:rect l="l" t="t" r="r" b="b"/>
                  <a:pathLst>
                    <a:path w="133622" h="424825" extrusionOk="0">
                      <a:moveTo>
                        <a:pt x="133534" y="418484"/>
                      </a:moveTo>
                      <a:lnTo>
                        <a:pt x="23088" y="953"/>
                      </a:lnTo>
                      <a:cubicBezTo>
                        <a:pt x="15344" y="333"/>
                        <a:pt x="7606" y="-262"/>
                        <a:pt x="-89" y="-728"/>
                      </a:cubicBezTo>
                      <a:lnTo>
                        <a:pt x="112286" y="424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9"/>
                <p:cNvSpPr/>
                <p:nvPr/>
              </p:nvSpPr>
              <p:spPr>
                <a:xfrm>
                  <a:off x="4817422" y="5352727"/>
                  <a:ext cx="187330" cy="134330"/>
                </a:xfrm>
                <a:custGeom>
                  <a:avLst/>
                  <a:gdLst/>
                  <a:ahLst/>
                  <a:cxnLst/>
                  <a:rect l="l" t="t" r="r" b="b"/>
                  <a:pathLst>
                    <a:path w="244876" h="175595" extrusionOk="0">
                      <a:moveTo>
                        <a:pt x="232548" y="-728"/>
                      </a:moveTo>
                      <a:lnTo>
                        <a:pt x="-89" y="155148"/>
                      </a:lnTo>
                      <a:cubicBezTo>
                        <a:pt x="3113" y="161731"/>
                        <a:pt x="6459" y="168305"/>
                        <a:pt x="9948" y="174867"/>
                      </a:cubicBezTo>
                      <a:lnTo>
                        <a:pt x="244788" y="17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9"/>
                <p:cNvSpPr/>
                <p:nvPr/>
              </p:nvSpPr>
              <p:spPr>
                <a:xfrm>
                  <a:off x="5205180" y="5554833"/>
                  <a:ext cx="365072" cy="278678"/>
                </a:xfrm>
                <a:custGeom>
                  <a:avLst/>
                  <a:gdLst/>
                  <a:ahLst/>
                  <a:cxnLst/>
                  <a:rect l="l" t="t" r="r" b="b"/>
                  <a:pathLst>
                    <a:path w="477218" h="364285" extrusionOk="0">
                      <a:moveTo>
                        <a:pt x="463799" y="-728"/>
                      </a:moveTo>
                      <a:lnTo>
                        <a:pt x="-89" y="352899"/>
                      </a:lnTo>
                      <a:cubicBezTo>
                        <a:pt x="7290" y="356507"/>
                        <a:pt x="14709" y="360060"/>
                        <a:pt x="22169" y="363558"/>
                      </a:cubicBezTo>
                      <a:lnTo>
                        <a:pt x="477129" y="16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9"/>
                <p:cNvSpPr/>
                <p:nvPr/>
              </p:nvSpPr>
              <p:spPr>
                <a:xfrm>
                  <a:off x="5728282" y="5315912"/>
                  <a:ext cx="66602" cy="325390"/>
                </a:xfrm>
                <a:custGeom>
                  <a:avLst/>
                  <a:gdLst/>
                  <a:ahLst/>
                  <a:cxnLst/>
                  <a:rect l="l" t="t" r="r" b="b"/>
                  <a:pathLst>
                    <a:path w="87062" h="425347" extrusionOk="0">
                      <a:moveTo>
                        <a:pt x="86974" y="421286"/>
                      </a:moveTo>
                      <a:lnTo>
                        <a:pt x="24541" y="14862"/>
                      </a:lnTo>
                      <a:cubicBezTo>
                        <a:pt x="16387" y="9574"/>
                        <a:pt x="8162" y="4400"/>
                        <a:pt x="-89" y="-728"/>
                      </a:cubicBezTo>
                      <a:lnTo>
                        <a:pt x="65250" y="424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9"/>
                <p:cNvSpPr/>
                <p:nvPr/>
              </p:nvSpPr>
              <p:spPr>
                <a:xfrm>
                  <a:off x="5642170" y="5695733"/>
                  <a:ext cx="322891" cy="233935"/>
                </a:xfrm>
                <a:custGeom>
                  <a:avLst/>
                  <a:gdLst/>
                  <a:ahLst/>
                  <a:cxnLst/>
                  <a:rect l="l" t="t" r="r" b="b"/>
                  <a:pathLst>
                    <a:path w="422080" h="305797" extrusionOk="0">
                      <a:moveTo>
                        <a:pt x="421991" y="16860"/>
                      </a:moveTo>
                      <a:lnTo>
                        <a:pt x="408822" y="-728"/>
                      </a:lnTo>
                      <a:lnTo>
                        <a:pt x="-89" y="305069"/>
                      </a:lnTo>
                      <a:cubicBezTo>
                        <a:pt x="12556" y="304979"/>
                        <a:pt x="25200" y="304669"/>
                        <a:pt x="37842" y="3041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9"/>
                <p:cNvSpPr/>
                <p:nvPr/>
              </p:nvSpPr>
              <p:spPr>
                <a:xfrm>
                  <a:off x="4779643" y="5272811"/>
                  <a:ext cx="1334029" cy="490484"/>
                </a:xfrm>
                <a:custGeom>
                  <a:avLst/>
                  <a:gdLst/>
                  <a:ahLst/>
                  <a:cxnLst/>
                  <a:rect l="l" t="t" r="r" b="b"/>
                  <a:pathLst>
                    <a:path w="1743829" h="641156" extrusionOk="0">
                      <a:moveTo>
                        <a:pt x="1738354" y="618832"/>
                      </a:moveTo>
                      <a:lnTo>
                        <a:pt x="2846" y="-728"/>
                      </a:lnTo>
                      <a:cubicBezTo>
                        <a:pt x="1635" y="6666"/>
                        <a:pt x="639" y="14090"/>
                        <a:pt x="-89" y="21550"/>
                      </a:cubicBezTo>
                      <a:lnTo>
                        <a:pt x="1733514" y="640429"/>
                      </a:lnTo>
                      <a:cubicBezTo>
                        <a:pt x="1736927" y="637589"/>
                        <a:pt x="1740349" y="634773"/>
                        <a:pt x="1743740" y="631872"/>
                      </a:cubicBezTo>
                      <a:cubicBezTo>
                        <a:pt x="1742022" y="627487"/>
                        <a:pt x="1740133" y="623186"/>
                        <a:pt x="1738354" y="618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39"/>
              <p:cNvGrpSpPr/>
              <p:nvPr/>
            </p:nvGrpSpPr>
            <p:grpSpPr>
              <a:xfrm rot="736030">
                <a:off x="4397871" y="2348070"/>
                <a:ext cx="1023891" cy="1105465"/>
                <a:chOff x="4921769" y="3642162"/>
                <a:chExt cx="1048829" cy="1132389"/>
              </a:xfrm>
            </p:grpSpPr>
            <p:sp>
              <p:nvSpPr>
                <p:cNvPr id="697" name="Google Shape;697;p39"/>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9"/>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9"/>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9"/>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1" name="Google Shape;701;p39"/>
                <p:cNvGrpSpPr/>
                <p:nvPr/>
              </p:nvGrpSpPr>
              <p:grpSpPr>
                <a:xfrm>
                  <a:off x="5242608" y="4480691"/>
                  <a:ext cx="420919" cy="42073"/>
                  <a:chOff x="2422386" y="2810148"/>
                  <a:chExt cx="549503" cy="54926"/>
                </a:xfrm>
              </p:grpSpPr>
              <p:sp>
                <p:nvSpPr>
                  <p:cNvPr id="702" name="Google Shape;702;p39"/>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9"/>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704" name="Google Shape;704;p39"/>
            <p:cNvGrpSpPr/>
            <p:nvPr/>
          </p:nvGrpSpPr>
          <p:grpSpPr>
            <a:xfrm>
              <a:off x="7090906" y="1830298"/>
              <a:ext cx="1236389" cy="2155100"/>
              <a:chOff x="7090906" y="1830298"/>
              <a:chExt cx="1236389" cy="2155100"/>
            </a:xfrm>
          </p:grpSpPr>
          <p:grpSp>
            <p:nvGrpSpPr>
              <p:cNvPr id="705" name="Google Shape;705;p39"/>
              <p:cNvGrpSpPr/>
              <p:nvPr/>
            </p:nvGrpSpPr>
            <p:grpSpPr>
              <a:xfrm rot="-647153" flipH="1">
                <a:off x="7197170" y="1916335"/>
                <a:ext cx="1023851" cy="1105421"/>
                <a:chOff x="4921769" y="3642162"/>
                <a:chExt cx="1048829" cy="1132389"/>
              </a:xfrm>
            </p:grpSpPr>
            <p:sp>
              <p:nvSpPr>
                <p:cNvPr id="706" name="Google Shape;706;p39"/>
                <p:cNvSpPr/>
                <p:nvPr/>
              </p:nvSpPr>
              <p:spPr>
                <a:xfrm>
                  <a:off x="4921769" y="3642162"/>
                  <a:ext cx="1048829" cy="1132378"/>
                </a:xfrm>
                <a:custGeom>
                  <a:avLst/>
                  <a:gdLst/>
                  <a:ahLst/>
                  <a:cxnLst/>
                  <a:rect l="l" t="t" r="r" b="b"/>
                  <a:pathLst>
                    <a:path w="1371018" h="1480233" extrusionOk="0">
                      <a:moveTo>
                        <a:pt x="24217" y="13961"/>
                      </a:moveTo>
                      <a:cubicBezTo>
                        <a:pt x="-94878" y="497744"/>
                        <a:pt x="207410" y="1383284"/>
                        <a:pt x="1293296" y="1479506"/>
                      </a:cubicBezTo>
                      <a:cubicBezTo>
                        <a:pt x="1574677" y="888315"/>
                        <a:pt x="1077452" y="-135295"/>
                        <a:pt x="24217" y="139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9"/>
                <p:cNvSpPr/>
                <p:nvPr/>
              </p:nvSpPr>
              <p:spPr>
                <a:xfrm>
                  <a:off x="4938097" y="3651132"/>
                  <a:ext cx="976193" cy="1123419"/>
                </a:xfrm>
                <a:custGeom>
                  <a:avLst/>
                  <a:gdLst/>
                  <a:ahLst/>
                  <a:cxnLst/>
                  <a:rect l="l" t="t" r="r" b="b"/>
                  <a:pathLst>
                    <a:path w="1276069" h="1468522" extrusionOk="0">
                      <a:moveTo>
                        <a:pt x="1275980" y="1459154"/>
                      </a:moveTo>
                      <a:lnTo>
                        <a:pt x="25185" y="-728"/>
                      </a:lnTo>
                      <a:cubicBezTo>
                        <a:pt x="17782" y="212"/>
                        <a:pt x="10353" y="1204"/>
                        <a:pt x="2899" y="2249"/>
                      </a:cubicBezTo>
                      <a:cubicBezTo>
                        <a:pt x="1845" y="6533"/>
                        <a:pt x="899" y="10919"/>
                        <a:pt x="-89" y="15265"/>
                      </a:cubicBezTo>
                      <a:lnTo>
                        <a:pt x="1241796" y="1464746"/>
                      </a:lnTo>
                      <a:cubicBezTo>
                        <a:pt x="1251834" y="1465785"/>
                        <a:pt x="1261804" y="1466893"/>
                        <a:pt x="1271979" y="1467795"/>
                      </a:cubicBezTo>
                      <a:cubicBezTo>
                        <a:pt x="1273342" y="1464931"/>
                        <a:pt x="1274653" y="1462037"/>
                        <a:pt x="1275980" y="14591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9"/>
                <p:cNvSpPr/>
                <p:nvPr/>
              </p:nvSpPr>
              <p:spPr>
                <a:xfrm>
                  <a:off x="4965616" y="4023850"/>
                  <a:ext cx="307717" cy="85969"/>
                </a:xfrm>
                <a:custGeom>
                  <a:avLst/>
                  <a:gdLst/>
                  <a:ahLst/>
                  <a:cxnLst/>
                  <a:rect l="l" t="t" r="r" b="b"/>
                  <a:pathLst>
                    <a:path w="402245" h="112378" extrusionOk="0">
                      <a:moveTo>
                        <a:pt x="396002" y="-728"/>
                      </a:moveTo>
                      <a:lnTo>
                        <a:pt x="-89" y="83401"/>
                      </a:lnTo>
                      <a:cubicBezTo>
                        <a:pt x="2932" y="92818"/>
                        <a:pt x="6076" y="102234"/>
                        <a:pt x="9343" y="111651"/>
                      </a:cubicBezTo>
                      <a:lnTo>
                        <a:pt x="402156" y="282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9"/>
                <p:cNvSpPr/>
                <p:nvPr/>
              </p:nvSpPr>
              <p:spPr>
                <a:xfrm>
                  <a:off x="5461021" y="3802587"/>
                  <a:ext cx="170353" cy="469223"/>
                </a:xfrm>
                <a:custGeom>
                  <a:avLst/>
                  <a:gdLst/>
                  <a:ahLst/>
                  <a:cxnLst/>
                  <a:rect l="l" t="t" r="r" b="b"/>
                  <a:pathLst>
                    <a:path w="222684" h="613364" extrusionOk="0">
                      <a:moveTo>
                        <a:pt x="28049" y="612637"/>
                      </a:moveTo>
                      <a:lnTo>
                        <a:pt x="222595" y="17894"/>
                      </a:lnTo>
                      <a:cubicBezTo>
                        <a:pt x="214348" y="11586"/>
                        <a:pt x="205997" y="5379"/>
                        <a:pt x="197541" y="-728"/>
                      </a:cubicBezTo>
                      <a:lnTo>
                        <a:pt x="-89" y="6034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0" name="Google Shape;710;p39"/>
                <p:cNvGrpSpPr/>
                <p:nvPr/>
              </p:nvGrpSpPr>
              <p:grpSpPr>
                <a:xfrm>
                  <a:off x="5242608" y="4480691"/>
                  <a:ext cx="420919" cy="42073"/>
                  <a:chOff x="2422386" y="2810148"/>
                  <a:chExt cx="549503" cy="54926"/>
                </a:xfrm>
              </p:grpSpPr>
              <p:sp>
                <p:nvSpPr>
                  <p:cNvPr id="711" name="Google Shape;711;p39"/>
                  <p:cNvSpPr/>
                  <p:nvPr/>
                </p:nvSpPr>
                <p:spPr>
                  <a:xfrm>
                    <a:off x="2423063" y="2850164"/>
                    <a:ext cx="16318" cy="14910"/>
                  </a:xfrm>
                  <a:custGeom>
                    <a:avLst/>
                    <a:gdLst/>
                    <a:ahLst/>
                    <a:cxnLst/>
                    <a:rect l="l" t="t" r="r" b="b"/>
                    <a:pathLst>
                      <a:path w="16318" h="14910" extrusionOk="0">
                        <a:moveTo>
                          <a:pt x="600" y="14183"/>
                        </a:moveTo>
                        <a:lnTo>
                          <a:pt x="16230" y="13459"/>
                        </a:lnTo>
                        <a:cubicBezTo>
                          <a:pt x="10700" y="8781"/>
                          <a:pt x="5325" y="4016"/>
                          <a:pt x="-89" y="-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9"/>
                  <p:cNvSpPr/>
                  <p:nvPr/>
                </p:nvSpPr>
                <p:spPr>
                  <a:xfrm>
                    <a:off x="2422386" y="2810148"/>
                    <a:ext cx="549503" cy="54203"/>
                  </a:xfrm>
                  <a:custGeom>
                    <a:avLst/>
                    <a:gdLst/>
                    <a:ahLst/>
                    <a:cxnLst/>
                    <a:rect l="l" t="t" r="r" b="b"/>
                    <a:pathLst>
                      <a:path w="549503" h="54203" extrusionOk="0">
                        <a:moveTo>
                          <a:pt x="548046" y="-728"/>
                        </a:moveTo>
                        <a:lnTo>
                          <a:pt x="-89" y="24642"/>
                        </a:lnTo>
                        <a:lnTo>
                          <a:pt x="589" y="39288"/>
                        </a:lnTo>
                        <a:cubicBezTo>
                          <a:pt x="6002" y="44032"/>
                          <a:pt x="11378" y="48797"/>
                          <a:pt x="16907" y="53475"/>
                        </a:cubicBezTo>
                        <a:lnTo>
                          <a:pt x="549414" y="288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13" name="Google Shape;713;p39"/>
              <p:cNvGrpSpPr/>
              <p:nvPr/>
            </p:nvGrpSpPr>
            <p:grpSpPr>
              <a:xfrm rot="1413143" flipH="1">
                <a:off x="7314309" y="2598355"/>
                <a:ext cx="789583" cy="1282722"/>
                <a:chOff x="6434831" y="3097962"/>
                <a:chExt cx="804739" cy="1313905"/>
              </a:xfrm>
            </p:grpSpPr>
            <p:sp>
              <p:nvSpPr>
                <p:cNvPr id="714" name="Google Shape;714;p39"/>
                <p:cNvSpPr/>
                <p:nvPr/>
              </p:nvSpPr>
              <p:spPr>
                <a:xfrm>
                  <a:off x="6434831" y="3097962"/>
                  <a:ext cx="804739" cy="1313905"/>
                </a:xfrm>
                <a:custGeom>
                  <a:avLst/>
                  <a:gdLst/>
                  <a:ahLst/>
                  <a:cxnLst/>
                  <a:rect l="l" t="t" r="r" b="b"/>
                  <a:pathLst>
                    <a:path w="1051946" h="1717523" extrusionOk="0">
                      <a:moveTo>
                        <a:pt x="252087" y="-728"/>
                      </a:moveTo>
                      <a:cubicBezTo>
                        <a:pt x="-192638" y="430159"/>
                        <a:pt x="-90454" y="1501261"/>
                        <a:pt x="892054" y="1716796"/>
                      </a:cubicBezTo>
                      <a:cubicBezTo>
                        <a:pt x="1157488" y="1327487"/>
                        <a:pt x="1182379" y="443081"/>
                        <a:pt x="252087" y="-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9"/>
                <p:cNvSpPr/>
                <p:nvPr/>
              </p:nvSpPr>
              <p:spPr>
                <a:xfrm>
                  <a:off x="6623112" y="3097962"/>
                  <a:ext cx="499761" cy="1313905"/>
                </a:xfrm>
                <a:custGeom>
                  <a:avLst/>
                  <a:gdLst/>
                  <a:ahLst/>
                  <a:cxnLst/>
                  <a:rect l="l" t="t" r="r" b="b"/>
                  <a:pathLst>
                    <a:path w="653283" h="1717523" extrusionOk="0">
                      <a:moveTo>
                        <a:pt x="653195" y="1706248"/>
                      </a:moveTo>
                      <a:lnTo>
                        <a:pt x="32013" y="11941"/>
                      </a:lnTo>
                      <a:cubicBezTo>
                        <a:pt x="23462" y="7705"/>
                        <a:pt x="14995" y="3431"/>
                        <a:pt x="6276" y="-728"/>
                      </a:cubicBezTo>
                      <a:cubicBezTo>
                        <a:pt x="4113" y="1368"/>
                        <a:pt x="2049" y="3579"/>
                        <a:pt x="-89" y="5705"/>
                      </a:cubicBezTo>
                      <a:lnTo>
                        <a:pt x="625444" y="1711884"/>
                      </a:lnTo>
                      <a:cubicBezTo>
                        <a:pt x="632385" y="1713514"/>
                        <a:pt x="639212" y="1715253"/>
                        <a:pt x="646243" y="1716796"/>
                      </a:cubicBezTo>
                      <a:cubicBezTo>
                        <a:pt x="648594" y="1713348"/>
                        <a:pt x="650882" y="1709773"/>
                        <a:pt x="653195" y="17062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16" name="Google Shape;716;p39"/>
            <p:cNvGrpSpPr/>
            <p:nvPr/>
          </p:nvGrpSpPr>
          <p:grpSpPr>
            <a:xfrm>
              <a:off x="6574665" y="3233383"/>
              <a:ext cx="1268881" cy="573576"/>
              <a:chOff x="7655123" y="5196511"/>
              <a:chExt cx="579107" cy="261765"/>
            </a:xfrm>
          </p:grpSpPr>
          <p:sp>
            <p:nvSpPr>
              <p:cNvPr id="717" name="Google Shape;717;p39"/>
              <p:cNvSpPr/>
              <p:nvPr/>
            </p:nvSpPr>
            <p:spPr>
              <a:xfrm>
                <a:off x="7655123" y="5196511"/>
                <a:ext cx="579107" cy="261765"/>
              </a:xfrm>
              <a:custGeom>
                <a:avLst/>
                <a:gdLst/>
                <a:ahLst/>
                <a:cxnLst/>
                <a:rect l="l" t="t" r="r" b="b"/>
                <a:pathLst>
                  <a:path w="579107" h="261765" extrusionOk="0">
                    <a:moveTo>
                      <a:pt x="408" y="6208"/>
                    </a:moveTo>
                    <a:cubicBezTo>
                      <a:pt x="102453" y="-5618"/>
                      <a:pt x="558898" y="12637"/>
                      <a:pt x="577385" y="184"/>
                    </a:cubicBezTo>
                    <a:cubicBezTo>
                      <a:pt x="577385" y="52775"/>
                      <a:pt x="581821" y="237558"/>
                      <a:pt x="577384" y="261949"/>
                    </a:cubicBezTo>
                    <a:cubicBezTo>
                      <a:pt x="549285" y="253819"/>
                      <a:pt x="19093" y="247905"/>
                      <a:pt x="8741" y="257514"/>
                    </a:cubicBezTo>
                    <a:cubicBezTo>
                      <a:pt x="-1611" y="267123"/>
                      <a:pt x="408" y="6208"/>
                      <a:pt x="408" y="620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9"/>
              <p:cNvSpPr/>
              <p:nvPr/>
            </p:nvSpPr>
            <p:spPr>
              <a:xfrm>
                <a:off x="7683402" y="5210117"/>
                <a:ext cx="522550" cy="234553"/>
              </a:xfrm>
              <a:custGeom>
                <a:avLst/>
                <a:gdLst/>
                <a:ahLst/>
                <a:cxnLst/>
                <a:rect l="l" t="t" r="r" b="b"/>
                <a:pathLst>
                  <a:path w="522550" h="234553" extrusionOk="0">
                    <a:moveTo>
                      <a:pt x="521022" y="234738"/>
                    </a:moveTo>
                    <a:cubicBezTo>
                      <a:pt x="501321" y="229039"/>
                      <a:pt x="208113" y="224542"/>
                      <a:pt x="73932" y="226890"/>
                    </a:cubicBezTo>
                    <a:cubicBezTo>
                      <a:pt x="74168" y="223945"/>
                      <a:pt x="74286" y="220961"/>
                      <a:pt x="74286" y="217941"/>
                    </a:cubicBezTo>
                    <a:cubicBezTo>
                      <a:pt x="74286" y="170378"/>
                      <a:pt x="44654" y="131827"/>
                      <a:pt x="8105" y="131827"/>
                    </a:cubicBezTo>
                    <a:cubicBezTo>
                      <a:pt x="5664" y="131826"/>
                      <a:pt x="3226" y="131999"/>
                      <a:pt x="809" y="132344"/>
                    </a:cubicBezTo>
                    <a:cubicBezTo>
                      <a:pt x="-125" y="71099"/>
                      <a:pt x="392" y="3969"/>
                      <a:pt x="392" y="3969"/>
                    </a:cubicBezTo>
                    <a:cubicBezTo>
                      <a:pt x="68841" y="-3959"/>
                      <a:pt x="313978" y="3104"/>
                      <a:pt x="442161" y="2630"/>
                    </a:cubicBezTo>
                    <a:cubicBezTo>
                      <a:pt x="445638" y="45927"/>
                      <a:pt x="473775" y="79676"/>
                      <a:pt x="507975" y="79676"/>
                    </a:cubicBezTo>
                    <a:cubicBezTo>
                      <a:pt x="512693" y="79676"/>
                      <a:pt x="517389" y="79031"/>
                      <a:pt x="521931" y="77757"/>
                    </a:cubicBezTo>
                    <a:cubicBezTo>
                      <a:pt x="522816" y="142503"/>
                      <a:pt x="523664" y="220202"/>
                      <a:pt x="521022" y="234738"/>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9"/>
              <p:cNvSpPr/>
              <p:nvPr/>
            </p:nvSpPr>
            <p:spPr>
              <a:xfrm rot="-2700000">
                <a:off x="7862627" y="5245315"/>
                <a:ext cx="164228" cy="164155"/>
              </a:xfrm>
              <a:custGeom>
                <a:avLst/>
                <a:gdLst/>
                <a:ahLst/>
                <a:cxnLst/>
                <a:rect l="l" t="t" r="r" b="b"/>
                <a:pathLst>
                  <a:path w="164137" h="164064" extrusionOk="0">
                    <a:moveTo>
                      <a:pt x="164386" y="82217"/>
                    </a:moveTo>
                    <a:cubicBezTo>
                      <a:pt x="164386" y="127522"/>
                      <a:pt x="127643" y="164249"/>
                      <a:pt x="82318" y="164249"/>
                    </a:cubicBezTo>
                    <a:cubicBezTo>
                      <a:pt x="36993" y="164249"/>
                      <a:pt x="249" y="127522"/>
                      <a:pt x="249" y="82217"/>
                    </a:cubicBezTo>
                    <a:cubicBezTo>
                      <a:pt x="249" y="36911"/>
                      <a:pt x="36993" y="184"/>
                      <a:pt x="82318" y="184"/>
                    </a:cubicBezTo>
                    <a:cubicBezTo>
                      <a:pt x="127643" y="184"/>
                      <a:pt x="164386" y="36911"/>
                      <a:pt x="164386" y="8221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9"/>
              <p:cNvSpPr/>
              <p:nvPr/>
            </p:nvSpPr>
            <p:spPr>
              <a:xfrm>
                <a:off x="7906256" y="5260196"/>
                <a:ext cx="76840" cy="134394"/>
              </a:xfrm>
              <a:custGeom>
                <a:avLst/>
                <a:gdLst/>
                <a:ahLst/>
                <a:cxnLst/>
                <a:rect l="l" t="t" r="r" b="b"/>
                <a:pathLst>
                  <a:path w="76840" h="134394" extrusionOk="0">
                    <a:moveTo>
                      <a:pt x="77090" y="88267"/>
                    </a:moveTo>
                    <a:cubicBezTo>
                      <a:pt x="77090" y="69661"/>
                      <a:pt x="61254" y="64559"/>
                      <a:pt x="46269" y="60901"/>
                    </a:cubicBezTo>
                    <a:lnTo>
                      <a:pt x="46269" y="33082"/>
                    </a:lnTo>
                    <a:cubicBezTo>
                      <a:pt x="53757" y="34013"/>
                      <a:pt x="60973" y="36475"/>
                      <a:pt x="67468" y="40313"/>
                    </a:cubicBezTo>
                    <a:lnTo>
                      <a:pt x="73103" y="26436"/>
                    </a:lnTo>
                    <a:cubicBezTo>
                      <a:pt x="64968" y="21526"/>
                      <a:pt x="55757" y="18671"/>
                      <a:pt x="46269" y="18119"/>
                    </a:cubicBezTo>
                    <a:lnTo>
                      <a:pt x="46269" y="184"/>
                    </a:lnTo>
                    <a:lnTo>
                      <a:pt x="31070" y="184"/>
                    </a:lnTo>
                    <a:lnTo>
                      <a:pt x="31070" y="18626"/>
                    </a:lnTo>
                    <a:cubicBezTo>
                      <a:pt x="11544" y="21555"/>
                      <a:pt x="2311" y="33222"/>
                      <a:pt x="2311" y="46634"/>
                    </a:cubicBezTo>
                    <a:cubicBezTo>
                      <a:pt x="2311" y="64566"/>
                      <a:pt x="16719" y="70069"/>
                      <a:pt x="31070" y="73727"/>
                    </a:cubicBezTo>
                    <a:lnTo>
                      <a:pt x="31070" y="101495"/>
                    </a:lnTo>
                    <a:cubicBezTo>
                      <a:pt x="22125" y="100322"/>
                      <a:pt x="13638" y="96853"/>
                      <a:pt x="6434" y="91426"/>
                    </a:cubicBezTo>
                    <a:lnTo>
                      <a:pt x="249" y="105304"/>
                    </a:lnTo>
                    <a:cubicBezTo>
                      <a:pt x="9229" y="111926"/>
                      <a:pt x="19932" y="115814"/>
                      <a:pt x="31070" y="116500"/>
                    </a:cubicBezTo>
                    <a:lnTo>
                      <a:pt x="31070" y="134579"/>
                    </a:lnTo>
                    <a:lnTo>
                      <a:pt x="46269" y="134579"/>
                    </a:lnTo>
                    <a:lnTo>
                      <a:pt x="46269" y="116396"/>
                    </a:lnTo>
                    <a:cubicBezTo>
                      <a:pt x="67141" y="113964"/>
                      <a:pt x="77090" y="101990"/>
                      <a:pt x="77090" y="88267"/>
                    </a:cubicBezTo>
                    <a:close/>
                    <a:moveTo>
                      <a:pt x="20043" y="45809"/>
                    </a:moveTo>
                    <a:cubicBezTo>
                      <a:pt x="20043" y="40427"/>
                      <a:pt x="23352" y="35874"/>
                      <a:pt x="31070" y="33862"/>
                    </a:cubicBezTo>
                    <a:lnTo>
                      <a:pt x="31070" y="56905"/>
                    </a:lnTo>
                    <a:cubicBezTo>
                      <a:pt x="24569" y="54660"/>
                      <a:pt x="20043" y="51575"/>
                      <a:pt x="20043" y="45809"/>
                    </a:cubicBezTo>
                    <a:close/>
                    <a:moveTo>
                      <a:pt x="46269" y="101368"/>
                    </a:moveTo>
                    <a:lnTo>
                      <a:pt x="46269" y="77573"/>
                    </a:lnTo>
                    <a:cubicBezTo>
                      <a:pt x="53929" y="79901"/>
                      <a:pt x="59495" y="83030"/>
                      <a:pt x="59495" y="89503"/>
                    </a:cubicBezTo>
                    <a:cubicBezTo>
                      <a:pt x="59495" y="95195"/>
                      <a:pt x="55476" y="99750"/>
                      <a:pt x="46269" y="1013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1" name="Google Shape;721;p39"/>
              <p:cNvGrpSpPr/>
              <p:nvPr/>
            </p:nvGrpSpPr>
            <p:grpSpPr>
              <a:xfrm>
                <a:off x="7811076" y="5311616"/>
                <a:ext cx="267200" cy="31554"/>
                <a:chOff x="7811076" y="5311616"/>
                <a:chExt cx="267200" cy="31554"/>
              </a:xfrm>
            </p:grpSpPr>
            <p:sp>
              <p:nvSpPr>
                <p:cNvPr id="722" name="Google Shape;722;p39"/>
                <p:cNvSpPr/>
                <p:nvPr/>
              </p:nvSpPr>
              <p:spPr>
                <a:xfrm>
                  <a:off x="8046708" y="5311616"/>
                  <a:ext cx="31568" cy="31554"/>
                </a:xfrm>
                <a:custGeom>
                  <a:avLst/>
                  <a:gdLst/>
                  <a:ahLst/>
                  <a:cxnLst/>
                  <a:rect l="l" t="t" r="r" b="b"/>
                  <a:pathLst>
                    <a:path w="31568" h="31554" extrusionOk="0">
                      <a:moveTo>
                        <a:pt x="31818" y="15962"/>
                      </a:moveTo>
                      <a:cubicBezTo>
                        <a:pt x="31818" y="24675"/>
                        <a:pt x="24751" y="31739"/>
                        <a:pt x="16033" y="31739"/>
                      </a:cubicBezTo>
                      <a:cubicBezTo>
                        <a:pt x="7316" y="31739"/>
                        <a:pt x="249" y="24675"/>
                        <a:pt x="249" y="15961"/>
                      </a:cubicBezTo>
                      <a:cubicBezTo>
                        <a:pt x="249" y="7248"/>
                        <a:pt x="7316" y="184"/>
                        <a:pt x="16033" y="184"/>
                      </a:cubicBezTo>
                      <a:cubicBezTo>
                        <a:pt x="24751" y="184"/>
                        <a:pt x="31818" y="7248"/>
                        <a:pt x="31818" y="1596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9"/>
                <p:cNvSpPr/>
                <p:nvPr/>
              </p:nvSpPr>
              <p:spPr>
                <a:xfrm>
                  <a:off x="7811076" y="5311616"/>
                  <a:ext cx="31568" cy="31554"/>
                </a:xfrm>
                <a:custGeom>
                  <a:avLst/>
                  <a:gdLst/>
                  <a:ahLst/>
                  <a:cxnLst/>
                  <a:rect l="l" t="t" r="r" b="b"/>
                  <a:pathLst>
                    <a:path w="31568" h="31554" extrusionOk="0">
                      <a:moveTo>
                        <a:pt x="31818" y="15961"/>
                      </a:moveTo>
                      <a:cubicBezTo>
                        <a:pt x="31818" y="24675"/>
                        <a:pt x="24751" y="31739"/>
                        <a:pt x="16034" y="31739"/>
                      </a:cubicBezTo>
                      <a:cubicBezTo>
                        <a:pt x="7316" y="31739"/>
                        <a:pt x="249" y="24675"/>
                        <a:pt x="249" y="15962"/>
                      </a:cubicBezTo>
                      <a:cubicBezTo>
                        <a:pt x="249" y="7248"/>
                        <a:pt x="7316" y="184"/>
                        <a:pt x="16033" y="184"/>
                      </a:cubicBezTo>
                      <a:cubicBezTo>
                        <a:pt x="24750" y="184"/>
                        <a:pt x="31817" y="7248"/>
                        <a:pt x="31818" y="159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4" name="Google Shape;724;p39"/>
            <p:cNvGrpSpPr/>
            <p:nvPr/>
          </p:nvGrpSpPr>
          <p:grpSpPr>
            <a:xfrm>
              <a:off x="5083561" y="1358329"/>
              <a:ext cx="2303909" cy="2451951"/>
              <a:chOff x="6974497" y="4340709"/>
              <a:chExt cx="1051470" cy="1118985"/>
            </a:xfrm>
          </p:grpSpPr>
          <p:sp>
            <p:nvSpPr>
              <p:cNvPr id="725" name="Google Shape;725;p39"/>
              <p:cNvSpPr/>
              <p:nvPr/>
            </p:nvSpPr>
            <p:spPr>
              <a:xfrm>
                <a:off x="7531949" y="4412099"/>
                <a:ext cx="491948" cy="505671"/>
              </a:xfrm>
              <a:custGeom>
                <a:avLst/>
                <a:gdLst/>
                <a:ahLst/>
                <a:cxnLst/>
                <a:rect l="l" t="t" r="r" b="b"/>
                <a:pathLst>
                  <a:path w="491948" h="505671" extrusionOk="0">
                    <a:moveTo>
                      <a:pt x="26032" y="184"/>
                    </a:moveTo>
                    <a:lnTo>
                      <a:pt x="249" y="293424"/>
                    </a:lnTo>
                    <a:cubicBezTo>
                      <a:pt x="93533" y="306361"/>
                      <a:pt x="169661" y="374526"/>
                      <a:pt x="192752" y="465789"/>
                    </a:cubicBezTo>
                    <a:cubicBezTo>
                      <a:pt x="196092" y="478925"/>
                      <a:pt x="198242" y="492334"/>
                      <a:pt x="199175" y="505855"/>
                    </a:cubicBezTo>
                    <a:lnTo>
                      <a:pt x="492197" y="476969"/>
                    </a:lnTo>
                    <a:cubicBezTo>
                      <a:pt x="490479" y="456845"/>
                      <a:pt x="487578" y="436840"/>
                      <a:pt x="483510" y="417056"/>
                    </a:cubicBezTo>
                    <a:cubicBezTo>
                      <a:pt x="437703" y="193576"/>
                      <a:pt x="252882" y="25159"/>
                      <a:pt x="26032" y="1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9"/>
              <p:cNvSpPr/>
              <p:nvPr/>
            </p:nvSpPr>
            <p:spPr>
              <a:xfrm>
                <a:off x="6974497" y="4502019"/>
                <a:ext cx="399466" cy="858045"/>
              </a:xfrm>
              <a:custGeom>
                <a:avLst/>
                <a:gdLst/>
                <a:ahLst/>
                <a:cxnLst/>
                <a:rect l="l" t="t" r="r" b="b"/>
                <a:pathLst>
                  <a:path w="399466" h="858045" extrusionOk="0">
                    <a:moveTo>
                      <a:pt x="2991" y="379205"/>
                    </a:moveTo>
                    <a:cubicBezTo>
                      <a:pt x="-14975" y="554384"/>
                      <a:pt x="56155" y="726893"/>
                      <a:pt x="192389" y="838548"/>
                    </a:cubicBezTo>
                    <a:cubicBezTo>
                      <a:pt x="200691" y="845369"/>
                      <a:pt x="209196" y="851969"/>
                      <a:pt x="217917" y="858230"/>
                    </a:cubicBezTo>
                    <a:lnTo>
                      <a:pt x="399715" y="626145"/>
                    </a:lnTo>
                    <a:cubicBezTo>
                      <a:pt x="391087" y="620577"/>
                      <a:pt x="382857" y="614415"/>
                      <a:pt x="375087" y="607702"/>
                    </a:cubicBezTo>
                    <a:cubicBezTo>
                      <a:pt x="278264" y="524463"/>
                      <a:pt x="267283" y="378528"/>
                      <a:pt x="350559" y="281748"/>
                    </a:cubicBezTo>
                    <a:cubicBezTo>
                      <a:pt x="363788" y="266373"/>
                      <a:pt x="378985" y="252805"/>
                      <a:pt x="395757" y="241394"/>
                    </a:cubicBezTo>
                    <a:lnTo>
                      <a:pt x="227179" y="184"/>
                    </a:lnTo>
                    <a:cubicBezTo>
                      <a:pt x="100404" y="87498"/>
                      <a:pt x="18427" y="226093"/>
                      <a:pt x="2991" y="3792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9"/>
              <p:cNvSpPr/>
              <p:nvPr/>
            </p:nvSpPr>
            <p:spPr>
              <a:xfrm>
                <a:off x="7166637" y="4828972"/>
                <a:ext cx="859330" cy="630722"/>
              </a:xfrm>
              <a:custGeom>
                <a:avLst/>
                <a:gdLst/>
                <a:ahLst/>
                <a:cxnLst/>
                <a:rect l="l" t="t" r="r" b="b"/>
                <a:pathLst>
                  <a:path w="859330" h="630722" extrusionOk="0">
                    <a:moveTo>
                      <a:pt x="310330" y="335488"/>
                    </a:moveTo>
                    <a:cubicBezTo>
                      <a:pt x="437480" y="348366"/>
                      <a:pt x="550999" y="255776"/>
                      <a:pt x="563882" y="128682"/>
                    </a:cubicBezTo>
                    <a:cubicBezTo>
                      <a:pt x="566591" y="101958"/>
                      <a:pt x="564622" y="74966"/>
                      <a:pt x="558064" y="48917"/>
                    </a:cubicBezTo>
                    <a:lnTo>
                      <a:pt x="848821" y="184"/>
                    </a:lnTo>
                    <a:cubicBezTo>
                      <a:pt x="906978" y="284506"/>
                      <a:pt x="723534" y="562120"/>
                      <a:pt x="439086" y="620252"/>
                    </a:cubicBezTo>
                    <a:cubicBezTo>
                      <a:pt x="283901" y="651967"/>
                      <a:pt x="122681" y="612049"/>
                      <a:pt x="249" y="511596"/>
                    </a:cubicBezTo>
                    <a:lnTo>
                      <a:pt x="182946" y="280749"/>
                    </a:lnTo>
                    <a:cubicBezTo>
                      <a:pt x="218769" y="311651"/>
                      <a:pt x="263248" y="330765"/>
                      <a:pt x="310330" y="3354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9"/>
              <p:cNvSpPr/>
              <p:nvPr/>
            </p:nvSpPr>
            <p:spPr>
              <a:xfrm>
                <a:off x="7186718" y="4340709"/>
                <a:ext cx="351396" cy="338214"/>
              </a:xfrm>
              <a:custGeom>
                <a:avLst/>
                <a:gdLst/>
                <a:ahLst/>
                <a:cxnLst/>
                <a:rect l="l" t="t" r="r" b="b"/>
                <a:pathLst>
                  <a:path w="351396" h="338214" extrusionOk="0">
                    <a:moveTo>
                      <a:pt x="351645" y="2281"/>
                    </a:moveTo>
                    <a:lnTo>
                      <a:pt x="323680" y="295246"/>
                    </a:lnTo>
                    <a:cubicBezTo>
                      <a:pt x="269881" y="290840"/>
                      <a:pt x="216244" y="305486"/>
                      <a:pt x="172159" y="336621"/>
                    </a:cubicBezTo>
                    <a:cubicBezTo>
                      <a:pt x="171324" y="337208"/>
                      <a:pt x="170489" y="337796"/>
                      <a:pt x="169737" y="338399"/>
                    </a:cubicBezTo>
                    <a:lnTo>
                      <a:pt x="249" y="97846"/>
                    </a:lnTo>
                    <a:cubicBezTo>
                      <a:pt x="1050" y="97209"/>
                      <a:pt x="1835" y="96656"/>
                      <a:pt x="2670" y="96068"/>
                    </a:cubicBezTo>
                    <a:cubicBezTo>
                      <a:pt x="104183" y="24419"/>
                      <a:pt x="227873" y="-8823"/>
                      <a:pt x="351645" y="22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39"/>
            <p:cNvGrpSpPr/>
            <p:nvPr/>
          </p:nvGrpSpPr>
          <p:grpSpPr>
            <a:xfrm>
              <a:off x="6308435" y="2688993"/>
              <a:ext cx="1376995" cy="1101429"/>
              <a:chOff x="7533618" y="4948066"/>
              <a:chExt cx="628449" cy="502663"/>
            </a:xfrm>
          </p:grpSpPr>
          <p:sp>
            <p:nvSpPr>
              <p:cNvPr id="730" name="Google Shape;730;p39"/>
              <p:cNvSpPr/>
              <p:nvPr/>
            </p:nvSpPr>
            <p:spPr>
              <a:xfrm>
                <a:off x="7533618" y="4948066"/>
                <a:ext cx="628449" cy="502663"/>
              </a:xfrm>
              <a:custGeom>
                <a:avLst/>
                <a:gdLst/>
                <a:ahLst/>
                <a:cxnLst/>
                <a:rect l="l" t="t" r="r" b="b"/>
                <a:pathLst>
                  <a:path w="628449" h="502663" extrusionOk="0">
                    <a:moveTo>
                      <a:pt x="249" y="287030"/>
                    </a:moveTo>
                    <a:cubicBezTo>
                      <a:pt x="83527" y="226907"/>
                      <a:pt x="490784" y="20074"/>
                      <a:pt x="500834" y="184"/>
                    </a:cubicBezTo>
                    <a:cubicBezTo>
                      <a:pt x="526523" y="46080"/>
                      <a:pt x="620656" y="205176"/>
                      <a:pt x="628698" y="228627"/>
                    </a:cubicBezTo>
                    <a:cubicBezTo>
                      <a:pt x="600205" y="235246"/>
                      <a:pt x="134617" y="488839"/>
                      <a:pt x="130277" y="502277"/>
                    </a:cubicBezTo>
                    <a:cubicBezTo>
                      <a:pt x="125936" y="515715"/>
                      <a:pt x="249" y="287030"/>
                      <a:pt x="249" y="2870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9"/>
              <p:cNvSpPr/>
              <p:nvPr/>
            </p:nvSpPr>
            <p:spPr>
              <a:xfrm>
                <a:off x="7563834" y="5014269"/>
                <a:ext cx="567077" cy="375422"/>
              </a:xfrm>
              <a:custGeom>
                <a:avLst/>
                <a:gdLst/>
                <a:ahLst/>
                <a:cxnLst/>
                <a:rect l="l" t="t" r="r" b="b"/>
                <a:pathLst>
                  <a:path w="567077" h="375422" extrusionOk="0">
                    <a:moveTo>
                      <a:pt x="567327" y="164257"/>
                    </a:moveTo>
                    <a:cubicBezTo>
                      <a:pt x="547350" y="168899"/>
                      <a:pt x="289272" y="308071"/>
                      <a:pt x="173317" y="375607"/>
                    </a:cubicBezTo>
                    <a:cubicBezTo>
                      <a:pt x="172085" y="372920"/>
                      <a:pt x="170731" y="370259"/>
                      <a:pt x="169256" y="367623"/>
                    </a:cubicBezTo>
                    <a:cubicBezTo>
                      <a:pt x="146023" y="326116"/>
                      <a:pt x="101331" y="306934"/>
                      <a:pt x="69436" y="324771"/>
                    </a:cubicBezTo>
                    <a:cubicBezTo>
                      <a:pt x="67305" y="325962"/>
                      <a:pt x="65262" y="327302"/>
                      <a:pt x="63321" y="328783"/>
                    </a:cubicBezTo>
                    <a:cubicBezTo>
                      <a:pt x="32588" y="275791"/>
                      <a:pt x="249" y="216954"/>
                      <a:pt x="249" y="216954"/>
                    </a:cubicBezTo>
                    <a:cubicBezTo>
                      <a:pt x="56113" y="176629"/>
                      <a:pt x="273494" y="63156"/>
                      <a:pt x="385128" y="184"/>
                    </a:cubicBezTo>
                    <a:cubicBezTo>
                      <a:pt x="409311" y="36272"/>
                      <a:pt x="450352" y="51993"/>
                      <a:pt x="480198" y="35302"/>
                    </a:cubicBezTo>
                    <a:cubicBezTo>
                      <a:pt x="484316" y="32999"/>
                      <a:pt x="488099" y="30144"/>
                      <a:pt x="491441" y="26816"/>
                    </a:cubicBezTo>
                    <a:cubicBezTo>
                      <a:pt x="523839" y="82888"/>
                      <a:pt x="562532" y="150282"/>
                      <a:pt x="567327" y="164257"/>
                    </a:cubicBezTo>
                    <a:close/>
                  </a:path>
                </a:pathLst>
              </a:custGeom>
              <a:solidFill>
                <a:srgbClr val="FFFFFF">
                  <a:alpha val="29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9"/>
              <p:cNvSpPr/>
              <p:nvPr/>
            </p:nvSpPr>
            <p:spPr>
              <a:xfrm rot="-1174028">
                <a:off x="7765051" y="5120699"/>
                <a:ext cx="164181" cy="164108"/>
              </a:xfrm>
              <a:custGeom>
                <a:avLst/>
                <a:gdLst/>
                <a:ahLst/>
                <a:cxnLst/>
                <a:rect l="l" t="t" r="r" b="b"/>
                <a:pathLst>
                  <a:path w="164137" h="164064" extrusionOk="0">
                    <a:moveTo>
                      <a:pt x="164386" y="82217"/>
                    </a:moveTo>
                    <a:cubicBezTo>
                      <a:pt x="164386" y="127522"/>
                      <a:pt x="127643" y="164249"/>
                      <a:pt x="82318" y="164249"/>
                    </a:cubicBezTo>
                    <a:cubicBezTo>
                      <a:pt x="36993" y="164249"/>
                      <a:pt x="249" y="127522"/>
                      <a:pt x="249" y="82217"/>
                    </a:cubicBezTo>
                    <a:cubicBezTo>
                      <a:pt x="249" y="36911"/>
                      <a:pt x="36993" y="184"/>
                      <a:pt x="82318" y="184"/>
                    </a:cubicBezTo>
                    <a:cubicBezTo>
                      <a:pt x="127643" y="184"/>
                      <a:pt x="164386" y="36911"/>
                      <a:pt x="164386" y="8221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9"/>
              <p:cNvSpPr/>
              <p:nvPr/>
            </p:nvSpPr>
            <p:spPr>
              <a:xfrm>
                <a:off x="7801876" y="5140287"/>
                <a:ext cx="92371" cy="124704"/>
              </a:xfrm>
              <a:custGeom>
                <a:avLst/>
                <a:gdLst/>
                <a:ahLst/>
                <a:cxnLst/>
                <a:rect l="l" t="t" r="r" b="b"/>
                <a:pathLst>
                  <a:path w="92371" h="124704" extrusionOk="0">
                    <a:moveTo>
                      <a:pt x="89266" y="62011"/>
                    </a:moveTo>
                    <a:cubicBezTo>
                      <a:pt x="80178" y="45775"/>
                      <a:pt x="63866" y="49051"/>
                      <a:pt x="49002" y="53172"/>
                    </a:cubicBezTo>
                    <a:lnTo>
                      <a:pt x="35413" y="28894"/>
                    </a:lnTo>
                    <a:cubicBezTo>
                      <a:pt x="42403" y="26053"/>
                      <a:pt x="49902" y="24679"/>
                      <a:pt x="57445" y="24859"/>
                    </a:cubicBezTo>
                    <a:lnTo>
                      <a:pt x="55585" y="9998"/>
                    </a:lnTo>
                    <a:cubicBezTo>
                      <a:pt x="46087" y="9683"/>
                      <a:pt x="36654" y="11687"/>
                      <a:pt x="28105" y="15836"/>
                    </a:cubicBezTo>
                    <a:lnTo>
                      <a:pt x="19344" y="184"/>
                    </a:lnTo>
                    <a:lnTo>
                      <a:pt x="6079" y="7602"/>
                    </a:lnTo>
                    <a:lnTo>
                      <a:pt x="15087" y="23695"/>
                    </a:lnTo>
                    <a:cubicBezTo>
                      <a:pt x="-522" y="35781"/>
                      <a:pt x="-2880" y="50470"/>
                      <a:pt x="3671" y="62174"/>
                    </a:cubicBezTo>
                    <a:cubicBezTo>
                      <a:pt x="12429" y="77823"/>
                      <a:pt x="27691" y="75595"/>
                      <a:pt x="42003" y="71783"/>
                    </a:cubicBezTo>
                    <a:lnTo>
                      <a:pt x="55566" y="96016"/>
                    </a:lnTo>
                    <a:cubicBezTo>
                      <a:pt x="47188" y="99357"/>
                      <a:pt x="38087" y="100472"/>
                      <a:pt x="29149" y="99252"/>
                    </a:cubicBezTo>
                    <a:lnTo>
                      <a:pt x="30529" y="114382"/>
                    </a:lnTo>
                    <a:cubicBezTo>
                      <a:pt x="41601" y="115778"/>
                      <a:pt x="52840" y="113948"/>
                      <a:pt x="62896" y="109111"/>
                    </a:cubicBezTo>
                    <a:lnTo>
                      <a:pt x="71727" y="124888"/>
                    </a:lnTo>
                    <a:lnTo>
                      <a:pt x="84991" y="117470"/>
                    </a:lnTo>
                    <a:lnTo>
                      <a:pt x="76109" y="101602"/>
                    </a:lnTo>
                    <a:cubicBezTo>
                      <a:pt x="93137" y="89294"/>
                      <a:pt x="95970" y="73989"/>
                      <a:pt x="89266" y="62011"/>
                    </a:cubicBezTo>
                    <a:close/>
                    <a:moveTo>
                      <a:pt x="18743" y="52800"/>
                    </a:moveTo>
                    <a:cubicBezTo>
                      <a:pt x="16114" y="48103"/>
                      <a:pt x="16777" y="42515"/>
                      <a:pt x="22530" y="36993"/>
                    </a:cubicBezTo>
                    <a:lnTo>
                      <a:pt x="33786" y="57103"/>
                    </a:lnTo>
                    <a:cubicBezTo>
                      <a:pt x="27016" y="58316"/>
                      <a:pt x="21559" y="57832"/>
                      <a:pt x="18743" y="52800"/>
                    </a:cubicBezTo>
                    <a:close/>
                    <a:moveTo>
                      <a:pt x="68769" y="88487"/>
                    </a:moveTo>
                    <a:lnTo>
                      <a:pt x="57146" y="67722"/>
                    </a:lnTo>
                    <a:cubicBezTo>
                      <a:pt x="64967" y="66015"/>
                      <a:pt x="71353" y="66029"/>
                      <a:pt x="74515" y="71678"/>
                    </a:cubicBezTo>
                    <a:cubicBezTo>
                      <a:pt x="77296" y="76645"/>
                      <a:pt x="76013" y="82582"/>
                      <a:pt x="68769" y="8848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4" name="Google Shape;734;p39"/>
              <p:cNvGrpSpPr/>
              <p:nvPr/>
            </p:nvGrpSpPr>
            <p:grpSpPr>
              <a:xfrm>
                <a:off x="7728557" y="5129363"/>
                <a:ext cx="237207" cy="146554"/>
                <a:chOff x="7728557" y="5129363"/>
                <a:chExt cx="237207" cy="146554"/>
              </a:xfrm>
            </p:grpSpPr>
            <p:sp>
              <p:nvSpPr>
                <p:cNvPr id="735" name="Google Shape;735;p39"/>
                <p:cNvSpPr/>
                <p:nvPr/>
              </p:nvSpPr>
              <p:spPr>
                <a:xfrm>
                  <a:off x="7934196" y="5129363"/>
                  <a:ext cx="31568" cy="31554"/>
                </a:xfrm>
                <a:custGeom>
                  <a:avLst/>
                  <a:gdLst/>
                  <a:ahLst/>
                  <a:cxnLst/>
                  <a:rect l="l" t="t" r="r" b="b"/>
                  <a:pathLst>
                    <a:path w="31568" h="31554" extrusionOk="0">
                      <a:moveTo>
                        <a:pt x="31568" y="15777"/>
                      </a:moveTo>
                      <a:cubicBezTo>
                        <a:pt x="31568" y="24491"/>
                        <a:pt x="24502" y="31555"/>
                        <a:pt x="15784" y="31555"/>
                      </a:cubicBezTo>
                      <a:cubicBezTo>
                        <a:pt x="7067" y="31555"/>
                        <a:pt x="-1" y="24491"/>
                        <a:pt x="-1" y="15777"/>
                      </a:cubicBezTo>
                      <a:cubicBezTo>
                        <a:pt x="-1" y="7064"/>
                        <a:pt x="7066" y="0"/>
                        <a:pt x="15784" y="0"/>
                      </a:cubicBezTo>
                      <a:cubicBezTo>
                        <a:pt x="24501" y="0"/>
                        <a:pt x="31568" y="7063"/>
                        <a:pt x="31568" y="157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9"/>
                <p:cNvSpPr/>
                <p:nvPr/>
              </p:nvSpPr>
              <p:spPr>
                <a:xfrm>
                  <a:off x="7728557" y="5244358"/>
                  <a:ext cx="31573" cy="31559"/>
                </a:xfrm>
                <a:custGeom>
                  <a:avLst/>
                  <a:gdLst/>
                  <a:ahLst/>
                  <a:cxnLst/>
                  <a:rect l="l" t="t" r="r" b="b"/>
                  <a:pathLst>
                    <a:path w="31573" h="31559" extrusionOk="0">
                      <a:moveTo>
                        <a:pt x="29811" y="8261"/>
                      </a:moveTo>
                      <a:cubicBezTo>
                        <a:pt x="34067" y="15865"/>
                        <a:pt x="31350" y="25478"/>
                        <a:pt x="23743" y="29733"/>
                      </a:cubicBezTo>
                      <a:cubicBezTo>
                        <a:pt x="16135" y="33987"/>
                        <a:pt x="6517" y="31271"/>
                        <a:pt x="2261" y="23667"/>
                      </a:cubicBezTo>
                      <a:cubicBezTo>
                        <a:pt x="-1995" y="16063"/>
                        <a:pt x="722" y="6450"/>
                        <a:pt x="8329" y="2195"/>
                      </a:cubicBezTo>
                      <a:cubicBezTo>
                        <a:pt x="15937" y="-2059"/>
                        <a:pt x="25554" y="656"/>
                        <a:pt x="29810" y="8260"/>
                      </a:cubicBezTo>
                      <a:cubicBezTo>
                        <a:pt x="29810" y="8260"/>
                        <a:pt x="29811" y="8260"/>
                        <a:pt x="29811" y="82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37" name="Google Shape;737;p39"/>
            <p:cNvGrpSpPr/>
            <p:nvPr/>
          </p:nvGrpSpPr>
          <p:grpSpPr>
            <a:xfrm>
              <a:off x="6492104" y="3492521"/>
              <a:ext cx="502652" cy="331104"/>
              <a:chOff x="5001278" y="4119044"/>
              <a:chExt cx="1082152" cy="712694"/>
            </a:xfrm>
          </p:grpSpPr>
          <p:grpSp>
            <p:nvGrpSpPr>
              <p:cNvPr id="738" name="Google Shape;738;p39"/>
              <p:cNvGrpSpPr/>
              <p:nvPr/>
            </p:nvGrpSpPr>
            <p:grpSpPr>
              <a:xfrm>
                <a:off x="5071681" y="4687425"/>
                <a:ext cx="971753" cy="144313"/>
                <a:chOff x="6979691" y="5407002"/>
                <a:chExt cx="391268" cy="58104"/>
              </a:xfrm>
            </p:grpSpPr>
            <p:sp>
              <p:nvSpPr>
                <p:cNvPr id="739" name="Google Shape;739;p39"/>
                <p:cNvSpPr/>
                <p:nvPr/>
              </p:nvSpPr>
              <p:spPr>
                <a:xfrm>
                  <a:off x="7240198"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9"/>
                <p:cNvSpPr/>
                <p:nvPr/>
              </p:nvSpPr>
              <p:spPr>
                <a:xfrm>
                  <a:off x="7110452" y="5408616"/>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9"/>
                <p:cNvSpPr/>
                <p:nvPr/>
              </p:nvSpPr>
              <p:spPr>
                <a:xfrm>
                  <a:off x="6980707"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9"/>
                <p:cNvSpPr/>
                <p:nvPr/>
              </p:nvSpPr>
              <p:spPr>
                <a:xfrm>
                  <a:off x="6979691" y="5407002"/>
                  <a:ext cx="391268" cy="58104"/>
                </a:xfrm>
                <a:custGeom>
                  <a:avLst/>
                  <a:gdLst/>
                  <a:ahLst/>
                  <a:cxnLst/>
                  <a:rect l="l" t="t" r="r" b="b"/>
                  <a:pathLst>
                    <a:path w="391268" h="58104" extrusionOk="0">
                      <a:moveTo>
                        <a:pt x="391518" y="58288"/>
                      </a:moveTo>
                      <a:lnTo>
                        <a:pt x="249" y="58288"/>
                      </a:lnTo>
                      <a:lnTo>
                        <a:pt x="249" y="184"/>
                      </a:lnTo>
                      <a:lnTo>
                        <a:pt x="391518" y="184"/>
                      </a:lnTo>
                      <a:close/>
                      <a:moveTo>
                        <a:pt x="2281" y="55063"/>
                      </a:moveTo>
                      <a:lnTo>
                        <a:pt x="389485" y="55063"/>
                      </a:lnTo>
                      <a:lnTo>
                        <a:pt x="389485" y="3410"/>
                      </a:lnTo>
                      <a:lnTo>
                        <a:pt x="2281"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3" name="Google Shape;743;p39"/>
              <p:cNvGrpSpPr/>
              <p:nvPr/>
            </p:nvGrpSpPr>
            <p:grpSpPr>
              <a:xfrm>
                <a:off x="5001278" y="4542997"/>
                <a:ext cx="971756" cy="144315"/>
                <a:chOff x="6951344" y="5348069"/>
                <a:chExt cx="391269" cy="58105"/>
              </a:xfrm>
            </p:grpSpPr>
            <p:sp>
              <p:nvSpPr>
                <p:cNvPr id="744" name="Google Shape;744;p39"/>
                <p:cNvSpPr/>
                <p:nvPr/>
              </p:nvSpPr>
              <p:spPr>
                <a:xfrm>
                  <a:off x="7211851" y="5349683"/>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9"/>
                <p:cNvSpPr/>
                <p:nvPr/>
              </p:nvSpPr>
              <p:spPr>
                <a:xfrm>
                  <a:off x="7082106"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9"/>
                <p:cNvSpPr/>
                <p:nvPr/>
              </p:nvSpPr>
              <p:spPr>
                <a:xfrm>
                  <a:off x="6952361"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9"/>
                <p:cNvSpPr/>
                <p:nvPr/>
              </p:nvSpPr>
              <p:spPr>
                <a:xfrm>
                  <a:off x="6951344" y="5348069"/>
                  <a:ext cx="391269" cy="58105"/>
                </a:xfrm>
                <a:custGeom>
                  <a:avLst/>
                  <a:gdLst/>
                  <a:ahLst/>
                  <a:cxnLst/>
                  <a:rect l="l" t="t" r="r" b="b"/>
                  <a:pathLst>
                    <a:path w="391269" h="58105" extrusionOk="0">
                      <a:moveTo>
                        <a:pt x="391518" y="58289"/>
                      </a:moveTo>
                      <a:lnTo>
                        <a:pt x="249" y="58289"/>
                      </a:lnTo>
                      <a:lnTo>
                        <a:pt x="249" y="184"/>
                      </a:lnTo>
                      <a:lnTo>
                        <a:pt x="391518"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8" name="Google Shape;748;p39"/>
              <p:cNvGrpSpPr/>
              <p:nvPr/>
            </p:nvGrpSpPr>
            <p:grpSpPr>
              <a:xfrm>
                <a:off x="5111674" y="4402861"/>
                <a:ext cx="971756" cy="144313"/>
                <a:chOff x="6995794" y="5290864"/>
                <a:chExt cx="391269" cy="58104"/>
              </a:xfrm>
            </p:grpSpPr>
            <p:sp>
              <p:nvSpPr>
                <p:cNvPr id="749" name="Google Shape;749;p39"/>
                <p:cNvSpPr/>
                <p:nvPr/>
              </p:nvSpPr>
              <p:spPr>
                <a:xfrm>
                  <a:off x="7256302" y="5292477"/>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9"/>
                <p:cNvSpPr/>
                <p:nvPr/>
              </p:nvSpPr>
              <p:spPr>
                <a:xfrm>
                  <a:off x="7126556"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9"/>
                <p:cNvSpPr/>
                <p:nvPr/>
              </p:nvSpPr>
              <p:spPr>
                <a:xfrm>
                  <a:off x="6996811"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9"/>
                <p:cNvSpPr/>
                <p:nvPr/>
              </p:nvSpPr>
              <p:spPr>
                <a:xfrm>
                  <a:off x="6995794" y="5290864"/>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6" y="55063"/>
                      </a:lnTo>
                      <a:lnTo>
                        <a:pt x="389486" y="3409"/>
                      </a:lnTo>
                      <a:lnTo>
                        <a:pt x="2282" y="340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3" name="Google Shape;753;p39"/>
              <p:cNvGrpSpPr/>
              <p:nvPr/>
            </p:nvGrpSpPr>
            <p:grpSpPr>
              <a:xfrm>
                <a:off x="5039804" y="4260670"/>
                <a:ext cx="971756" cy="144313"/>
                <a:chOff x="6966856" y="5232049"/>
                <a:chExt cx="391269" cy="58104"/>
              </a:xfrm>
            </p:grpSpPr>
            <p:sp>
              <p:nvSpPr>
                <p:cNvPr id="754" name="Google Shape;754;p39"/>
                <p:cNvSpPr/>
                <p:nvPr/>
              </p:nvSpPr>
              <p:spPr>
                <a:xfrm>
                  <a:off x="7227363"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9"/>
                <p:cNvSpPr/>
                <p:nvPr/>
              </p:nvSpPr>
              <p:spPr>
                <a:xfrm>
                  <a:off x="7097617"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9"/>
                <p:cNvSpPr/>
                <p:nvPr/>
              </p:nvSpPr>
              <p:spPr>
                <a:xfrm>
                  <a:off x="6967872" y="5233662"/>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9"/>
                <p:cNvSpPr/>
                <p:nvPr/>
              </p:nvSpPr>
              <p:spPr>
                <a:xfrm>
                  <a:off x="6966856" y="5232049"/>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5" y="55063"/>
                      </a:lnTo>
                      <a:lnTo>
                        <a:pt x="389485"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39"/>
              <p:cNvGrpSpPr/>
              <p:nvPr/>
            </p:nvGrpSpPr>
            <p:grpSpPr>
              <a:xfrm>
                <a:off x="5072508" y="4119044"/>
                <a:ext cx="971756" cy="144313"/>
                <a:chOff x="6980024" y="5176592"/>
                <a:chExt cx="391269" cy="58104"/>
              </a:xfrm>
            </p:grpSpPr>
            <p:sp>
              <p:nvSpPr>
                <p:cNvPr id="759" name="Google Shape;759;p39"/>
                <p:cNvSpPr/>
                <p:nvPr/>
              </p:nvSpPr>
              <p:spPr>
                <a:xfrm>
                  <a:off x="7240532"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9"/>
                <p:cNvSpPr/>
                <p:nvPr/>
              </p:nvSpPr>
              <p:spPr>
                <a:xfrm>
                  <a:off x="7110786" y="5178205"/>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9"/>
                <p:cNvSpPr/>
                <p:nvPr/>
              </p:nvSpPr>
              <p:spPr>
                <a:xfrm>
                  <a:off x="6981040"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9"/>
                <p:cNvSpPr/>
                <p:nvPr/>
              </p:nvSpPr>
              <p:spPr>
                <a:xfrm>
                  <a:off x="6980024" y="5176592"/>
                  <a:ext cx="391269" cy="58104"/>
                </a:xfrm>
                <a:custGeom>
                  <a:avLst/>
                  <a:gdLst/>
                  <a:ahLst/>
                  <a:cxnLst/>
                  <a:rect l="l" t="t" r="r" b="b"/>
                  <a:pathLst>
                    <a:path w="391269" h="58104" extrusionOk="0">
                      <a:moveTo>
                        <a:pt x="391519" y="58289"/>
                      </a:moveTo>
                      <a:lnTo>
                        <a:pt x="249" y="58289"/>
                      </a:lnTo>
                      <a:lnTo>
                        <a:pt x="249" y="184"/>
                      </a:lnTo>
                      <a:lnTo>
                        <a:pt x="391519"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3" name="Google Shape;763;p39"/>
              <p:cNvSpPr/>
              <p:nvPr/>
            </p:nvSpPr>
            <p:spPr>
              <a:xfrm>
                <a:off x="5718676"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9"/>
              <p:cNvSpPr/>
              <p:nvPr/>
            </p:nvSpPr>
            <p:spPr>
              <a:xfrm>
                <a:off x="5074204"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9"/>
              <p:cNvSpPr/>
              <p:nvPr/>
            </p:nvSpPr>
            <p:spPr>
              <a:xfrm>
                <a:off x="5648274" y="454700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9"/>
              <p:cNvSpPr/>
              <p:nvPr/>
            </p:nvSpPr>
            <p:spPr>
              <a:xfrm>
                <a:off x="5003804" y="454700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9"/>
              <p:cNvSpPr/>
              <p:nvPr/>
            </p:nvSpPr>
            <p:spPr>
              <a:xfrm>
                <a:off x="5758672" y="4406867"/>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9"/>
              <p:cNvSpPr/>
              <p:nvPr/>
            </p:nvSpPr>
            <p:spPr>
              <a:xfrm>
                <a:off x="5114200" y="4406867"/>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9"/>
              <p:cNvSpPr/>
              <p:nvPr/>
            </p:nvSpPr>
            <p:spPr>
              <a:xfrm>
                <a:off x="5686799" y="426467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9"/>
              <p:cNvSpPr/>
              <p:nvPr/>
            </p:nvSpPr>
            <p:spPr>
              <a:xfrm>
                <a:off x="5042327" y="426467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9"/>
              <p:cNvSpPr/>
              <p:nvPr/>
            </p:nvSpPr>
            <p:spPr>
              <a:xfrm>
                <a:off x="5719506"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9"/>
              <p:cNvSpPr/>
              <p:nvPr/>
            </p:nvSpPr>
            <p:spPr>
              <a:xfrm>
                <a:off x="5075031"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3" name="Google Shape;773;p39"/>
            <p:cNvGrpSpPr/>
            <p:nvPr/>
          </p:nvGrpSpPr>
          <p:grpSpPr>
            <a:xfrm>
              <a:off x="5613373" y="2542580"/>
              <a:ext cx="981939" cy="1279409"/>
              <a:chOff x="7216398" y="4881221"/>
              <a:chExt cx="448149" cy="583885"/>
            </a:xfrm>
          </p:grpSpPr>
          <p:sp>
            <p:nvSpPr>
              <p:cNvPr id="774" name="Google Shape;774;p39"/>
              <p:cNvSpPr/>
              <p:nvPr/>
            </p:nvSpPr>
            <p:spPr>
              <a:xfrm>
                <a:off x="7216398" y="4881221"/>
                <a:ext cx="448149" cy="583885"/>
              </a:xfrm>
              <a:custGeom>
                <a:avLst/>
                <a:gdLst/>
                <a:ahLst/>
                <a:cxnLst/>
                <a:rect l="l" t="t" r="r" b="b"/>
                <a:pathLst>
                  <a:path w="448149" h="583885" extrusionOk="0">
                    <a:moveTo>
                      <a:pt x="410765" y="184"/>
                    </a:moveTo>
                    <a:lnTo>
                      <a:pt x="34944" y="2080"/>
                    </a:lnTo>
                    <a:cubicBezTo>
                      <a:pt x="15267" y="2615"/>
                      <a:pt x="-255" y="18983"/>
                      <a:pt x="262" y="38652"/>
                    </a:cubicBezTo>
                    <a:lnTo>
                      <a:pt x="2833" y="547850"/>
                    </a:lnTo>
                    <a:cubicBezTo>
                      <a:pt x="2514" y="567523"/>
                      <a:pt x="18202" y="583734"/>
                      <a:pt x="37883" y="584070"/>
                    </a:cubicBezTo>
                    <a:lnTo>
                      <a:pt x="413703" y="582174"/>
                    </a:lnTo>
                    <a:cubicBezTo>
                      <a:pt x="433380" y="581639"/>
                      <a:pt x="448903" y="565271"/>
                      <a:pt x="448386" y="545603"/>
                    </a:cubicBezTo>
                    <a:lnTo>
                      <a:pt x="445815" y="36404"/>
                    </a:lnTo>
                    <a:cubicBezTo>
                      <a:pt x="446133" y="16731"/>
                      <a:pt x="430446" y="520"/>
                      <a:pt x="410765" y="1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9"/>
              <p:cNvSpPr/>
              <p:nvPr/>
            </p:nvSpPr>
            <p:spPr>
              <a:xfrm>
                <a:off x="7229973" y="4904033"/>
                <a:ext cx="379042" cy="523033"/>
              </a:xfrm>
              <a:custGeom>
                <a:avLst/>
                <a:gdLst/>
                <a:ahLst/>
                <a:cxnLst/>
                <a:rect l="l" t="t" r="r" b="b"/>
                <a:pathLst>
                  <a:path w="379042" h="523033" extrusionOk="0">
                    <a:moveTo>
                      <a:pt x="20858" y="2856"/>
                    </a:moveTo>
                    <a:cubicBezTo>
                      <a:pt x="9066" y="12818"/>
                      <a:pt x="-21188" y="442554"/>
                      <a:pt x="25269" y="496044"/>
                    </a:cubicBezTo>
                    <a:cubicBezTo>
                      <a:pt x="78121" y="556898"/>
                      <a:pt x="379460" y="501309"/>
                      <a:pt x="379292" y="467309"/>
                    </a:cubicBezTo>
                    <a:cubicBezTo>
                      <a:pt x="378675" y="343183"/>
                      <a:pt x="122695" y="438752"/>
                      <a:pt x="103892" y="344569"/>
                    </a:cubicBezTo>
                    <a:cubicBezTo>
                      <a:pt x="85088" y="250387"/>
                      <a:pt x="59829" y="-30068"/>
                      <a:pt x="20858" y="2856"/>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9"/>
              <p:cNvSpPr/>
              <p:nvPr/>
            </p:nvSpPr>
            <p:spPr>
              <a:xfrm>
                <a:off x="7219414" y="5432207"/>
                <a:ext cx="444744" cy="32899"/>
              </a:xfrm>
              <a:custGeom>
                <a:avLst/>
                <a:gdLst/>
                <a:ahLst/>
                <a:cxnLst/>
                <a:rect l="l" t="t" r="r" b="b"/>
                <a:pathLst>
                  <a:path w="444744" h="32899" extrusionOk="0">
                    <a:moveTo>
                      <a:pt x="444994" y="184"/>
                    </a:moveTo>
                    <a:cubicBezTo>
                      <a:pt x="442834" y="17593"/>
                      <a:pt x="428234" y="30788"/>
                      <a:pt x="410689" y="31188"/>
                    </a:cubicBezTo>
                    <a:lnTo>
                      <a:pt x="34865" y="33084"/>
                    </a:lnTo>
                    <a:cubicBezTo>
                      <a:pt x="17317" y="32861"/>
                      <a:pt x="2584" y="19814"/>
                      <a:pt x="249" y="2427"/>
                    </a:cubicBezTo>
                    <a:cubicBezTo>
                      <a:pt x="4190" y="6049"/>
                      <a:pt x="9353" y="8050"/>
                      <a:pt x="14706" y="8033"/>
                    </a:cubicBezTo>
                    <a:lnTo>
                      <a:pt x="430594" y="5935"/>
                    </a:lnTo>
                    <a:cubicBezTo>
                      <a:pt x="435947" y="5899"/>
                      <a:pt x="441089" y="3845"/>
                      <a:pt x="444994" y="185"/>
                    </a:cubicBez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9"/>
              <p:cNvSpPr/>
              <p:nvPr/>
            </p:nvSpPr>
            <p:spPr>
              <a:xfrm rot="-17189">
                <a:off x="7255783" y="4930905"/>
                <a:ext cx="367290" cy="70460"/>
              </a:xfrm>
              <a:custGeom>
                <a:avLst/>
                <a:gdLst/>
                <a:ahLst/>
                <a:cxnLst/>
                <a:rect l="l" t="t" r="r" b="b"/>
                <a:pathLst>
                  <a:path w="367285" h="70459" extrusionOk="0">
                    <a:moveTo>
                      <a:pt x="20691" y="184"/>
                    </a:moveTo>
                    <a:lnTo>
                      <a:pt x="347093" y="184"/>
                    </a:lnTo>
                    <a:cubicBezTo>
                      <a:pt x="358382" y="184"/>
                      <a:pt x="367535" y="9332"/>
                      <a:pt x="367535" y="20617"/>
                    </a:cubicBezTo>
                    <a:lnTo>
                      <a:pt x="367535" y="50211"/>
                    </a:lnTo>
                    <a:cubicBezTo>
                      <a:pt x="367535" y="61495"/>
                      <a:pt x="358382" y="70643"/>
                      <a:pt x="347093" y="70643"/>
                    </a:cubicBezTo>
                    <a:lnTo>
                      <a:pt x="20691" y="70644"/>
                    </a:lnTo>
                    <a:cubicBezTo>
                      <a:pt x="9401" y="70644"/>
                      <a:pt x="249" y="61495"/>
                      <a:pt x="249" y="50211"/>
                    </a:cubicBezTo>
                    <a:lnTo>
                      <a:pt x="250" y="20617"/>
                    </a:lnTo>
                    <a:cubicBezTo>
                      <a:pt x="250" y="9332"/>
                      <a:pt x="9402" y="184"/>
                      <a:pt x="20692" y="18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8" name="Google Shape;778;p39"/>
              <p:cNvGrpSpPr/>
              <p:nvPr/>
            </p:nvGrpSpPr>
            <p:grpSpPr>
              <a:xfrm>
                <a:off x="7257715" y="5039386"/>
                <a:ext cx="265972" cy="350327"/>
                <a:chOff x="7257715" y="5039386"/>
                <a:chExt cx="265972" cy="350327"/>
              </a:xfrm>
            </p:grpSpPr>
            <p:grpSp>
              <p:nvGrpSpPr>
                <p:cNvPr id="779" name="Google Shape;779;p39"/>
                <p:cNvGrpSpPr/>
                <p:nvPr/>
              </p:nvGrpSpPr>
              <p:grpSpPr>
                <a:xfrm>
                  <a:off x="7257715" y="5039386"/>
                  <a:ext cx="265972" cy="350253"/>
                  <a:chOff x="7257715" y="5039386"/>
                  <a:chExt cx="265972" cy="350253"/>
                </a:xfrm>
              </p:grpSpPr>
              <p:sp>
                <p:nvSpPr>
                  <p:cNvPr id="780" name="Google Shape;780;p39"/>
                  <p:cNvSpPr/>
                  <p:nvPr/>
                </p:nvSpPr>
                <p:spPr>
                  <a:xfrm>
                    <a:off x="7257925" y="5039386"/>
                    <a:ext cx="68260" cy="74255"/>
                  </a:xfrm>
                  <a:custGeom>
                    <a:avLst/>
                    <a:gdLst/>
                    <a:ahLst/>
                    <a:cxnLst/>
                    <a:rect l="l" t="t" r="r" b="b"/>
                    <a:pathLst>
                      <a:path w="68260" h="74255" extrusionOk="0">
                        <a:moveTo>
                          <a:pt x="2896" y="6290"/>
                        </a:moveTo>
                        <a:cubicBezTo>
                          <a:pt x="5881" y="-3520"/>
                          <a:pt x="56935" y="452"/>
                          <a:pt x="63135" y="4676"/>
                        </a:cubicBezTo>
                        <a:cubicBezTo>
                          <a:pt x="71673" y="10493"/>
                          <a:pt x="68353" y="69008"/>
                          <a:pt x="64667" y="71496"/>
                        </a:cubicBezTo>
                        <a:cubicBezTo>
                          <a:pt x="60980" y="73983"/>
                          <a:pt x="3478" y="77674"/>
                          <a:pt x="2347" y="68958"/>
                        </a:cubicBezTo>
                        <a:cubicBezTo>
                          <a:pt x="1217" y="60242"/>
                          <a:pt x="-2030" y="22473"/>
                          <a:pt x="2896" y="62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9"/>
                  <p:cNvSpPr/>
                  <p:nvPr/>
                </p:nvSpPr>
                <p:spPr>
                  <a:xfrm>
                    <a:off x="7356676" y="5039460"/>
                    <a:ext cx="68259" cy="74255"/>
                  </a:xfrm>
                  <a:custGeom>
                    <a:avLst/>
                    <a:gdLst/>
                    <a:ahLst/>
                    <a:cxnLst/>
                    <a:rect l="l" t="t" r="r" b="b"/>
                    <a:pathLst>
                      <a:path w="68259" h="74255" extrusionOk="0">
                        <a:moveTo>
                          <a:pt x="2896" y="6291"/>
                        </a:moveTo>
                        <a:cubicBezTo>
                          <a:pt x="5882" y="-3520"/>
                          <a:pt x="56934" y="452"/>
                          <a:pt x="63135" y="4676"/>
                        </a:cubicBezTo>
                        <a:cubicBezTo>
                          <a:pt x="71673" y="10493"/>
                          <a:pt x="68353" y="69008"/>
                          <a:pt x="64666" y="71496"/>
                        </a:cubicBezTo>
                        <a:cubicBezTo>
                          <a:pt x="60980"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9"/>
                  <p:cNvSpPr/>
                  <p:nvPr/>
                </p:nvSpPr>
                <p:spPr>
                  <a:xfrm>
                    <a:off x="7455427" y="5039535"/>
                    <a:ext cx="68260" cy="74255"/>
                  </a:xfrm>
                  <a:custGeom>
                    <a:avLst/>
                    <a:gdLst/>
                    <a:ahLst/>
                    <a:cxnLst/>
                    <a:rect l="l" t="t" r="r" b="b"/>
                    <a:pathLst>
                      <a:path w="68260" h="74255" extrusionOk="0">
                        <a:moveTo>
                          <a:pt x="2895" y="6291"/>
                        </a:moveTo>
                        <a:cubicBezTo>
                          <a:pt x="5881" y="-3520"/>
                          <a:pt x="56934" y="452"/>
                          <a:pt x="63135" y="4676"/>
                        </a:cubicBezTo>
                        <a:cubicBezTo>
                          <a:pt x="71673" y="10493"/>
                          <a:pt x="68353" y="69008"/>
                          <a:pt x="64667" y="71496"/>
                        </a:cubicBezTo>
                        <a:cubicBezTo>
                          <a:pt x="60980" y="73983"/>
                          <a:pt x="3478" y="77675"/>
                          <a:pt x="2347" y="68959"/>
                        </a:cubicBezTo>
                        <a:cubicBezTo>
                          <a:pt x="1216" y="60242"/>
                          <a:pt x="-2029" y="22473"/>
                          <a:pt x="2895"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9"/>
                  <p:cNvSpPr/>
                  <p:nvPr/>
                </p:nvSpPr>
                <p:spPr>
                  <a:xfrm>
                    <a:off x="7257855" y="5131385"/>
                    <a:ext cx="68260" cy="74255"/>
                  </a:xfrm>
                  <a:custGeom>
                    <a:avLst/>
                    <a:gdLst/>
                    <a:ahLst/>
                    <a:cxnLst/>
                    <a:rect l="l" t="t" r="r" b="b"/>
                    <a:pathLst>
                      <a:path w="68260" h="74255" extrusionOk="0">
                        <a:moveTo>
                          <a:pt x="2896" y="6291"/>
                        </a:moveTo>
                        <a:cubicBezTo>
                          <a:pt x="5882" y="-3520"/>
                          <a:pt x="56935" y="452"/>
                          <a:pt x="63135" y="4676"/>
                        </a:cubicBezTo>
                        <a:cubicBezTo>
                          <a:pt x="71673" y="10493"/>
                          <a:pt x="68354" y="69008"/>
                          <a:pt x="64666" y="71496"/>
                        </a:cubicBezTo>
                        <a:cubicBezTo>
                          <a:pt x="60980" y="73983"/>
                          <a:pt x="3478" y="77675"/>
                          <a:pt x="2347" y="68959"/>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9"/>
                  <p:cNvSpPr/>
                  <p:nvPr/>
                </p:nvSpPr>
                <p:spPr>
                  <a:xfrm>
                    <a:off x="7356606" y="5131460"/>
                    <a:ext cx="68259" cy="74255"/>
                  </a:xfrm>
                  <a:custGeom>
                    <a:avLst/>
                    <a:gdLst/>
                    <a:ahLst/>
                    <a:cxnLst/>
                    <a:rect l="l" t="t" r="r" b="b"/>
                    <a:pathLst>
                      <a:path w="68259" h="74255" extrusionOk="0">
                        <a:moveTo>
                          <a:pt x="2895" y="6291"/>
                        </a:moveTo>
                        <a:cubicBezTo>
                          <a:pt x="5881" y="-3520"/>
                          <a:pt x="56934" y="452"/>
                          <a:pt x="63135" y="4676"/>
                        </a:cubicBezTo>
                        <a:cubicBezTo>
                          <a:pt x="71673" y="10493"/>
                          <a:pt x="68353" y="69008"/>
                          <a:pt x="64667" y="71496"/>
                        </a:cubicBezTo>
                        <a:cubicBezTo>
                          <a:pt x="60980" y="73983"/>
                          <a:pt x="3477" y="77674"/>
                          <a:pt x="2347" y="68958"/>
                        </a:cubicBezTo>
                        <a:cubicBezTo>
                          <a:pt x="1217" y="60242"/>
                          <a:pt x="-2030" y="22472"/>
                          <a:pt x="2895"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9"/>
                  <p:cNvSpPr/>
                  <p:nvPr/>
                </p:nvSpPr>
                <p:spPr>
                  <a:xfrm>
                    <a:off x="7455357" y="5131535"/>
                    <a:ext cx="68260" cy="74255"/>
                  </a:xfrm>
                  <a:custGeom>
                    <a:avLst/>
                    <a:gdLst/>
                    <a:ahLst/>
                    <a:cxnLst/>
                    <a:rect l="l" t="t" r="r" b="b"/>
                    <a:pathLst>
                      <a:path w="68260" h="74255" extrusionOk="0">
                        <a:moveTo>
                          <a:pt x="2896" y="6291"/>
                        </a:moveTo>
                        <a:cubicBezTo>
                          <a:pt x="5881" y="-3520"/>
                          <a:pt x="56934" y="452"/>
                          <a:pt x="63135" y="4676"/>
                        </a:cubicBezTo>
                        <a:cubicBezTo>
                          <a:pt x="71673" y="10493"/>
                          <a:pt x="68354" y="69009"/>
                          <a:pt x="64667" y="71496"/>
                        </a:cubicBezTo>
                        <a:cubicBezTo>
                          <a:pt x="60981"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9"/>
                  <p:cNvSpPr/>
                  <p:nvPr/>
                </p:nvSpPr>
                <p:spPr>
                  <a:xfrm>
                    <a:off x="7257785" y="5223384"/>
                    <a:ext cx="68260" cy="74255"/>
                  </a:xfrm>
                  <a:custGeom>
                    <a:avLst/>
                    <a:gdLst/>
                    <a:ahLst/>
                    <a:cxnLst/>
                    <a:rect l="l" t="t" r="r" b="b"/>
                    <a:pathLst>
                      <a:path w="68260" h="74255" extrusionOk="0">
                        <a:moveTo>
                          <a:pt x="2895" y="6291"/>
                        </a:moveTo>
                        <a:cubicBezTo>
                          <a:pt x="5881" y="-3520"/>
                          <a:pt x="56934" y="452"/>
                          <a:pt x="63135" y="4676"/>
                        </a:cubicBezTo>
                        <a:cubicBezTo>
                          <a:pt x="71673" y="10493"/>
                          <a:pt x="68353" y="69008"/>
                          <a:pt x="64667" y="71496"/>
                        </a:cubicBezTo>
                        <a:cubicBezTo>
                          <a:pt x="60980" y="73983"/>
                          <a:pt x="3478" y="77674"/>
                          <a:pt x="2347" y="68958"/>
                        </a:cubicBezTo>
                        <a:cubicBezTo>
                          <a:pt x="1216" y="60242"/>
                          <a:pt x="-2029" y="22472"/>
                          <a:pt x="2895"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9"/>
                  <p:cNvSpPr/>
                  <p:nvPr/>
                </p:nvSpPr>
                <p:spPr>
                  <a:xfrm>
                    <a:off x="7356536" y="5223459"/>
                    <a:ext cx="68260" cy="74255"/>
                  </a:xfrm>
                  <a:custGeom>
                    <a:avLst/>
                    <a:gdLst/>
                    <a:ahLst/>
                    <a:cxnLst/>
                    <a:rect l="l" t="t" r="r" b="b"/>
                    <a:pathLst>
                      <a:path w="68260" h="74255" extrusionOk="0">
                        <a:moveTo>
                          <a:pt x="2896" y="6291"/>
                        </a:moveTo>
                        <a:cubicBezTo>
                          <a:pt x="5881" y="-3520"/>
                          <a:pt x="56934" y="452"/>
                          <a:pt x="63135" y="4676"/>
                        </a:cubicBezTo>
                        <a:cubicBezTo>
                          <a:pt x="71673" y="10493"/>
                          <a:pt x="68353" y="69009"/>
                          <a:pt x="64667" y="71496"/>
                        </a:cubicBezTo>
                        <a:cubicBezTo>
                          <a:pt x="60980" y="73982"/>
                          <a:pt x="3477" y="77675"/>
                          <a:pt x="2347" y="68958"/>
                        </a:cubicBezTo>
                        <a:cubicBezTo>
                          <a:pt x="1217" y="60242"/>
                          <a:pt x="-2030" y="22472"/>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9"/>
                  <p:cNvSpPr/>
                  <p:nvPr/>
                </p:nvSpPr>
                <p:spPr>
                  <a:xfrm>
                    <a:off x="7455288" y="5223534"/>
                    <a:ext cx="68259" cy="74255"/>
                  </a:xfrm>
                  <a:custGeom>
                    <a:avLst/>
                    <a:gdLst/>
                    <a:ahLst/>
                    <a:cxnLst/>
                    <a:rect l="l" t="t" r="r" b="b"/>
                    <a:pathLst>
                      <a:path w="68259" h="74255" extrusionOk="0">
                        <a:moveTo>
                          <a:pt x="2896" y="6291"/>
                        </a:moveTo>
                        <a:cubicBezTo>
                          <a:pt x="5882" y="-3520"/>
                          <a:pt x="56935" y="452"/>
                          <a:pt x="63135" y="4676"/>
                        </a:cubicBezTo>
                        <a:cubicBezTo>
                          <a:pt x="71673" y="10493"/>
                          <a:pt x="68353" y="69008"/>
                          <a:pt x="64666" y="71496"/>
                        </a:cubicBezTo>
                        <a:cubicBezTo>
                          <a:pt x="60980"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9"/>
                  <p:cNvSpPr/>
                  <p:nvPr/>
                </p:nvSpPr>
                <p:spPr>
                  <a:xfrm>
                    <a:off x="7257715" y="5315384"/>
                    <a:ext cx="68260" cy="74255"/>
                  </a:xfrm>
                  <a:custGeom>
                    <a:avLst/>
                    <a:gdLst/>
                    <a:ahLst/>
                    <a:cxnLst/>
                    <a:rect l="l" t="t" r="r" b="b"/>
                    <a:pathLst>
                      <a:path w="68260" h="74255" extrusionOk="0">
                        <a:moveTo>
                          <a:pt x="2896" y="6290"/>
                        </a:moveTo>
                        <a:cubicBezTo>
                          <a:pt x="5881" y="-3520"/>
                          <a:pt x="56935" y="452"/>
                          <a:pt x="63135" y="4676"/>
                        </a:cubicBezTo>
                        <a:cubicBezTo>
                          <a:pt x="71673" y="10493"/>
                          <a:pt x="68353" y="69008"/>
                          <a:pt x="64667" y="71495"/>
                        </a:cubicBezTo>
                        <a:cubicBezTo>
                          <a:pt x="60980" y="73983"/>
                          <a:pt x="3478" y="77674"/>
                          <a:pt x="2347" y="68958"/>
                        </a:cubicBezTo>
                        <a:cubicBezTo>
                          <a:pt x="1217" y="60242"/>
                          <a:pt x="-2030" y="22473"/>
                          <a:pt x="2896" y="62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0" name="Google Shape;790;p39"/>
                <p:cNvSpPr/>
                <p:nvPr/>
              </p:nvSpPr>
              <p:spPr>
                <a:xfrm>
                  <a:off x="7356467" y="5315458"/>
                  <a:ext cx="68259" cy="74255"/>
                </a:xfrm>
                <a:custGeom>
                  <a:avLst/>
                  <a:gdLst/>
                  <a:ahLst/>
                  <a:cxnLst/>
                  <a:rect l="l" t="t" r="r" b="b"/>
                  <a:pathLst>
                    <a:path w="68259" h="74255" extrusionOk="0">
                      <a:moveTo>
                        <a:pt x="2896" y="6291"/>
                      </a:moveTo>
                      <a:cubicBezTo>
                        <a:pt x="5882" y="-3520"/>
                        <a:pt x="56935" y="452"/>
                        <a:pt x="63135" y="4676"/>
                      </a:cubicBezTo>
                      <a:cubicBezTo>
                        <a:pt x="71673" y="10493"/>
                        <a:pt x="68353" y="69009"/>
                        <a:pt x="64667" y="71496"/>
                      </a:cubicBezTo>
                      <a:cubicBezTo>
                        <a:pt x="60980" y="73983"/>
                        <a:pt x="3478" y="77675"/>
                        <a:pt x="2347" y="68958"/>
                      </a:cubicBezTo>
                      <a:cubicBezTo>
                        <a:pt x="1217" y="60242"/>
                        <a:pt x="-2030" y="22473"/>
                        <a:pt x="2896" y="62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1" name="Google Shape;791;p39"/>
              <p:cNvSpPr/>
              <p:nvPr/>
            </p:nvSpPr>
            <p:spPr>
              <a:xfrm>
                <a:off x="7455218" y="5315533"/>
                <a:ext cx="68260" cy="74255"/>
              </a:xfrm>
              <a:custGeom>
                <a:avLst/>
                <a:gdLst/>
                <a:ahLst/>
                <a:cxnLst/>
                <a:rect l="l" t="t" r="r" b="b"/>
                <a:pathLst>
                  <a:path w="68260" h="74255" extrusionOk="0">
                    <a:moveTo>
                      <a:pt x="2895" y="6291"/>
                    </a:moveTo>
                    <a:cubicBezTo>
                      <a:pt x="5881" y="-3520"/>
                      <a:pt x="56934" y="452"/>
                      <a:pt x="63135" y="4676"/>
                    </a:cubicBezTo>
                    <a:cubicBezTo>
                      <a:pt x="71673" y="10493"/>
                      <a:pt x="68354" y="69008"/>
                      <a:pt x="64666" y="71496"/>
                    </a:cubicBezTo>
                    <a:cubicBezTo>
                      <a:pt x="60979" y="73983"/>
                      <a:pt x="3477" y="77675"/>
                      <a:pt x="2347" y="68958"/>
                    </a:cubicBezTo>
                    <a:cubicBezTo>
                      <a:pt x="1217" y="60242"/>
                      <a:pt x="-2030" y="22473"/>
                      <a:pt x="2895" y="629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2" name="Google Shape;792;p39"/>
              <p:cNvGrpSpPr/>
              <p:nvPr/>
            </p:nvGrpSpPr>
            <p:grpSpPr>
              <a:xfrm>
                <a:off x="7553969" y="5039611"/>
                <a:ext cx="69652" cy="350252"/>
                <a:chOff x="7553969" y="5039611"/>
                <a:chExt cx="69652" cy="350252"/>
              </a:xfrm>
            </p:grpSpPr>
            <p:sp>
              <p:nvSpPr>
                <p:cNvPr id="793" name="Google Shape;793;p39"/>
                <p:cNvSpPr/>
                <p:nvPr/>
              </p:nvSpPr>
              <p:spPr>
                <a:xfrm>
                  <a:off x="7555361" y="5039611"/>
                  <a:ext cx="68260" cy="74255"/>
                </a:xfrm>
                <a:custGeom>
                  <a:avLst/>
                  <a:gdLst/>
                  <a:ahLst/>
                  <a:cxnLst/>
                  <a:rect l="l" t="t" r="r" b="b"/>
                  <a:pathLst>
                    <a:path w="68260" h="74255" extrusionOk="0">
                      <a:moveTo>
                        <a:pt x="2896" y="6291"/>
                      </a:moveTo>
                      <a:cubicBezTo>
                        <a:pt x="5881" y="-3520"/>
                        <a:pt x="56935" y="452"/>
                        <a:pt x="63135" y="4676"/>
                      </a:cubicBezTo>
                      <a:cubicBezTo>
                        <a:pt x="71673" y="10493"/>
                        <a:pt x="68353" y="69008"/>
                        <a:pt x="64667" y="71496"/>
                      </a:cubicBezTo>
                      <a:cubicBezTo>
                        <a:pt x="60980" y="73983"/>
                        <a:pt x="3478" y="77674"/>
                        <a:pt x="2347" y="68958"/>
                      </a:cubicBezTo>
                      <a:cubicBezTo>
                        <a:pt x="1217" y="60242"/>
                        <a:pt x="-2030" y="22472"/>
                        <a:pt x="2896" y="62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9"/>
                <p:cNvSpPr/>
                <p:nvPr/>
              </p:nvSpPr>
              <p:spPr>
                <a:xfrm>
                  <a:off x="7554109" y="5131610"/>
                  <a:ext cx="68260" cy="74255"/>
                </a:xfrm>
                <a:custGeom>
                  <a:avLst/>
                  <a:gdLst/>
                  <a:ahLst/>
                  <a:cxnLst/>
                  <a:rect l="l" t="t" r="r" b="b"/>
                  <a:pathLst>
                    <a:path w="68260" h="74255" extrusionOk="0">
                      <a:moveTo>
                        <a:pt x="2895" y="6290"/>
                      </a:moveTo>
                      <a:cubicBezTo>
                        <a:pt x="5881" y="-3520"/>
                        <a:pt x="56934" y="452"/>
                        <a:pt x="63135" y="4676"/>
                      </a:cubicBezTo>
                      <a:cubicBezTo>
                        <a:pt x="71673" y="10493"/>
                        <a:pt x="68353" y="69008"/>
                        <a:pt x="64667" y="71496"/>
                      </a:cubicBezTo>
                      <a:cubicBezTo>
                        <a:pt x="60979" y="73983"/>
                        <a:pt x="3478" y="77674"/>
                        <a:pt x="2348" y="68958"/>
                      </a:cubicBezTo>
                      <a:cubicBezTo>
                        <a:pt x="1217" y="60242"/>
                        <a:pt x="-2030" y="22473"/>
                        <a:pt x="2895" y="62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9"/>
                <p:cNvSpPr/>
                <p:nvPr/>
              </p:nvSpPr>
              <p:spPr>
                <a:xfrm>
                  <a:off x="7554039" y="5223609"/>
                  <a:ext cx="68260" cy="74255"/>
                </a:xfrm>
                <a:custGeom>
                  <a:avLst/>
                  <a:gdLst/>
                  <a:ahLst/>
                  <a:cxnLst/>
                  <a:rect l="l" t="t" r="r" b="b"/>
                  <a:pathLst>
                    <a:path w="68260" h="74255" extrusionOk="0">
                      <a:moveTo>
                        <a:pt x="2896" y="6291"/>
                      </a:moveTo>
                      <a:cubicBezTo>
                        <a:pt x="5882" y="-3520"/>
                        <a:pt x="56935" y="452"/>
                        <a:pt x="63135" y="4676"/>
                      </a:cubicBezTo>
                      <a:cubicBezTo>
                        <a:pt x="71673" y="10493"/>
                        <a:pt x="68353" y="69008"/>
                        <a:pt x="64667" y="71496"/>
                      </a:cubicBezTo>
                      <a:cubicBezTo>
                        <a:pt x="60980" y="73983"/>
                        <a:pt x="3477" y="77675"/>
                        <a:pt x="2347" y="68959"/>
                      </a:cubicBezTo>
                      <a:cubicBezTo>
                        <a:pt x="1217" y="60242"/>
                        <a:pt x="-2030" y="22473"/>
                        <a:pt x="2896" y="62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9"/>
                <p:cNvSpPr/>
                <p:nvPr/>
              </p:nvSpPr>
              <p:spPr>
                <a:xfrm>
                  <a:off x="7553969" y="5315608"/>
                  <a:ext cx="68259" cy="74255"/>
                </a:xfrm>
                <a:custGeom>
                  <a:avLst/>
                  <a:gdLst/>
                  <a:ahLst/>
                  <a:cxnLst/>
                  <a:rect l="l" t="t" r="r" b="b"/>
                  <a:pathLst>
                    <a:path w="68259" h="74255" extrusionOk="0">
                      <a:moveTo>
                        <a:pt x="2895" y="6291"/>
                      </a:moveTo>
                      <a:cubicBezTo>
                        <a:pt x="5881" y="-3520"/>
                        <a:pt x="56934" y="452"/>
                        <a:pt x="63135" y="4676"/>
                      </a:cubicBezTo>
                      <a:cubicBezTo>
                        <a:pt x="71673" y="10493"/>
                        <a:pt x="68353" y="69008"/>
                        <a:pt x="64667" y="71496"/>
                      </a:cubicBezTo>
                      <a:cubicBezTo>
                        <a:pt x="60980" y="73983"/>
                        <a:pt x="3477" y="77674"/>
                        <a:pt x="2347" y="68958"/>
                      </a:cubicBezTo>
                      <a:cubicBezTo>
                        <a:pt x="1217" y="60242"/>
                        <a:pt x="-2030" y="22472"/>
                        <a:pt x="2895" y="62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39"/>
              <p:cNvSpPr/>
              <p:nvPr/>
            </p:nvSpPr>
            <p:spPr>
              <a:xfrm>
                <a:off x="7576724" y="5063478"/>
                <a:ext cx="25341" cy="25776"/>
              </a:xfrm>
              <a:custGeom>
                <a:avLst/>
                <a:gdLst/>
                <a:ahLst/>
                <a:cxnLst/>
                <a:rect l="l" t="t" r="r" b="b"/>
                <a:pathLst>
                  <a:path w="25341" h="25776" extrusionOk="0">
                    <a:moveTo>
                      <a:pt x="254" y="10110"/>
                    </a:moveTo>
                    <a:lnTo>
                      <a:pt x="25590" y="10129"/>
                    </a:lnTo>
                    <a:lnTo>
                      <a:pt x="25586" y="16034"/>
                    </a:lnTo>
                    <a:lnTo>
                      <a:pt x="249" y="16015"/>
                    </a:lnTo>
                    <a:close/>
                    <a:moveTo>
                      <a:pt x="8936" y="21927"/>
                    </a:moveTo>
                    <a:cubicBezTo>
                      <a:pt x="8932" y="21386"/>
                      <a:pt x="9043" y="20851"/>
                      <a:pt x="9262" y="20357"/>
                    </a:cubicBezTo>
                    <a:cubicBezTo>
                      <a:pt x="9673" y="19409"/>
                      <a:pt x="10424" y="18650"/>
                      <a:pt x="11366" y="18226"/>
                    </a:cubicBezTo>
                    <a:cubicBezTo>
                      <a:pt x="12353" y="17790"/>
                      <a:pt x="13478" y="17791"/>
                      <a:pt x="14464" y="18228"/>
                    </a:cubicBezTo>
                    <a:cubicBezTo>
                      <a:pt x="14929" y="18439"/>
                      <a:pt x="15352" y="18734"/>
                      <a:pt x="15712" y="19096"/>
                    </a:cubicBezTo>
                    <a:cubicBezTo>
                      <a:pt x="16071" y="19464"/>
                      <a:pt x="16360" y="19893"/>
                      <a:pt x="16566" y="20363"/>
                    </a:cubicBezTo>
                    <a:cubicBezTo>
                      <a:pt x="16997" y="21365"/>
                      <a:pt x="16996" y="22501"/>
                      <a:pt x="16563" y="23503"/>
                    </a:cubicBezTo>
                    <a:cubicBezTo>
                      <a:pt x="16357" y="23973"/>
                      <a:pt x="16067" y="24401"/>
                      <a:pt x="15708" y="24768"/>
                    </a:cubicBezTo>
                    <a:cubicBezTo>
                      <a:pt x="15348" y="25131"/>
                      <a:pt x="14924" y="25425"/>
                      <a:pt x="14458" y="25634"/>
                    </a:cubicBezTo>
                    <a:cubicBezTo>
                      <a:pt x="13471" y="26071"/>
                      <a:pt x="12346" y="26070"/>
                      <a:pt x="11361" y="25632"/>
                    </a:cubicBezTo>
                    <a:cubicBezTo>
                      <a:pt x="10895" y="25422"/>
                      <a:pt x="10472" y="25127"/>
                      <a:pt x="10113" y="24763"/>
                    </a:cubicBezTo>
                    <a:cubicBezTo>
                      <a:pt x="9753" y="24397"/>
                      <a:pt x="9464" y="23968"/>
                      <a:pt x="9259" y="23498"/>
                    </a:cubicBezTo>
                    <a:cubicBezTo>
                      <a:pt x="9041" y="23003"/>
                      <a:pt x="8931" y="22468"/>
                      <a:pt x="8936" y="21927"/>
                    </a:cubicBezTo>
                    <a:close/>
                    <a:moveTo>
                      <a:pt x="8949" y="4211"/>
                    </a:moveTo>
                    <a:cubicBezTo>
                      <a:pt x="8945" y="3671"/>
                      <a:pt x="9056" y="3136"/>
                      <a:pt x="9275" y="2641"/>
                    </a:cubicBezTo>
                    <a:cubicBezTo>
                      <a:pt x="9686" y="1694"/>
                      <a:pt x="10437" y="934"/>
                      <a:pt x="11380" y="511"/>
                    </a:cubicBezTo>
                    <a:cubicBezTo>
                      <a:pt x="12367" y="74"/>
                      <a:pt x="13492" y="75"/>
                      <a:pt x="14478" y="513"/>
                    </a:cubicBezTo>
                    <a:cubicBezTo>
                      <a:pt x="14943" y="724"/>
                      <a:pt x="15366" y="1018"/>
                      <a:pt x="15726" y="1381"/>
                    </a:cubicBezTo>
                    <a:cubicBezTo>
                      <a:pt x="16084" y="1748"/>
                      <a:pt x="16373" y="2177"/>
                      <a:pt x="16580" y="2647"/>
                    </a:cubicBezTo>
                    <a:cubicBezTo>
                      <a:pt x="17011" y="3650"/>
                      <a:pt x="17010" y="4785"/>
                      <a:pt x="16578" y="5787"/>
                    </a:cubicBezTo>
                    <a:cubicBezTo>
                      <a:pt x="16372" y="6257"/>
                      <a:pt x="16082" y="6686"/>
                      <a:pt x="15722" y="7052"/>
                    </a:cubicBezTo>
                    <a:cubicBezTo>
                      <a:pt x="15363" y="7415"/>
                      <a:pt x="14939" y="7709"/>
                      <a:pt x="14473" y="7918"/>
                    </a:cubicBezTo>
                    <a:cubicBezTo>
                      <a:pt x="13486" y="8355"/>
                      <a:pt x="12361" y="8354"/>
                      <a:pt x="11375" y="7916"/>
                    </a:cubicBezTo>
                    <a:cubicBezTo>
                      <a:pt x="10909" y="7706"/>
                      <a:pt x="10487" y="7412"/>
                      <a:pt x="10128" y="7048"/>
                    </a:cubicBezTo>
                    <a:cubicBezTo>
                      <a:pt x="9768" y="6682"/>
                      <a:pt x="9479" y="6253"/>
                      <a:pt x="9274" y="5782"/>
                    </a:cubicBezTo>
                    <a:cubicBezTo>
                      <a:pt x="9056" y="5287"/>
                      <a:pt x="8945" y="4752"/>
                      <a:pt x="8951" y="42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9"/>
              <p:cNvSpPr/>
              <p:nvPr/>
            </p:nvSpPr>
            <p:spPr>
              <a:xfrm>
                <a:off x="7576894" y="5156278"/>
                <a:ext cx="24861" cy="25026"/>
              </a:xfrm>
              <a:custGeom>
                <a:avLst/>
                <a:gdLst/>
                <a:ahLst/>
                <a:cxnLst/>
                <a:rect l="l" t="t" r="r" b="b"/>
                <a:pathLst>
                  <a:path w="24861" h="25026" extrusionOk="0">
                    <a:moveTo>
                      <a:pt x="4552" y="184"/>
                    </a:moveTo>
                    <a:lnTo>
                      <a:pt x="12729" y="8392"/>
                    </a:lnTo>
                    <a:lnTo>
                      <a:pt x="20688" y="243"/>
                    </a:lnTo>
                    <a:lnTo>
                      <a:pt x="24799" y="4277"/>
                    </a:lnTo>
                    <a:lnTo>
                      <a:pt x="16795" y="12706"/>
                    </a:lnTo>
                    <a:lnTo>
                      <a:pt x="25110" y="20821"/>
                    </a:lnTo>
                    <a:lnTo>
                      <a:pt x="20854" y="25176"/>
                    </a:lnTo>
                    <a:lnTo>
                      <a:pt x="12723" y="16921"/>
                    </a:lnTo>
                    <a:lnTo>
                      <a:pt x="4533" y="25211"/>
                    </a:lnTo>
                    <a:lnTo>
                      <a:pt x="421" y="21177"/>
                    </a:lnTo>
                    <a:lnTo>
                      <a:pt x="8473" y="12700"/>
                    </a:lnTo>
                    <a:lnTo>
                      <a:pt x="249" y="46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9"/>
              <p:cNvSpPr/>
              <p:nvPr/>
            </p:nvSpPr>
            <p:spPr>
              <a:xfrm>
                <a:off x="7582719" y="5258340"/>
                <a:ext cx="11378" cy="5631"/>
              </a:xfrm>
              <a:custGeom>
                <a:avLst/>
                <a:gdLst/>
                <a:ahLst/>
                <a:cxnLst/>
                <a:rect l="l" t="t" r="r" b="b"/>
                <a:pathLst>
                  <a:path w="11378" h="5631" extrusionOk="0">
                    <a:moveTo>
                      <a:pt x="11623" y="5816"/>
                    </a:moveTo>
                    <a:lnTo>
                      <a:pt x="249" y="5808"/>
                    </a:lnTo>
                    <a:lnTo>
                      <a:pt x="253" y="184"/>
                    </a:lnTo>
                    <a:lnTo>
                      <a:pt x="11627" y="1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9"/>
              <p:cNvSpPr/>
              <p:nvPr/>
            </p:nvSpPr>
            <p:spPr>
              <a:xfrm>
                <a:off x="7575736" y="5337854"/>
                <a:ext cx="25340" cy="25686"/>
              </a:xfrm>
              <a:custGeom>
                <a:avLst/>
                <a:gdLst/>
                <a:ahLst/>
                <a:cxnLst/>
                <a:rect l="l" t="t" r="r" b="b"/>
                <a:pathLst>
                  <a:path w="25340" h="25686" extrusionOk="0">
                    <a:moveTo>
                      <a:pt x="254" y="10065"/>
                    </a:moveTo>
                    <a:lnTo>
                      <a:pt x="10009" y="10073"/>
                    </a:lnTo>
                    <a:lnTo>
                      <a:pt x="10016" y="184"/>
                    </a:lnTo>
                    <a:lnTo>
                      <a:pt x="15841" y="188"/>
                    </a:lnTo>
                    <a:lnTo>
                      <a:pt x="15834" y="10077"/>
                    </a:lnTo>
                    <a:lnTo>
                      <a:pt x="25590" y="10084"/>
                    </a:lnTo>
                    <a:lnTo>
                      <a:pt x="25585" y="15990"/>
                    </a:lnTo>
                    <a:lnTo>
                      <a:pt x="15830" y="15982"/>
                    </a:lnTo>
                    <a:lnTo>
                      <a:pt x="15822" y="25871"/>
                    </a:lnTo>
                    <a:lnTo>
                      <a:pt x="9997" y="25867"/>
                    </a:lnTo>
                    <a:lnTo>
                      <a:pt x="10004" y="15978"/>
                    </a:lnTo>
                    <a:lnTo>
                      <a:pt x="249" y="1597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9"/>
              <p:cNvSpPr/>
              <p:nvPr/>
            </p:nvSpPr>
            <p:spPr>
              <a:xfrm>
                <a:off x="7477791" y="5345051"/>
                <a:ext cx="25345" cy="14922"/>
              </a:xfrm>
              <a:custGeom>
                <a:avLst/>
                <a:gdLst/>
                <a:ahLst/>
                <a:cxnLst/>
                <a:rect l="l" t="t" r="r" b="b"/>
                <a:pathLst>
                  <a:path w="25345" h="14922" extrusionOk="0">
                    <a:moveTo>
                      <a:pt x="253" y="9182"/>
                    </a:moveTo>
                    <a:lnTo>
                      <a:pt x="25589" y="9201"/>
                    </a:lnTo>
                    <a:lnTo>
                      <a:pt x="25585" y="15107"/>
                    </a:lnTo>
                    <a:lnTo>
                      <a:pt x="249" y="15087"/>
                    </a:lnTo>
                    <a:close/>
                    <a:moveTo>
                      <a:pt x="260" y="184"/>
                    </a:moveTo>
                    <a:lnTo>
                      <a:pt x="25595" y="203"/>
                    </a:lnTo>
                    <a:lnTo>
                      <a:pt x="25591" y="6108"/>
                    </a:lnTo>
                    <a:lnTo>
                      <a:pt x="256" y="60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9"/>
              <p:cNvSpPr/>
              <p:nvPr/>
            </p:nvSpPr>
            <p:spPr>
              <a:xfrm>
                <a:off x="7280024" y="5059993"/>
                <a:ext cx="17159" cy="33186"/>
              </a:xfrm>
              <a:custGeom>
                <a:avLst/>
                <a:gdLst/>
                <a:ahLst/>
                <a:cxnLst/>
                <a:rect l="l" t="t" r="r" b="b"/>
                <a:pathLst>
                  <a:path w="17159" h="33186" extrusionOk="0">
                    <a:moveTo>
                      <a:pt x="10745" y="8058"/>
                    </a:moveTo>
                    <a:lnTo>
                      <a:pt x="4176" y="13911"/>
                    </a:lnTo>
                    <a:lnTo>
                      <a:pt x="249" y="9315"/>
                    </a:lnTo>
                    <a:lnTo>
                      <a:pt x="10936" y="184"/>
                    </a:lnTo>
                    <a:lnTo>
                      <a:pt x="17408" y="189"/>
                    </a:lnTo>
                    <a:lnTo>
                      <a:pt x="17383" y="33371"/>
                    </a:lnTo>
                    <a:lnTo>
                      <a:pt x="10726" y="333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9"/>
              <p:cNvSpPr/>
              <p:nvPr/>
            </p:nvSpPr>
            <p:spPr>
              <a:xfrm>
                <a:off x="7379019" y="5059507"/>
                <a:ext cx="22843" cy="33753"/>
              </a:xfrm>
              <a:custGeom>
                <a:avLst/>
                <a:gdLst/>
                <a:ahLst/>
                <a:cxnLst/>
                <a:rect l="l" t="t" r="r" b="b"/>
                <a:pathLst>
                  <a:path w="22843" h="33753" extrusionOk="0">
                    <a:moveTo>
                      <a:pt x="255" y="26467"/>
                    </a:moveTo>
                    <a:lnTo>
                      <a:pt x="12977" y="14901"/>
                    </a:lnTo>
                    <a:cubicBezTo>
                      <a:pt x="13663" y="14268"/>
                      <a:pt x="14312" y="13596"/>
                      <a:pt x="14920" y="12887"/>
                    </a:cubicBezTo>
                    <a:cubicBezTo>
                      <a:pt x="15559" y="12164"/>
                      <a:pt x="15905" y="11229"/>
                      <a:pt x="15893" y="10264"/>
                    </a:cubicBezTo>
                    <a:cubicBezTo>
                      <a:pt x="15940" y="9240"/>
                      <a:pt x="15494" y="8255"/>
                      <a:pt x="14693" y="7615"/>
                    </a:cubicBezTo>
                    <a:cubicBezTo>
                      <a:pt x="13894" y="6974"/>
                      <a:pt x="12897" y="6634"/>
                      <a:pt x="11874" y="6652"/>
                    </a:cubicBezTo>
                    <a:cubicBezTo>
                      <a:pt x="10733" y="6588"/>
                      <a:pt x="9623" y="7033"/>
                      <a:pt x="8844" y="7868"/>
                    </a:cubicBezTo>
                    <a:cubicBezTo>
                      <a:pt x="8110" y="8702"/>
                      <a:pt x="7678" y="9758"/>
                      <a:pt x="7616" y="10866"/>
                    </a:cubicBezTo>
                    <a:lnTo>
                      <a:pt x="683" y="10346"/>
                    </a:lnTo>
                    <a:cubicBezTo>
                      <a:pt x="735" y="8798"/>
                      <a:pt x="1098" y="7276"/>
                      <a:pt x="1750" y="5871"/>
                    </a:cubicBezTo>
                    <a:cubicBezTo>
                      <a:pt x="2331" y="4653"/>
                      <a:pt x="3167" y="3574"/>
                      <a:pt x="4203" y="2709"/>
                    </a:cubicBezTo>
                    <a:cubicBezTo>
                      <a:pt x="5260" y="1845"/>
                      <a:pt x="6478" y="1201"/>
                      <a:pt x="7787" y="814"/>
                    </a:cubicBezTo>
                    <a:cubicBezTo>
                      <a:pt x="9234" y="382"/>
                      <a:pt x="10739" y="170"/>
                      <a:pt x="12249" y="185"/>
                    </a:cubicBezTo>
                    <a:cubicBezTo>
                      <a:pt x="13660" y="175"/>
                      <a:pt x="15065" y="390"/>
                      <a:pt x="16409" y="821"/>
                    </a:cubicBezTo>
                    <a:cubicBezTo>
                      <a:pt x="17649" y="1213"/>
                      <a:pt x="18797" y="1851"/>
                      <a:pt x="19783" y="2697"/>
                    </a:cubicBezTo>
                    <a:cubicBezTo>
                      <a:pt x="20757" y="3553"/>
                      <a:pt x="21523" y="4620"/>
                      <a:pt x="22023" y="5816"/>
                    </a:cubicBezTo>
                    <a:cubicBezTo>
                      <a:pt x="22586" y="7199"/>
                      <a:pt x="22861" y="8682"/>
                      <a:pt x="22829" y="10175"/>
                    </a:cubicBezTo>
                    <a:cubicBezTo>
                      <a:pt x="22839" y="11146"/>
                      <a:pt x="22729" y="12113"/>
                      <a:pt x="22503" y="13057"/>
                    </a:cubicBezTo>
                    <a:cubicBezTo>
                      <a:pt x="22303" y="13874"/>
                      <a:pt x="21999" y="14661"/>
                      <a:pt x="21599" y="15400"/>
                    </a:cubicBezTo>
                    <a:cubicBezTo>
                      <a:pt x="21218" y="16097"/>
                      <a:pt x="20760" y="16749"/>
                      <a:pt x="20234" y="17344"/>
                    </a:cubicBezTo>
                    <a:cubicBezTo>
                      <a:pt x="19695" y="17952"/>
                      <a:pt x="19123" y="18530"/>
                      <a:pt x="18522" y="19077"/>
                    </a:cubicBezTo>
                    <a:lnTo>
                      <a:pt x="8576" y="27739"/>
                    </a:lnTo>
                    <a:lnTo>
                      <a:pt x="23093" y="27750"/>
                    </a:lnTo>
                    <a:lnTo>
                      <a:pt x="23088" y="33937"/>
                    </a:lnTo>
                    <a:lnTo>
                      <a:pt x="249" y="3391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9"/>
              <p:cNvSpPr/>
              <p:nvPr/>
            </p:nvSpPr>
            <p:spPr>
              <a:xfrm>
                <a:off x="7477007" y="5058632"/>
                <a:ext cx="23535" cy="34311"/>
              </a:xfrm>
              <a:custGeom>
                <a:avLst/>
                <a:gdLst/>
                <a:ahLst/>
                <a:cxnLst/>
                <a:rect l="l" t="t" r="r" b="b"/>
                <a:pathLst>
                  <a:path w="23535" h="34311" extrusionOk="0">
                    <a:moveTo>
                      <a:pt x="8765" y="13820"/>
                    </a:moveTo>
                    <a:lnTo>
                      <a:pt x="11030" y="13822"/>
                    </a:lnTo>
                    <a:cubicBezTo>
                      <a:pt x="11665" y="13823"/>
                      <a:pt x="12298" y="13776"/>
                      <a:pt x="12926" y="13683"/>
                    </a:cubicBezTo>
                    <a:cubicBezTo>
                      <a:pt x="13514" y="13599"/>
                      <a:pt x="14085" y="13417"/>
                      <a:pt x="14613" y="13145"/>
                    </a:cubicBezTo>
                    <a:cubicBezTo>
                      <a:pt x="15115" y="12886"/>
                      <a:pt x="15539" y="12498"/>
                      <a:pt x="15840" y="12021"/>
                    </a:cubicBezTo>
                    <a:cubicBezTo>
                      <a:pt x="16172" y="11445"/>
                      <a:pt x="16332" y="10787"/>
                      <a:pt x="16303" y="10123"/>
                    </a:cubicBezTo>
                    <a:cubicBezTo>
                      <a:pt x="16320" y="9157"/>
                      <a:pt x="15885" y="8238"/>
                      <a:pt x="15126" y="7639"/>
                    </a:cubicBezTo>
                    <a:cubicBezTo>
                      <a:pt x="14314" y="6972"/>
                      <a:pt x="13288" y="6622"/>
                      <a:pt x="12237" y="6652"/>
                    </a:cubicBezTo>
                    <a:cubicBezTo>
                      <a:pt x="11266" y="6615"/>
                      <a:pt x="10313" y="6931"/>
                      <a:pt x="9555" y="7541"/>
                    </a:cubicBezTo>
                    <a:cubicBezTo>
                      <a:pt x="8864" y="8104"/>
                      <a:pt x="8377" y="8877"/>
                      <a:pt x="8166" y="9742"/>
                    </a:cubicBezTo>
                    <a:lnTo>
                      <a:pt x="540" y="8143"/>
                    </a:lnTo>
                    <a:cubicBezTo>
                      <a:pt x="858" y="6822"/>
                      <a:pt x="1423" y="5574"/>
                      <a:pt x="2207" y="4465"/>
                    </a:cubicBezTo>
                    <a:cubicBezTo>
                      <a:pt x="2915" y="3480"/>
                      <a:pt x="3811" y="2645"/>
                      <a:pt x="4843" y="2007"/>
                    </a:cubicBezTo>
                    <a:cubicBezTo>
                      <a:pt x="5895" y="1368"/>
                      <a:pt x="7043" y="903"/>
                      <a:pt x="8242" y="627"/>
                    </a:cubicBezTo>
                    <a:cubicBezTo>
                      <a:pt x="9538" y="325"/>
                      <a:pt x="10865" y="177"/>
                      <a:pt x="12196" y="184"/>
                    </a:cubicBezTo>
                    <a:cubicBezTo>
                      <a:pt x="13608" y="181"/>
                      <a:pt x="15015" y="363"/>
                      <a:pt x="16380" y="726"/>
                    </a:cubicBezTo>
                    <a:cubicBezTo>
                      <a:pt x="17657" y="1056"/>
                      <a:pt x="18857" y="1630"/>
                      <a:pt x="19915" y="2416"/>
                    </a:cubicBezTo>
                    <a:cubicBezTo>
                      <a:pt x="20931" y="3182"/>
                      <a:pt x="21760" y="4168"/>
                      <a:pt x="22340" y="5300"/>
                    </a:cubicBezTo>
                    <a:cubicBezTo>
                      <a:pt x="22969" y="6582"/>
                      <a:pt x="23277" y="7998"/>
                      <a:pt x="23239" y="9425"/>
                    </a:cubicBezTo>
                    <a:cubicBezTo>
                      <a:pt x="23284" y="11116"/>
                      <a:pt x="22780" y="12777"/>
                      <a:pt x="21802" y="14158"/>
                    </a:cubicBezTo>
                    <a:cubicBezTo>
                      <a:pt x="20790" y="15504"/>
                      <a:pt x="19300" y="16409"/>
                      <a:pt x="17639" y="16685"/>
                    </a:cubicBezTo>
                    <a:lnTo>
                      <a:pt x="17639" y="16826"/>
                    </a:lnTo>
                    <a:cubicBezTo>
                      <a:pt x="18564" y="16931"/>
                      <a:pt x="19455" y="17236"/>
                      <a:pt x="20251" y="17719"/>
                    </a:cubicBezTo>
                    <a:cubicBezTo>
                      <a:pt x="20990" y="18175"/>
                      <a:pt x="21640" y="18763"/>
                      <a:pt x="22168" y="19454"/>
                    </a:cubicBezTo>
                    <a:cubicBezTo>
                      <a:pt x="22701" y="20160"/>
                      <a:pt x="23107" y="20954"/>
                      <a:pt x="23368" y="21798"/>
                    </a:cubicBezTo>
                    <a:cubicBezTo>
                      <a:pt x="23649" y="22693"/>
                      <a:pt x="23788" y="23626"/>
                      <a:pt x="23782" y="24564"/>
                    </a:cubicBezTo>
                    <a:cubicBezTo>
                      <a:pt x="23814" y="26071"/>
                      <a:pt x="23489" y="27564"/>
                      <a:pt x="22832" y="28922"/>
                    </a:cubicBezTo>
                    <a:cubicBezTo>
                      <a:pt x="22226" y="30137"/>
                      <a:pt x="21356" y="31202"/>
                      <a:pt x="20285" y="32036"/>
                    </a:cubicBezTo>
                    <a:cubicBezTo>
                      <a:pt x="19169" y="32890"/>
                      <a:pt x="17896" y="33518"/>
                      <a:pt x="16539" y="33885"/>
                    </a:cubicBezTo>
                    <a:cubicBezTo>
                      <a:pt x="15056" y="34297"/>
                      <a:pt x="13524" y="34500"/>
                      <a:pt x="11985" y="34491"/>
                    </a:cubicBezTo>
                    <a:cubicBezTo>
                      <a:pt x="9317" y="34562"/>
                      <a:pt x="6687" y="33842"/>
                      <a:pt x="4427" y="32423"/>
                    </a:cubicBezTo>
                    <a:cubicBezTo>
                      <a:pt x="2218" y="30897"/>
                      <a:pt x="713" y="28549"/>
                      <a:pt x="249" y="25905"/>
                    </a:cubicBezTo>
                    <a:lnTo>
                      <a:pt x="7555" y="24176"/>
                    </a:lnTo>
                    <a:cubicBezTo>
                      <a:pt x="7739" y="25252"/>
                      <a:pt x="8266" y="26238"/>
                      <a:pt x="9056" y="26990"/>
                    </a:cubicBezTo>
                    <a:cubicBezTo>
                      <a:pt x="10004" y="27742"/>
                      <a:pt x="11199" y="28111"/>
                      <a:pt x="12407" y="28023"/>
                    </a:cubicBezTo>
                    <a:cubicBezTo>
                      <a:pt x="13644" y="28127"/>
                      <a:pt x="14866" y="27692"/>
                      <a:pt x="15759" y="26831"/>
                    </a:cubicBezTo>
                    <a:cubicBezTo>
                      <a:pt x="16503" y="25985"/>
                      <a:pt x="16892" y="24886"/>
                      <a:pt x="16848" y="23762"/>
                    </a:cubicBezTo>
                    <a:cubicBezTo>
                      <a:pt x="16896" y="22992"/>
                      <a:pt x="16693" y="22228"/>
                      <a:pt x="16272" y="21582"/>
                    </a:cubicBezTo>
                    <a:cubicBezTo>
                      <a:pt x="15888" y="21068"/>
                      <a:pt x="15368" y="20670"/>
                      <a:pt x="14770" y="20433"/>
                    </a:cubicBezTo>
                    <a:cubicBezTo>
                      <a:pt x="14106" y="20172"/>
                      <a:pt x="13403" y="20021"/>
                      <a:pt x="12690" y="19986"/>
                    </a:cubicBezTo>
                    <a:cubicBezTo>
                      <a:pt x="11919" y="19939"/>
                      <a:pt x="11148" y="19915"/>
                      <a:pt x="10378" y="19914"/>
                    </a:cubicBezTo>
                    <a:lnTo>
                      <a:pt x="8761" y="1991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9"/>
              <p:cNvSpPr/>
              <p:nvPr/>
            </p:nvSpPr>
            <p:spPr>
              <a:xfrm>
                <a:off x="7278230" y="5150536"/>
                <a:ext cx="25155" cy="33188"/>
              </a:xfrm>
              <a:custGeom>
                <a:avLst/>
                <a:gdLst/>
                <a:ahLst/>
                <a:cxnLst/>
                <a:rect l="l" t="t" r="r" b="b"/>
                <a:pathLst>
                  <a:path w="25155" h="33188" extrusionOk="0">
                    <a:moveTo>
                      <a:pt x="14535" y="26712"/>
                    </a:moveTo>
                    <a:lnTo>
                      <a:pt x="249" y="26701"/>
                    </a:lnTo>
                    <a:lnTo>
                      <a:pt x="253" y="20796"/>
                    </a:lnTo>
                    <a:lnTo>
                      <a:pt x="13631" y="184"/>
                    </a:lnTo>
                    <a:lnTo>
                      <a:pt x="21213" y="190"/>
                    </a:lnTo>
                    <a:lnTo>
                      <a:pt x="21197" y="20812"/>
                    </a:lnTo>
                    <a:lnTo>
                      <a:pt x="25404" y="20815"/>
                    </a:lnTo>
                    <a:lnTo>
                      <a:pt x="25400" y="26720"/>
                    </a:lnTo>
                    <a:lnTo>
                      <a:pt x="21192" y="26717"/>
                    </a:lnTo>
                    <a:lnTo>
                      <a:pt x="21188" y="33372"/>
                    </a:lnTo>
                    <a:lnTo>
                      <a:pt x="14531" y="33367"/>
                    </a:lnTo>
                    <a:close/>
                    <a:moveTo>
                      <a:pt x="14549" y="9371"/>
                    </a:moveTo>
                    <a:lnTo>
                      <a:pt x="14456" y="9371"/>
                    </a:lnTo>
                    <a:lnTo>
                      <a:pt x="7189" y="20801"/>
                    </a:lnTo>
                    <a:lnTo>
                      <a:pt x="14540" y="2080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9"/>
              <p:cNvSpPr/>
              <p:nvPr/>
            </p:nvSpPr>
            <p:spPr>
              <a:xfrm>
                <a:off x="7378167" y="5151549"/>
                <a:ext cx="23537" cy="33758"/>
              </a:xfrm>
              <a:custGeom>
                <a:avLst/>
                <a:gdLst/>
                <a:ahLst/>
                <a:cxnLst/>
                <a:rect l="l" t="t" r="r" b="b"/>
                <a:pathLst>
                  <a:path w="23537" h="33758" extrusionOk="0">
                    <a:moveTo>
                      <a:pt x="22687" y="6385"/>
                    </a:moveTo>
                    <a:lnTo>
                      <a:pt x="9695" y="6376"/>
                    </a:lnTo>
                    <a:lnTo>
                      <a:pt x="9552" y="11485"/>
                    </a:lnTo>
                    <a:cubicBezTo>
                      <a:pt x="10497" y="11203"/>
                      <a:pt x="11481" y="11076"/>
                      <a:pt x="12466" y="11112"/>
                    </a:cubicBezTo>
                    <a:cubicBezTo>
                      <a:pt x="14024" y="11095"/>
                      <a:pt x="15572" y="11350"/>
                      <a:pt x="17042" y="11865"/>
                    </a:cubicBezTo>
                    <a:cubicBezTo>
                      <a:pt x="18376" y="12334"/>
                      <a:pt x="19595" y="13077"/>
                      <a:pt x="20624" y="14047"/>
                    </a:cubicBezTo>
                    <a:cubicBezTo>
                      <a:pt x="21640" y="15024"/>
                      <a:pt x="22435" y="16207"/>
                      <a:pt x="22955" y="17517"/>
                    </a:cubicBezTo>
                    <a:cubicBezTo>
                      <a:pt x="23527" y="18972"/>
                      <a:pt x="23809" y="20524"/>
                      <a:pt x="23785" y="22087"/>
                    </a:cubicBezTo>
                    <a:cubicBezTo>
                      <a:pt x="23814" y="23806"/>
                      <a:pt x="23490" y="25512"/>
                      <a:pt x="22833" y="27101"/>
                    </a:cubicBezTo>
                    <a:cubicBezTo>
                      <a:pt x="22238" y="28515"/>
                      <a:pt x="21347" y="29785"/>
                      <a:pt x="20218" y="30825"/>
                    </a:cubicBezTo>
                    <a:cubicBezTo>
                      <a:pt x="19073" y="31860"/>
                      <a:pt x="17727" y="32649"/>
                      <a:pt x="16263" y="33142"/>
                    </a:cubicBezTo>
                    <a:cubicBezTo>
                      <a:pt x="14663" y="33684"/>
                      <a:pt x="12982" y="33953"/>
                      <a:pt x="11293" y="33935"/>
                    </a:cubicBezTo>
                    <a:cubicBezTo>
                      <a:pt x="8753" y="34023"/>
                      <a:pt x="6254" y="33280"/>
                      <a:pt x="4175" y="31820"/>
                    </a:cubicBezTo>
                    <a:cubicBezTo>
                      <a:pt x="2148" y="30230"/>
                      <a:pt x="756" y="27969"/>
                      <a:pt x="249" y="25444"/>
                    </a:cubicBezTo>
                    <a:lnTo>
                      <a:pt x="7509" y="23762"/>
                    </a:lnTo>
                    <a:cubicBezTo>
                      <a:pt x="7650" y="24866"/>
                      <a:pt x="8172" y="25886"/>
                      <a:pt x="8987" y="26645"/>
                    </a:cubicBezTo>
                    <a:cubicBezTo>
                      <a:pt x="9807" y="27388"/>
                      <a:pt x="10884" y="27783"/>
                      <a:pt x="11990" y="27749"/>
                    </a:cubicBezTo>
                    <a:cubicBezTo>
                      <a:pt x="13317" y="27812"/>
                      <a:pt x="14606" y="27300"/>
                      <a:pt x="15529" y="26346"/>
                    </a:cubicBezTo>
                    <a:cubicBezTo>
                      <a:pt x="16420" y="25378"/>
                      <a:pt x="16894" y="24099"/>
                      <a:pt x="16849" y="22785"/>
                    </a:cubicBezTo>
                    <a:cubicBezTo>
                      <a:pt x="16887" y="21841"/>
                      <a:pt x="16656" y="20906"/>
                      <a:pt x="16181" y="20089"/>
                    </a:cubicBezTo>
                    <a:cubicBezTo>
                      <a:pt x="15740" y="19393"/>
                      <a:pt x="15138" y="18814"/>
                      <a:pt x="14425" y="18401"/>
                    </a:cubicBezTo>
                    <a:cubicBezTo>
                      <a:pt x="13674" y="17970"/>
                      <a:pt x="12852" y="17675"/>
                      <a:pt x="11998" y="17533"/>
                    </a:cubicBezTo>
                    <a:cubicBezTo>
                      <a:pt x="11113" y="17376"/>
                      <a:pt x="10215" y="17297"/>
                      <a:pt x="9317" y="17296"/>
                    </a:cubicBezTo>
                    <a:cubicBezTo>
                      <a:pt x="8161" y="17297"/>
                      <a:pt x="7008" y="17406"/>
                      <a:pt x="5872" y="17622"/>
                    </a:cubicBezTo>
                    <a:cubicBezTo>
                      <a:pt x="4735" y="17834"/>
                      <a:pt x="3615" y="18131"/>
                      <a:pt x="2520" y="18509"/>
                    </a:cubicBezTo>
                    <a:lnTo>
                      <a:pt x="2904" y="184"/>
                    </a:lnTo>
                    <a:lnTo>
                      <a:pt x="22691" y="19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9"/>
              <p:cNvSpPr/>
              <p:nvPr/>
            </p:nvSpPr>
            <p:spPr>
              <a:xfrm>
                <a:off x="7475643" y="5151627"/>
                <a:ext cx="24412" cy="33745"/>
              </a:xfrm>
              <a:custGeom>
                <a:avLst/>
                <a:gdLst/>
                <a:ahLst/>
                <a:cxnLst/>
                <a:rect l="l" t="t" r="r" b="b"/>
                <a:pathLst>
                  <a:path w="24412" h="33745" extrusionOk="0">
                    <a:moveTo>
                      <a:pt x="12140" y="12043"/>
                    </a:moveTo>
                    <a:cubicBezTo>
                      <a:pt x="12511" y="11949"/>
                      <a:pt x="12880" y="11872"/>
                      <a:pt x="13251" y="11809"/>
                    </a:cubicBezTo>
                    <a:cubicBezTo>
                      <a:pt x="13632" y="11746"/>
                      <a:pt x="14019" y="11715"/>
                      <a:pt x="14406" y="11716"/>
                    </a:cubicBezTo>
                    <a:cubicBezTo>
                      <a:pt x="15852" y="11698"/>
                      <a:pt x="17286" y="11987"/>
                      <a:pt x="18612" y="12563"/>
                    </a:cubicBezTo>
                    <a:cubicBezTo>
                      <a:pt x="19837" y="13099"/>
                      <a:pt x="20938" y="13881"/>
                      <a:pt x="21847" y="14862"/>
                    </a:cubicBezTo>
                    <a:cubicBezTo>
                      <a:pt x="22759" y="15863"/>
                      <a:pt x="23465" y="17034"/>
                      <a:pt x="23924" y="18309"/>
                    </a:cubicBezTo>
                    <a:cubicBezTo>
                      <a:pt x="24421" y="19667"/>
                      <a:pt x="24671" y="21103"/>
                      <a:pt x="24661" y="22549"/>
                    </a:cubicBezTo>
                    <a:cubicBezTo>
                      <a:pt x="24683" y="24154"/>
                      <a:pt x="24358" y="25745"/>
                      <a:pt x="23709" y="27212"/>
                    </a:cubicBezTo>
                    <a:cubicBezTo>
                      <a:pt x="23099" y="28571"/>
                      <a:pt x="22217" y="29791"/>
                      <a:pt x="21118" y="30796"/>
                    </a:cubicBezTo>
                    <a:cubicBezTo>
                      <a:pt x="19989" y="31816"/>
                      <a:pt x="18668" y="32604"/>
                      <a:pt x="17233" y="33113"/>
                    </a:cubicBezTo>
                    <a:cubicBezTo>
                      <a:pt x="14128" y="34204"/>
                      <a:pt x="10743" y="34201"/>
                      <a:pt x="7640" y="33106"/>
                    </a:cubicBezTo>
                    <a:cubicBezTo>
                      <a:pt x="6214" y="32591"/>
                      <a:pt x="4902" y="31802"/>
                      <a:pt x="3780" y="30783"/>
                    </a:cubicBezTo>
                    <a:cubicBezTo>
                      <a:pt x="2682" y="29776"/>
                      <a:pt x="1802" y="28556"/>
                      <a:pt x="1194" y="27196"/>
                    </a:cubicBezTo>
                    <a:cubicBezTo>
                      <a:pt x="547" y="25727"/>
                      <a:pt x="226" y="24136"/>
                      <a:pt x="250" y="22531"/>
                    </a:cubicBezTo>
                    <a:cubicBezTo>
                      <a:pt x="241" y="21437"/>
                      <a:pt x="351" y="20345"/>
                      <a:pt x="577" y="19274"/>
                    </a:cubicBezTo>
                    <a:cubicBezTo>
                      <a:pt x="783" y="18323"/>
                      <a:pt x="1069" y="17390"/>
                      <a:pt x="1433" y="16487"/>
                    </a:cubicBezTo>
                    <a:cubicBezTo>
                      <a:pt x="1785" y="15620"/>
                      <a:pt x="2203" y="14782"/>
                      <a:pt x="2683" y="13980"/>
                    </a:cubicBezTo>
                    <a:cubicBezTo>
                      <a:pt x="3162" y="13184"/>
                      <a:pt x="3664" y="12364"/>
                      <a:pt x="4188" y="11521"/>
                    </a:cubicBezTo>
                    <a:lnTo>
                      <a:pt x="11363" y="184"/>
                    </a:lnTo>
                    <a:lnTo>
                      <a:pt x="19824" y="191"/>
                    </a:lnTo>
                    <a:close/>
                    <a:moveTo>
                      <a:pt x="17727" y="22263"/>
                    </a:moveTo>
                    <a:cubicBezTo>
                      <a:pt x="17626" y="19492"/>
                      <a:pt x="15295" y="17328"/>
                      <a:pt x="12523" y="17429"/>
                    </a:cubicBezTo>
                    <a:cubicBezTo>
                      <a:pt x="9751" y="17531"/>
                      <a:pt x="7586" y="19859"/>
                      <a:pt x="7688" y="22630"/>
                    </a:cubicBezTo>
                    <a:cubicBezTo>
                      <a:pt x="7789" y="25402"/>
                      <a:pt x="10119" y="27566"/>
                      <a:pt x="12891" y="27465"/>
                    </a:cubicBezTo>
                    <a:cubicBezTo>
                      <a:pt x="14163" y="27418"/>
                      <a:pt x="15370" y="26890"/>
                      <a:pt x="16268" y="25988"/>
                    </a:cubicBezTo>
                    <a:cubicBezTo>
                      <a:pt x="17243" y="24998"/>
                      <a:pt x="17771" y="23652"/>
                      <a:pt x="17727" y="222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9"/>
              <p:cNvSpPr/>
              <p:nvPr/>
            </p:nvSpPr>
            <p:spPr>
              <a:xfrm>
                <a:off x="7278779" y="5244132"/>
                <a:ext cx="23952" cy="33190"/>
              </a:xfrm>
              <a:custGeom>
                <a:avLst/>
                <a:gdLst/>
                <a:ahLst/>
                <a:cxnLst/>
                <a:rect l="l" t="t" r="r" b="b"/>
                <a:pathLst>
                  <a:path w="23952" h="33190" extrusionOk="0">
                    <a:moveTo>
                      <a:pt x="16430" y="6664"/>
                    </a:moveTo>
                    <a:lnTo>
                      <a:pt x="249" y="6652"/>
                    </a:lnTo>
                    <a:lnTo>
                      <a:pt x="254" y="184"/>
                    </a:lnTo>
                    <a:lnTo>
                      <a:pt x="24202" y="202"/>
                    </a:lnTo>
                    <a:lnTo>
                      <a:pt x="24197" y="6389"/>
                    </a:lnTo>
                    <a:lnTo>
                      <a:pt x="11094" y="33375"/>
                    </a:lnTo>
                    <a:lnTo>
                      <a:pt x="3003" y="333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9"/>
              <p:cNvSpPr/>
              <p:nvPr/>
            </p:nvSpPr>
            <p:spPr>
              <a:xfrm>
                <a:off x="7377844" y="5243658"/>
                <a:ext cx="23034" cy="34306"/>
              </a:xfrm>
              <a:custGeom>
                <a:avLst/>
                <a:gdLst/>
                <a:ahLst/>
                <a:cxnLst/>
                <a:rect l="l" t="t" r="r" b="b"/>
                <a:pathLst>
                  <a:path w="23034" h="34306" extrusionOk="0">
                    <a:moveTo>
                      <a:pt x="821" y="9314"/>
                    </a:moveTo>
                    <a:cubicBezTo>
                      <a:pt x="790" y="7930"/>
                      <a:pt x="1084" y="6558"/>
                      <a:pt x="1679" y="5308"/>
                    </a:cubicBezTo>
                    <a:cubicBezTo>
                      <a:pt x="2235" y="4186"/>
                      <a:pt x="3043" y="3209"/>
                      <a:pt x="4039" y="2451"/>
                    </a:cubicBezTo>
                    <a:cubicBezTo>
                      <a:pt x="5084" y="1665"/>
                      <a:pt x="6269" y="1086"/>
                      <a:pt x="7530" y="743"/>
                    </a:cubicBezTo>
                    <a:cubicBezTo>
                      <a:pt x="10317" y="-5"/>
                      <a:pt x="13252" y="-2"/>
                      <a:pt x="16037" y="749"/>
                    </a:cubicBezTo>
                    <a:cubicBezTo>
                      <a:pt x="17293" y="1091"/>
                      <a:pt x="18471" y="1673"/>
                      <a:pt x="19504" y="2463"/>
                    </a:cubicBezTo>
                    <a:cubicBezTo>
                      <a:pt x="20491" y="3231"/>
                      <a:pt x="21296" y="4207"/>
                      <a:pt x="21860" y="5323"/>
                    </a:cubicBezTo>
                    <a:cubicBezTo>
                      <a:pt x="22468" y="6570"/>
                      <a:pt x="22768" y="7944"/>
                      <a:pt x="22735" y="9331"/>
                    </a:cubicBezTo>
                    <a:cubicBezTo>
                      <a:pt x="22781" y="10997"/>
                      <a:pt x="22267" y="12630"/>
                      <a:pt x="21276" y="13970"/>
                    </a:cubicBezTo>
                    <a:cubicBezTo>
                      <a:pt x="20241" y="15293"/>
                      <a:pt x="18805" y="16246"/>
                      <a:pt x="17182" y="16685"/>
                    </a:cubicBezTo>
                    <a:lnTo>
                      <a:pt x="17181" y="16779"/>
                    </a:lnTo>
                    <a:cubicBezTo>
                      <a:pt x="18975" y="17197"/>
                      <a:pt x="20573" y="18215"/>
                      <a:pt x="21710" y="19665"/>
                    </a:cubicBezTo>
                    <a:cubicBezTo>
                      <a:pt x="22793" y="21170"/>
                      <a:pt x="23344" y="22991"/>
                      <a:pt x="23278" y="24844"/>
                    </a:cubicBezTo>
                    <a:cubicBezTo>
                      <a:pt x="23306" y="26306"/>
                      <a:pt x="22980" y="27753"/>
                      <a:pt x="22327" y="29062"/>
                    </a:cubicBezTo>
                    <a:cubicBezTo>
                      <a:pt x="21720" y="30249"/>
                      <a:pt x="20849" y="31283"/>
                      <a:pt x="19781" y="32083"/>
                    </a:cubicBezTo>
                    <a:cubicBezTo>
                      <a:pt x="18674" y="32900"/>
                      <a:pt x="17429" y="33511"/>
                      <a:pt x="16104" y="33884"/>
                    </a:cubicBezTo>
                    <a:cubicBezTo>
                      <a:pt x="13264" y="34695"/>
                      <a:pt x="10252" y="34692"/>
                      <a:pt x="7413" y="33878"/>
                    </a:cubicBezTo>
                    <a:cubicBezTo>
                      <a:pt x="6089" y="33502"/>
                      <a:pt x="4845" y="32890"/>
                      <a:pt x="3739" y="32071"/>
                    </a:cubicBezTo>
                    <a:cubicBezTo>
                      <a:pt x="2672" y="31269"/>
                      <a:pt x="1804" y="30234"/>
                      <a:pt x="1198" y="29046"/>
                    </a:cubicBezTo>
                    <a:cubicBezTo>
                      <a:pt x="547" y="27736"/>
                      <a:pt x="223" y="26289"/>
                      <a:pt x="254" y="24827"/>
                    </a:cubicBezTo>
                    <a:cubicBezTo>
                      <a:pt x="190" y="22974"/>
                      <a:pt x="745" y="21153"/>
                      <a:pt x="1831" y="19650"/>
                    </a:cubicBezTo>
                    <a:cubicBezTo>
                      <a:pt x="2969" y="18202"/>
                      <a:pt x="4568" y="17186"/>
                      <a:pt x="6363" y="16771"/>
                    </a:cubicBezTo>
                    <a:lnTo>
                      <a:pt x="6363" y="16677"/>
                    </a:lnTo>
                    <a:cubicBezTo>
                      <a:pt x="4742" y="16235"/>
                      <a:pt x="3307" y="15280"/>
                      <a:pt x="2274" y="13955"/>
                    </a:cubicBezTo>
                    <a:cubicBezTo>
                      <a:pt x="1284" y="12614"/>
                      <a:pt x="772" y="10980"/>
                      <a:pt x="821" y="9314"/>
                    </a:cubicBezTo>
                    <a:close/>
                    <a:moveTo>
                      <a:pt x="7189" y="23848"/>
                    </a:moveTo>
                    <a:cubicBezTo>
                      <a:pt x="7171" y="24964"/>
                      <a:pt x="7624" y="26036"/>
                      <a:pt x="8436" y="26801"/>
                    </a:cubicBezTo>
                    <a:cubicBezTo>
                      <a:pt x="10356" y="28427"/>
                      <a:pt x="13171" y="28429"/>
                      <a:pt x="15093" y="26807"/>
                    </a:cubicBezTo>
                    <a:cubicBezTo>
                      <a:pt x="15907" y="26042"/>
                      <a:pt x="16360" y="24971"/>
                      <a:pt x="16345" y="23855"/>
                    </a:cubicBezTo>
                    <a:cubicBezTo>
                      <a:pt x="16369" y="22724"/>
                      <a:pt x="15916" y="21635"/>
                      <a:pt x="15097" y="20854"/>
                    </a:cubicBezTo>
                    <a:cubicBezTo>
                      <a:pt x="13178" y="19228"/>
                      <a:pt x="10363" y="19226"/>
                      <a:pt x="8441" y="20849"/>
                    </a:cubicBezTo>
                    <a:cubicBezTo>
                      <a:pt x="7621" y="21629"/>
                      <a:pt x="7167" y="22717"/>
                      <a:pt x="7190" y="23848"/>
                    </a:cubicBezTo>
                    <a:close/>
                    <a:moveTo>
                      <a:pt x="7754" y="10304"/>
                    </a:moveTo>
                    <a:cubicBezTo>
                      <a:pt x="7737" y="11296"/>
                      <a:pt x="8139" y="12250"/>
                      <a:pt x="8862" y="12930"/>
                    </a:cubicBezTo>
                    <a:cubicBezTo>
                      <a:pt x="10537" y="14368"/>
                      <a:pt x="13011" y="14369"/>
                      <a:pt x="14688" y="12934"/>
                    </a:cubicBezTo>
                    <a:cubicBezTo>
                      <a:pt x="15411" y="12255"/>
                      <a:pt x="15815" y="11302"/>
                      <a:pt x="15799" y="10310"/>
                    </a:cubicBezTo>
                    <a:cubicBezTo>
                      <a:pt x="15809" y="9333"/>
                      <a:pt x="15407" y="8397"/>
                      <a:pt x="14692" y="7732"/>
                    </a:cubicBezTo>
                    <a:cubicBezTo>
                      <a:pt x="13017" y="6293"/>
                      <a:pt x="10542" y="6291"/>
                      <a:pt x="8866" y="7727"/>
                    </a:cubicBezTo>
                    <a:cubicBezTo>
                      <a:pt x="8149" y="8392"/>
                      <a:pt x="7746" y="9327"/>
                      <a:pt x="7755" y="103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9"/>
              <p:cNvSpPr/>
              <p:nvPr/>
            </p:nvSpPr>
            <p:spPr>
              <a:xfrm>
                <a:off x="7476985" y="5242781"/>
                <a:ext cx="24412" cy="33745"/>
              </a:xfrm>
              <a:custGeom>
                <a:avLst/>
                <a:gdLst/>
                <a:ahLst/>
                <a:cxnLst/>
                <a:rect l="l" t="t" r="r" b="b"/>
                <a:pathLst>
                  <a:path w="24412" h="33745" extrusionOk="0">
                    <a:moveTo>
                      <a:pt x="12770" y="22071"/>
                    </a:moveTo>
                    <a:cubicBezTo>
                      <a:pt x="12399" y="22164"/>
                      <a:pt x="12030" y="22243"/>
                      <a:pt x="11660" y="22305"/>
                    </a:cubicBezTo>
                    <a:cubicBezTo>
                      <a:pt x="11278" y="22368"/>
                      <a:pt x="10892" y="22399"/>
                      <a:pt x="10505" y="22397"/>
                    </a:cubicBezTo>
                    <a:cubicBezTo>
                      <a:pt x="9058" y="22416"/>
                      <a:pt x="7624" y="22127"/>
                      <a:pt x="6298" y="21551"/>
                    </a:cubicBezTo>
                    <a:cubicBezTo>
                      <a:pt x="5073" y="21015"/>
                      <a:pt x="3972" y="20233"/>
                      <a:pt x="3064" y="19252"/>
                    </a:cubicBezTo>
                    <a:cubicBezTo>
                      <a:pt x="2151" y="18251"/>
                      <a:pt x="1445" y="17080"/>
                      <a:pt x="986" y="15806"/>
                    </a:cubicBezTo>
                    <a:cubicBezTo>
                      <a:pt x="489" y="14447"/>
                      <a:pt x="239" y="13010"/>
                      <a:pt x="250" y="11563"/>
                    </a:cubicBezTo>
                    <a:cubicBezTo>
                      <a:pt x="228" y="9959"/>
                      <a:pt x="552" y="8369"/>
                      <a:pt x="1201" y="6902"/>
                    </a:cubicBezTo>
                    <a:cubicBezTo>
                      <a:pt x="1811" y="5543"/>
                      <a:pt x="2692" y="4323"/>
                      <a:pt x="3791" y="3318"/>
                    </a:cubicBezTo>
                    <a:cubicBezTo>
                      <a:pt x="4916" y="2301"/>
                      <a:pt x="6228" y="1514"/>
                      <a:pt x="7654" y="1000"/>
                    </a:cubicBezTo>
                    <a:cubicBezTo>
                      <a:pt x="10760" y="-91"/>
                      <a:pt x="14144" y="-88"/>
                      <a:pt x="17248" y="1008"/>
                    </a:cubicBezTo>
                    <a:cubicBezTo>
                      <a:pt x="18682" y="1520"/>
                      <a:pt x="20001" y="2309"/>
                      <a:pt x="21129" y="3331"/>
                    </a:cubicBezTo>
                    <a:cubicBezTo>
                      <a:pt x="22227" y="4338"/>
                      <a:pt x="23108" y="5559"/>
                      <a:pt x="23717" y="6918"/>
                    </a:cubicBezTo>
                    <a:cubicBezTo>
                      <a:pt x="24363" y="8387"/>
                      <a:pt x="24685" y="9978"/>
                      <a:pt x="24660" y="11582"/>
                    </a:cubicBezTo>
                    <a:cubicBezTo>
                      <a:pt x="24669" y="12676"/>
                      <a:pt x="24560" y="13768"/>
                      <a:pt x="24334" y="14839"/>
                    </a:cubicBezTo>
                    <a:cubicBezTo>
                      <a:pt x="24127" y="15791"/>
                      <a:pt x="23841" y="16723"/>
                      <a:pt x="23477" y="17627"/>
                    </a:cubicBezTo>
                    <a:cubicBezTo>
                      <a:pt x="23126" y="18494"/>
                      <a:pt x="22708" y="19331"/>
                      <a:pt x="22227" y="20133"/>
                    </a:cubicBezTo>
                    <a:cubicBezTo>
                      <a:pt x="21748" y="20929"/>
                      <a:pt x="21245" y="21749"/>
                      <a:pt x="20721" y="22593"/>
                    </a:cubicBezTo>
                    <a:lnTo>
                      <a:pt x="13547" y="33929"/>
                    </a:lnTo>
                    <a:lnTo>
                      <a:pt x="5086" y="33922"/>
                    </a:lnTo>
                    <a:close/>
                    <a:moveTo>
                      <a:pt x="7183" y="11850"/>
                    </a:moveTo>
                    <a:cubicBezTo>
                      <a:pt x="7285" y="14621"/>
                      <a:pt x="9615" y="16785"/>
                      <a:pt x="12387" y="16684"/>
                    </a:cubicBezTo>
                    <a:cubicBezTo>
                      <a:pt x="15159" y="16582"/>
                      <a:pt x="17325" y="14254"/>
                      <a:pt x="17223" y="11482"/>
                    </a:cubicBezTo>
                    <a:cubicBezTo>
                      <a:pt x="17122" y="8711"/>
                      <a:pt x="14792" y="6547"/>
                      <a:pt x="12020" y="6648"/>
                    </a:cubicBezTo>
                    <a:cubicBezTo>
                      <a:pt x="10748" y="6695"/>
                      <a:pt x="9540" y="7223"/>
                      <a:pt x="8642" y="8125"/>
                    </a:cubicBezTo>
                    <a:cubicBezTo>
                      <a:pt x="7668" y="9115"/>
                      <a:pt x="7141" y="10461"/>
                      <a:pt x="7183" y="1185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9"/>
              <p:cNvSpPr/>
              <p:nvPr/>
            </p:nvSpPr>
            <p:spPr>
              <a:xfrm>
                <a:off x="7278511" y="5335258"/>
                <a:ext cx="24318" cy="34306"/>
              </a:xfrm>
              <a:custGeom>
                <a:avLst/>
                <a:gdLst/>
                <a:ahLst/>
                <a:cxnLst/>
                <a:rect l="l" t="t" r="r" b="b"/>
                <a:pathLst>
                  <a:path w="24318" h="34306" extrusionOk="0">
                    <a:moveTo>
                      <a:pt x="250" y="17328"/>
                    </a:moveTo>
                    <a:cubicBezTo>
                      <a:pt x="254" y="15317"/>
                      <a:pt x="434" y="13310"/>
                      <a:pt x="786" y="11330"/>
                    </a:cubicBezTo>
                    <a:cubicBezTo>
                      <a:pt x="1109" y="9395"/>
                      <a:pt x="1751" y="7527"/>
                      <a:pt x="2685" y="5801"/>
                    </a:cubicBezTo>
                    <a:cubicBezTo>
                      <a:pt x="3577" y="4166"/>
                      <a:pt x="4856" y="2776"/>
                      <a:pt x="6411" y="1750"/>
                    </a:cubicBezTo>
                    <a:cubicBezTo>
                      <a:pt x="10145" y="-341"/>
                      <a:pt x="14699" y="-338"/>
                      <a:pt x="18430" y="1759"/>
                    </a:cubicBezTo>
                    <a:cubicBezTo>
                      <a:pt x="19983" y="2786"/>
                      <a:pt x="21260" y="4179"/>
                      <a:pt x="22149" y="5815"/>
                    </a:cubicBezTo>
                    <a:cubicBezTo>
                      <a:pt x="23081" y="7542"/>
                      <a:pt x="23720" y="9411"/>
                      <a:pt x="24040" y="11347"/>
                    </a:cubicBezTo>
                    <a:cubicBezTo>
                      <a:pt x="24746" y="15315"/>
                      <a:pt x="24743" y="19377"/>
                      <a:pt x="24032" y="23345"/>
                    </a:cubicBezTo>
                    <a:cubicBezTo>
                      <a:pt x="23708" y="25280"/>
                      <a:pt x="23066" y="27148"/>
                      <a:pt x="22131" y="28873"/>
                    </a:cubicBezTo>
                    <a:cubicBezTo>
                      <a:pt x="21240" y="30509"/>
                      <a:pt x="19961" y="31900"/>
                      <a:pt x="18406" y="32925"/>
                    </a:cubicBezTo>
                    <a:cubicBezTo>
                      <a:pt x="14672" y="35015"/>
                      <a:pt x="10118" y="35012"/>
                      <a:pt x="6387" y="32916"/>
                    </a:cubicBezTo>
                    <a:cubicBezTo>
                      <a:pt x="4834" y="31888"/>
                      <a:pt x="3556" y="30495"/>
                      <a:pt x="2667" y="28859"/>
                    </a:cubicBezTo>
                    <a:cubicBezTo>
                      <a:pt x="1735" y="27132"/>
                      <a:pt x="1096" y="25263"/>
                      <a:pt x="776" y="23327"/>
                    </a:cubicBezTo>
                    <a:cubicBezTo>
                      <a:pt x="427" y="21346"/>
                      <a:pt x="251" y="19339"/>
                      <a:pt x="249" y="17328"/>
                    </a:cubicBezTo>
                    <a:close/>
                    <a:moveTo>
                      <a:pt x="7185" y="17334"/>
                    </a:moveTo>
                    <a:cubicBezTo>
                      <a:pt x="7184" y="18209"/>
                      <a:pt x="7222" y="19256"/>
                      <a:pt x="7298" y="20475"/>
                    </a:cubicBezTo>
                    <a:cubicBezTo>
                      <a:pt x="7369" y="21666"/>
                      <a:pt x="7577" y="22846"/>
                      <a:pt x="7920" y="23989"/>
                    </a:cubicBezTo>
                    <a:cubicBezTo>
                      <a:pt x="8220" y="25044"/>
                      <a:pt x="8747" y="26021"/>
                      <a:pt x="9466" y="26850"/>
                    </a:cubicBezTo>
                    <a:cubicBezTo>
                      <a:pt x="11101" y="28413"/>
                      <a:pt x="13677" y="28415"/>
                      <a:pt x="15315" y="26854"/>
                    </a:cubicBezTo>
                    <a:cubicBezTo>
                      <a:pt x="16048" y="26031"/>
                      <a:pt x="16586" y="25055"/>
                      <a:pt x="16889" y="23997"/>
                    </a:cubicBezTo>
                    <a:cubicBezTo>
                      <a:pt x="17232" y="22853"/>
                      <a:pt x="17443" y="21674"/>
                      <a:pt x="17515" y="20482"/>
                    </a:cubicBezTo>
                    <a:cubicBezTo>
                      <a:pt x="17593" y="19263"/>
                      <a:pt x="17632" y="18216"/>
                      <a:pt x="17633" y="17342"/>
                    </a:cubicBezTo>
                    <a:cubicBezTo>
                      <a:pt x="17634" y="16467"/>
                      <a:pt x="17596" y="15420"/>
                      <a:pt x="17520" y="14201"/>
                    </a:cubicBezTo>
                    <a:cubicBezTo>
                      <a:pt x="17449" y="13010"/>
                      <a:pt x="17240" y="11830"/>
                      <a:pt x="16899" y="10686"/>
                    </a:cubicBezTo>
                    <a:cubicBezTo>
                      <a:pt x="16597" y="9628"/>
                      <a:pt x="16061" y="8650"/>
                      <a:pt x="15330" y="7827"/>
                    </a:cubicBezTo>
                    <a:cubicBezTo>
                      <a:pt x="13695" y="6263"/>
                      <a:pt x="11118" y="6260"/>
                      <a:pt x="9480" y="7822"/>
                    </a:cubicBezTo>
                    <a:cubicBezTo>
                      <a:pt x="8760" y="8650"/>
                      <a:pt x="8231" y="9625"/>
                      <a:pt x="7930" y="10680"/>
                    </a:cubicBezTo>
                    <a:cubicBezTo>
                      <a:pt x="7585" y="11823"/>
                      <a:pt x="7375" y="13003"/>
                      <a:pt x="7302" y="14194"/>
                    </a:cubicBezTo>
                    <a:cubicBezTo>
                      <a:pt x="7225" y="15413"/>
                      <a:pt x="7186" y="16459"/>
                      <a:pt x="7185" y="173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9"/>
              <p:cNvSpPr/>
              <p:nvPr/>
            </p:nvSpPr>
            <p:spPr>
              <a:xfrm>
                <a:off x="7368177" y="5334404"/>
                <a:ext cx="41461" cy="36169"/>
              </a:xfrm>
              <a:custGeom>
                <a:avLst/>
                <a:gdLst/>
                <a:ahLst/>
                <a:cxnLst/>
                <a:rect l="l" t="t" r="r" b="b"/>
                <a:pathLst>
                  <a:path w="41461" h="36169" extrusionOk="0">
                    <a:moveTo>
                      <a:pt x="249" y="10380"/>
                    </a:moveTo>
                    <a:cubicBezTo>
                      <a:pt x="242" y="9141"/>
                      <a:pt x="487" y="7914"/>
                      <a:pt x="969" y="6772"/>
                    </a:cubicBezTo>
                    <a:cubicBezTo>
                      <a:pt x="1429" y="5676"/>
                      <a:pt x="2087" y="4676"/>
                      <a:pt x="2913" y="3821"/>
                    </a:cubicBezTo>
                    <a:cubicBezTo>
                      <a:pt x="3736" y="2974"/>
                      <a:pt x="4719" y="2298"/>
                      <a:pt x="5804" y="1832"/>
                    </a:cubicBezTo>
                    <a:cubicBezTo>
                      <a:pt x="8079" y="864"/>
                      <a:pt x="10650" y="867"/>
                      <a:pt x="12924" y="1837"/>
                    </a:cubicBezTo>
                    <a:cubicBezTo>
                      <a:pt x="14009" y="2305"/>
                      <a:pt x="14990" y="2983"/>
                      <a:pt x="15812" y="3831"/>
                    </a:cubicBezTo>
                    <a:cubicBezTo>
                      <a:pt x="16636" y="4688"/>
                      <a:pt x="17293" y="5689"/>
                      <a:pt x="17752" y="6785"/>
                    </a:cubicBezTo>
                    <a:cubicBezTo>
                      <a:pt x="18705" y="9097"/>
                      <a:pt x="18703" y="11692"/>
                      <a:pt x="17746" y="14002"/>
                    </a:cubicBezTo>
                    <a:cubicBezTo>
                      <a:pt x="17285" y="15097"/>
                      <a:pt x="16627" y="16098"/>
                      <a:pt x="15802" y="16953"/>
                    </a:cubicBezTo>
                    <a:cubicBezTo>
                      <a:pt x="14979" y="17800"/>
                      <a:pt x="13997" y="18476"/>
                      <a:pt x="12912" y="18943"/>
                    </a:cubicBezTo>
                    <a:cubicBezTo>
                      <a:pt x="10637" y="19910"/>
                      <a:pt x="8066" y="19908"/>
                      <a:pt x="5792" y="18937"/>
                    </a:cubicBezTo>
                    <a:cubicBezTo>
                      <a:pt x="4707" y="18470"/>
                      <a:pt x="3725" y="17792"/>
                      <a:pt x="2903" y="16943"/>
                    </a:cubicBezTo>
                    <a:cubicBezTo>
                      <a:pt x="2079" y="16087"/>
                      <a:pt x="1422" y="15086"/>
                      <a:pt x="964" y="13989"/>
                    </a:cubicBezTo>
                    <a:cubicBezTo>
                      <a:pt x="483" y="12847"/>
                      <a:pt x="240" y="11619"/>
                      <a:pt x="250" y="10380"/>
                    </a:cubicBezTo>
                    <a:close/>
                    <a:moveTo>
                      <a:pt x="13750" y="10390"/>
                    </a:moveTo>
                    <a:cubicBezTo>
                      <a:pt x="13774" y="9200"/>
                      <a:pt x="13317" y="8050"/>
                      <a:pt x="12481" y="7202"/>
                    </a:cubicBezTo>
                    <a:cubicBezTo>
                      <a:pt x="10796" y="5478"/>
                      <a:pt x="8032" y="5446"/>
                      <a:pt x="6307" y="7130"/>
                    </a:cubicBezTo>
                    <a:cubicBezTo>
                      <a:pt x="6284" y="7152"/>
                      <a:pt x="6261" y="7175"/>
                      <a:pt x="6239" y="7198"/>
                    </a:cubicBezTo>
                    <a:cubicBezTo>
                      <a:pt x="4542" y="8983"/>
                      <a:pt x="4540" y="11784"/>
                      <a:pt x="6234" y="13572"/>
                    </a:cubicBezTo>
                    <a:cubicBezTo>
                      <a:pt x="7919" y="15296"/>
                      <a:pt x="10684" y="15328"/>
                      <a:pt x="12409" y="13643"/>
                    </a:cubicBezTo>
                    <a:cubicBezTo>
                      <a:pt x="12431" y="13621"/>
                      <a:pt x="12454" y="13599"/>
                      <a:pt x="12476" y="13576"/>
                    </a:cubicBezTo>
                    <a:cubicBezTo>
                      <a:pt x="13313" y="12730"/>
                      <a:pt x="13772" y="11580"/>
                      <a:pt x="13749" y="10390"/>
                    </a:cubicBezTo>
                    <a:close/>
                    <a:moveTo>
                      <a:pt x="28460" y="184"/>
                    </a:moveTo>
                    <a:lnTo>
                      <a:pt x="32341" y="2390"/>
                    </a:lnTo>
                    <a:lnTo>
                      <a:pt x="13222" y="36354"/>
                    </a:lnTo>
                    <a:lnTo>
                      <a:pt x="9710" y="34336"/>
                    </a:lnTo>
                    <a:close/>
                    <a:moveTo>
                      <a:pt x="23494" y="26098"/>
                    </a:moveTo>
                    <a:cubicBezTo>
                      <a:pt x="23486" y="24859"/>
                      <a:pt x="23730" y="23631"/>
                      <a:pt x="24212" y="22490"/>
                    </a:cubicBezTo>
                    <a:cubicBezTo>
                      <a:pt x="24672" y="21395"/>
                      <a:pt x="25332" y="20394"/>
                      <a:pt x="26157" y="19539"/>
                    </a:cubicBezTo>
                    <a:cubicBezTo>
                      <a:pt x="26980" y="18692"/>
                      <a:pt x="27962" y="18015"/>
                      <a:pt x="29048" y="17549"/>
                    </a:cubicBezTo>
                    <a:cubicBezTo>
                      <a:pt x="31323" y="16582"/>
                      <a:pt x="33894" y="16584"/>
                      <a:pt x="36168" y="17554"/>
                    </a:cubicBezTo>
                    <a:cubicBezTo>
                      <a:pt x="37253" y="18023"/>
                      <a:pt x="38234" y="18701"/>
                      <a:pt x="39057" y="19548"/>
                    </a:cubicBezTo>
                    <a:cubicBezTo>
                      <a:pt x="39880" y="20405"/>
                      <a:pt x="40537" y="21406"/>
                      <a:pt x="40996" y="22502"/>
                    </a:cubicBezTo>
                    <a:cubicBezTo>
                      <a:pt x="41476" y="23644"/>
                      <a:pt x="41719" y="24873"/>
                      <a:pt x="41710" y="26111"/>
                    </a:cubicBezTo>
                    <a:cubicBezTo>
                      <a:pt x="41716" y="27358"/>
                      <a:pt x="41471" y="28593"/>
                      <a:pt x="40991" y="29743"/>
                    </a:cubicBezTo>
                    <a:cubicBezTo>
                      <a:pt x="40534" y="30848"/>
                      <a:pt x="39875" y="31856"/>
                      <a:pt x="39046" y="32718"/>
                    </a:cubicBezTo>
                    <a:cubicBezTo>
                      <a:pt x="38223" y="33565"/>
                      <a:pt x="37240" y="34241"/>
                      <a:pt x="36155" y="34708"/>
                    </a:cubicBezTo>
                    <a:cubicBezTo>
                      <a:pt x="33880" y="35675"/>
                      <a:pt x="31309" y="35673"/>
                      <a:pt x="29034" y="34703"/>
                    </a:cubicBezTo>
                    <a:cubicBezTo>
                      <a:pt x="27949" y="34234"/>
                      <a:pt x="26968" y="33557"/>
                      <a:pt x="26146" y="32708"/>
                    </a:cubicBezTo>
                    <a:cubicBezTo>
                      <a:pt x="25319" y="31846"/>
                      <a:pt x="24661" y="30836"/>
                      <a:pt x="24207" y="29731"/>
                    </a:cubicBezTo>
                    <a:cubicBezTo>
                      <a:pt x="23728" y="28580"/>
                      <a:pt x="23485" y="27345"/>
                      <a:pt x="23494" y="26098"/>
                    </a:cubicBezTo>
                    <a:close/>
                    <a:moveTo>
                      <a:pt x="36994" y="26109"/>
                    </a:moveTo>
                    <a:cubicBezTo>
                      <a:pt x="37018" y="24919"/>
                      <a:pt x="36560" y="23769"/>
                      <a:pt x="35725" y="22920"/>
                    </a:cubicBezTo>
                    <a:cubicBezTo>
                      <a:pt x="34040" y="21196"/>
                      <a:pt x="31275" y="21164"/>
                      <a:pt x="29550" y="22849"/>
                    </a:cubicBezTo>
                    <a:cubicBezTo>
                      <a:pt x="29528" y="22871"/>
                      <a:pt x="29505" y="22893"/>
                      <a:pt x="29483" y="22916"/>
                    </a:cubicBezTo>
                    <a:cubicBezTo>
                      <a:pt x="28645" y="23762"/>
                      <a:pt x="28187" y="24912"/>
                      <a:pt x="28210" y="26102"/>
                    </a:cubicBezTo>
                    <a:cubicBezTo>
                      <a:pt x="28179" y="27307"/>
                      <a:pt x="28636" y="28473"/>
                      <a:pt x="29478" y="29336"/>
                    </a:cubicBezTo>
                    <a:cubicBezTo>
                      <a:pt x="31162" y="31060"/>
                      <a:pt x="33926" y="31093"/>
                      <a:pt x="35652" y="29409"/>
                    </a:cubicBezTo>
                    <a:cubicBezTo>
                      <a:pt x="35675" y="29387"/>
                      <a:pt x="35698" y="29364"/>
                      <a:pt x="35720" y="29341"/>
                    </a:cubicBezTo>
                    <a:cubicBezTo>
                      <a:pt x="36564" y="28480"/>
                      <a:pt x="37024" y="27314"/>
                      <a:pt x="36994" y="2610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9"/>
              <p:cNvSpPr/>
              <p:nvPr/>
            </p:nvSpPr>
            <p:spPr>
              <a:xfrm>
                <a:off x="7559449" y="4938282"/>
                <a:ext cx="40623" cy="55052"/>
              </a:xfrm>
              <a:custGeom>
                <a:avLst/>
                <a:gdLst/>
                <a:ahLst/>
                <a:cxnLst/>
                <a:rect l="l" t="t" r="r" b="b"/>
                <a:pathLst>
                  <a:path w="40623" h="55052" extrusionOk="0">
                    <a:moveTo>
                      <a:pt x="24550" y="55172"/>
                    </a:moveTo>
                    <a:cubicBezTo>
                      <a:pt x="18023" y="55193"/>
                      <a:pt x="11501" y="54776"/>
                      <a:pt x="5029" y="53925"/>
                    </a:cubicBezTo>
                    <a:cubicBezTo>
                      <a:pt x="3413" y="53546"/>
                      <a:pt x="2146" y="52295"/>
                      <a:pt x="1746" y="50685"/>
                    </a:cubicBezTo>
                    <a:cubicBezTo>
                      <a:pt x="-59" y="45485"/>
                      <a:pt x="-871" y="8112"/>
                      <a:pt x="3070" y="3457"/>
                    </a:cubicBezTo>
                    <a:cubicBezTo>
                      <a:pt x="4160" y="2171"/>
                      <a:pt x="6133" y="907"/>
                      <a:pt x="13137" y="375"/>
                    </a:cubicBezTo>
                    <a:cubicBezTo>
                      <a:pt x="16963" y="84"/>
                      <a:pt x="33271" y="-345"/>
                      <a:pt x="37225" y="3098"/>
                    </a:cubicBezTo>
                    <a:cubicBezTo>
                      <a:pt x="41756" y="7040"/>
                      <a:pt x="41062" y="36679"/>
                      <a:pt x="40362" y="43531"/>
                    </a:cubicBezTo>
                    <a:cubicBezTo>
                      <a:pt x="39735" y="49657"/>
                      <a:pt x="38716" y="52376"/>
                      <a:pt x="36603" y="53565"/>
                    </a:cubicBezTo>
                    <a:cubicBezTo>
                      <a:pt x="32730" y="54889"/>
                      <a:pt x="28634" y="55435"/>
                      <a:pt x="24550" y="55172"/>
                    </a:cubicBezTo>
                    <a:close/>
                    <a:moveTo>
                      <a:pt x="8130" y="47258"/>
                    </a:moveTo>
                    <a:cubicBezTo>
                      <a:pt x="16244" y="48207"/>
                      <a:pt x="24434" y="48313"/>
                      <a:pt x="32569" y="47576"/>
                    </a:cubicBezTo>
                    <a:cubicBezTo>
                      <a:pt x="34619" y="41729"/>
                      <a:pt x="34024" y="13957"/>
                      <a:pt x="32290" y="8379"/>
                    </a:cubicBezTo>
                    <a:cubicBezTo>
                      <a:pt x="24459" y="6911"/>
                      <a:pt x="16430" y="6840"/>
                      <a:pt x="8574" y="8167"/>
                    </a:cubicBezTo>
                    <a:cubicBezTo>
                      <a:pt x="7004" y="21142"/>
                      <a:pt x="6854" y="34250"/>
                      <a:pt x="8130" y="47258"/>
                    </a:cubicBezTo>
                    <a:close/>
                    <a:moveTo>
                      <a:pt x="6441" y="46998"/>
                    </a:moveTo>
                    <a:lnTo>
                      <a:pt x="6441" y="4699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4" name="Google Shape;814;p39"/>
            <p:cNvGrpSpPr/>
            <p:nvPr/>
          </p:nvGrpSpPr>
          <p:grpSpPr>
            <a:xfrm>
              <a:off x="5043223" y="3193155"/>
              <a:ext cx="954704" cy="628759"/>
              <a:chOff x="5001278" y="4119044"/>
              <a:chExt cx="1082152" cy="712694"/>
            </a:xfrm>
          </p:grpSpPr>
          <p:grpSp>
            <p:nvGrpSpPr>
              <p:cNvPr id="815" name="Google Shape;815;p39"/>
              <p:cNvGrpSpPr/>
              <p:nvPr/>
            </p:nvGrpSpPr>
            <p:grpSpPr>
              <a:xfrm>
                <a:off x="5071681" y="4687425"/>
                <a:ext cx="971753" cy="144313"/>
                <a:chOff x="6979691" y="5407002"/>
                <a:chExt cx="391268" cy="58104"/>
              </a:xfrm>
            </p:grpSpPr>
            <p:sp>
              <p:nvSpPr>
                <p:cNvPr id="816" name="Google Shape;816;p39"/>
                <p:cNvSpPr/>
                <p:nvPr/>
              </p:nvSpPr>
              <p:spPr>
                <a:xfrm>
                  <a:off x="7240198"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9"/>
                <p:cNvSpPr/>
                <p:nvPr/>
              </p:nvSpPr>
              <p:spPr>
                <a:xfrm>
                  <a:off x="7110452" y="5408616"/>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9"/>
                <p:cNvSpPr/>
                <p:nvPr/>
              </p:nvSpPr>
              <p:spPr>
                <a:xfrm>
                  <a:off x="6980707" y="5408616"/>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9"/>
                <p:cNvSpPr/>
                <p:nvPr/>
              </p:nvSpPr>
              <p:spPr>
                <a:xfrm>
                  <a:off x="6979691" y="5407002"/>
                  <a:ext cx="391268" cy="58104"/>
                </a:xfrm>
                <a:custGeom>
                  <a:avLst/>
                  <a:gdLst/>
                  <a:ahLst/>
                  <a:cxnLst/>
                  <a:rect l="l" t="t" r="r" b="b"/>
                  <a:pathLst>
                    <a:path w="391268" h="58104" extrusionOk="0">
                      <a:moveTo>
                        <a:pt x="391518" y="58288"/>
                      </a:moveTo>
                      <a:lnTo>
                        <a:pt x="249" y="58288"/>
                      </a:lnTo>
                      <a:lnTo>
                        <a:pt x="249" y="184"/>
                      </a:lnTo>
                      <a:lnTo>
                        <a:pt x="391518" y="184"/>
                      </a:lnTo>
                      <a:close/>
                      <a:moveTo>
                        <a:pt x="2281" y="55063"/>
                      </a:moveTo>
                      <a:lnTo>
                        <a:pt x="389485" y="55063"/>
                      </a:lnTo>
                      <a:lnTo>
                        <a:pt x="389485" y="3410"/>
                      </a:lnTo>
                      <a:lnTo>
                        <a:pt x="2281"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0" name="Google Shape;820;p39"/>
              <p:cNvGrpSpPr/>
              <p:nvPr/>
            </p:nvGrpSpPr>
            <p:grpSpPr>
              <a:xfrm>
                <a:off x="5001278" y="4542997"/>
                <a:ext cx="971756" cy="144315"/>
                <a:chOff x="6951344" y="5348069"/>
                <a:chExt cx="391269" cy="58105"/>
              </a:xfrm>
            </p:grpSpPr>
            <p:sp>
              <p:nvSpPr>
                <p:cNvPr id="821" name="Google Shape;821;p39"/>
                <p:cNvSpPr/>
                <p:nvPr/>
              </p:nvSpPr>
              <p:spPr>
                <a:xfrm>
                  <a:off x="7211851" y="5349683"/>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9"/>
                <p:cNvSpPr/>
                <p:nvPr/>
              </p:nvSpPr>
              <p:spPr>
                <a:xfrm>
                  <a:off x="7082106"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9"/>
                <p:cNvSpPr/>
                <p:nvPr/>
              </p:nvSpPr>
              <p:spPr>
                <a:xfrm>
                  <a:off x="6952361" y="5349683"/>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9"/>
                <p:cNvSpPr/>
                <p:nvPr/>
              </p:nvSpPr>
              <p:spPr>
                <a:xfrm>
                  <a:off x="6951344" y="5348069"/>
                  <a:ext cx="391269" cy="58105"/>
                </a:xfrm>
                <a:custGeom>
                  <a:avLst/>
                  <a:gdLst/>
                  <a:ahLst/>
                  <a:cxnLst/>
                  <a:rect l="l" t="t" r="r" b="b"/>
                  <a:pathLst>
                    <a:path w="391269" h="58105" extrusionOk="0">
                      <a:moveTo>
                        <a:pt x="391518" y="58289"/>
                      </a:moveTo>
                      <a:lnTo>
                        <a:pt x="249" y="58289"/>
                      </a:lnTo>
                      <a:lnTo>
                        <a:pt x="249" y="184"/>
                      </a:lnTo>
                      <a:lnTo>
                        <a:pt x="391518"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5" name="Google Shape;825;p39"/>
              <p:cNvGrpSpPr/>
              <p:nvPr/>
            </p:nvGrpSpPr>
            <p:grpSpPr>
              <a:xfrm>
                <a:off x="5111674" y="4402861"/>
                <a:ext cx="971756" cy="144313"/>
                <a:chOff x="6995794" y="5290864"/>
                <a:chExt cx="391269" cy="58104"/>
              </a:xfrm>
            </p:grpSpPr>
            <p:sp>
              <p:nvSpPr>
                <p:cNvPr id="826" name="Google Shape;826;p39"/>
                <p:cNvSpPr/>
                <p:nvPr/>
              </p:nvSpPr>
              <p:spPr>
                <a:xfrm>
                  <a:off x="7256302" y="5292477"/>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9"/>
                <p:cNvSpPr/>
                <p:nvPr/>
              </p:nvSpPr>
              <p:spPr>
                <a:xfrm>
                  <a:off x="7126556"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9"/>
                <p:cNvSpPr/>
                <p:nvPr/>
              </p:nvSpPr>
              <p:spPr>
                <a:xfrm>
                  <a:off x="6996811" y="5292477"/>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9"/>
                <p:cNvSpPr/>
                <p:nvPr/>
              </p:nvSpPr>
              <p:spPr>
                <a:xfrm>
                  <a:off x="6995794" y="5290864"/>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6" y="55063"/>
                      </a:lnTo>
                      <a:lnTo>
                        <a:pt x="389486" y="3409"/>
                      </a:lnTo>
                      <a:lnTo>
                        <a:pt x="2282" y="340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0" name="Google Shape;830;p39"/>
              <p:cNvGrpSpPr/>
              <p:nvPr/>
            </p:nvGrpSpPr>
            <p:grpSpPr>
              <a:xfrm>
                <a:off x="5039804" y="4260670"/>
                <a:ext cx="971756" cy="144313"/>
                <a:chOff x="6966856" y="5232049"/>
                <a:chExt cx="391269" cy="58104"/>
              </a:xfrm>
            </p:grpSpPr>
            <p:sp>
              <p:nvSpPr>
                <p:cNvPr id="831" name="Google Shape;831;p39"/>
                <p:cNvSpPr/>
                <p:nvPr/>
              </p:nvSpPr>
              <p:spPr>
                <a:xfrm>
                  <a:off x="7227363"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9"/>
                <p:cNvSpPr/>
                <p:nvPr/>
              </p:nvSpPr>
              <p:spPr>
                <a:xfrm>
                  <a:off x="7097617" y="5233662"/>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9"/>
                <p:cNvSpPr/>
                <p:nvPr/>
              </p:nvSpPr>
              <p:spPr>
                <a:xfrm>
                  <a:off x="6967872" y="5233662"/>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9"/>
                <p:cNvSpPr/>
                <p:nvPr/>
              </p:nvSpPr>
              <p:spPr>
                <a:xfrm>
                  <a:off x="6966856" y="5232049"/>
                  <a:ext cx="391269" cy="58104"/>
                </a:xfrm>
                <a:custGeom>
                  <a:avLst/>
                  <a:gdLst/>
                  <a:ahLst/>
                  <a:cxnLst/>
                  <a:rect l="l" t="t" r="r" b="b"/>
                  <a:pathLst>
                    <a:path w="391269" h="58104" extrusionOk="0">
                      <a:moveTo>
                        <a:pt x="391518" y="58289"/>
                      </a:moveTo>
                      <a:lnTo>
                        <a:pt x="249" y="58289"/>
                      </a:lnTo>
                      <a:lnTo>
                        <a:pt x="249" y="184"/>
                      </a:lnTo>
                      <a:lnTo>
                        <a:pt x="391518" y="184"/>
                      </a:lnTo>
                      <a:close/>
                      <a:moveTo>
                        <a:pt x="2282" y="55063"/>
                      </a:moveTo>
                      <a:lnTo>
                        <a:pt x="389485" y="55063"/>
                      </a:lnTo>
                      <a:lnTo>
                        <a:pt x="389485"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5" name="Google Shape;835;p39"/>
              <p:cNvGrpSpPr/>
              <p:nvPr/>
            </p:nvGrpSpPr>
            <p:grpSpPr>
              <a:xfrm>
                <a:off x="5072508" y="4119044"/>
                <a:ext cx="971756" cy="144313"/>
                <a:chOff x="6980024" y="5176592"/>
                <a:chExt cx="391269" cy="58104"/>
              </a:xfrm>
            </p:grpSpPr>
            <p:sp>
              <p:nvSpPr>
                <p:cNvPr id="836" name="Google Shape;836;p39"/>
                <p:cNvSpPr/>
                <p:nvPr/>
              </p:nvSpPr>
              <p:spPr>
                <a:xfrm>
                  <a:off x="7240532"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9"/>
                <p:cNvSpPr/>
                <p:nvPr/>
              </p:nvSpPr>
              <p:spPr>
                <a:xfrm>
                  <a:off x="7110786" y="5178205"/>
                  <a:ext cx="129745" cy="54877"/>
                </a:xfrm>
                <a:custGeom>
                  <a:avLst/>
                  <a:gdLst/>
                  <a:ahLst/>
                  <a:cxnLst/>
                  <a:rect l="l" t="t" r="r" b="b"/>
                  <a:pathLst>
                    <a:path w="129745" h="54877" extrusionOk="0">
                      <a:moveTo>
                        <a:pt x="0" y="0"/>
                      </a:moveTo>
                      <a:lnTo>
                        <a:pt x="129746" y="0"/>
                      </a:lnTo>
                      <a:lnTo>
                        <a:pt x="129746"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9"/>
                <p:cNvSpPr/>
                <p:nvPr/>
              </p:nvSpPr>
              <p:spPr>
                <a:xfrm>
                  <a:off x="6981040" y="5178205"/>
                  <a:ext cx="129745" cy="54877"/>
                </a:xfrm>
                <a:custGeom>
                  <a:avLst/>
                  <a:gdLst/>
                  <a:ahLst/>
                  <a:cxnLst/>
                  <a:rect l="l" t="t" r="r" b="b"/>
                  <a:pathLst>
                    <a:path w="129745" h="54877" extrusionOk="0">
                      <a:moveTo>
                        <a:pt x="0" y="0"/>
                      </a:moveTo>
                      <a:lnTo>
                        <a:pt x="129745" y="0"/>
                      </a:lnTo>
                      <a:lnTo>
                        <a:pt x="129745" y="54877"/>
                      </a:lnTo>
                      <a:lnTo>
                        <a:pt x="0" y="5487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9"/>
                <p:cNvSpPr/>
                <p:nvPr/>
              </p:nvSpPr>
              <p:spPr>
                <a:xfrm>
                  <a:off x="6980024" y="5176592"/>
                  <a:ext cx="391269" cy="58104"/>
                </a:xfrm>
                <a:custGeom>
                  <a:avLst/>
                  <a:gdLst/>
                  <a:ahLst/>
                  <a:cxnLst/>
                  <a:rect l="l" t="t" r="r" b="b"/>
                  <a:pathLst>
                    <a:path w="391269" h="58104" extrusionOk="0">
                      <a:moveTo>
                        <a:pt x="391519" y="58289"/>
                      </a:moveTo>
                      <a:lnTo>
                        <a:pt x="249" y="58289"/>
                      </a:lnTo>
                      <a:lnTo>
                        <a:pt x="249" y="184"/>
                      </a:lnTo>
                      <a:lnTo>
                        <a:pt x="391519" y="184"/>
                      </a:lnTo>
                      <a:close/>
                      <a:moveTo>
                        <a:pt x="2282" y="55063"/>
                      </a:moveTo>
                      <a:lnTo>
                        <a:pt x="389486" y="55063"/>
                      </a:lnTo>
                      <a:lnTo>
                        <a:pt x="389486" y="3410"/>
                      </a:lnTo>
                      <a:lnTo>
                        <a:pt x="2282" y="34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40" name="Google Shape;840;p39"/>
              <p:cNvSpPr/>
              <p:nvPr/>
            </p:nvSpPr>
            <p:spPr>
              <a:xfrm>
                <a:off x="5718676"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9"/>
              <p:cNvSpPr/>
              <p:nvPr/>
            </p:nvSpPr>
            <p:spPr>
              <a:xfrm>
                <a:off x="5074204" y="4691434"/>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9"/>
              <p:cNvSpPr/>
              <p:nvPr/>
            </p:nvSpPr>
            <p:spPr>
              <a:xfrm>
                <a:off x="5648274" y="454700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9"/>
              <p:cNvSpPr/>
              <p:nvPr/>
            </p:nvSpPr>
            <p:spPr>
              <a:xfrm>
                <a:off x="5003804" y="454700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9"/>
              <p:cNvSpPr/>
              <p:nvPr/>
            </p:nvSpPr>
            <p:spPr>
              <a:xfrm>
                <a:off x="5758672" y="4406867"/>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9"/>
              <p:cNvSpPr/>
              <p:nvPr/>
            </p:nvSpPr>
            <p:spPr>
              <a:xfrm>
                <a:off x="5114200" y="4406867"/>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9"/>
              <p:cNvSpPr/>
              <p:nvPr/>
            </p:nvSpPr>
            <p:spPr>
              <a:xfrm>
                <a:off x="5686799" y="4264676"/>
                <a:ext cx="322092" cy="136232"/>
              </a:xfrm>
              <a:custGeom>
                <a:avLst/>
                <a:gdLst/>
                <a:ahLst/>
                <a:cxnLst/>
                <a:rect l="l" t="t" r="r" b="b"/>
                <a:pathLst>
                  <a:path w="129745" h="54877" extrusionOk="0">
                    <a:moveTo>
                      <a:pt x="0" y="0"/>
                    </a:moveTo>
                    <a:lnTo>
                      <a:pt x="129746" y="0"/>
                    </a:lnTo>
                    <a:lnTo>
                      <a:pt x="129746"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9"/>
              <p:cNvSpPr/>
              <p:nvPr/>
            </p:nvSpPr>
            <p:spPr>
              <a:xfrm>
                <a:off x="5042327" y="4264676"/>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9"/>
              <p:cNvSpPr/>
              <p:nvPr/>
            </p:nvSpPr>
            <p:spPr>
              <a:xfrm>
                <a:off x="5719506"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000000">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9"/>
              <p:cNvSpPr/>
              <p:nvPr/>
            </p:nvSpPr>
            <p:spPr>
              <a:xfrm>
                <a:off x="5075031" y="4123050"/>
                <a:ext cx="322092" cy="136232"/>
              </a:xfrm>
              <a:custGeom>
                <a:avLst/>
                <a:gdLst/>
                <a:ahLst/>
                <a:cxnLst/>
                <a:rect l="l" t="t" r="r" b="b"/>
                <a:pathLst>
                  <a:path w="129745" h="54877" extrusionOk="0">
                    <a:moveTo>
                      <a:pt x="0" y="0"/>
                    </a:moveTo>
                    <a:lnTo>
                      <a:pt x="129745" y="0"/>
                    </a:lnTo>
                    <a:lnTo>
                      <a:pt x="129745" y="54877"/>
                    </a:lnTo>
                    <a:lnTo>
                      <a:pt x="0" y="54877"/>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TextBox 2">
            <a:extLst>
              <a:ext uri="{FF2B5EF4-FFF2-40B4-BE49-F238E27FC236}">
                <a16:creationId xmlns:a16="http://schemas.microsoft.com/office/drawing/2014/main" id="{B476377D-C2BC-9E30-611A-5AE6C4BFD17B}"/>
              </a:ext>
            </a:extLst>
          </p:cNvPr>
          <p:cNvSpPr txBox="1"/>
          <p:nvPr/>
        </p:nvSpPr>
        <p:spPr>
          <a:xfrm>
            <a:off x="442871" y="1294477"/>
            <a:ext cx="3840025" cy="2554545"/>
          </a:xfrm>
          <a:prstGeom prst="rect">
            <a:avLst/>
          </a:prstGeom>
          <a:noFill/>
        </p:spPr>
        <p:txBody>
          <a:bodyPr wrap="square">
            <a:spAutoFit/>
          </a:bodyPr>
          <a:lstStyle/>
          <a:p>
            <a:r>
              <a:rPr lang="en-US" sz="1600" b="1" dirty="0"/>
              <a:t>Investing in green finance is a commitment to a sustainable economy that values our planet. By directing funds toward climate adaptation and mitigation, we not only drive innovation but also empower communities to thrive in harmony with nature. Together, we can finance a brighter, greener future for all…</a:t>
            </a:r>
            <a:endParaRPr lang="en-IN" sz="1600" b="1" dirty="0"/>
          </a:p>
        </p:txBody>
      </p:sp>
    </p:spTree>
  </p:cSld>
  <p:clrMapOvr>
    <a:masterClrMapping/>
  </p:clrMapOvr>
</p:sld>
</file>

<file path=ppt/theme/theme1.xml><?xml version="1.0" encoding="utf-8"?>
<a:theme xmlns:a="http://schemas.openxmlformats.org/drawingml/2006/main" name="Tax Considerations in your Business by Slidesgo">
  <a:themeElements>
    <a:clrScheme name="Simple Light">
      <a:dk1>
        <a:srgbClr val="014B4B"/>
      </a:dk1>
      <a:lt1>
        <a:srgbClr val="F8FFFE"/>
      </a:lt1>
      <a:dk2>
        <a:srgbClr val="D4E8E5"/>
      </a:dk2>
      <a:lt2>
        <a:srgbClr val="000000"/>
      </a:lt2>
      <a:accent1>
        <a:srgbClr val="008D8E"/>
      </a:accent1>
      <a:accent2>
        <a:srgbClr val="00C6C7"/>
      </a:accent2>
      <a:accent3>
        <a:srgbClr val="003F62"/>
      </a:accent3>
      <a:accent4>
        <a:srgbClr val="569B68"/>
      </a:accent4>
      <a:accent5>
        <a:srgbClr val="F9C23A"/>
      </a:accent5>
      <a:accent6>
        <a:srgbClr val="FFFFFF"/>
      </a:accent6>
      <a:hlink>
        <a:srgbClr val="014B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174</Words>
  <Application>Microsoft Office PowerPoint</Application>
  <PresentationFormat>On-screen Show (16:9)</PresentationFormat>
  <Paragraphs>11</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Rambla</vt:lpstr>
      <vt:lpstr>Roboto</vt:lpstr>
      <vt:lpstr>Anaheim</vt:lpstr>
      <vt:lpstr>Bebas Neue</vt:lpstr>
      <vt:lpstr>Arial</vt:lpstr>
      <vt:lpstr>Tax Considerations in your Business by Slidesgo</vt:lpstr>
      <vt:lpstr>Green Finance</vt:lpstr>
      <vt:lpstr>Let’s hear Mr.bean’s coversation about green finance….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Angela Mary Anil</dc:creator>
  <cp:lastModifiedBy>Angela Mary Anil</cp:lastModifiedBy>
  <cp:revision>3</cp:revision>
  <dcterms:modified xsi:type="dcterms:W3CDTF">2024-10-05T23:47:36Z</dcterms:modified>
</cp:coreProperties>
</file>