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0" r:id="rId3"/>
    <p:sldId id="272" r:id="rId4"/>
    <p:sldId id="267" r:id="rId5"/>
    <p:sldId id="268" r:id="rId6"/>
    <p:sldId id="259" r:id="rId7"/>
  </p:sldIdLst>
  <p:sldSz cx="9144000" cy="5143500" type="screen16x9"/>
  <p:notesSz cx="6858000" cy="9144000"/>
  <p:embeddedFontLst>
    <p:embeddedFont>
      <p:font typeface="Fredoka" panose="020B0604020202020204" charset="-79"/>
      <p:regular r:id="rId9"/>
      <p:bold r:id="rId10"/>
    </p:embeddedFont>
    <p:embeddedFont>
      <p:font typeface="Grandstander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124AFB-E27A-41EE-95BC-31D545CE05F2}">
  <a:tblStyle styleId="{17124AFB-E27A-41EE-95BC-31D545CE05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FFB2C0-C830-42BD-B649-AA1DF5DDD7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5efbd84171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5efbd84171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20499" y="-198450"/>
            <a:ext cx="9147810" cy="5733333"/>
            <a:chOff x="520499" y="-198450"/>
            <a:chExt cx="9147810" cy="573333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20499" y="-152063"/>
              <a:ext cx="1290666" cy="5686946"/>
              <a:chOff x="520499" y="-152063"/>
              <a:chExt cx="1290666" cy="5686946"/>
            </a:xfrm>
          </p:grpSpPr>
          <p:sp>
            <p:nvSpPr>
              <p:cNvPr id="11" name="Google Shape;11;p2"/>
              <p:cNvSpPr/>
              <p:nvPr/>
            </p:nvSpPr>
            <p:spPr>
              <a:xfrm flipH="1">
                <a:off x="520499" y="-105694"/>
                <a:ext cx="1290666" cy="5640577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108645" extrusionOk="0">
                    <a:moveTo>
                      <a:pt x="2238" y="0"/>
                    </a:moveTo>
                    <a:cubicBezTo>
                      <a:pt x="2238" y="0"/>
                      <a:pt x="3096" y="42648"/>
                      <a:pt x="2655" y="46696"/>
                    </a:cubicBezTo>
                    <a:cubicBezTo>
                      <a:pt x="2203" y="50745"/>
                      <a:pt x="1226" y="75307"/>
                      <a:pt x="834" y="79772"/>
                    </a:cubicBezTo>
                    <a:cubicBezTo>
                      <a:pt x="441" y="84237"/>
                      <a:pt x="0" y="91380"/>
                      <a:pt x="179" y="95095"/>
                    </a:cubicBezTo>
                    <a:cubicBezTo>
                      <a:pt x="369" y="98822"/>
                      <a:pt x="369" y="108644"/>
                      <a:pt x="369" y="108644"/>
                    </a:cubicBezTo>
                    <a:lnTo>
                      <a:pt x="2798" y="106406"/>
                    </a:lnTo>
                    <a:cubicBezTo>
                      <a:pt x="2572" y="105704"/>
                      <a:pt x="1691" y="97476"/>
                      <a:pt x="1619" y="90190"/>
                    </a:cubicBezTo>
                    <a:cubicBezTo>
                      <a:pt x="1560" y="82891"/>
                      <a:pt x="3393" y="50899"/>
                      <a:pt x="3405" y="41077"/>
                    </a:cubicBezTo>
                    <a:cubicBezTo>
                      <a:pt x="3429" y="31254"/>
                      <a:pt x="2786" y="0"/>
                      <a:pt x="27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18" y="-152063"/>
                <a:ext cx="732566" cy="5678269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109371" extrusionOk="0">
                    <a:moveTo>
                      <a:pt x="691" y="0"/>
                    </a:moveTo>
                    <a:cubicBezTo>
                      <a:pt x="691" y="0"/>
                      <a:pt x="369" y="43375"/>
                      <a:pt x="369" y="46827"/>
                    </a:cubicBezTo>
                    <a:cubicBezTo>
                      <a:pt x="369" y="50280"/>
                      <a:pt x="393" y="79308"/>
                      <a:pt x="369" y="82582"/>
                    </a:cubicBezTo>
                    <a:cubicBezTo>
                      <a:pt x="346" y="85856"/>
                      <a:pt x="167" y="97607"/>
                      <a:pt x="191" y="98500"/>
                    </a:cubicBezTo>
                    <a:cubicBezTo>
                      <a:pt x="215" y="99393"/>
                      <a:pt x="0" y="109371"/>
                      <a:pt x="0" y="109371"/>
                    </a:cubicBezTo>
                    <a:lnTo>
                      <a:pt x="2524" y="106692"/>
                    </a:lnTo>
                    <a:cubicBezTo>
                      <a:pt x="2489" y="105799"/>
                      <a:pt x="2298" y="102227"/>
                      <a:pt x="2191" y="99548"/>
                    </a:cubicBezTo>
                    <a:cubicBezTo>
                      <a:pt x="2096" y="96869"/>
                      <a:pt x="2048" y="93738"/>
                      <a:pt x="1965" y="91059"/>
                    </a:cubicBezTo>
                    <a:cubicBezTo>
                      <a:pt x="1893" y="88380"/>
                      <a:pt x="1596" y="45375"/>
                      <a:pt x="1524" y="42696"/>
                    </a:cubicBezTo>
                    <a:cubicBezTo>
                      <a:pt x="1441" y="40017"/>
                      <a:pt x="1465" y="28706"/>
                      <a:pt x="1524" y="24837"/>
                    </a:cubicBezTo>
                    <a:cubicBezTo>
                      <a:pt x="1572" y="20967"/>
                      <a:pt x="1667" y="19622"/>
                      <a:pt x="1643" y="17538"/>
                    </a:cubicBezTo>
                    <a:cubicBezTo>
                      <a:pt x="1619" y="15454"/>
                      <a:pt x="1691" y="0"/>
                      <a:pt x="1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7507300" y="-198450"/>
              <a:ext cx="2161008" cy="5678297"/>
              <a:chOff x="4575510" y="100942"/>
              <a:chExt cx="1720411" cy="452057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427425" y="100942"/>
                <a:ext cx="632276" cy="4520577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09371" extrusionOk="0">
                    <a:moveTo>
                      <a:pt x="1262" y="0"/>
                    </a:moveTo>
                    <a:cubicBezTo>
                      <a:pt x="1262" y="0"/>
                      <a:pt x="679" y="43375"/>
                      <a:pt x="679" y="46827"/>
                    </a:cubicBezTo>
                    <a:cubicBezTo>
                      <a:pt x="679" y="50280"/>
                      <a:pt x="715" y="79308"/>
                      <a:pt x="679" y="82582"/>
                    </a:cubicBezTo>
                    <a:cubicBezTo>
                      <a:pt x="631" y="85856"/>
                      <a:pt x="310" y="97607"/>
                      <a:pt x="357" y="98500"/>
                    </a:cubicBezTo>
                    <a:cubicBezTo>
                      <a:pt x="405" y="99393"/>
                      <a:pt x="0" y="109371"/>
                      <a:pt x="0" y="109371"/>
                    </a:cubicBezTo>
                    <a:lnTo>
                      <a:pt x="4537" y="106692"/>
                    </a:lnTo>
                    <a:cubicBezTo>
                      <a:pt x="4501" y="105799"/>
                      <a:pt x="4132" y="102227"/>
                      <a:pt x="3953" y="99548"/>
                    </a:cubicBezTo>
                    <a:cubicBezTo>
                      <a:pt x="3775" y="96869"/>
                      <a:pt x="3691" y="93738"/>
                      <a:pt x="3548" y="91059"/>
                    </a:cubicBezTo>
                    <a:cubicBezTo>
                      <a:pt x="3417" y="88380"/>
                      <a:pt x="2882" y="45375"/>
                      <a:pt x="2739" y="42696"/>
                    </a:cubicBezTo>
                    <a:cubicBezTo>
                      <a:pt x="2608" y="40017"/>
                      <a:pt x="2655" y="28706"/>
                      <a:pt x="2739" y="24837"/>
                    </a:cubicBezTo>
                    <a:cubicBezTo>
                      <a:pt x="2834" y="20967"/>
                      <a:pt x="3013" y="19622"/>
                      <a:pt x="2965" y="17538"/>
                    </a:cubicBezTo>
                    <a:cubicBezTo>
                      <a:pt x="2929" y="15454"/>
                      <a:pt x="3060" y="0"/>
                      <a:pt x="3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60748" y="1853251"/>
                <a:ext cx="535173" cy="580804"/>
              </a:xfrm>
              <a:custGeom>
                <a:avLst/>
                <a:gdLst/>
                <a:ahLst/>
                <a:cxnLst/>
                <a:rect l="l" t="t" r="r" b="b"/>
                <a:pathLst>
                  <a:path w="12948" h="14052" extrusionOk="0">
                    <a:moveTo>
                      <a:pt x="12289" y="1"/>
                    </a:moveTo>
                    <a:cubicBezTo>
                      <a:pt x="12117" y="1"/>
                      <a:pt x="11807" y="94"/>
                      <a:pt x="11311" y="324"/>
                    </a:cubicBezTo>
                    <a:cubicBezTo>
                      <a:pt x="8918" y="1419"/>
                      <a:pt x="5442" y="4253"/>
                      <a:pt x="3179" y="6598"/>
                    </a:cubicBezTo>
                    <a:cubicBezTo>
                      <a:pt x="905" y="8932"/>
                      <a:pt x="0" y="11266"/>
                      <a:pt x="0" y="11266"/>
                    </a:cubicBezTo>
                    <a:lnTo>
                      <a:pt x="893" y="14052"/>
                    </a:lnTo>
                    <a:cubicBezTo>
                      <a:pt x="774" y="10194"/>
                      <a:pt x="3691" y="8039"/>
                      <a:pt x="4549" y="6586"/>
                    </a:cubicBezTo>
                    <a:cubicBezTo>
                      <a:pt x="5406" y="5134"/>
                      <a:pt x="9871" y="2205"/>
                      <a:pt x="10823" y="1741"/>
                    </a:cubicBezTo>
                    <a:cubicBezTo>
                      <a:pt x="11579" y="1372"/>
                      <a:pt x="12948" y="1"/>
                      <a:pt x="1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575510" y="106356"/>
                <a:ext cx="1649576" cy="4472342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108204" extrusionOk="0">
                    <a:moveTo>
                      <a:pt x="0" y="0"/>
                    </a:moveTo>
                    <a:cubicBezTo>
                      <a:pt x="0" y="0"/>
                      <a:pt x="8466" y="42303"/>
                      <a:pt x="8358" y="46434"/>
                    </a:cubicBezTo>
                    <a:cubicBezTo>
                      <a:pt x="8239" y="50554"/>
                      <a:pt x="10549" y="75069"/>
                      <a:pt x="10597" y="79581"/>
                    </a:cubicBezTo>
                    <a:cubicBezTo>
                      <a:pt x="10632" y="84106"/>
                      <a:pt x="11037" y="91273"/>
                      <a:pt x="11966" y="94893"/>
                    </a:cubicBezTo>
                    <a:cubicBezTo>
                      <a:pt x="12895" y="98512"/>
                      <a:pt x="14502" y="108204"/>
                      <a:pt x="14502" y="108204"/>
                    </a:cubicBezTo>
                    <a:lnTo>
                      <a:pt x="18372" y="105299"/>
                    </a:lnTo>
                    <a:cubicBezTo>
                      <a:pt x="17871" y="104668"/>
                      <a:pt x="14990" y="96810"/>
                      <a:pt x="13680" y="89630"/>
                    </a:cubicBezTo>
                    <a:cubicBezTo>
                      <a:pt x="12371" y="82463"/>
                      <a:pt x="10335" y="47351"/>
                      <a:pt x="8751" y="37648"/>
                    </a:cubicBezTo>
                    <a:cubicBezTo>
                      <a:pt x="7180" y="27956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92794" y="100942"/>
                <a:ext cx="192504" cy="207873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293" extrusionOk="0">
                    <a:moveTo>
                      <a:pt x="60" y="0"/>
                    </a:moveTo>
                    <a:cubicBezTo>
                      <a:pt x="60" y="0"/>
                      <a:pt x="0" y="41660"/>
                      <a:pt x="393" y="48054"/>
                    </a:cubicBezTo>
                    <a:lnTo>
                      <a:pt x="1893" y="50292"/>
                    </a:lnTo>
                    <a:cubicBezTo>
                      <a:pt x="1893" y="50292"/>
                      <a:pt x="1250" y="20372"/>
                      <a:pt x="1691" y="13526"/>
                    </a:cubicBezTo>
                    <a:cubicBezTo>
                      <a:pt x="2143" y="6680"/>
                      <a:pt x="1846" y="0"/>
                      <a:pt x="1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oogle Shape;18;p2"/>
          <p:cNvGrpSpPr/>
          <p:nvPr/>
        </p:nvGrpSpPr>
        <p:grpSpPr>
          <a:xfrm>
            <a:off x="-177075" y="-1388332"/>
            <a:ext cx="10679343" cy="7818367"/>
            <a:chOff x="-177075" y="-1388332"/>
            <a:chExt cx="10679343" cy="7818367"/>
          </a:xfrm>
        </p:grpSpPr>
        <p:sp>
          <p:nvSpPr>
            <p:cNvPr id="19" name="Google Shape;19;p2"/>
            <p:cNvSpPr/>
            <p:nvPr/>
          </p:nvSpPr>
          <p:spPr>
            <a:xfrm>
              <a:off x="-177075" y="-1013225"/>
              <a:ext cx="3271839" cy="1892710"/>
            </a:xfrm>
            <a:custGeom>
              <a:avLst/>
              <a:gdLst/>
              <a:ahLst/>
              <a:cxnLst/>
              <a:rect l="l" t="t" r="r" b="b"/>
              <a:pathLst>
                <a:path w="44983" h="26022" extrusionOk="0">
                  <a:moveTo>
                    <a:pt x="30489" y="1"/>
                  </a:moveTo>
                  <a:cubicBezTo>
                    <a:pt x="30355" y="1"/>
                    <a:pt x="30241" y="16"/>
                    <a:pt x="30159" y="46"/>
                  </a:cubicBezTo>
                  <a:cubicBezTo>
                    <a:pt x="29552" y="272"/>
                    <a:pt x="29480" y="1261"/>
                    <a:pt x="29480" y="1261"/>
                  </a:cubicBezTo>
                  <a:cubicBezTo>
                    <a:pt x="28873" y="1261"/>
                    <a:pt x="27302" y="1725"/>
                    <a:pt x="27004" y="3011"/>
                  </a:cubicBezTo>
                  <a:cubicBezTo>
                    <a:pt x="26861" y="3618"/>
                    <a:pt x="27016" y="4154"/>
                    <a:pt x="27218" y="4559"/>
                  </a:cubicBezTo>
                  <a:cubicBezTo>
                    <a:pt x="26706" y="4654"/>
                    <a:pt x="26016" y="4928"/>
                    <a:pt x="25551" y="5452"/>
                  </a:cubicBezTo>
                  <a:cubicBezTo>
                    <a:pt x="25289" y="4880"/>
                    <a:pt x="24563" y="4535"/>
                    <a:pt x="23920" y="4535"/>
                  </a:cubicBezTo>
                  <a:cubicBezTo>
                    <a:pt x="22932" y="4535"/>
                    <a:pt x="22861" y="5297"/>
                    <a:pt x="22861" y="5297"/>
                  </a:cubicBezTo>
                  <a:cubicBezTo>
                    <a:pt x="22628" y="4927"/>
                    <a:pt x="22378" y="4825"/>
                    <a:pt x="22170" y="4825"/>
                  </a:cubicBezTo>
                  <a:cubicBezTo>
                    <a:pt x="21910" y="4825"/>
                    <a:pt x="21718" y="4987"/>
                    <a:pt x="21718" y="4987"/>
                  </a:cubicBezTo>
                  <a:cubicBezTo>
                    <a:pt x="22027" y="4463"/>
                    <a:pt x="21801" y="3618"/>
                    <a:pt x="20860" y="3416"/>
                  </a:cubicBezTo>
                  <a:cubicBezTo>
                    <a:pt x="20750" y="3390"/>
                    <a:pt x="20648" y="3379"/>
                    <a:pt x="20554" y="3379"/>
                  </a:cubicBezTo>
                  <a:cubicBezTo>
                    <a:pt x="19855" y="3379"/>
                    <a:pt x="19586" y="3999"/>
                    <a:pt x="19586" y="3999"/>
                  </a:cubicBezTo>
                  <a:cubicBezTo>
                    <a:pt x="19435" y="3929"/>
                    <a:pt x="19285" y="3900"/>
                    <a:pt x="19141" y="3900"/>
                  </a:cubicBezTo>
                  <a:cubicBezTo>
                    <a:pt x="18502" y="3900"/>
                    <a:pt x="17979" y="4463"/>
                    <a:pt x="17979" y="4463"/>
                  </a:cubicBezTo>
                  <a:cubicBezTo>
                    <a:pt x="17881" y="4082"/>
                    <a:pt x="17581" y="3970"/>
                    <a:pt x="17261" y="3970"/>
                  </a:cubicBezTo>
                  <a:cubicBezTo>
                    <a:pt x="16801" y="3970"/>
                    <a:pt x="16300" y="4201"/>
                    <a:pt x="16300" y="4201"/>
                  </a:cubicBezTo>
                  <a:cubicBezTo>
                    <a:pt x="16830" y="2903"/>
                    <a:pt x="16163" y="2447"/>
                    <a:pt x="15367" y="2447"/>
                  </a:cubicBezTo>
                  <a:cubicBezTo>
                    <a:pt x="15251" y="2447"/>
                    <a:pt x="15133" y="2457"/>
                    <a:pt x="15014" y="2475"/>
                  </a:cubicBezTo>
                  <a:cubicBezTo>
                    <a:pt x="14098" y="2630"/>
                    <a:pt x="14109" y="3547"/>
                    <a:pt x="14109" y="3547"/>
                  </a:cubicBezTo>
                  <a:cubicBezTo>
                    <a:pt x="13181" y="3761"/>
                    <a:pt x="13395" y="4380"/>
                    <a:pt x="13395" y="4380"/>
                  </a:cubicBezTo>
                  <a:cubicBezTo>
                    <a:pt x="13261" y="4367"/>
                    <a:pt x="13131" y="4361"/>
                    <a:pt x="13004" y="4361"/>
                  </a:cubicBezTo>
                  <a:cubicBezTo>
                    <a:pt x="11737" y="4361"/>
                    <a:pt x="10846" y="4974"/>
                    <a:pt x="10359" y="5440"/>
                  </a:cubicBezTo>
                  <a:cubicBezTo>
                    <a:pt x="10288" y="5368"/>
                    <a:pt x="10204" y="5309"/>
                    <a:pt x="10109" y="5273"/>
                  </a:cubicBezTo>
                  <a:cubicBezTo>
                    <a:pt x="10028" y="5243"/>
                    <a:pt x="9915" y="5227"/>
                    <a:pt x="9783" y="5227"/>
                  </a:cubicBezTo>
                  <a:cubicBezTo>
                    <a:pt x="8920" y="5227"/>
                    <a:pt x="7207" y="5878"/>
                    <a:pt x="7847" y="7333"/>
                  </a:cubicBezTo>
                  <a:cubicBezTo>
                    <a:pt x="7847" y="7333"/>
                    <a:pt x="6632" y="7738"/>
                    <a:pt x="7037" y="8714"/>
                  </a:cubicBezTo>
                  <a:cubicBezTo>
                    <a:pt x="7037" y="8714"/>
                    <a:pt x="7037" y="8714"/>
                    <a:pt x="7036" y="8714"/>
                  </a:cubicBezTo>
                  <a:cubicBezTo>
                    <a:pt x="7000" y="8714"/>
                    <a:pt x="5931" y="8725"/>
                    <a:pt x="6001" y="10071"/>
                  </a:cubicBezTo>
                  <a:cubicBezTo>
                    <a:pt x="6001" y="10071"/>
                    <a:pt x="5561" y="10083"/>
                    <a:pt x="5084" y="10274"/>
                  </a:cubicBezTo>
                  <a:cubicBezTo>
                    <a:pt x="4778" y="10174"/>
                    <a:pt x="4438" y="10109"/>
                    <a:pt x="4058" y="10109"/>
                  </a:cubicBezTo>
                  <a:cubicBezTo>
                    <a:pt x="3936" y="10109"/>
                    <a:pt x="3810" y="10116"/>
                    <a:pt x="3680" y="10131"/>
                  </a:cubicBezTo>
                  <a:cubicBezTo>
                    <a:pt x="3680" y="10131"/>
                    <a:pt x="3882" y="9559"/>
                    <a:pt x="3025" y="9369"/>
                  </a:cubicBezTo>
                  <a:cubicBezTo>
                    <a:pt x="3025" y="9369"/>
                    <a:pt x="3049" y="8523"/>
                    <a:pt x="2203" y="8392"/>
                  </a:cubicBezTo>
                  <a:cubicBezTo>
                    <a:pt x="2096" y="8376"/>
                    <a:pt x="1988" y="8367"/>
                    <a:pt x="1883" y="8367"/>
                  </a:cubicBezTo>
                  <a:cubicBezTo>
                    <a:pt x="1167" y="8367"/>
                    <a:pt x="559" y="8779"/>
                    <a:pt x="1036" y="9952"/>
                  </a:cubicBezTo>
                  <a:cubicBezTo>
                    <a:pt x="1036" y="9952"/>
                    <a:pt x="585" y="9749"/>
                    <a:pt x="168" y="9749"/>
                  </a:cubicBezTo>
                  <a:cubicBezTo>
                    <a:pt x="111" y="9749"/>
                    <a:pt x="55" y="9753"/>
                    <a:pt x="1" y="9762"/>
                  </a:cubicBezTo>
                  <a:lnTo>
                    <a:pt x="1" y="23489"/>
                  </a:lnTo>
                  <a:cubicBezTo>
                    <a:pt x="334" y="23775"/>
                    <a:pt x="822" y="23930"/>
                    <a:pt x="1251" y="23930"/>
                  </a:cubicBezTo>
                  <a:cubicBezTo>
                    <a:pt x="2239" y="23930"/>
                    <a:pt x="2310" y="23180"/>
                    <a:pt x="2310" y="23180"/>
                  </a:cubicBezTo>
                  <a:cubicBezTo>
                    <a:pt x="2545" y="23545"/>
                    <a:pt x="2793" y="23647"/>
                    <a:pt x="2998" y="23647"/>
                  </a:cubicBezTo>
                  <a:cubicBezTo>
                    <a:pt x="3261" y="23647"/>
                    <a:pt x="3453" y="23478"/>
                    <a:pt x="3453" y="23478"/>
                  </a:cubicBezTo>
                  <a:lnTo>
                    <a:pt x="3453" y="23478"/>
                  </a:lnTo>
                  <a:cubicBezTo>
                    <a:pt x="3156" y="24013"/>
                    <a:pt x="3382" y="24847"/>
                    <a:pt x="4311" y="25061"/>
                  </a:cubicBezTo>
                  <a:cubicBezTo>
                    <a:pt x="4422" y="25086"/>
                    <a:pt x="4525" y="25098"/>
                    <a:pt x="4620" y="25098"/>
                  </a:cubicBezTo>
                  <a:cubicBezTo>
                    <a:pt x="5325" y="25098"/>
                    <a:pt x="5585" y="24478"/>
                    <a:pt x="5585" y="24478"/>
                  </a:cubicBezTo>
                  <a:cubicBezTo>
                    <a:pt x="5733" y="24545"/>
                    <a:pt x="5882" y="24572"/>
                    <a:pt x="6024" y="24572"/>
                  </a:cubicBezTo>
                  <a:cubicBezTo>
                    <a:pt x="6669" y="24572"/>
                    <a:pt x="7204" y="24013"/>
                    <a:pt x="7204" y="24013"/>
                  </a:cubicBezTo>
                  <a:cubicBezTo>
                    <a:pt x="7302" y="24391"/>
                    <a:pt x="7602" y="24502"/>
                    <a:pt x="7921" y="24502"/>
                  </a:cubicBezTo>
                  <a:cubicBezTo>
                    <a:pt x="8376" y="24502"/>
                    <a:pt x="8871" y="24275"/>
                    <a:pt x="8871" y="24275"/>
                  </a:cubicBezTo>
                  <a:lnTo>
                    <a:pt x="8871" y="24275"/>
                  </a:lnTo>
                  <a:cubicBezTo>
                    <a:pt x="8354" y="25556"/>
                    <a:pt x="9011" y="26021"/>
                    <a:pt x="9793" y="26021"/>
                  </a:cubicBezTo>
                  <a:cubicBezTo>
                    <a:pt x="9912" y="26021"/>
                    <a:pt x="10035" y="26010"/>
                    <a:pt x="10157" y="25990"/>
                  </a:cubicBezTo>
                  <a:cubicBezTo>
                    <a:pt x="11073" y="25847"/>
                    <a:pt x="11061" y="24930"/>
                    <a:pt x="11061" y="24930"/>
                  </a:cubicBezTo>
                  <a:cubicBezTo>
                    <a:pt x="11990" y="24704"/>
                    <a:pt x="11776" y="24085"/>
                    <a:pt x="11776" y="24085"/>
                  </a:cubicBezTo>
                  <a:lnTo>
                    <a:pt x="11776" y="24085"/>
                  </a:lnTo>
                  <a:cubicBezTo>
                    <a:pt x="11917" y="24100"/>
                    <a:pt x="12055" y="24107"/>
                    <a:pt x="12188" y="24107"/>
                  </a:cubicBezTo>
                  <a:cubicBezTo>
                    <a:pt x="13444" y="24107"/>
                    <a:pt x="14328" y="23489"/>
                    <a:pt x="14812" y="23037"/>
                  </a:cubicBezTo>
                  <a:cubicBezTo>
                    <a:pt x="14883" y="23108"/>
                    <a:pt x="14967" y="23156"/>
                    <a:pt x="15062" y="23192"/>
                  </a:cubicBezTo>
                  <a:cubicBezTo>
                    <a:pt x="15145" y="23222"/>
                    <a:pt x="15261" y="23238"/>
                    <a:pt x="15396" y="23238"/>
                  </a:cubicBezTo>
                  <a:cubicBezTo>
                    <a:pt x="16266" y="23238"/>
                    <a:pt x="17963" y="22596"/>
                    <a:pt x="17324" y="21144"/>
                  </a:cubicBezTo>
                  <a:cubicBezTo>
                    <a:pt x="17324" y="21144"/>
                    <a:pt x="18539" y="20727"/>
                    <a:pt x="18134" y="19751"/>
                  </a:cubicBezTo>
                  <a:lnTo>
                    <a:pt x="18134" y="19751"/>
                  </a:lnTo>
                  <a:cubicBezTo>
                    <a:pt x="18134" y="19751"/>
                    <a:pt x="18135" y="19751"/>
                    <a:pt x="18137" y="19751"/>
                  </a:cubicBezTo>
                  <a:cubicBezTo>
                    <a:pt x="18208" y="19751"/>
                    <a:pt x="19250" y="19729"/>
                    <a:pt x="19170" y="18405"/>
                  </a:cubicBezTo>
                  <a:cubicBezTo>
                    <a:pt x="19170" y="18405"/>
                    <a:pt x="19610" y="18382"/>
                    <a:pt x="20086" y="18203"/>
                  </a:cubicBezTo>
                  <a:cubicBezTo>
                    <a:pt x="20398" y="18304"/>
                    <a:pt x="20744" y="18362"/>
                    <a:pt x="21131" y="18362"/>
                  </a:cubicBezTo>
                  <a:cubicBezTo>
                    <a:pt x="21247" y="18362"/>
                    <a:pt x="21367" y="18357"/>
                    <a:pt x="21491" y="18346"/>
                  </a:cubicBezTo>
                  <a:lnTo>
                    <a:pt x="21491" y="18346"/>
                  </a:lnTo>
                  <a:cubicBezTo>
                    <a:pt x="21491" y="18346"/>
                    <a:pt x="21289" y="18906"/>
                    <a:pt x="22146" y="19108"/>
                  </a:cubicBezTo>
                  <a:cubicBezTo>
                    <a:pt x="22146" y="19108"/>
                    <a:pt x="22134" y="19941"/>
                    <a:pt x="22968" y="20084"/>
                  </a:cubicBezTo>
                  <a:cubicBezTo>
                    <a:pt x="23076" y="20101"/>
                    <a:pt x="23185" y="20110"/>
                    <a:pt x="23291" y="20110"/>
                  </a:cubicBezTo>
                  <a:cubicBezTo>
                    <a:pt x="24013" y="20110"/>
                    <a:pt x="24612" y="19696"/>
                    <a:pt x="24134" y="18513"/>
                  </a:cubicBezTo>
                  <a:lnTo>
                    <a:pt x="24134" y="18513"/>
                  </a:lnTo>
                  <a:cubicBezTo>
                    <a:pt x="24135" y="18513"/>
                    <a:pt x="24590" y="18724"/>
                    <a:pt x="25007" y="18724"/>
                  </a:cubicBezTo>
                  <a:cubicBezTo>
                    <a:pt x="25298" y="18724"/>
                    <a:pt x="25571" y="18621"/>
                    <a:pt x="25658" y="18275"/>
                  </a:cubicBezTo>
                  <a:cubicBezTo>
                    <a:pt x="25658" y="18275"/>
                    <a:pt x="26141" y="18781"/>
                    <a:pt x="26726" y="18781"/>
                  </a:cubicBezTo>
                  <a:cubicBezTo>
                    <a:pt x="26859" y="18781"/>
                    <a:pt x="26996" y="18755"/>
                    <a:pt x="27135" y="18691"/>
                  </a:cubicBezTo>
                  <a:cubicBezTo>
                    <a:pt x="27135" y="18691"/>
                    <a:pt x="27377" y="19259"/>
                    <a:pt x="28017" y="19259"/>
                  </a:cubicBezTo>
                  <a:cubicBezTo>
                    <a:pt x="28101" y="19259"/>
                    <a:pt x="28192" y="19249"/>
                    <a:pt x="28290" y="19227"/>
                  </a:cubicBezTo>
                  <a:cubicBezTo>
                    <a:pt x="29135" y="19037"/>
                    <a:pt x="29349" y="18275"/>
                    <a:pt x="29064" y="17786"/>
                  </a:cubicBezTo>
                  <a:lnTo>
                    <a:pt x="29064" y="17786"/>
                  </a:lnTo>
                  <a:cubicBezTo>
                    <a:pt x="29064" y="17786"/>
                    <a:pt x="29240" y="17940"/>
                    <a:pt x="29481" y="17940"/>
                  </a:cubicBezTo>
                  <a:cubicBezTo>
                    <a:pt x="29670" y="17940"/>
                    <a:pt x="29897" y="17847"/>
                    <a:pt x="30111" y="17513"/>
                  </a:cubicBezTo>
                  <a:cubicBezTo>
                    <a:pt x="30111" y="17513"/>
                    <a:pt x="30171" y="18203"/>
                    <a:pt x="31076" y="18203"/>
                  </a:cubicBezTo>
                  <a:cubicBezTo>
                    <a:pt x="31981" y="18203"/>
                    <a:pt x="33088" y="17441"/>
                    <a:pt x="32457" y="16334"/>
                  </a:cubicBezTo>
                  <a:lnTo>
                    <a:pt x="32457" y="16334"/>
                  </a:lnTo>
                  <a:cubicBezTo>
                    <a:pt x="32457" y="16334"/>
                    <a:pt x="32688" y="16429"/>
                    <a:pt x="32943" y="16429"/>
                  </a:cubicBezTo>
                  <a:cubicBezTo>
                    <a:pt x="33189" y="16429"/>
                    <a:pt x="33459" y="16340"/>
                    <a:pt x="33564" y="15989"/>
                  </a:cubicBezTo>
                  <a:lnTo>
                    <a:pt x="33564" y="15989"/>
                  </a:lnTo>
                  <a:cubicBezTo>
                    <a:pt x="33564" y="15989"/>
                    <a:pt x="33517" y="16894"/>
                    <a:pt x="34552" y="17513"/>
                  </a:cubicBezTo>
                  <a:cubicBezTo>
                    <a:pt x="34552" y="17513"/>
                    <a:pt x="33600" y="18417"/>
                    <a:pt x="33874" y="19596"/>
                  </a:cubicBezTo>
                  <a:cubicBezTo>
                    <a:pt x="34148" y="20763"/>
                    <a:pt x="35576" y="21180"/>
                    <a:pt x="36136" y="21180"/>
                  </a:cubicBezTo>
                  <a:cubicBezTo>
                    <a:pt x="36136" y="21180"/>
                    <a:pt x="36196" y="22085"/>
                    <a:pt x="36755" y="22287"/>
                  </a:cubicBezTo>
                  <a:cubicBezTo>
                    <a:pt x="36832" y="22316"/>
                    <a:pt x="36940" y="22332"/>
                    <a:pt x="37067" y="22332"/>
                  </a:cubicBezTo>
                  <a:cubicBezTo>
                    <a:pt x="37861" y="22332"/>
                    <a:pt x="39400" y="21742"/>
                    <a:pt x="38815" y="20418"/>
                  </a:cubicBezTo>
                  <a:cubicBezTo>
                    <a:pt x="38815" y="20418"/>
                    <a:pt x="39922" y="20049"/>
                    <a:pt x="39553" y="19167"/>
                  </a:cubicBezTo>
                  <a:lnTo>
                    <a:pt x="39553" y="19167"/>
                  </a:lnTo>
                  <a:cubicBezTo>
                    <a:pt x="39553" y="19167"/>
                    <a:pt x="39553" y="19167"/>
                    <a:pt x="39554" y="19167"/>
                  </a:cubicBezTo>
                  <a:cubicBezTo>
                    <a:pt x="39591" y="19167"/>
                    <a:pt x="40564" y="19156"/>
                    <a:pt x="40494" y="17929"/>
                  </a:cubicBezTo>
                  <a:cubicBezTo>
                    <a:pt x="40494" y="17929"/>
                    <a:pt x="42637" y="17858"/>
                    <a:pt x="42363" y="15989"/>
                  </a:cubicBezTo>
                  <a:lnTo>
                    <a:pt x="42363" y="15989"/>
                  </a:lnTo>
                  <a:cubicBezTo>
                    <a:pt x="42363" y="15989"/>
                    <a:pt x="42443" y="16010"/>
                    <a:pt x="42555" y="16010"/>
                  </a:cubicBezTo>
                  <a:cubicBezTo>
                    <a:pt x="42805" y="16010"/>
                    <a:pt x="43218" y="15902"/>
                    <a:pt x="43268" y="15203"/>
                  </a:cubicBezTo>
                  <a:cubicBezTo>
                    <a:pt x="43268" y="15203"/>
                    <a:pt x="43564" y="15351"/>
                    <a:pt x="43912" y="15351"/>
                  </a:cubicBezTo>
                  <a:cubicBezTo>
                    <a:pt x="44322" y="15351"/>
                    <a:pt x="44804" y="15145"/>
                    <a:pt x="44959" y="14250"/>
                  </a:cubicBezTo>
                  <a:lnTo>
                    <a:pt x="44970" y="14250"/>
                  </a:lnTo>
                  <a:cubicBezTo>
                    <a:pt x="44970" y="14226"/>
                    <a:pt x="44970" y="14203"/>
                    <a:pt x="44959" y="14191"/>
                  </a:cubicBezTo>
                  <a:cubicBezTo>
                    <a:pt x="44970" y="14167"/>
                    <a:pt x="44970" y="14155"/>
                    <a:pt x="44982" y="14131"/>
                  </a:cubicBezTo>
                  <a:lnTo>
                    <a:pt x="44959" y="14131"/>
                  </a:lnTo>
                  <a:cubicBezTo>
                    <a:pt x="44797" y="13137"/>
                    <a:pt x="44265" y="12909"/>
                    <a:pt x="43811" y="12909"/>
                  </a:cubicBezTo>
                  <a:cubicBezTo>
                    <a:pt x="43428" y="12909"/>
                    <a:pt x="43101" y="13072"/>
                    <a:pt x="43101" y="13072"/>
                  </a:cubicBezTo>
                  <a:cubicBezTo>
                    <a:pt x="43044" y="12298"/>
                    <a:pt x="42593" y="12179"/>
                    <a:pt x="42321" y="12179"/>
                  </a:cubicBezTo>
                  <a:cubicBezTo>
                    <a:pt x="42199" y="12179"/>
                    <a:pt x="42113" y="12202"/>
                    <a:pt x="42113" y="12202"/>
                  </a:cubicBezTo>
                  <a:cubicBezTo>
                    <a:pt x="42411" y="10154"/>
                    <a:pt x="40053" y="10071"/>
                    <a:pt x="40053" y="10071"/>
                  </a:cubicBezTo>
                  <a:cubicBezTo>
                    <a:pt x="40113" y="8988"/>
                    <a:pt x="39434" y="8773"/>
                    <a:pt x="39136" y="8726"/>
                  </a:cubicBezTo>
                  <a:cubicBezTo>
                    <a:pt x="39124" y="8654"/>
                    <a:pt x="39101" y="8583"/>
                    <a:pt x="39089" y="8511"/>
                  </a:cubicBezTo>
                  <a:cubicBezTo>
                    <a:pt x="39255" y="7690"/>
                    <a:pt x="38220" y="7333"/>
                    <a:pt x="38220" y="7333"/>
                  </a:cubicBezTo>
                  <a:cubicBezTo>
                    <a:pt x="38849" y="5878"/>
                    <a:pt x="37144" y="5227"/>
                    <a:pt x="36275" y="5227"/>
                  </a:cubicBezTo>
                  <a:cubicBezTo>
                    <a:pt x="36142" y="5227"/>
                    <a:pt x="36028" y="5243"/>
                    <a:pt x="35945" y="5273"/>
                  </a:cubicBezTo>
                  <a:cubicBezTo>
                    <a:pt x="35886" y="5297"/>
                    <a:pt x="35826" y="5332"/>
                    <a:pt x="35779" y="5368"/>
                  </a:cubicBezTo>
                  <a:cubicBezTo>
                    <a:pt x="35160" y="4868"/>
                    <a:pt x="34267" y="4844"/>
                    <a:pt x="34267" y="4844"/>
                  </a:cubicBezTo>
                  <a:cubicBezTo>
                    <a:pt x="34349" y="3498"/>
                    <a:pt x="33269" y="3487"/>
                    <a:pt x="33232" y="3487"/>
                  </a:cubicBezTo>
                  <a:cubicBezTo>
                    <a:pt x="33231" y="3487"/>
                    <a:pt x="33231" y="3487"/>
                    <a:pt x="33231" y="3487"/>
                  </a:cubicBezTo>
                  <a:cubicBezTo>
                    <a:pt x="33648" y="2511"/>
                    <a:pt x="32433" y="2106"/>
                    <a:pt x="32433" y="2106"/>
                  </a:cubicBezTo>
                  <a:cubicBezTo>
                    <a:pt x="33073" y="651"/>
                    <a:pt x="31360" y="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6320250" y="-1388332"/>
              <a:ext cx="4182018" cy="7818367"/>
              <a:chOff x="6320250" y="-1388332"/>
              <a:chExt cx="4182018" cy="7818367"/>
            </a:xfrm>
          </p:grpSpPr>
          <p:sp>
            <p:nvSpPr>
              <p:cNvPr id="21" name="Google Shape;21;p2"/>
              <p:cNvSpPr/>
              <p:nvPr/>
            </p:nvSpPr>
            <p:spPr>
              <a:xfrm rot="-7187239">
                <a:off x="7545366" y="-917769"/>
                <a:ext cx="2517707" cy="2471951"/>
              </a:xfrm>
              <a:custGeom>
                <a:avLst/>
                <a:gdLst/>
                <a:ahLst/>
                <a:cxnLst/>
                <a:rect l="l" t="t" r="r" b="b"/>
                <a:pathLst>
                  <a:path w="38792" h="38087" extrusionOk="0">
                    <a:moveTo>
                      <a:pt x="19307" y="0"/>
                    </a:moveTo>
                    <a:cubicBezTo>
                      <a:pt x="18541" y="0"/>
                      <a:pt x="17698" y="498"/>
                      <a:pt x="17503" y="832"/>
                    </a:cubicBezTo>
                    <a:cubicBezTo>
                      <a:pt x="17181" y="1392"/>
                      <a:pt x="17753" y="2201"/>
                      <a:pt x="17753" y="2201"/>
                    </a:cubicBezTo>
                    <a:cubicBezTo>
                      <a:pt x="17277" y="2594"/>
                      <a:pt x="16360" y="3939"/>
                      <a:pt x="16943" y="5130"/>
                    </a:cubicBezTo>
                    <a:cubicBezTo>
                      <a:pt x="17217" y="5690"/>
                      <a:pt x="17681" y="6011"/>
                      <a:pt x="18086" y="6190"/>
                    </a:cubicBezTo>
                    <a:cubicBezTo>
                      <a:pt x="17765" y="6583"/>
                      <a:pt x="17396" y="7237"/>
                      <a:pt x="17372" y="7940"/>
                    </a:cubicBezTo>
                    <a:cubicBezTo>
                      <a:pt x="17191" y="7848"/>
                      <a:pt x="16986" y="7806"/>
                      <a:pt x="16776" y="7806"/>
                    </a:cubicBezTo>
                    <a:cubicBezTo>
                      <a:pt x="16335" y="7806"/>
                      <a:pt x="15869" y="7987"/>
                      <a:pt x="15538" y="8261"/>
                    </a:cubicBezTo>
                    <a:cubicBezTo>
                      <a:pt x="14764" y="8881"/>
                      <a:pt x="15193" y="9523"/>
                      <a:pt x="15193" y="9523"/>
                    </a:cubicBezTo>
                    <a:cubicBezTo>
                      <a:pt x="15040" y="9473"/>
                      <a:pt x="14909" y="9452"/>
                      <a:pt x="14796" y="9452"/>
                    </a:cubicBezTo>
                    <a:cubicBezTo>
                      <a:pt x="14213" y="9452"/>
                      <a:pt x="14121" y="10012"/>
                      <a:pt x="14121" y="10012"/>
                    </a:cubicBezTo>
                    <a:cubicBezTo>
                      <a:pt x="14042" y="9563"/>
                      <a:pt x="13638" y="9173"/>
                      <a:pt x="13086" y="9173"/>
                    </a:cubicBezTo>
                    <a:cubicBezTo>
                      <a:pt x="12891" y="9173"/>
                      <a:pt x="12678" y="9221"/>
                      <a:pt x="12455" y="9333"/>
                    </a:cubicBezTo>
                    <a:cubicBezTo>
                      <a:pt x="11597" y="9762"/>
                      <a:pt x="11835" y="10595"/>
                      <a:pt x="11835" y="10595"/>
                    </a:cubicBezTo>
                    <a:cubicBezTo>
                      <a:pt x="10966" y="10821"/>
                      <a:pt x="10883" y="11976"/>
                      <a:pt x="10883" y="11976"/>
                    </a:cubicBezTo>
                    <a:cubicBezTo>
                      <a:pt x="10754" y="11881"/>
                      <a:pt x="10628" y="11841"/>
                      <a:pt x="10507" y="11841"/>
                    </a:cubicBezTo>
                    <a:cubicBezTo>
                      <a:pt x="9902" y="11841"/>
                      <a:pt x="9430" y="12833"/>
                      <a:pt x="9430" y="12833"/>
                    </a:cubicBezTo>
                    <a:cubicBezTo>
                      <a:pt x="9181" y="12036"/>
                      <a:pt x="8789" y="11741"/>
                      <a:pt x="8383" y="11741"/>
                    </a:cubicBezTo>
                    <a:cubicBezTo>
                      <a:pt x="8012" y="11741"/>
                      <a:pt x="7630" y="11986"/>
                      <a:pt x="7335" y="12321"/>
                    </a:cubicBezTo>
                    <a:cubicBezTo>
                      <a:pt x="6716" y="13012"/>
                      <a:pt x="7323" y="13714"/>
                      <a:pt x="7323" y="13714"/>
                    </a:cubicBezTo>
                    <a:cubicBezTo>
                      <a:pt x="6740" y="14476"/>
                      <a:pt x="7299" y="14822"/>
                      <a:pt x="7299" y="14822"/>
                    </a:cubicBezTo>
                    <a:cubicBezTo>
                      <a:pt x="6061" y="15643"/>
                      <a:pt x="5716" y="16834"/>
                      <a:pt x="5620" y="17560"/>
                    </a:cubicBezTo>
                    <a:cubicBezTo>
                      <a:pt x="5597" y="17557"/>
                      <a:pt x="5572" y="17556"/>
                      <a:pt x="5547" y="17556"/>
                    </a:cubicBezTo>
                    <a:cubicBezTo>
                      <a:pt x="5472" y="17556"/>
                      <a:pt x="5394" y="17569"/>
                      <a:pt x="5323" y="17596"/>
                    </a:cubicBezTo>
                    <a:cubicBezTo>
                      <a:pt x="4704" y="17810"/>
                      <a:pt x="3239" y="19787"/>
                      <a:pt x="4882" y="20620"/>
                    </a:cubicBezTo>
                    <a:cubicBezTo>
                      <a:pt x="4882" y="20620"/>
                      <a:pt x="4204" y="21704"/>
                      <a:pt x="5132" y="22204"/>
                    </a:cubicBezTo>
                    <a:cubicBezTo>
                      <a:pt x="5132" y="22204"/>
                      <a:pt x="4263" y="22894"/>
                      <a:pt x="5192" y="23906"/>
                    </a:cubicBezTo>
                    <a:cubicBezTo>
                      <a:pt x="5192" y="23906"/>
                      <a:pt x="4858" y="24192"/>
                      <a:pt x="4608" y="24644"/>
                    </a:cubicBezTo>
                    <a:cubicBezTo>
                      <a:pt x="4215" y="24799"/>
                      <a:pt x="3811" y="25037"/>
                      <a:pt x="3430" y="25418"/>
                    </a:cubicBezTo>
                    <a:cubicBezTo>
                      <a:pt x="3430" y="25418"/>
                      <a:pt x="3317" y="25107"/>
                      <a:pt x="2933" y="25107"/>
                    </a:cubicBezTo>
                    <a:cubicBezTo>
                      <a:pt x="2803" y="25107"/>
                      <a:pt x="2641" y="25143"/>
                      <a:pt x="2441" y="25240"/>
                    </a:cubicBezTo>
                    <a:cubicBezTo>
                      <a:pt x="2441" y="25240"/>
                      <a:pt x="2144" y="24868"/>
                      <a:pt x="1687" y="24868"/>
                    </a:cubicBezTo>
                    <a:cubicBezTo>
                      <a:pt x="1537" y="24868"/>
                      <a:pt x="1370" y="24908"/>
                      <a:pt x="1191" y="25013"/>
                    </a:cubicBezTo>
                    <a:cubicBezTo>
                      <a:pt x="453" y="25442"/>
                      <a:pt x="1" y="26276"/>
                      <a:pt x="1275" y="26966"/>
                    </a:cubicBezTo>
                    <a:cubicBezTo>
                      <a:pt x="1275" y="26966"/>
                      <a:pt x="655" y="27133"/>
                      <a:pt x="358" y="27478"/>
                    </a:cubicBezTo>
                    <a:lnTo>
                      <a:pt x="9061" y="38087"/>
                    </a:lnTo>
                    <a:cubicBezTo>
                      <a:pt x="9502" y="38087"/>
                      <a:pt x="9978" y="37908"/>
                      <a:pt x="10311" y="37634"/>
                    </a:cubicBezTo>
                    <a:cubicBezTo>
                      <a:pt x="11073" y="37015"/>
                      <a:pt x="10645" y="36372"/>
                      <a:pt x="10645" y="36372"/>
                    </a:cubicBezTo>
                    <a:lnTo>
                      <a:pt x="10645" y="36372"/>
                    </a:lnTo>
                    <a:cubicBezTo>
                      <a:pt x="10798" y="36422"/>
                      <a:pt x="10929" y="36443"/>
                      <a:pt x="11043" y="36443"/>
                    </a:cubicBezTo>
                    <a:cubicBezTo>
                      <a:pt x="11628" y="36443"/>
                      <a:pt x="11728" y="35884"/>
                      <a:pt x="11728" y="35884"/>
                    </a:cubicBezTo>
                    <a:cubicBezTo>
                      <a:pt x="11799" y="36333"/>
                      <a:pt x="12207" y="36723"/>
                      <a:pt x="12762" y="36723"/>
                    </a:cubicBezTo>
                    <a:cubicBezTo>
                      <a:pt x="12958" y="36723"/>
                      <a:pt x="13172" y="36674"/>
                      <a:pt x="13395" y="36563"/>
                    </a:cubicBezTo>
                    <a:cubicBezTo>
                      <a:pt x="14241" y="36134"/>
                      <a:pt x="14002" y="35300"/>
                      <a:pt x="14002" y="35300"/>
                    </a:cubicBezTo>
                    <a:cubicBezTo>
                      <a:pt x="14872" y="35074"/>
                      <a:pt x="14955" y="33919"/>
                      <a:pt x="14955" y="33919"/>
                    </a:cubicBezTo>
                    <a:cubicBezTo>
                      <a:pt x="15083" y="34012"/>
                      <a:pt x="15208" y="34050"/>
                      <a:pt x="15328" y="34050"/>
                    </a:cubicBezTo>
                    <a:cubicBezTo>
                      <a:pt x="15938" y="34050"/>
                      <a:pt x="16419" y="33062"/>
                      <a:pt x="16419" y="33062"/>
                    </a:cubicBezTo>
                    <a:cubicBezTo>
                      <a:pt x="16668" y="33859"/>
                      <a:pt x="17058" y="34155"/>
                      <a:pt x="17461" y="34155"/>
                    </a:cubicBezTo>
                    <a:cubicBezTo>
                      <a:pt x="17828" y="34155"/>
                      <a:pt x="18208" y="33909"/>
                      <a:pt x="18503" y="33574"/>
                    </a:cubicBezTo>
                    <a:cubicBezTo>
                      <a:pt x="19122" y="32883"/>
                      <a:pt x="18527" y="32181"/>
                      <a:pt x="18527" y="32181"/>
                    </a:cubicBezTo>
                    <a:cubicBezTo>
                      <a:pt x="19110" y="31419"/>
                      <a:pt x="18551" y="31074"/>
                      <a:pt x="18551" y="31074"/>
                    </a:cubicBezTo>
                    <a:cubicBezTo>
                      <a:pt x="19789" y="30252"/>
                      <a:pt x="20134" y="29062"/>
                      <a:pt x="20229" y="28335"/>
                    </a:cubicBezTo>
                    <a:cubicBezTo>
                      <a:pt x="20253" y="28338"/>
                      <a:pt x="20277" y="28340"/>
                      <a:pt x="20301" y="28340"/>
                    </a:cubicBezTo>
                    <a:cubicBezTo>
                      <a:pt x="20372" y="28340"/>
                      <a:pt x="20444" y="28326"/>
                      <a:pt x="20515" y="28300"/>
                    </a:cubicBezTo>
                    <a:cubicBezTo>
                      <a:pt x="21134" y="28085"/>
                      <a:pt x="22599" y="26109"/>
                      <a:pt x="20968" y="25275"/>
                    </a:cubicBezTo>
                    <a:cubicBezTo>
                      <a:pt x="20968" y="25275"/>
                      <a:pt x="21646" y="24192"/>
                      <a:pt x="20718" y="23692"/>
                    </a:cubicBezTo>
                    <a:cubicBezTo>
                      <a:pt x="20718" y="23692"/>
                      <a:pt x="21587" y="23001"/>
                      <a:pt x="20658" y="21989"/>
                    </a:cubicBezTo>
                    <a:cubicBezTo>
                      <a:pt x="20658" y="21989"/>
                      <a:pt x="20979" y="21704"/>
                      <a:pt x="21241" y="21251"/>
                    </a:cubicBezTo>
                    <a:cubicBezTo>
                      <a:pt x="21634" y="21096"/>
                      <a:pt x="22039" y="20858"/>
                      <a:pt x="22408" y="20477"/>
                    </a:cubicBezTo>
                    <a:cubicBezTo>
                      <a:pt x="22408" y="20477"/>
                      <a:pt x="22519" y="20784"/>
                      <a:pt x="22895" y="20784"/>
                    </a:cubicBezTo>
                    <a:cubicBezTo>
                      <a:pt x="23027" y="20784"/>
                      <a:pt x="23192" y="20746"/>
                      <a:pt x="23396" y="20644"/>
                    </a:cubicBezTo>
                    <a:cubicBezTo>
                      <a:pt x="23396" y="20644"/>
                      <a:pt x="23696" y="21026"/>
                      <a:pt x="24162" y="21026"/>
                    </a:cubicBezTo>
                    <a:cubicBezTo>
                      <a:pt x="24312" y="21026"/>
                      <a:pt x="24479" y="20986"/>
                      <a:pt x="24658" y="20882"/>
                    </a:cubicBezTo>
                    <a:cubicBezTo>
                      <a:pt x="25385" y="20453"/>
                      <a:pt x="25849" y="19620"/>
                      <a:pt x="24563" y="18929"/>
                    </a:cubicBezTo>
                    <a:cubicBezTo>
                      <a:pt x="24563" y="18929"/>
                      <a:pt x="25956" y="18560"/>
                      <a:pt x="25587" y="17774"/>
                    </a:cubicBezTo>
                    <a:lnTo>
                      <a:pt x="25587" y="17774"/>
                    </a:lnTo>
                    <a:cubicBezTo>
                      <a:pt x="25587" y="17775"/>
                      <a:pt x="25659" y="17783"/>
                      <a:pt x="25772" y="17783"/>
                    </a:cubicBezTo>
                    <a:cubicBezTo>
                      <a:pt x="26089" y="17783"/>
                      <a:pt x="26728" y="17712"/>
                      <a:pt x="26992" y="17167"/>
                    </a:cubicBezTo>
                    <a:cubicBezTo>
                      <a:pt x="26992" y="17167"/>
                      <a:pt x="27180" y="17266"/>
                      <a:pt x="27435" y="17266"/>
                    </a:cubicBezTo>
                    <a:cubicBezTo>
                      <a:pt x="27673" y="17266"/>
                      <a:pt x="27971" y="17180"/>
                      <a:pt x="28230" y="16846"/>
                    </a:cubicBezTo>
                    <a:cubicBezTo>
                      <a:pt x="28766" y="16155"/>
                      <a:pt x="28445" y="15441"/>
                      <a:pt x="27921" y="15238"/>
                    </a:cubicBezTo>
                    <a:lnTo>
                      <a:pt x="27921" y="15238"/>
                    </a:lnTo>
                    <a:cubicBezTo>
                      <a:pt x="27921" y="15238"/>
                      <a:pt x="27923" y="15239"/>
                      <a:pt x="27926" y="15239"/>
                    </a:cubicBezTo>
                    <a:cubicBezTo>
                      <a:pt x="27992" y="15239"/>
                      <a:pt x="28654" y="15217"/>
                      <a:pt x="28552" y="14357"/>
                    </a:cubicBezTo>
                    <a:lnTo>
                      <a:pt x="28552" y="14357"/>
                    </a:lnTo>
                    <a:cubicBezTo>
                      <a:pt x="28552" y="14357"/>
                      <a:pt x="28750" y="14560"/>
                      <a:pt x="29071" y="14560"/>
                    </a:cubicBezTo>
                    <a:cubicBezTo>
                      <a:pt x="29255" y="14560"/>
                      <a:pt x="29479" y="14494"/>
                      <a:pt x="29731" y="14286"/>
                    </a:cubicBezTo>
                    <a:cubicBezTo>
                      <a:pt x="30433" y="13714"/>
                      <a:pt x="30802" y="12429"/>
                      <a:pt x="29623" y="11964"/>
                    </a:cubicBezTo>
                    <a:cubicBezTo>
                      <a:pt x="29623" y="11964"/>
                      <a:pt x="30528" y="11679"/>
                      <a:pt x="30254" y="11000"/>
                    </a:cubicBezTo>
                    <a:lnTo>
                      <a:pt x="30254" y="11000"/>
                    </a:lnTo>
                    <a:cubicBezTo>
                      <a:pt x="30255" y="11000"/>
                      <a:pt x="30684" y="11573"/>
                      <a:pt x="31629" y="11573"/>
                    </a:cubicBezTo>
                    <a:cubicBezTo>
                      <a:pt x="31739" y="11573"/>
                      <a:pt x="31856" y="11565"/>
                      <a:pt x="31981" y="11548"/>
                    </a:cubicBezTo>
                    <a:lnTo>
                      <a:pt x="31981" y="11548"/>
                    </a:lnTo>
                    <a:cubicBezTo>
                      <a:pt x="31981" y="11548"/>
                      <a:pt x="31814" y="12845"/>
                      <a:pt x="32779" y="13584"/>
                    </a:cubicBezTo>
                    <a:cubicBezTo>
                      <a:pt x="33114" y="13843"/>
                      <a:pt x="33500" y="13939"/>
                      <a:pt x="33879" y="13939"/>
                    </a:cubicBezTo>
                    <a:cubicBezTo>
                      <a:pt x="34578" y="13939"/>
                      <a:pt x="35251" y="13613"/>
                      <a:pt x="35529" y="13381"/>
                    </a:cubicBezTo>
                    <a:cubicBezTo>
                      <a:pt x="35529" y="13381"/>
                      <a:pt x="36001" y="13880"/>
                      <a:pt x="36501" y="13880"/>
                    </a:cubicBezTo>
                    <a:cubicBezTo>
                      <a:pt x="36574" y="13880"/>
                      <a:pt x="36647" y="13870"/>
                      <a:pt x="36720" y="13845"/>
                    </a:cubicBezTo>
                    <a:cubicBezTo>
                      <a:pt x="37279" y="13655"/>
                      <a:pt x="38613" y="11845"/>
                      <a:pt x="37124" y="11095"/>
                    </a:cubicBezTo>
                    <a:cubicBezTo>
                      <a:pt x="37124" y="11095"/>
                      <a:pt x="37743" y="10095"/>
                      <a:pt x="36886" y="9654"/>
                    </a:cubicBezTo>
                    <a:cubicBezTo>
                      <a:pt x="36886" y="9654"/>
                      <a:pt x="37684" y="9023"/>
                      <a:pt x="36839" y="8095"/>
                    </a:cubicBezTo>
                    <a:cubicBezTo>
                      <a:pt x="36839" y="8095"/>
                      <a:pt x="38446" y="6678"/>
                      <a:pt x="37053" y="5416"/>
                    </a:cubicBezTo>
                    <a:cubicBezTo>
                      <a:pt x="37053" y="5416"/>
                      <a:pt x="37839" y="5059"/>
                      <a:pt x="37255" y="4237"/>
                    </a:cubicBezTo>
                    <a:cubicBezTo>
                      <a:pt x="37255" y="4237"/>
                      <a:pt x="38791" y="3880"/>
                      <a:pt x="37958" y="2415"/>
                    </a:cubicBezTo>
                    <a:lnTo>
                      <a:pt x="37970" y="2404"/>
                    </a:lnTo>
                    <a:cubicBezTo>
                      <a:pt x="37958" y="2392"/>
                      <a:pt x="37934" y="2380"/>
                      <a:pt x="37922" y="2368"/>
                    </a:cubicBezTo>
                    <a:cubicBezTo>
                      <a:pt x="37910" y="2356"/>
                      <a:pt x="37898" y="2344"/>
                      <a:pt x="37886" y="2320"/>
                    </a:cubicBezTo>
                    <a:lnTo>
                      <a:pt x="37874" y="2332"/>
                    </a:lnTo>
                    <a:cubicBezTo>
                      <a:pt x="37486" y="1990"/>
                      <a:pt x="37150" y="1866"/>
                      <a:pt x="36867" y="1866"/>
                    </a:cubicBezTo>
                    <a:cubicBezTo>
                      <a:pt x="36138" y="1866"/>
                      <a:pt x="35767" y="2689"/>
                      <a:pt x="35767" y="2689"/>
                    </a:cubicBezTo>
                    <a:cubicBezTo>
                      <a:pt x="35505" y="2411"/>
                      <a:pt x="35269" y="2320"/>
                      <a:pt x="35071" y="2320"/>
                    </a:cubicBezTo>
                    <a:cubicBezTo>
                      <a:pt x="34693" y="2320"/>
                      <a:pt x="34457" y="2654"/>
                      <a:pt x="34457" y="2654"/>
                    </a:cubicBezTo>
                    <a:cubicBezTo>
                      <a:pt x="34051" y="1974"/>
                      <a:pt x="33525" y="1764"/>
                      <a:pt x="33030" y="1764"/>
                    </a:cubicBezTo>
                    <a:cubicBezTo>
                      <a:pt x="32233" y="1764"/>
                      <a:pt x="31516" y="2308"/>
                      <a:pt x="31516" y="2308"/>
                    </a:cubicBezTo>
                    <a:cubicBezTo>
                      <a:pt x="31163" y="1824"/>
                      <a:pt x="30803" y="1689"/>
                      <a:pt x="30508" y="1689"/>
                    </a:cubicBezTo>
                    <a:cubicBezTo>
                      <a:pt x="30267" y="1689"/>
                      <a:pt x="30069" y="1780"/>
                      <a:pt x="29957" y="1844"/>
                    </a:cubicBezTo>
                    <a:cubicBezTo>
                      <a:pt x="29897" y="1796"/>
                      <a:pt x="29838" y="1761"/>
                      <a:pt x="29778" y="1725"/>
                    </a:cubicBezTo>
                    <a:cubicBezTo>
                      <a:pt x="29583" y="1353"/>
                      <a:pt x="29230" y="1259"/>
                      <a:pt x="28924" y="1259"/>
                    </a:cubicBezTo>
                    <a:cubicBezTo>
                      <a:pt x="28612" y="1259"/>
                      <a:pt x="28349" y="1356"/>
                      <a:pt x="28349" y="1356"/>
                    </a:cubicBezTo>
                    <a:cubicBezTo>
                      <a:pt x="28147" y="626"/>
                      <a:pt x="27647" y="378"/>
                      <a:pt x="27106" y="378"/>
                    </a:cubicBezTo>
                    <a:cubicBezTo>
                      <a:pt x="26341" y="378"/>
                      <a:pt x="25497" y="873"/>
                      <a:pt x="25301" y="1201"/>
                    </a:cubicBezTo>
                    <a:cubicBezTo>
                      <a:pt x="25266" y="1261"/>
                      <a:pt x="25242" y="1320"/>
                      <a:pt x="25230" y="1392"/>
                    </a:cubicBezTo>
                    <a:cubicBezTo>
                      <a:pt x="24432" y="1392"/>
                      <a:pt x="23730" y="1927"/>
                      <a:pt x="23730" y="1927"/>
                    </a:cubicBezTo>
                    <a:cubicBezTo>
                      <a:pt x="23376" y="1444"/>
                      <a:pt x="23014" y="1308"/>
                      <a:pt x="22717" y="1308"/>
                    </a:cubicBezTo>
                    <a:cubicBezTo>
                      <a:pt x="22335" y="1308"/>
                      <a:pt x="22063" y="1534"/>
                      <a:pt x="22063" y="1534"/>
                    </a:cubicBezTo>
                    <a:cubicBezTo>
                      <a:pt x="21908" y="1007"/>
                      <a:pt x="21506" y="880"/>
                      <a:pt x="21158" y="880"/>
                    </a:cubicBezTo>
                    <a:cubicBezTo>
                      <a:pt x="20838" y="880"/>
                      <a:pt x="20563" y="987"/>
                      <a:pt x="20563" y="987"/>
                    </a:cubicBezTo>
                    <a:cubicBezTo>
                      <a:pt x="20355" y="251"/>
                      <a:pt x="19850" y="0"/>
                      <a:pt x="19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6320250" y="4537325"/>
                <a:ext cx="3271839" cy="1892710"/>
              </a:xfrm>
              <a:custGeom>
                <a:avLst/>
                <a:gdLst/>
                <a:ahLst/>
                <a:cxnLst/>
                <a:rect l="l" t="t" r="r" b="b"/>
                <a:pathLst>
                  <a:path w="44983" h="26022" extrusionOk="0">
                    <a:moveTo>
                      <a:pt x="30489" y="1"/>
                    </a:moveTo>
                    <a:cubicBezTo>
                      <a:pt x="30355" y="1"/>
                      <a:pt x="30241" y="16"/>
                      <a:pt x="30159" y="46"/>
                    </a:cubicBezTo>
                    <a:cubicBezTo>
                      <a:pt x="29552" y="272"/>
                      <a:pt x="29480" y="1261"/>
                      <a:pt x="29480" y="1261"/>
                    </a:cubicBezTo>
                    <a:cubicBezTo>
                      <a:pt x="28873" y="1261"/>
                      <a:pt x="27302" y="1725"/>
                      <a:pt x="27004" y="3011"/>
                    </a:cubicBezTo>
                    <a:cubicBezTo>
                      <a:pt x="26861" y="3618"/>
                      <a:pt x="27016" y="4154"/>
                      <a:pt x="27218" y="4559"/>
                    </a:cubicBezTo>
                    <a:cubicBezTo>
                      <a:pt x="26706" y="4654"/>
                      <a:pt x="26016" y="4928"/>
                      <a:pt x="25551" y="5452"/>
                    </a:cubicBezTo>
                    <a:cubicBezTo>
                      <a:pt x="25289" y="4880"/>
                      <a:pt x="24563" y="4535"/>
                      <a:pt x="23920" y="4535"/>
                    </a:cubicBezTo>
                    <a:cubicBezTo>
                      <a:pt x="22932" y="4535"/>
                      <a:pt x="22861" y="5297"/>
                      <a:pt x="22861" y="5297"/>
                    </a:cubicBezTo>
                    <a:cubicBezTo>
                      <a:pt x="22628" y="4927"/>
                      <a:pt x="22378" y="4825"/>
                      <a:pt x="22170" y="4825"/>
                    </a:cubicBezTo>
                    <a:cubicBezTo>
                      <a:pt x="21910" y="4825"/>
                      <a:pt x="21718" y="4987"/>
                      <a:pt x="21718" y="4987"/>
                    </a:cubicBezTo>
                    <a:cubicBezTo>
                      <a:pt x="22027" y="4463"/>
                      <a:pt x="21801" y="3618"/>
                      <a:pt x="20860" y="3416"/>
                    </a:cubicBezTo>
                    <a:cubicBezTo>
                      <a:pt x="20750" y="3390"/>
                      <a:pt x="20648" y="3379"/>
                      <a:pt x="20554" y="3379"/>
                    </a:cubicBezTo>
                    <a:cubicBezTo>
                      <a:pt x="19855" y="3379"/>
                      <a:pt x="19586" y="3999"/>
                      <a:pt x="19586" y="3999"/>
                    </a:cubicBezTo>
                    <a:cubicBezTo>
                      <a:pt x="19435" y="3929"/>
                      <a:pt x="19285" y="3900"/>
                      <a:pt x="19141" y="3900"/>
                    </a:cubicBezTo>
                    <a:cubicBezTo>
                      <a:pt x="18502" y="3900"/>
                      <a:pt x="17979" y="4463"/>
                      <a:pt x="17979" y="4463"/>
                    </a:cubicBezTo>
                    <a:cubicBezTo>
                      <a:pt x="17881" y="4082"/>
                      <a:pt x="17581" y="3970"/>
                      <a:pt x="17261" y="3970"/>
                    </a:cubicBezTo>
                    <a:cubicBezTo>
                      <a:pt x="16801" y="3970"/>
                      <a:pt x="16300" y="4201"/>
                      <a:pt x="16300" y="4201"/>
                    </a:cubicBezTo>
                    <a:cubicBezTo>
                      <a:pt x="16830" y="2903"/>
                      <a:pt x="16163" y="2447"/>
                      <a:pt x="15367" y="2447"/>
                    </a:cubicBezTo>
                    <a:cubicBezTo>
                      <a:pt x="15251" y="2447"/>
                      <a:pt x="15133" y="2457"/>
                      <a:pt x="15014" y="2475"/>
                    </a:cubicBezTo>
                    <a:cubicBezTo>
                      <a:pt x="14098" y="2630"/>
                      <a:pt x="14109" y="3547"/>
                      <a:pt x="14109" y="3547"/>
                    </a:cubicBezTo>
                    <a:cubicBezTo>
                      <a:pt x="13181" y="3761"/>
                      <a:pt x="13395" y="4380"/>
                      <a:pt x="13395" y="4380"/>
                    </a:cubicBezTo>
                    <a:cubicBezTo>
                      <a:pt x="13261" y="4367"/>
                      <a:pt x="13131" y="4361"/>
                      <a:pt x="13004" y="4361"/>
                    </a:cubicBezTo>
                    <a:cubicBezTo>
                      <a:pt x="11737" y="4361"/>
                      <a:pt x="10846" y="4974"/>
                      <a:pt x="10359" y="5440"/>
                    </a:cubicBezTo>
                    <a:cubicBezTo>
                      <a:pt x="10288" y="5368"/>
                      <a:pt x="10204" y="5309"/>
                      <a:pt x="10109" y="5273"/>
                    </a:cubicBezTo>
                    <a:cubicBezTo>
                      <a:pt x="10028" y="5243"/>
                      <a:pt x="9915" y="5227"/>
                      <a:pt x="9783" y="5227"/>
                    </a:cubicBezTo>
                    <a:cubicBezTo>
                      <a:pt x="8920" y="5227"/>
                      <a:pt x="7207" y="5878"/>
                      <a:pt x="7847" y="7333"/>
                    </a:cubicBezTo>
                    <a:cubicBezTo>
                      <a:pt x="7847" y="7333"/>
                      <a:pt x="6632" y="7738"/>
                      <a:pt x="7037" y="8714"/>
                    </a:cubicBezTo>
                    <a:cubicBezTo>
                      <a:pt x="7037" y="8714"/>
                      <a:pt x="7037" y="8714"/>
                      <a:pt x="7036" y="8714"/>
                    </a:cubicBezTo>
                    <a:cubicBezTo>
                      <a:pt x="7000" y="8714"/>
                      <a:pt x="5931" y="8725"/>
                      <a:pt x="6001" y="10071"/>
                    </a:cubicBezTo>
                    <a:cubicBezTo>
                      <a:pt x="6001" y="10071"/>
                      <a:pt x="5561" y="10083"/>
                      <a:pt x="5084" y="10274"/>
                    </a:cubicBezTo>
                    <a:cubicBezTo>
                      <a:pt x="4778" y="10174"/>
                      <a:pt x="4438" y="10109"/>
                      <a:pt x="4058" y="10109"/>
                    </a:cubicBezTo>
                    <a:cubicBezTo>
                      <a:pt x="3936" y="10109"/>
                      <a:pt x="3810" y="10116"/>
                      <a:pt x="3680" y="10131"/>
                    </a:cubicBezTo>
                    <a:cubicBezTo>
                      <a:pt x="3680" y="10131"/>
                      <a:pt x="3882" y="9559"/>
                      <a:pt x="3025" y="9369"/>
                    </a:cubicBezTo>
                    <a:cubicBezTo>
                      <a:pt x="3025" y="9369"/>
                      <a:pt x="3049" y="8523"/>
                      <a:pt x="2203" y="8392"/>
                    </a:cubicBezTo>
                    <a:cubicBezTo>
                      <a:pt x="2096" y="8376"/>
                      <a:pt x="1988" y="8367"/>
                      <a:pt x="1883" y="8367"/>
                    </a:cubicBezTo>
                    <a:cubicBezTo>
                      <a:pt x="1167" y="8367"/>
                      <a:pt x="559" y="8779"/>
                      <a:pt x="1036" y="9952"/>
                    </a:cubicBezTo>
                    <a:cubicBezTo>
                      <a:pt x="1036" y="9952"/>
                      <a:pt x="585" y="9749"/>
                      <a:pt x="168" y="9749"/>
                    </a:cubicBezTo>
                    <a:cubicBezTo>
                      <a:pt x="111" y="9749"/>
                      <a:pt x="55" y="9753"/>
                      <a:pt x="1" y="9762"/>
                    </a:cubicBezTo>
                    <a:lnTo>
                      <a:pt x="1" y="23489"/>
                    </a:lnTo>
                    <a:cubicBezTo>
                      <a:pt x="334" y="23775"/>
                      <a:pt x="822" y="23930"/>
                      <a:pt x="1251" y="23930"/>
                    </a:cubicBezTo>
                    <a:cubicBezTo>
                      <a:pt x="2239" y="23930"/>
                      <a:pt x="2310" y="23180"/>
                      <a:pt x="2310" y="23180"/>
                    </a:cubicBezTo>
                    <a:cubicBezTo>
                      <a:pt x="2545" y="23545"/>
                      <a:pt x="2793" y="23647"/>
                      <a:pt x="2998" y="23647"/>
                    </a:cubicBezTo>
                    <a:cubicBezTo>
                      <a:pt x="3261" y="23647"/>
                      <a:pt x="3453" y="23478"/>
                      <a:pt x="3453" y="23478"/>
                    </a:cubicBezTo>
                    <a:lnTo>
                      <a:pt x="3453" y="23478"/>
                    </a:lnTo>
                    <a:cubicBezTo>
                      <a:pt x="3156" y="24013"/>
                      <a:pt x="3382" y="24847"/>
                      <a:pt x="4311" y="25061"/>
                    </a:cubicBezTo>
                    <a:cubicBezTo>
                      <a:pt x="4422" y="25086"/>
                      <a:pt x="4525" y="25098"/>
                      <a:pt x="4620" y="25098"/>
                    </a:cubicBezTo>
                    <a:cubicBezTo>
                      <a:pt x="5325" y="25098"/>
                      <a:pt x="5585" y="24478"/>
                      <a:pt x="5585" y="24478"/>
                    </a:cubicBezTo>
                    <a:cubicBezTo>
                      <a:pt x="5733" y="24545"/>
                      <a:pt x="5882" y="24572"/>
                      <a:pt x="6024" y="24572"/>
                    </a:cubicBezTo>
                    <a:cubicBezTo>
                      <a:pt x="6669" y="24572"/>
                      <a:pt x="7204" y="24013"/>
                      <a:pt x="7204" y="24013"/>
                    </a:cubicBezTo>
                    <a:cubicBezTo>
                      <a:pt x="7302" y="24391"/>
                      <a:pt x="7602" y="24502"/>
                      <a:pt x="7921" y="24502"/>
                    </a:cubicBezTo>
                    <a:cubicBezTo>
                      <a:pt x="8376" y="24502"/>
                      <a:pt x="8871" y="24275"/>
                      <a:pt x="8871" y="24275"/>
                    </a:cubicBezTo>
                    <a:lnTo>
                      <a:pt x="8871" y="24275"/>
                    </a:lnTo>
                    <a:cubicBezTo>
                      <a:pt x="8354" y="25556"/>
                      <a:pt x="9011" y="26021"/>
                      <a:pt x="9793" y="26021"/>
                    </a:cubicBezTo>
                    <a:cubicBezTo>
                      <a:pt x="9912" y="26021"/>
                      <a:pt x="10035" y="26010"/>
                      <a:pt x="10157" y="25990"/>
                    </a:cubicBezTo>
                    <a:cubicBezTo>
                      <a:pt x="11073" y="25847"/>
                      <a:pt x="11061" y="24930"/>
                      <a:pt x="11061" y="24930"/>
                    </a:cubicBezTo>
                    <a:cubicBezTo>
                      <a:pt x="11990" y="24704"/>
                      <a:pt x="11776" y="24085"/>
                      <a:pt x="11776" y="24085"/>
                    </a:cubicBezTo>
                    <a:lnTo>
                      <a:pt x="11776" y="24085"/>
                    </a:lnTo>
                    <a:cubicBezTo>
                      <a:pt x="11917" y="24100"/>
                      <a:pt x="12055" y="24107"/>
                      <a:pt x="12188" y="24107"/>
                    </a:cubicBezTo>
                    <a:cubicBezTo>
                      <a:pt x="13444" y="24107"/>
                      <a:pt x="14328" y="23489"/>
                      <a:pt x="14812" y="23037"/>
                    </a:cubicBezTo>
                    <a:cubicBezTo>
                      <a:pt x="14883" y="23108"/>
                      <a:pt x="14967" y="23156"/>
                      <a:pt x="15062" y="23192"/>
                    </a:cubicBezTo>
                    <a:cubicBezTo>
                      <a:pt x="15145" y="23222"/>
                      <a:pt x="15261" y="23238"/>
                      <a:pt x="15396" y="23238"/>
                    </a:cubicBezTo>
                    <a:cubicBezTo>
                      <a:pt x="16266" y="23238"/>
                      <a:pt x="17963" y="22596"/>
                      <a:pt x="17324" y="21144"/>
                    </a:cubicBezTo>
                    <a:cubicBezTo>
                      <a:pt x="17324" y="21144"/>
                      <a:pt x="18539" y="20727"/>
                      <a:pt x="18134" y="19751"/>
                    </a:cubicBezTo>
                    <a:lnTo>
                      <a:pt x="18134" y="19751"/>
                    </a:lnTo>
                    <a:cubicBezTo>
                      <a:pt x="18134" y="19751"/>
                      <a:pt x="18135" y="19751"/>
                      <a:pt x="18137" y="19751"/>
                    </a:cubicBezTo>
                    <a:cubicBezTo>
                      <a:pt x="18208" y="19751"/>
                      <a:pt x="19250" y="19729"/>
                      <a:pt x="19170" y="18405"/>
                    </a:cubicBezTo>
                    <a:cubicBezTo>
                      <a:pt x="19170" y="18405"/>
                      <a:pt x="19610" y="18382"/>
                      <a:pt x="20086" y="18203"/>
                    </a:cubicBezTo>
                    <a:cubicBezTo>
                      <a:pt x="20398" y="18304"/>
                      <a:pt x="20744" y="18362"/>
                      <a:pt x="21131" y="18362"/>
                    </a:cubicBezTo>
                    <a:cubicBezTo>
                      <a:pt x="21247" y="18362"/>
                      <a:pt x="21367" y="18357"/>
                      <a:pt x="21491" y="18346"/>
                    </a:cubicBezTo>
                    <a:lnTo>
                      <a:pt x="21491" y="18346"/>
                    </a:lnTo>
                    <a:cubicBezTo>
                      <a:pt x="21491" y="18346"/>
                      <a:pt x="21289" y="18906"/>
                      <a:pt x="22146" y="19108"/>
                    </a:cubicBezTo>
                    <a:cubicBezTo>
                      <a:pt x="22146" y="19108"/>
                      <a:pt x="22134" y="19941"/>
                      <a:pt x="22968" y="20084"/>
                    </a:cubicBezTo>
                    <a:cubicBezTo>
                      <a:pt x="23076" y="20101"/>
                      <a:pt x="23185" y="20110"/>
                      <a:pt x="23291" y="20110"/>
                    </a:cubicBezTo>
                    <a:cubicBezTo>
                      <a:pt x="24013" y="20110"/>
                      <a:pt x="24612" y="19696"/>
                      <a:pt x="24134" y="18513"/>
                    </a:cubicBezTo>
                    <a:lnTo>
                      <a:pt x="24134" y="18513"/>
                    </a:lnTo>
                    <a:cubicBezTo>
                      <a:pt x="24135" y="18513"/>
                      <a:pt x="24590" y="18724"/>
                      <a:pt x="25007" y="18724"/>
                    </a:cubicBezTo>
                    <a:cubicBezTo>
                      <a:pt x="25298" y="18724"/>
                      <a:pt x="25571" y="18621"/>
                      <a:pt x="25658" y="18275"/>
                    </a:cubicBezTo>
                    <a:cubicBezTo>
                      <a:pt x="25658" y="18275"/>
                      <a:pt x="26141" y="18781"/>
                      <a:pt x="26726" y="18781"/>
                    </a:cubicBezTo>
                    <a:cubicBezTo>
                      <a:pt x="26859" y="18781"/>
                      <a:pt x="26996" y="18755"/>
                      <a:pt x="27135" y="18691"/>
                    </a:cubicBezTo>
                    <a:cubicBezTo>
                      <a:pt x="27135" y="18691"/>
                      <a:pt x="27377" y="19259"/>
                      <a:pt x="28017" y="19259"/>
                    </a:cubicBezTo>
                    <a:cubicBezTo>
                      <a:pt x="28101" y="19259"/>
                      <a:pt x="28192" y="19249"/>
                      <a:pt x="28290" y="19227"/>
                    </a:cubicBezTo>
                    <a:cubicBezTo>
                      <a:pt x="29135" y="19037"/>
                      <a:pt x="29349" y="18275"/>
                      <a:pt x="29064" y="17786"/>
                    </a:cubicBezTo>
                    <a:lnTo>
                      <a:pt x="29064" y="17786"/>
                    </a:lnTo>
                    <a:cubicBezTo>
                      <a:pt x="29064" y="17786"/>
                      <a:pt x="29240" y="17940"/>
                      <a:pt x="29481" y="17940"/>
                    </a:cubicBezTo>
                    <a:cubicBezTo>
                      <a:pt x="29670" y="17940"/>
                      <a:pt x="29897" y="17847"/>
                      <a:pt x="30111" y="17513"/>
                    </a:cubicBezTo>
                    <a:cubicBezTo>
                      <a:pt x="30111" y="17513"/>
                      <a:pt x="30171" y="18203"/>
                      <a:pt x="31076" y="18203"/>
                    </a:cubicBezTo>
                    <a:cubicBezTo>
                      <a:pt x="31981" y="18203"/>
                      <a:pt x="33088" y="17441"/>
                      <a:pt x="32457" y="16334"/>
                    </a:cubicBezTo>
                    <a:lnTo>
                      <a:pt x="32457" y="16334"/>
                    </a:lnTo>
                    <a:cubicBezTo>
                      <a:pt x="32457" y="16334"/>
                      <a:pt x="32688" y="16429"/>
                      <a:pt x="32943" y="16429"/>
                    </a:cubicBezTo>
                    <a:cubicBezTo>
                      <a:pt x="33189" y="16429"/>
                      <a:pt x="33459" y="16340"/>
                      <a:pt x="33564" y="15989"/>
                    </a:cubicBezTo>
                    <a:lnTo>
                      <a:pt x="33564" y="15989"/>
                    </a:lnTo>
                    <a:cubicBezTo>
                      <a:pt x="33564" y="15989"/>
                      <a:pt x="33517" y="16894"/>
                      <a:pt x="34552" y="17513"/>
                    </a:cubicBezTo>
                    <a:cubicBezTo>
                      <a:pt x="34552" y="17513"/>
                      <a:pt x="33600" y="18417"/>
                      <a:pt x="33874" y="19596"/>
                    </a:cubicBezTo>
                    <a:cubicBezTo>
                      <a:pt x="34148" y="20763"/>
                      <a:pt x="35576" y="21180"/>
                      <a:pt x="36136" y="21180"/>
                    </a:cubicBezTo>
                    <a:cubicBezTo>
                      <a:pt x="36136" y="21180"/>
                      <a:pt x="36196" y="22085"/>
                      <a:pt x="36755" y="22287"/>
                    </a:cubicBezTo>
                    <a:cubicBezTo>
                      <a:pt x="36832" y="22316"/>
                      <a:pt x="36940" y="22332"/>
                      <a:pt x="37067" y="22332"/>
                    </a:cubicBezTo>
                    <a:cubicBezTo>
                      <a:pt x="37861" y="22332"/>
                      <a:pt x="39400" y="21742"/>
                      <a:pt x="38815" y="20418"/>
                    </a:cubicBezTo>
                    <a:cubicBezTo>
                      <a:pt x="38815" y="20418"/>
                      <a:pt x="39922" y="20049"/>
                      <a:pt x="39553" y="19167"/>
                    </a:cubicBezTo>
                    <a:lnTo>
                      <a:pt x="39553" y="19167"/>
                    </a:lnTo>
                    <a:cubicBezTo>
                      <a:pt x="39553" y="19167"/>
                      <a:pt x="39553" y="19167"/>
                      <a:pt x="39554" y="19167"/>
                    </a:cubicBezTo>
                    <a:cubicBezTo>
                      <a:pt x="39591" y="19167"/>
                      <a:pt x="40564" y="19156"/>
                      <a:pt x="40494" y="17929"/>
                    </a:cubicBezTo>
                    <a:cubicBezTo>
                      <a:pt x="40494" y="17929"/>
                      <a:pt x="42637" y="17858"/>
                      <a:pt x="42363" y="15989"/>
                    </a:cubicBezTo>
                    <a:lnTo>
                      <a:pt x="42363" y="15989"/>
                    </a:lnTo>
                    <a:cubicBezTo>
                      <a:pt x="42363" y="15989"/>
                      <a:pt x="42443" y="16010"/>
                      <a:pt x="42555" y="16010"/>
                    </a:cubicBezTo>
                    <a:cubicBezTo>
                      <a:pt x="42805" y="16010"/>
                      <a:pt x="43218" y="15902"/>
                      <a:pt x="43268" y="15203"/>
                    </a:cubicBezTo>
                    <a:cubicBezTo>
                      <a:pt x="43268" y="15203"/>
                      <a:pt x="43564" y="15351"/>
                      <a:pt x="43912" y="15351"/>
                    </a:cubicBezTo>
                    <a:cubicBezTo>
                      <a:pt x="44322" y="15351"/>
                      <a:pt x="44804" y="15145"/>
                      <a:pt x="44959" y="14250"/>
                    </a:cubicBezTo>
                    <a:lnTo>
                      <a:pt x="44970" y="14250"/>
                    </a:lnTo>
                    <a:cubicBezTo>
                      <a:pt x="44970" y="14226"/>
                      <a:pt x="44970" y="14203"/>
                      <a:pt x="44959" y="14191"/>
                    </a:cubicBezTo>
                    <a:cubicBezTo>
                      <a:pt x="44970" y="14167"/>
                      <a:pt x="44970" y="14155"/>
                      <a:pt x="44982" y="14131"/>
                    </a:cubicBezTo>
                    <a:lnTo>
                      <a:pt x="44959" y="14131"/>
                    </a:lnTo>
                    <a:cubicBezTo>
                      <a:pt x="44797" y="13137"/>
                      <a:pt x="44265" y="12909"/>
                      <a:pt x="43811" y="12909"/>
                    </a:cubicBezTo>
                    <a:cubicBezTo>
                      <a:pt x="43428" y="12909"/>
                      <a:pt x="43101" y="13072"/>
                      <a:pt x="43101" y="13072"/>
                    </a:cubicBezTo>
                    <a:cubicBezTo>
                      <a:pt x="43044" y="12298"/>
                      <a:pt x="42593" y="12179"/>
                      <a:pt x="42321" y="12179"/>
                    </a:cubicBezTo>
                    <a:cubicBezTo>
                      <a:pt x="42199" y="12179"/>
                      <a:pt x="42113" y="12202"/>
                      <a:pt x="42113" y="12202"/>
                    </a:cubicBezTo>
                    <a:cubicBezTo>
                      <a:pt x="42411" y="10154"/>
                      <a:pt x="40053" y="10071"/>
                      <a:pt x="40053" y="10071"/>
                    </a:cubicBezTo>
                    <a:cubicBezTo>
                      <a:pt x="40113" y="8988"/>
                      <a:pt x="39434" y="8773"/>
                      <a:pt x="39136" y="8726"/>
                    </a:cubicBezTo>
                    <a:cubicBezTo>
                      <a:pt x="39124" y="8654"/>
                      <a:pt x="39101" y="8583"/>
                      <a:pt x="39089" y="8511"/>
                    </a:cubicBezTo>
                    <a:cubicBezTo>
                      <a:pt x="39255" y="7690"/>
                      <a:pt x="38220" y="7333"/>
                      <a:pt x="38220" y="7333"/>
                    </a:cubicBezTo>
                    <a:cubicBezTo>
                      <a:pt x="38849" y="5878"/>
                      <a:pt x="37144" y="5227"/>
                      <a:pt x="36275" y="5227"/>
                    </a:cubicBezTo>
                    <a:cubicBezTo>
                      <a:pt x="36142" y="5227"/>
                      <a:pt x="36028" y="5243"/>
                      <a:pt x="35945" y="5273"/>
                    </a:cubicBezTo>
                    <a:cubicBezTo>
                      <a:pt x="35886" y="5297"/>
                      <a:pt x="35826" y="5332"/>
                      <a:pt x="35779" y="5368"/>
                    </a:cubicBezTo>
                    <a:cubicBezTo>
                      <a:pt x="35160" y="4868"/>
                      <a:pt x="34267" y="4844"/>
                      <a:pt x="34267" y="4844"/>
                    </a:cubicBezTo>
                    <a:cubicBezTo>
                      <a:pt x="34349" y="3498"/>
                      <a:pt x="33269" y="3487"/>
                      <a:pt x="33232" y="3487"/>
                    </a:cubicBezTo>
                    <a:cubicBezTo>
                      <a:pt x="33231" y="3487"/>
                      <a:pt x="33231" y="3487"/>
                      <a:pt x="33231" y="3487"/>
                    </a:cubicBezTo>
                    <a:cubicBezTo>
                      <a:pt x="33648" y="2511"/>
                      <a:pt x="32433" y="2106"/>
                      <a:pt x="32433" y="2106"/>
                    </a:cubicBezTo>
                    <a:cubicBezTo>
                      <a:pt x="33073" y="651"/>
                      <a:pt x="31360" y="1"/>
                      <a:pt x="304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-427036" y="-105700"/>
            <a:ext cx="1421532" cy="5585544"/>
            <a:chOff x="-427036" y="-105700"/>
            <a:chExt cx="1421532" cy="5585544"/>
          </a:xfrm>
        </p:grpSpPr>
        <p:sp>
          <p:nvSpPr>
            <p:cNvPr id="24" name="Google Shape;24;p2"/>
            <p:cNvSpPr/>
            <p:nvPr/>
          </p:nvSpPr>
          <p:spPr>
            <a:xfrm>
              <a:off x="-427036" y="-105700"/>
              <a:ext cx="1305375" cy="5585544"/>
            </a:xfrm>
            <a:custGeom>
              <a:avLst/>
              <a:gdLst/>
              <a:ahLst/>
              <a:cxnLst/>
              <a:rect l="l" t="t" r="r" b="b"/>
              <a:pathLst>
                <a:path w="2525" h="107585" extrusionOk="0">
                  <a:moveTo>
                    <a:pt x="703" y="0"/>
                  </a:moveTo>
                  <a:cubicBezTo>
                    <a:pt x="703" y="0"/>
                    <a:pt x="370" y="42660"/>
                    <a:pt x="370" y="46065"/>
                  </a:cubicBezTo>
                  <a:cubicBezTo>
                    <a:pt x="370" y="49459"/>
                    <a:pt x="405" y="78010"/>
                    <a:pt x="370" y="81224"/>
                  </a:cubicBezTo>
                  <a:cubicBezTo>
                    <a:pt x="346" y="84451"/>
                    <a:pt x="179" y="96012"/>
                    <a:pt x="203" y="96893"/>
                  </a:cubicBezTo>
                  <a:cubicBezTo>
                    <a:pt x="227" y="97774"/>
                    <a:pt x="1" y="107585"/>
                    <a:pt x="1" y="107585"/>
                  </a:cubicBezTo>
                  <a:lnTo>
                    <a:pt x="2525" y="107585"/>
                  </a:lnTo>
                  <a:cubicBezTo>
                    <a:pt x="2501" y="106704"/>
                    <a:pt x="2298" y="100548"/>
                    <a:pt x="2203" y="97917"/>
                  </a:cubicBezTo>
                  <a:cubicBezTo>
                    <a:pt x="2096" y="95286"/>
                    <a:pt x="2048" y="92214"/>
                    <a:pt x="1977" y="89571"/>
                  </a:cubicBezTo>
                  <a:cubicBezTo>
                    <a:pt x="1894" y="86939"/>
                    <a:pt x="1596" y="44625"/>
                    <a:pt x="1525" y="41993"/>
                  </a:cubicBezTo>
                  <a:cubicBezTo>
                    <a:pt x="1453" y="39362"/>
                    <a:pt x="1477" y="28230"/>
                    <a:pt x="1525" y="24432"/>
                  </a:cubicBezTo>
                  <a:cubicBezTo>
                    <a:pt x="1572" y="20622"/>
                    <a:pt x="1679" y="19300"/>
                    <a:pt x="1644" y="17252"/>
                  </a:cubicBezTo>
                  <a:cubicBezTo>
                    <a:pt x="1620" y="15204"/>
                    <a:pt x="1703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344392">
              <a:off x="207246" y="-69097"/>
              <a:ext cx="760498" cy="572794"/>
            </a:xfrm>
            <a:custGeom>
              <a:avLst/>
              <a:gdLst/>
              <a:ahLst/>
              <a:cxnLst/>
              <a:rect l="l" t="t" r="r" b="b"/>
              <a:pathLst>
                <a:path w="17949" h="13518" extrusionOk="0">
                  <a:moveTo>
                    <a:pt x="9048" y="0"/>
                  </a:moveTo>
                  <a:cubicBezTo>
                    <a:pt x="9048" y="0"/>
                    <a:pt x="8334" y="1310"/>
                    <a:pt x="7560" y="2167"/>
                  </a:cubicBezTo>
                  <a:cubicBezTo>
                    <a:pt x="6786" y="3036"/>
                    <a:pt x="7095" y="6275"/>
                    <a:pt x="7095" y="6275"/>
                  </a:cubicBezTo>
                  <a:cubicBezTo>
                    <a:pt x="7095" y="6275"/>
                    <a:pt x="1559" y="8644"/>
                    <a:pt x="463" y="11799"/>
                  </a:cubicBezTo>
                  <a:cubicBezTo>
                    <a:pt x="1" y="13133"/>
                    <a:pt x="139" y="13518"/>
                    <a:pt x="454" y="13518"/>
                  </a:cubicBezTo>
                  <a:cubicBezTo>
                    <a:pt x="884" y="13518"/>
                    <a:pt x="1642" y="12799"/>
                    <a:pt x="1642" y="12799"/>
                  </a:cubicBezTo>
                  <a:cubicBezTo>
                    <a:pt x="1642" y="12799"/>
                    <a:pt x="4345" y="7882"/>
                    <a:pt x="6714" y="7513"/>
                  </a:cubicBezTo>
                  <a:cubicBezTo>
                    <a:pt x="9084" y="7132"/>
                    <a:pt x="13548" y="6894"/>
                    <a:pt x="14275" y="6775"/>
                  </a:cubicBezTo>
                  <a:cubicBezTo>
                    <a:pt x="14989" y="6644"/>
                    <a:pt x="17811" y="4548"/>
                    <a:pt x="17930" y="3786"/>
                  </a:cubicBezTo>
                  <a:cubicBezTo>
                    <a:pt x="17949" y="3677"/>
                    <a:pt x="17910" y="3629"/>
                    <a:pt x="17828" y="3629"/>
                  </a:cubicBezTo>
                  <a:cubicBezTo>
                    <a:pt x="17339" y="3629"/>
                    <a:pt x="15311" y="5300"/>
                    <a:pt x="14680" y="5453"/>
                  </a:cubicBezTo>
                  <a:cubicBezTo>
                    <a:pt x="14029" y="5611"/>
                    <a:pt x="10463" y="6240"/>
                    <a:pt x="8894" y="6240"/>
                  </a:cubicBezTo>
                  <a:cubicBezTo>
                    <a:pt x="8683" y="6240"/>
                    <a:pt x="8508" y="6229"/>
                    <a:pt x="8381" y="6203"/>
                  </a:cubicBezTo>
                  <a:cubicBezTo>
                    <a:pt x="7310" y="5977"/>
                    <a:pt x="7488" y="2500"/>
                    <a:pt x="8203" y="2370"/>
                  </a:cubicBezTo>
                  <a:cubicBezTo>
                    <a:pt x="8905" y="2239"/>
                    <a:pt x="9786" y="226"/>
                    <a:pt x="9786" y="226"/>
                  </a:cubicBezTo>
                  <a:lnTo>
                    <a:pt x="9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4132938" y="1334838"/>
            <a:ext cx="3873900" cy="16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11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132938" y="3079363"/>
            <a:ext cx="27432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>
            <a:spLocks noGrp="1"/>
          </p:cNvSpPr>
          <p:nvPr>
            <p:ph type="pic" idx="2"/>
          </p:nvPr>
        </p:nvSpPr>
        <p:spPr>
          <a:xfrm flipH="1">
            <a:off x="775213" y="1200150"/>
            <a:ext cx="2743200" cy="2743200"/>
          </a:xfrm>
          <a:prstGeom prst="roundRect">
            <a:avLst>
              <a:gd name="adj" fmla="val 50000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-826067" y="-447557"/>
            <a:ext cx="4156051" cy="1348362"/>
          </a:xfrm>
          <a:custGeom>
            <a:avLst/>
            <a:gdLst/>
            <a:ahLst/>
            <a:cxnLst/>
            <a:rect l="l" t="t" r="r" b="b"/>
            <a:pathLst>
              <a:path w="58878" h="19102" extrusionOk="0">
                <a:moveTo>
                  <a:pt x="28183" y="6453"/>
                </a:moveTo>
                <a:cubicBezTo>
                  <a:pt x="28183" y="6453"/>
                  <a:pt x="28290" y="6513"/>
                  <a:pt x="28457" y="6572"/>
                </a:cubicBezTo>
                <a:cubicBezTo>
                  <a:pt x="28433" y="6727"/>
                  <a:pt x="28433" y="6870"/>
                  <a:pt x="28445" y="7013"/>
                </a:cubicBezTo>
                <a:lnTo>
                  <a:pt x="28361" y="7013"/>
                </a:lnTo>
                <a:cubicBezTo>
                  <a:pt x="28314" y="6846"/>
                  <a:pt x="28254" y="6656"/>
                  <a:pt x="28183" y="6453"/>
                </a:cubicBezTo>
                <a:close/>
                <a:moveTo>
                  <a:pt x="1" y="0"/>
                </a:moveTo>
                <a:cubicBezTo>
                  <a:pt x="191" y="1462"/>
                  <a:pt x="937" y="1791"/>
                  <a:pt x="1569" y="1791"/>
                </a:cubicBezTo>
                <a:cubicBezTo>
                  <a:pt x="2085" y="1791"/>
                  <a:pt x="2525" y="1572"/>
                  <a:pt x="2525" y="1572"/>
                </a:cubicBezTo>
                <a:cubicBezTo>
                  <a:pt x="2591" y="2610"/>
                  <a:pt x="3199" y="2770"/>
                  <a:pt x="3567" y="2770"/>
                </a:cubicBezTo>
                <a:cubicBezTo>
                  <a:pt x="3730" y="2770"/>
                  <a:pt x="3846" y="2739"/>
                  <a:pt x="3846" y="2739"/>
                </a:cubicBezTo>
                <a:lnTo>
                  <a:pt x="3846" y="2739"/>
                </a:lnTo>
                <a:cubicBezTo>
                  <a:pt x="3442" y="5477"/>
                  <a:pt x="6609" y="5596"/>
                  <a:pt x="6609" y="5596"/>
                </a:cubicBezTo>
                <a:cubicBezTo>
                  <a:pt x="6525" y="7049"/>
                  <a:pt x="7442" y="7346"/>
                  <a:pt x="7835" y="7394"/>
                </a:cubicBezTo>
                <a:cubicBezTo>
                  <a:pt x="7859" y="7501"/>
                  <a:pt x="7883" y="7596"/>
                  <a:pt x="7906" y="7680"/>
                </a:cubicBezTo>
                <a:cubicBezTo>
                  <a:pt x="7680" y="8799"/>
                  <a:pt x="9073" y="9263"/>
                  <a:pt x="9073" y="9263"/>
                </a:cubicBezTo>
                <a:cubicBezTo>
                  <a:pt x="8215" y="11217"/>
                  <a:pt x="10516" y="12085"/>
                  <a:pt x="11676" y="12085"/>
                </a:cubicBezTo>
                <a:cubicBezTo>
                  <a:pt x="11851" y="12085"/>
                  <a:pt x="12001" y="12065"/>
                  <a:pt x="12109" y="12025"/>
                </a:cubicBezTo>
                <a:cubicBezTo>
                  <a:pt x="12193" y="11990"/>
                  <a:pt x="12276" y="11942"/>
                  <a:pt x="12348" y="11894"/>
                </a:cubicBezTo>
                <a:cubicBezTo>
                  <a:pt x="13169" y="12561"/>
                  <a:pt x="14360" y="12609"/>
                  <a:pt x="14360" y="12609"/>
                </a:cubicBezTo>
                <a:cubicBezTo>
                  <a:pt x="14266" y="14419"/>
                  <a:pt x="15715" y="14431"/>
                  <a:pt x="15752" y="14431"/>
                </a:cubicBezTo>
                <a:cubicBezTo>
                  <a:pt x="15752" y="14431"/>
                  <a:pt x="15753" y="14431"/>
                  <a:pt x="15753" y="14431"/>
                </a:cubicBezTo>
                <a:lnTo>
                  <a:pt x="15753" y="14431"/>
                </a:lnTo>
                <a:cubicBezTo>
                  <a:pt x="15205" y="15728"/>
                  <a:pt x="16836" y="16288"/>
                  <a:pt x="16836" y="16288"/>
                </a:cubicBezTo>
                <a:cubicBezTo>
                  <a:pt x="15982" y="18233"/>
                  <a:pt x="18259" y="19102"/>
                  <a:pt x="19423" y="19102"/>
                </a:cubicBezTo>
                <a:cubicBezTo>
                  <a:pt x="19606" y="19102"/>
                  <a:pt x="19761" y="19080"/>
                  <a:pt x="19872" y="19038"/>
                </a:cubicBezTo>
                <a:cubicBezTo>
                  <a:pt x="20694" y="18729"/>
                  <a:pt x="20789" y="17407"/>
                  <a:pt x="20789" y="17407"/>
                </a:cubicBezTo>
                <a:cubicBezTo>
                  <a:pt x="21611" y="17407"/>
                  <a:pt x="23706" y="16788"/>
                  <a:pt x="24111" y="15062"/>
                </a:cubicBezTo>
                <a:cubicBezTo>
                  <a:pt x="24301" y="14240"/>
                  <a:pt x="24099" y="13526"/>
                  <a:pt x="23825" y="12978"/>
                </a:cubicBezTo>
                <a:cubicBezTo>
                  <a:pt x="24504" y="12847"/>
                  <a:pt x="25444" y="12478"/>
                  <a:pt x="26064" y="11787"/>
                </a:cubicBezTo>
                <a:cubicBezTo>
                  <a:pt x="26409" y="12549"/>
                  <a:pt x="27385" y="13014"/>
                  <a:pt x="28242" y="13014"/>
                </a:cubicBezTo>
                <a:cubicBezTo>
                  <a:pt x="29564" y="13014"/>
                  <a:pt x="29659" y="12002"/>
                  <a:pt x="29659" y="12002"/>
                </a:cubicBezTo>
                <a:cubicBezTo>
                  <a:pt x="29973" y="12493"/>
                  <a:pt x="30307" y="12631"/>
                  <a:pt x="30584" y="12631"/>
                </a:cubicBezTo>
                <a:cubicBezTo>
                  <a:pt x="30937" y="12631"/>
                  <a:pt x="31195" y="12407"/>
                  <a:pt x="31195" y="12406"/>
                </a:cubicBezTo>
                <a:lnTo>
                  <a:pt x="31195" y="12406"/>
                </a:lnTo>
                <a:cubicBezTo>
                  <a:pt x="30790" y="13121"/>
                  <a:pt x="31100" y="14240"/>
                  <a:pt x="32350" y="14526"/>
                </a:cubicBezTo>
                <a:cubicBezTo>
                  <a:pt x="32497" y="14559"/>
                  <a:pt x="32633" y="14574"/>
                  <a:pt x="32759" y="14574"/>
                </a:cubicBezTo>
                <a:cubicBezTo>
                  <a:pt x="33700" y="14574"/>
                  <a:pt x="34053" y="13740"/>
                  <a:pt x="34053" y="13740"/>
                </a:cubicBezTo>
                <a:cubicBezTo>
                  <a:pt x="34255" y="13831"/>
                  <a:pt x="34455" y="13869"/>
                  <a:pt x="34648" y="13869"/>
                </a:cubicBezTo>
                <a:cubicBezTo>
                  <a:pt x="35512" y="13869"/>
                  <a:pt x="36220" y="13121"/>
                  <a:pt x="36220" y="13121"/>
                </a:cubicBezTo>
                <a:cubicBezTo>
                  <a:pt x="36351" y="13628"/>
                  <a:pt x="36750" y="13778"/>
                  <a:pt x="37176" y="13778"/>
                </a:cubicBezTo>
                <a:cubicBezTo>
                  <a:pt x="37789" y="13778"/>
                  <a:pt x="38458" y="13466"/>
                  <a:pt x="38458" y="13466"/>
                </a:cubicBezTo>
                <a:lnTo>
                  <a:pt x="38458" y="13466"/>
                </a:lnTo>
                <a:cubicBezTo>
                  <a:pt x="37764" y="15195"/>
                  <a:pt x="38646" y="15816"/>
                  <a:pt x="39701" y="15816"/>
                </a:cubicBezTo>
                <a:cubicBezTo>
                  <a:pt x="39860" y="15816"/>
                  <a:pt x="40023" y="15802"/>
                  <a:pt x="40184" y="15776"/>
                </a:cubicBezTo>
                <a:cubicBezTo>
                  <a:pt x="41423" y="15585"/>
                  <a:pt x="41399" y="14347"/>
                  <a:pt x="41399" y="14347"/>
                </a:cubicBezTo>
                <a:cubicBezTo>
                  <a:pt x="42661" y="14050"/>
                  <a:pt x="42363" y="13228"/>
                  <a:pt x="42363" y="13228"/>
                </a:cubicBezTo>
                <a:lnTo>
                  <a:pt x="42363" y="13228"/>
                </a:lnTo>
                <a:cubicBezTo>
                  <a:pt x="42541" y="13245"/>
                  <a:pt x="42714" y="13253"/>
                  <a:pt x="42883" y="13253"/>
                </a:cubicBezTo>
                <a:cubicBezTo>
                  <a:pt x="44583" y="13253"/>
                  <a:pt x="45785" y="12429"/>
                  <a:pt x="46435" y="11811"/>
                </a:cubicBezTo>
                <a:cubicBezTo>
                  <a:pt x="46530" y="11906"/>
                  <a:pt x="46638" y="11978"/>
                  <a:pt x="46768" y="12025"/>
                </a:cubicBezTo>
                <a:cubicBezTo>
                  <a:pt x="46880" y="12067"/>
                  <a:pt x="47035" y="12089"/>
                  <a:pt x="47217" y="12089"/>
                </a:cubicBezTo>
                <a:cubicBezTo>
                  <a:pt x="48381" y="12089"/>
                  <a:pt x="50659" y="11219"/>
                  <a:pt x="49805" y="9263"/>
                </a:cubicBezTo>
                <a:cubicBezTo>
                  <a:pt x="49805" y="9263"/>
                  <a:pt x="51436" y="8716"/>
                  <a:pt x="50888" y="7418"/>
                </a:cubicBezTo>
                <a:lnTo>
                  <a:pt x="50888" y="7418"/>
                </a:lnTo>
                <a:cubicBezTo>
                  <a:pt x="50888" y="7418"/>
                  <a:pt x="50888" y="7418"/>
                  <a:pt x="50889" y="7418"/>
                </a:cubicBezTo>
                <a:cubicBezTo>
                  <a:pt x="50926" y="7418"/>
                  <a:pt x="52375" y="7406"/>
                  <a:pt x="52281" y="5596"/>
                </a:cubicBezTo>
                <a:cubicBezTo>
                  <a:pt x="52281" y="5596"/>
                  <a:pt x="55436" y="5477"/>
                  <a:pt x="55031" y="2739"/>
                </a:cubicBezTo>
                <a:lnTo>
                  <a:pt x="55031" y="2739"/>
                </a:lnTo>
                <a:cubicBezTo>
                  <a:pt x="55031" y="2739"/>
                  <a:pt x="55148" y="2770"/>
                  <a:pt x="55311" y="2770"/>
                </a:cubicBezTo>
                <a:cubicBezTo>
                  <a:pt x="55680" y="2770"/>
                  <a:pt x="56291" y="2610"/>
                  <a:pt x="56365" y="1572"/>
                </a:cubicBezTo>
                <a:cubicBezTo>
                  <a:pt x="56365" y="1572"/>
                  <a:pt x="56805" y="1791"/>
                  <a:pt x="57320" y="1791"/>
                </a:cubicBezTo>
                <a:cubicBezTo>
                  <a:pt x="57951" y="1791"/>
                  <a:pt x="58694" y="1462"/>
                  <a:pt x="588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-4" y="-1580901"/>
            <a:ext cx="9345321" cy="7745928"/>
            <a:chOff x="-4" y="-1580901"/>
            <a:chExt cx="9345321" cy="7745928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7359665" y="-447542"/>
              <a:ext cx="1985652" cy="6038587"/>
              <a:chOff x="4809321" y="100950"/>
              <a:chExt cx="1486600" cy="4520577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5573782" y="100950"/>
                <a:ext cx="364605" cy="4520577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09371" extrusionOk="0">
                    <a:moveTo>
                      <a:pt x="1262" y="0"/>
                    </a:moveTo>
                    <a:cubicBezTo>
                      <a:pt x="1262" y="0"/>
                      <a:pt x="679" y="43375"/>
                      <a:pt x="679" y="46827"/>
                    </a:cubicBezTo>
                    <a:cubicBezTo>
                      <a:pt x="679" y="50280"/>
                      <a:pt x="715" y="79308"/>
                      <a:pt x="679" y="82582"/>
                    </a:cubicBezTo>
                    <a:cubicBezTo>
                      <a:pt x="631" y="85856"/>
                      <a:pt x="310" y="97607"/>
                      <a:pt x="357" y="98500"/>
                    </a:cubicBezTo>
                    <a:cubicBezTo>
                      <a:pt x="405" y="99393"/>
                      <a:pt x="0" y="109371"/>
                      <a:pt x="0" y="109371"/>
                    </a:cubicBezTo>
                    <a:lnTo>
                      <a:pt x="4537" y="106692"/>
                    </a:lnTo>
                    <a:cubicBezTo>
                      <a:pt x="4501" y="105799"/>
                      <a:pt x="4132" y="102227"/>
                      <a:pt x="3953" y="99548"/>
                    </a:cubicBezTo>
                    <a:cubicBezTo>
                      <a:pt x="3775" y="96869"/>
                      <a:pt x="3691" y="93738"/>
                      <a:pt x="3548" y="91059"/>
                    </a:cubicBezTo>
                    <a:cubicBezTo>
                      <a:pt x="3417" y="88380"/>
                      <a:pt x="2882" y="45375"/>
                      <a:pt x="2739" y="42696"/>
                    </a:cubicBezTo>
                    <a:cubicBezTo>
                      <a:pt x="2608" y="40017"/>
                      <a:pt x="2655" y="28706"/>
                      <a:pt x="2739" y="24837"/>
                    </a:cubicBezTo>
                    <a:cubicBezTo>
                      <a:pt x="2834" y="20967"/>
                      <a:pt x="3013" y="19622"/>
                      <a:pt x="2965" y="17538"/>
                    </a:cubicBezTo>
                    <a:cubicBezTo>
                      <a:pt x="2929" y="15454"/>
                      <a:pt x="3060" y="0"/>
                      <a:pt x="3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5760748" y="1853251"/>
                <a:ext cx="535173" cy="580804"/>
              </a:xfrm>
              <a:custGeom>
                <a:avLst/>
                <a:gdLst/>
                <a:ahLst/>
                <a:cxnLst/>
                <a:rect l="l" t="t" r="r" b="b"/>
                <a:pathLst>
                  <a:path w="12948" h="14052" extrusionOk="0">
                    <a:moveTo>
                      <a:pt x="12289" y="1"/>
                    </a:moveTo>
                    <a:cubicBezTo>
                      <a:pt x="12117" y="1"/>
                      <a:pt x="11807" y="94"/>
                      <a:pt x="11311" y="324"/>
                    </a:cubicBezTo>
                    <a:cubicBezTo>
                      <a:pt x="8918" y="1419"/>
                      <a:pt x="5442" y="4253"/>
                      <a:pt x="3179" y="6598"/>
                    </a:cubicBezTo>
                    <a:cubicBezTo>
                      <a:pt x="905" y="8932"/>
                      <a:pt x="0" y="11266"/>
                      <a:pt x="0" y="11266"/>
                    </a:cubicBezTo>
                    <a:lnTo>
                      <a:pt x="893" y="14052"/>
                    </a:lnTo>
                    <a:cubicBezTo>
                      <a:pt x="774" y="10194"/>
                      <a:pt x="3691" y="8039"/>
                      <a:pt x="4549" y="6586"/>
                    </a:cubicBezTo>
                    <a:cubicBezTo>
                      <a:pt x="5406" y="5134"/>
                      <a:pt x="9871" y="2205"/>
                      <a:pt x="10823" y="1741"/>
                    </a:cubicBezTo>
                    <a:cubicBezTo>
                      <a:pt x="11579" y="1372"/>
                      <a:pt x="12948" y="1"/>
                      <a:pt x="12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809321" y="106364"/>
                <a:ext cx="1476420" cy="4472342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108204" extrusionOk="0">
                    <a:moveTo>
                      <a:pt x="0" y="0"/>
                    </a:moveTo>
                    <a:cubicBezTo>
                      <a:pt x="0" y="0"/>
                      <a:pt x="8466" y="42303"/>
                      <a:pt x="8358" y="46434"/>
                    </a:cubicBezTo>
                    <a:cubicBezTo>
                      <a:pt x="8239" y="50554"/>
                      <a:pt x="10549" y="75069"/>
                      <a:pt x="10597" y="79581"/>
                    </a:cubicBezTo>
                    <a:cubicBezTo>
                      <a:pt x="10632" y="84106"/>
                      <a:pt x="11037" y="91273"/>
                      <a:pt x="11966" y="94893"/>
                    </a:cubicBezTo>
                    <a:cubicBezTo>
                      <a:pt x="12895" y="98512"/>
                      <a:pt x="14502" y="108204"/>
                      <a:pt x="14502" y="108204"/>
                    </a:cubicBezTo>
                    <a:lnTo>
                      <a:pt x="18372" y="105299"/>
                    </a:lnTo>
                    <a:cubicBezTo>
                      <a:pt x="17871" y="104668"/>
                      <a:pt x="14990" y="96810"/>
                      <a:pt x="13680" y="89630"/>
                    </a:cubicBezTo>
                    <a:cubicBezTo>
                      <a:pt x="12371" y="82463"/>
                      <a:pt x="10335" y="47351"/>
                      <a:pt x="8751" y="37648"/>
                    </a:cubicBezTo>
                    <a:cubicBezTo>
                      <a:pt x="7180" y="27956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5451314" y="100950"/>
                <a:ext cx="172297" cy="207873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293" extrusionOk="0">
                    <a:moveTo>
                      <a:pt x="60" y="0"/>
                    </a:moveTo>
                    <a:cubicBezTo>
                      <a:pt x="60" y="0"/>
                      <a:pt x="0" y="41660"/>
                      <a:pt x="393" y="48054"/>
                    </a:cubicBezTo>
                    <a:lnTo>
                      <a:pt x="1893" y="50292"/>
                    </a:lnTo>
                    <a:cubicBezTo>
                      <a:pt x="1893" y="50292"/>
                      <a:pt x="1250" y="20372"/>
                      <a:pt x="1691" y="13526"/>
                    </a:cubicBezTo>
                    <a:cubicBezTo>
                      <a:pt x="2143" y="6680"/>
                      <a:pt x="1846" y="0"/>
                      <a:pt x="1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-4" y="-1580901"/>
              <a:ext cx="618997" cy="7745928"/>
            </a:xfrm>
            <a:custGeom>
              <a:avLst/>
              <a:gdLst/>
              <a:ahLst/>
              <a:cxnLst/>
              <a:rect l="l" t="t" r="r" b="b"/>
              <a:pathLst>
                <a:path w="2525" h="109371" extrusionOk="0">
                  <a:moveTo>
                    <a:pt x="691" y="0"/>
                  </a:moveTo>
                  <a:cubicBezTo>
                    <a:pt x="691" y="0"/>
                    <a:pt x="369" y="43375"/>
                    <a:pt x="369" y="46827"/>
                  </a:cubicBezTo>
                  <a:cubicBezTo>
                    <a:pt x="369" y="50280"/>
                    <a:pt x="393" y="79308"/>
                    <a:pt x="369" y="82582"/>
                  </a:cubicBezTo>
                  <a:cubicBezTo>
                    <a:pt x="346" y="85856"/>
                    <a:pt x="167" y="97607"/>
                    <a:pt x="191" y="98500"/>
                  </a:cubicBezTo>
                  <a:cubicBezTo>
                    <a:pt x="215" y="99393"/>
                    <a:pt x="0" y="109371"/>
                    <a:pt x="0" y="109371"/>
                  </a:cubicBezTo>
                  <a:lnTo>
                    <a:pt x="2524" y="106692"/>
                  </a:lnTo>
                  <a:cubicBezTo>
                    <a:pt x="2489" y="105799"/>
                    <a:pt x="2298" y="102227"/>
                    <a:pt x="2191" y="99548"/>
                  </a:cubicBezTo>
                  <a:cubicBezTo>
                    <a:pt x="2096" y="96869"/>
                    <a:pt x="2048" y="93738"/>
                    <a:pt x="1965" y="91059"/>
                  </a:cubicBezTo>
                  <a:cubicBezTo>
                    <a:pt x="1893" y="88380"/>
                    <a:pt x="1596" y="45375"/>
                    <a:pt x="1524" y="42696"/>
                  </a:cubicBezTo>
                  <a:cubicBezTo>
                    <a:pt x="1441" y="40017"/>
                    <a:pt x="1465" y="28706"/>
                    <a:pt x="1524" y="24837"/>
                  </a:cubicBezTo>
                  <a:cubicBezTo>
                    <a:pt x="1572" y="20967"/>
                    <a:pt x="1667" y="19622"/>
                    <a:pt x="1643" y="17538"/>
                  </a:cubicBezTo>
                  <a:cubicBezTo>
                    <a:pt x="1619" y="15454"/>
                    <a:pt x="1691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3"/>
            <p:cNvGrpSpPr/>
            <p:nvPr/>
          </p:nvGrpSpPr>
          <p:grpSpPr>
            <a:xfrm>
              <a:off x="-1" y="-447552"/>
              <a:ext cx="1094577" cy="5867331"/>
              <a:chOff x="-1" y="-447552"/>
              <a:chExt cx="1094577" cy="5867331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-1" y="-447552"/>
                <a:ext cx="758016" cy="58673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119194" extrusionOk="0">
                    <a:moveTo>
                      <a:pt x="3144" y="0"/>
                    </a:moveTo>
                    <a:cubicBezTo>
                      <a:pt x="3144" y="0"/>
                      <a:pt x="3608" y="28754"/>
                      <a:pt x="3608" y="35302"/>
                    </a:cubicBezTo>
                    <a:cubicBezTo>
                      <a:pt x="3608" y="41862"/>
                      <a:pt x="2680" y="57948"/>
                      <a:pt x="2310" y="68830"/>
                    </a:cubicBezTo>
                    <a:cubicBezTo>
                      <a:pt x="1941" y="79712"/>
                      <a:pt x="2263" y="97286"/>
                      <a:pt x="1620" y="102060"/>
                    </a:cubicBezTo>
                    <a:cubicBezTo>
                      <a:pt x="977" y="106823"/>
                      <a:pt x="739" y="113383"/>
                      <a:pt x="560" y="114871"/>
                    </a:cubicBezTo>
                    <a:cubicBezTo>
                      <a:pt x="370" y="116360"/>
                      <a:pt x="1" y="119193"/>
                      <a:pt x="1" y="119193"/>
                    </a:cubicBezTo>
                    <a:lnTo>
                      <a:pt x="2906" y="119193"/>
                    </a:lnTo>
                    <a:cubicBezTo>
                      <a:pt x="2906" y="119193"/>
                      <a:pt x="3882" y="104584"/>
                      <a:pt x="3692" y="91928"/>
                    </a:cubicBezTo>
                    <a:cubicBezTo>
                      <a:pt x="3513" y="79260"/>
                      <a:pt x="4299" y="54674"/>
                      <a:pt x="4620" y="49161"/>
                    </a:cubicBezTo>
                    <a:cubicBezTo>
                      <a:pt x="4942" y="43648"/>
                      <a:pt x="4763" y="30397"/>
                      <a:pt x="4620" y="26075"/>
                    </a:cubicBezTo>
                    <a:cubicBezTo>
                      <a:pt x="4489" y="21753"/>
                      <a:pt x="4204" y="0"/>
                      <a:pt x="4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-572939">
                <a:off x="54721" y="4601231"/>
                <a:ext cx="985140" cy="741975"/>
              </a:xfrm>
              <a:custGeom>
                <a:avLst/>
                <a:gdLst/>
                <a:ahLst/>
                <a:cxnLst/>
                <a:rect l="l" t="t" r="r" b="b"/>
                <a:pathLst>
                  <a:path w="17949" h="13518" extrusionOk="0">
                    <a:moveTo>
                      <a:pt x="9048" y="0"/>
                    </a:moveTo>
                    <a:cubicBezTo>
                      <a:pt x="9048" y="0"/>
                      <a:pt x="8334" y="1310"/>
                      <a:pt x="7560" y="2167"/>
                    </a:cubicBezTo>
                    <a:cubicBezTo>
                      <a:pt x="6786" y="3036"/>
                      <a:pt x="7095" y="6275"/>
                      <a:pt x="7095" y="6275"/>
                    </a:cubicBezTo>
                    <a:cubicBezTo>
                      <a:pt x="7095" y="6275"/>
                      <a:pt x="1559" y="8644"/>
                      <a:pt x="463" y="11799"/>
                    </a:cubicBezTo>
                    <a:cubicBezTo>
                      <a:pt x="1" y="13133"/>
                      <a:pt x="139" y="13518"/>
                      <a:pt x="454" y="13518"/>
                    </a:cubicBezTo>
                    <a:cubicBezTo>
                      <a:pt x="884" y="13518"/>
                      <a:pt x="1642" y="12799"/>
                      <a:pt x="1642" y="12799"/>
                    </a:cubicBezTo>
                    <a:cubicBezTo>
                      <a:pt x="1642" y="12799"/>
                      <a:pt x="4345" y="7882"/>
                      <a:pt x="6714" y="7513"/>
                    </a:cubicBezTo>
                    <a:cubicBezTo>
                      <a:pt x="9084" y="7132"/>
                      <a:pt x="13548" y="6894"/>
                      <a:pt x="14275" y="6775"/>
                    </a:cubicBezTo>
                    <a:cubicBezTo>
                      <a:pt x="14989" y="6644"/>
                      <a:pt x="17811" y="4548"/>
                      <a:pt x="17930" y="3786"/>
                    </a:cubicBezTo>
                    <a:cubicBezTo>
                      <a:pt x="17949" y="3677"/>
                      <a:pt x="17910" y="3629"/>
                      <a:pt x="17828" y="3629"/>
                    </a:cubicBezTo>
                    <a:cubicBezTo>
                      <a:pt x="17339" y="3629"/>
                      <a:pt x="15311" y="5300"/>
                      <a:pt x="14680" y="5453"/>
                    </a:cubicBezTo>
                    <a:cubicBezTo>
                      <a:pt x="14029" y="5611"/>
                      <a:pt x="10463" y="6240"/>
                      <a:pt x="8894" y="6240"/>
                    </a:cubicBezTo>
                    <a:cubicBezTo>
                      <a:pt x="8683" y="6240"/>
                      <a:pt x="8508" y="6229"/>
                      <a:pt x="8381" y="6203"/>
                    </a:cubicBezTo>
                    <a:cubicBezTo>
                      <a:pt x="7310" y="5977"/>
                      <a:pt x="7488" y="2500"/>
                      <a:pt x="8203" y="2370"/>
                    </a:cubicBezTo>
                    <a:cubicBezTo>
                      <a:pt x="8905" y="2239"/>
                      <a:pt x="9786" y="226"/>
                      <a:pt x="9786" y="226"/>
                    </a:cubicBezTo>
                    <a:lnTo>
                      <a:pt x="90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018025" y="2538900"/>
            <a:ext cx="4210200" cy="8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2297000" y="13199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018025" y="3448525"/>
            <a:ext cx="4210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>
            <a:spLocks noGrp="1"/>
          </p:cNvSpPr>
          <p:nvPr>
            <p:ph type="pic" idx="3"/>
          </p:nvPr>
        </p:nvSpPr>
        <p:spPr>
          <a:xfrm flipH="1">
            <a:off x="5385313" y="1200150"/>
            <a:ext cx="2743200" cy="2743200"/>
          </a:xfrm>
          <a:prstGeom prst="roundRect">
            <a:avLst>
              <a:gd name="adj" fmla="val 50000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-275193" y="-624565"/>
            <a:ext cx="9460987" cy="7448558"/>
            <a:chOff x="-275193" y="-624565"/>
            <a:chExt cx="9460987" cy="7448558"/>
          </a:xfrm>
        </p:grpSpPr>
        <p:sp>
          <p:nvSpPr>
            <p:cNvPr id="109" name="Google Shape;109;p8"/>
            <p:cNvSpPr/>
            <p:nvPr/>
          </p:nvSpPr>
          <p:spPr>
            <a:xfrm flipH="1">
              <a:off x="5667375" y="-2116"/>
              <a:ext cx="3518420" cy="1083232"/>
            </a:xfrm>
            <a:custGeom>
              <a:avLst/>
              <a:gdLst/>
              <a:ahLst/>
              <a:cxnLst/>
              <a:rect l="l" t="t" r="r" b="b"/>
              <a:pathLst>
                <a:path w="35720" h="10997" extrusionOk="0">
                  <a:moveTo>
                    <a:pt x="1" y="0"/>
                  </a:moveTo>
                  <a:lnTo>
                    <a:pt x="1" y="3774"/>
                  </a:lnTo>
                  <a:cubicBezTo>
                    <a:pt x="1" y="3774"/>
                    <a:pt x="1296" y="5680"/>
                    <a:pt x="3746" y="5680"/>
                  </a:cubicBezTo>
                  <a:cubicBezTo>
                    <a:pt x="3902" y="5680"/>
                    <a:pt x="4063" y="5672"/>
                    <a:pt x="4228" y="5656"/>
                  </a:cubicBezTo>
                  <a:lnTo>
                    <a:pt x="4228" y="5656"/>
                  </a:lnTo>
                  <a:cubicBezTo>
                    <a:pt x="4228" y="5656"/>
                    <a:pt x="3966" y="6406"/>
                    <a:pt x="5109" y="6668"/>
                  </a:cubicBezTo>
                  <a:cubicBezTo>
                    <a:pt x="5109" y="6668"/>
                    <a:pt x="5085" y="7799"/>
                    <a:pt x="6204" y="7977"/>
                  </a:cubicBezTo>
                  <a:cubicBezTo>
                    <a:pt x="6351" y="8001"/>
                    <a:pt x="6498" y="8013"/>
                    <a:pt x="6642" y="8013"/>
                  </a:cubicBezTo>
                  <a:cubicBezTo>
                    <a:pt x="7609" y="8013"/>
                    <a:pt x="8418" y="7457"/>
                    <a:pt x="7776" y="5882"/>
                  </a:cubicBezTo>
                  <a:lnTo>
                    <a:pt x="7776" y="5882"/>
                  </a:lnTo>
                  <a:cubicBezTo>
                    <a:pt x="7776" y="5882"/>
                    <a:pt x="8380" y="6157"/>
                    <a:pt x="8937" y="6157"/>
                  </a:cubicBezTo>
                  <a:cubicBezTo>
                    <a:pt x="9327" y="6157"/>
                    <a:pt x="9694" y="6022"/>
                    <a:pt x="9812" y="5560"/>
                  </a:cubicBezTo>
                  <a:cubicBezTo>
                    <a:pt x="9812" y="5560"/>
                    <a:pt x="10460" y="6241"/>
                    <a:pt x="11242" y="6241"/>
                  </a:cubicBezTo>
                  <a:cubicBezTo>
                    <a:pt x="11419" y="6241"/>
                    <a:pt x="11603" y="6206"/>
                    <a:pt x="11788" y="6120"/>
                  </a:cubicBezTo>
                  <a:cubicBezTo>
                    <a:pt x="11788" y="6120"/>
                    <a:pt x="12112" y="6879"/>
                    <a:pt x="12972" y="6879"/>
                  </a:cubicBezTo>
                  <a:cubicBezTo>
                    <a:pt x="13088" y="6879"/>
                    <a:pt x="13213" y="6865"/>
                    <a:pt x="13348" y="6834"/>
                  </a:cubicBezTo>
                  <a:cubicBezTo>
                    <a:pt x="14479" y="6572"/>
                    <a:pt x="14765" y="5560"/>
                    <a:pt x="14396" y="4906"/>
                  </a:cubicBezTo>
                  <a:lnTo>
                    <a:pt x="14396" y="4906"/>
                  </a:lnTo>
                  <a:cubicBezTo>
                    <a:pt x="14396" y="4906"/>
                    <a:pt x="14632" y="5112"/>
                    <a:pt x="14953" y="5112"/>
                  </a:cubicBezTo>
                  <a:cubicBezTo>
                    <a:pt x="15204" y="5112"/>
                    <a:pt x="15506" y="4986"/>
                    <a:pt x="15789" y="4536"/>
                  </a:cubicBezTo>
                  <a:cubicBezTo>
                    <a:pt x="15789" y="4536"/>
                    <a:pt x="15884" y="5465"/>
                    <a:pt x="17086" y="5465"/>
                  </a:cubicBezTo>
                  <a:cubicBezTo>
                    <a:pt x="18289" y="5465"/>
                    <a:pt x="19777" y="4441"/>
                    <a:pt x="18944" y="2953"/>
                  </a:cubicBezTo>
                  <a:lnTo>
                    <a:pt x="18944" y="2953"/>
                  </a:lnTo>
                  <a:cubicBezTo>
                    <a:pt x="18944" y="2953"/>
                    <a:pt x="19249" y="3078"/>
                    <a:pt x="19587" y="3078"/>
                  </a:cubicBezTo>
                  <a:cubicBezTo>
                    <a:pt x="19917" y="3078"/>
                    <a:pt x="20279" y="2959"/>
                    <a:pt x="20420" y="2489"/>
                  </a:cubicBezTo>
                  <a:lnTo>
                    <a:pt x="20420" y="2489"/>
                  </a:lnTo>
                  <a:cubicBezTo>
                    <a:pt x="20420" y="2489"/>
                    <a:pt x="20361" y="3703"/>
                    <a:pt x="21742" y="4536"/>
                  </a:cubicBezTo>
                  <a:cubicBezTo>
                    <a:pt x="21742" y="4536"/>
                    <a:pt x="20468" y="5739"/>
                    <a:pt x="20837" y="7323"/>
                  </a:cubicBezTo>
                  <a:cubicBezTo>
                    <a:pt x="21206" y="8894"/>
                    <a:pt x="23123" y="9454"/>
                    <a:pt x="23861" y="9454"/>
                  </a:cubicBezTo>
                  <a:cubicBezTo>
                    <a:pt x="23861" y="9454"/>
                    <a:pt x="23956" y="10656"/>
                    <a:pt x="24706" y="10942"/>
                  </a:cubicBezTo>
                  <a:cubicBezTo>
                    <a:pt x="24806" y="10978"/>
                    <a:pt x="24943" y="10997"/>
                    <a:pt x="25105" y="10997"/>
                  </a:cubicBezTo>
                  <a:cubicBezTo>
                    <a:pt x="26161" y="10997"/>
                    <a:pt x="28243" y="10206"/>
                    <a:pt x="27469" y="8430"/>
                  </a:cubicBezTo>
                  <a:cubicBezTo>
                    <a:pt x="27469" y="8430"/>
                    <a:pt x="28957" y="7930"/>
                    <a:pt x="28457" y="6739"/>
                  </a:cubicBezTo>
                  <a:lnTo>
                    <a:pt x="28457" y="6739"/>
                  </a:lnTo>
                  <a:cubicBezTo>
                    <a:pt x="28457" y="6739"/>
                    <a:pt x="28458" y="6739"/>
                    <a:pt x="28460" y="6739"/>
                  </a:cubicBezTo>
                  <a:cubicBezTo>
                    <a:pt x="28531" y="6739"/>
                    <a:pt x="29811" y="6717"/>
                    <a:pt x="29719" y="5096"/>
                  </a:cubicBezTo>
                  <a:cubicBezTo>
                    <a:pt x="29719" y="5096"/>
                    <a:pt x="32600" y="4989"/>
                    <a:pt x="32231" y="2489"/>
                  </a:cubicBezTo>
                  <a:lnTo>
                    <a:pt x="32231" y="2489"/>
                  </a:lnTo>
                  <a:cubicBezTo>
                    <a:pt x="32231" y="2489"/>
                    <a:pt x="32334" y="2516"/>
                    <a:pt x="32480" y="2516"/>
                  </a:cubicBezTo>
                  <a:cubicBezTo>
                    <a:pt x="32812" y="2516"/>
                    <a:pt x="33367" y="2372"/>
                    <a:pt x="33434" y="1429"/>
                  </a:cubicBezTo>
                  <a:cubicBezTo>
                    <a:pt x="33434" y="1429"/>
                    <a:pt x="33836" y="1629"/>
                    <a:pt x="34306" y="1629"/>
                  </a:cubicBezTo>
                  <a:cubicBezTo>
                    <a:pt x="34880" y="1629"/>
                    <a:pt x="35556" y="1330"/>
                    <a:pt x="35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8543999">
              <a:off x="-40581" y="-371571"/>
              <a:ext cx="1234069" cy="1189243"/>
            </a:xfrm>
            <a:custGeom>
              <a:avLst/>
              <a:gdLst/>
              <a:ahLst/>
              <a:cxnLst/>
              <a:rect l="l" t="t" r="r" b="b"/>
              <a:pathLst>
                <a:path w="15157" h="14606" extrusionOk="0">
                  <a:moveTo>
                    <a:pt x="13021" y="1"/>
                  </a:moveTo>
                  <a:cubicBezTo>
                    <a:pt x="12627" y="1"/>
                    <a:pt x="12208" y="113"/>
                    <a:pt x="11799" y="366"/>
                  </a:cubicBezTo>
                  <a:cubicBezTo>
                    <a:pt x="11799" y="366"/>
                    <a:pt x="11412" y="151"/>
                    <a:pt x="10917" y="151"/>
                  </a:cubicBezTo>
                  <a:cubicBezTo>
                    <a:pt x="10493" y="151"/>
                    <a:pt x="9991" y="308"/>
                    <a:pt x="9585" y="889"/>
                  </a:cubicBezTo>
                  <a:cubicBezTo>
                    <a:pt x="9585" y="889"/>
                    <a:pt x="9102" y="539"/>
                    <a:pt x="8480" y="539"/>
                  </a:cubicBezTo>
                  <a:cubicBezTo>
                    <a:pt x="8097" y="539"/>
                    <a:pt x="7660" y="672"/>
                    <a:pt x="7251" y="1104"/>
                  </a:cubicBezTo>
                  <a:cubicBezTo>
                    <a:pt x="7251" y="1104"/>
                    <a:pt x="7111" y="1073"/>
                    <a:pt x="6901" y="1073"/>
                  </a:cubicBezTo>
                  <a:cubicBezTo>
                    <a:pt x="6592" y="1073"/>
                    <a:pt x="6134" y="1140"/>
                    <a:pt x="5751" y="1473"/>
                  </a:cubicBezTo>
                  <a:cubicBezTo>
                    <a:pt x="5096" y="2044"/>
                    <a:pt x="5501" y="3247"/>
                    <a:pt x="5501" y="3247"/>
                  </a:cubicBezTo>
                  <a:cubicBezTo>
                    <a:pt x="5501" y="3247"/>
                    <a:pt x="5119" y="3171"/>
                    <a:pt x="4671" y="3171"/>
                  </a:cubicBezTo>
                  <a:cubicBezTo>
                    <a:pt x="4308" y="3171"/>
                    <a:pt x="3902" y="3221"/>
                    <a:pt x="3620" y="3402"/>
                  </a:cubicBezTo>
                  <a:cubicBezTo>
                    <a:pt x="3620" y="3402"/>
                    <a:pt x="3181" y="3090"/>
                    <a:pt x="2576" y="3090"/>
                  </a:cubicBezTo>
                  <a:cubicBezTo>
                    <a:pt x="2184" y="3090"/>
                    <a:pt x="1721" y="3221"/>
                    <a:pt x="1262" y="3652"/>
                  </a:cubicBezTo>
                  <a:cubicBezTo>
                    <a:pt x="96" y="4759"/>
                    <a:pt x="0" y="6331"/>
                    <a:pt x="0" y="6331"/>
                  </a:cubicBezTo>
                  <a:lnTo>
                    <a:pt x="12049" y="14605"/>
                  </a:lnTo>
                  <a:cubicBezTo>
                    <a:pt x="12049" y="14605"/>
                    <a:pt x="14526" y="12367"/>
                    <a:pt x="13300" y="10974"/>
                  </a:cubicBezTo>
                  <a:cubicBezTo>
                    <a:pt x="13300" y="10974"/>
                    <a:pt x="15062" y="9593"/>
                    <a:pt x="13359" y="8509"/>
                  </a:cubicBezTo>
                  <a:cubicBezTo>
                    <a:pt x="13359" y="8509"/>
                    <a:pt x="14693" y="7569"/>
                    <a:pt x="13835" y="7033"/>
                  </a:cubicBezTo>
                  <a:cubicBezTo>
                    <a:pt x="13835" y="7033"/>
                    <a:pt x="15157" y="4723"/>
                    <a:pt x="14109" y="3449"/>
                  </a:cubicBezTo>
                  <a:lnTo>
                    <a:pt x="14109" y="3449"/>
                  </a:lnTo>
                  <a:cubicBezTo>
                    <a:pt x="14109" y="3449"/>
                    <a:pt x="14125" y="3451"/>
                    <a:pt x="14151" y="3451"/>
                  </a:cubicBezTo>
                  <a:cubicBezTo>
                    <a:pt x="14344" y="3451"/>
                    <a:pt x="15127" y="3368"/>
                    <a:pt x="15086" y="2021"/>
                  </a:cubicBezTo>
                  <a:cubicBezTo>
                    <a:pt x="15059" y="887"/>
                    <a:pt x="14132" y="1"/>
                    <a:pt x="13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-625187">
              <a:off x="94596" y="4274243"/>
              <a:ext cx="4844138" cy="2129254"/>
            </a:xfrm>
            <a:custGeom>
              <a:avLst/>
              <a:gdLst/>
              <a:ahLst/>
              <a:cxnLst/>
              <a:rect l="l" t="t" r="r" b="b"/>
              <a:pathLst>
                <a:path w="53650" h="23582" extrusionOk="0">
                  <a:moveTo>
                    <a:pt x="17395" y="15767"/>
                  </a:moveTo>
                  <a:cubicBezTo>
                    <a:pt x="17395" y="15767"/>
                    <a:pt x="17455" y="15803"/>
                    <a:pt x="17562" y="15839"/>
                  </a:cubicBezTo>
                  <a:cubicBezTo>
                    <a:pt x="17550" y="15934"/>
                    <a:pt x="17550" y="16029"/>
                    <a:pt x="17562" y="16113"/>
                  </a:cubicBezTo>
                  <a:lnTo>
                    <a:pt x="17502" y="16113"/>
                  </a:lnTo>
                  <a:cubicBezTo>
                    <a:pt x="17478" y="16006"/>
                    <a:pt x="17443" y="15898"/>
                    <a:pt x="17395" y="15767"/>
                  </a:cubicBezTo>
                  <a:close/>
                  <a:moveTo>
                    <a:pt x="41652" y="0"/>
                  </a:moveTo>
                  <a:cubicBezTo>
                    <a:pt x="41540" y="0"/>
                    <a:pt x="41444" y="14"/>
                    <a:pt x="41374" y="39"/>
                  </a:cubicBezTo>
                  <a:cubicBezTo>
                    <a:pt x="40862" y="230"/>
                    <a:pt x="40815" y="1051"/>
                    <a:pt x="40815" y="1051"/>
                  </a:cubicBezTo>
                  <a:cubicBezTo>
                    <a:pt x="40303" y="1051"/>
                    <a:pt x="39005" y="1420"/>
                    <a:pt x="38755" y="2492"/>
                  </a:cubicBezTo>
                  <a:cubicBezTo>
                    <a:pt x="38636" y="2992"/>
                    <a:pt x="38767" y="3445"/>
                    <a:pt x="38933" y="3778"/>
                  </a:cubicBezTo>
                  <a:cubicBezTo>
                    <a:pt x="38517" y="3861"/>
                    <a:pt x="37933" y="4087"/>
                    <a:pt x="37552" y="4516"/>
                  </a:cubicBezTo>
                  <a:cubicBezTo>
                    <a:pt x="37338" y="4040"/>
                    <a:pt x="36743" y="3754"/>
                    <a:pt x="36207" y="3754"/>
                  </a:cubicBezTo>
                  <a:cubicBezTo>
                    <a:pt x="35397" y="3754"/>
                    <a:pt x="35326" y="4385"/>
                    <a:pt x="35326" y="4385"/>
                  </a:cubicBezTo>
                  <a:cubicBezTo>
                    <a:pt x="35138" y="4082"/>
                    <a:pt x="34933" y="3997"/>
                    <a:pt x="34763" y="3997"/>
                  </a:cubicBezTo>
                  <a:cubicBezTo>
                    <a:pt x="34546" y="3997"/>
                    <a:pt x="34385" y="4135"/>
                    <a:pt x="34385" y="4135"/>
                  </a:cubicBezTo>
                  <a:cubicBezTo>
                    <a:pt x="34635" y="3695"/>
                    <a:pt x="34445" y="3004"/>
                    <a:pt x="33671" y="2825"/>
                  </a:cubicBezTo>
                  <a:cubicBezTo>
                    <a:pt x="33580" y="2804"/>
                    <a:pt x="33495" y="2795"/>
                    <a:pt x="33417" y="2795"/>
                  </a:cubicBezTo>
                  <a:cubicBezTo>
                    <a:pt x="32836" y="2795"/>
                    <a:pt x="32623" y="3314"/>
                    <a:pt x="32623" y="3314"/>
                  </a:cubicBezTo>
                  <a:cubicBezTo>
                    <a:pt x="32499" y="3257"/>
                    <a:pt x="32375" y="3234"/>
                    <a:pt x="32256" y="3234"/>
                  </a:cubicBezTo>
                  <a:cubicBezTo>
                    <a:pt x="31723" y="3234"/>
                    <a:pt x="31278" y="3695"/>
                    <a:pt x="31278" y="3695"/>
                  </a:cubicBezTo>
                  <a:cubicBezTo>
                    <a:pt x="31200" y="3382"/>
                    <a:pt x="30953" y="3290"/>
                    <a:pt x="30690" y="3290"/>
                  </a:cubicBezTo>
                  <a:cubicBezTo>
                    <a:pt x="30311" y="3290"/>
                    <a:pt x="29897" y="3480"/>
                    <a:pt x="29897" y="3480"/>
                  </a:cubicBezTo>
                  <a:cubicBezTo>
                    <a:pt x="30333" y="2409"/>
                    <a:pt x="29780" y="2028"/>
                    <a:pt x="29118" y="2028"/>
                  </a:cubicBezTo>
                  <a:cubicBezTo>
                    <a:pt x="29022" y="2028"/>
                    <a:pt x="28923" y="2036"/>
                    <a:pt x="28825" y="2051"/>
                  </a:cubicBezTo>
                  <a:cubicBezTo>
                    <a:pt x="28063" y="2171"/>
                    <a:pt x="28087" y="2933"/>
                    <a:pt x="28087" y="2933"/>
                  </a:cubicBezTo>
                  <a:cubicBezTo>
                    <a:pt x="27301" y="3123"/>
                    <a:pt x="27492" y="3635"/>
                    <a:pt x="27492" y="3635"/>
                  </a:cubicBezTo>
                  <a:cubicBezTo>
                    <a:pt x="27372" y="3622"/>
                    <a:pt x="27256" y="3616"/>
                    <a:pt x="27144" y="3616"/>
                  </a:cubicBezTo>
                  <a:cubicBezTo>
                    <a:pt x="26104" y="3616"/>
                    <a:pt x="25377" y="4128"/>
                    <a:pt x="24979" y="4504"/>
                  </a:cubicBezTo>
                  <a:cubicBezTo>
                    <a:pt x="24920" y="4445"/>
                    <a:pt x="24848" y="4397"/>
                    <a:pt x="24765" y="4373"/>
                  </a:cubicBezTo>
                  <a:cubicBezTo>
                    <a:pt x="24696" y="4347"/>
                    <a:pt x="24600" y="4334"/>
                    <a:pt x="24487" y="4334"/>
                  </a:cubicBezTo>
                  <a:cubicBezTo>
                    <a:pt x="23766" y="4334"/>
                    <a:pt x="22360" y="4871"/>
                    <a:pt x="22896" y="6076"/>
                  </a:cubicBezTo>
                  <a:cubicBezTo>
                    <a:pt x="22896" y="6076"/>
                    <a:pt x="21884" y="6409"/>
                    <a:pt x="22229" y="7219"/>
                  </a:cubicBezTo>
                  <a:cubicBezTo>
                    <a:pt x="22229" y="7219"/>
                    <a:pt x="22229" y="7219"/>
                    <a:pt x="22228" y="7219"/>
                  </a:cubicBezTo>
                  <a:cubicBezTo>
                    <a:pt x="22191" y="7219"/>
                    <a:pt x="21302" y="7230"/>
                    <a:pt x="21360" y="8338"/>
                  </a:cubicBezTo>
                  <a:cubicBezTo>
                    <a:pt x="21360" y="8338"/>
                    <a:pt x="21003" y="8350"/>
                    <a:pt x="20610" y="8505"/>
                  </a:cubicBezTo>
                  <a:cubicBezTo>
                    <a:pt x="20356" y="8423"/>
                    <a:pt x="20067" y="8369"/>
                    <a:pt x="19749" y="8369"/>
                  </a:cubicBezTo>
                  <a:cubicBezTo>
                    <a:pt x="19650" y="8369"/>
                    <a:pt x="19548" y="8374"/>
                    <a:pt x="19443" y="8386"/>
                  </a:cubicBezTo>
                  <a:cubicBezTo>
                    <a:pt x="19443" y="8386"/>
                    <a:pt x="19610" y="7921"/>
                    <a:pt x="18907" y="7755"/>
                  </a:cubicBezTo>
                  <a:cubicBezTo>
                    <a:pt x="18907" y="7755"/>
                    <a:pt x="18919" y="7064"/>
                    <a:pt x="18217" y="6945"/>
                  </a:cubicBezTo>
                  <a:cubicBezTo>
                    <a:pt x="18131" y="6932"/>
                    <a:pt x="18044" y="6925"/>
                    <a:pt x="17959" y="6925"/>
                  </a:cubicBezTo>
                  <a:cubicBezTo>
                    <a:pt x="17363" y="6925"/>
                    <a:pt x="16856" y="7273"/>
                    <a:pt x="17252" y="8243"/>
                  </a:cubicBezTo>
                  <a:cubicBezTo>
                    <a:pt x="17252" y="8243"/>
                    <a:pt x="16878" y="8070"/>
                    <a:pt x="16534" y="8070"/>
                  </a:cubicBezTo>
                  <a:cubicBezTo>
                    <a:pt x="16292" y="8070"/>
                    <a:pt x="16064" y="8155"/>
                    <a:pt x="15990" y="8445"/>
                  </a:cubicBezTo>
                  <a:cubicBezTo>
                    <a:pt x="15990" y="8445"/>
                    <a:pt x="15594" y="8026"/>
                    <a:pt x="15113" y="8026"/>
                  </a:cubicBezTo>
                  <a:cubicBezTo>
                    <a:pt x="15003" y="8026"/>
                    <a:pt x="14890" y="8047"/>
                    <a:pt x="14776" y="8100"/>
                  </a:cubicBezTo>
                  <a:cubicBezTo>
                    <a:pt x="14776" y="8100"/>
                    <a:pt x="14573" y="7630"/>
                    <a:pt x="14047" y="7630"/>
                  </a:cubicBezTo>
                  <a:cubicBezTo>
                    <a:pt x="13974" y="7630"/>
                    <a:pt x="13896" y="7639"/>
                    <a:pt x="13811" y="7659"/>
                  </a:cubicBezTo>
                  <a:cubicBezTo>
                    <a:pt x="13109" y="7814"/>
                    <a:pt x="12942" y="8445"/>
                    <a:pt x="13168" y="8850"/>
                  </a:cubicBezTo>
                  <a:cubicBezTo>
                    <a:pt x="13168" y="8850"/>
                    <a:pt x="13022" y="8722"/>
                    <a:pt x="12821" y="8722"/>
                  </a:cubicBezTo>
                  <a:cubicBezTo>
                    <a:pt x="12665" y="8722"/>
                    <a:pt x="12477" y="8800"/>
                    <a:pt x="12299" y="9076"/>
                  </a:cubicBezTo>
                  <a:cubicBezTo>
                    <a:pt x="12299" y="9076"/>
                    <a:pt x="12252" y="8505"/>
                    <a:pt x="11501" y="8505"/>
                  </a:cubicBezTo>
                  <a:cubicBezTo>
                    <a:pt x="10763" y="8505"/>
                    <a:pt x="9835" y="9136"/>
                    <a:pt x="10358" y="10052"/>
                  </a:cubicBezTo>
                  <a:cubicBezTo>
                    <a:pt x="10358" y="10052"/>
                    <a:pt x="10170" y="9977"/>
                    <a:pt x="9961" y="9977"/>
                  </a:cubicBezTo>
                  <a:cubicBezTo>
                    <a:pt x="9756" y="9977"/>
                    <a:pt x="9530" y="10049"/>
                    <a:pt x="9442" y="10338"/>
                  </a:cubicBezTo>
                  <a:cubicBezTo>
                    <a:pt x="9442" y="10338"/>
                    <a:pt x="9477" y="9588"/>
                    <a:pt x="8632" y="9076"/>
                  </a:cubicBezTo>
                  <a:cubicBezTo>
                    <a:pt x="8632" y="9076"/>
                    <a:pt x="9418" y="8326"/>
                    <a:pt x="9192" y="7350"/>
                  </a:cubicBezTo>
                  <a:cubicBezTo>
                    <a:pt x="8954" y="6385"/>
                    <a:pt x="7775" y="6040"/>
                    <a:pt x="7322" y="6040"/>
                  </a:cubicBezTo>
                  <a:cubicBezTo>
                    <a:pt x="7322" y="6040"/>
                    <a:pt x="7263" y="5290"/>
                    <a:pt x="6799" y="5123"/>
                  </a:cubicBezTo>
                  <a:cubicBezTo>
                    <a:pt x="6734" y="5099"/>
                    <a:pt x="6644" y="5086"/>
                    <a:pt x="6538" y="5086"/>
                  </a:cubicBezTo>
                  <a:cubicBezTo>
                    <a:pt x="5881" y="5086"/>
                    <a:pt x="4614" y="5574"/>
                    <a:pt x="5096" y="6671"/>
                  </a:cubicBezTo>
                  <a:cubicBezTo>
                    <a:pt x="5096" y="6671"/>
                    <a:pt x="4179" y="6981"/>
                    <a:pt x="4489" y="7707"/>
                  </a:cubicBezTo>
                  <a:cubicBezTo>
                    <a:pt x="4489" y="7707"/>
                    <a:pt x="4488" y="7707"/>
                    <a:pt x="4487" y="7707"/>
                  </a:cubicBezTo>
                  <a:cubicBezTo>
                    <a:pt x="4451" y="7707"/>
                    <a:pt x="3645" y="7718"/>
                    <a:pt x="3703" y="8731"/>
                  </a:cubicBezTo>
                  <a:cubicBezTo>
                    <a:pt x="3703" y="8731"/>
                    <a:pt x="1929" y="8790"/>
                    <a:pt x="2155" y="10338"/>
                  </a:cubicBezTo>
                  <a:cubicBezTo>
                    <a:pt x="2155" y="10338"/>
                    <a:pt x="2088" y="10320"/>
                    <a:pt x="1995" y="10320"/>
                  </a:cubicBezTo>
                  <a:cubicBezTo>
                    <a:pt x="1788" y="10320"/>
                    <a:pt x="1450" y="10410"/>
                    <a:pt x="1417" y="10993"/>
                  </a:cubicBezTo>
                  <a:cubicBezTo>
                    <a:pt x="1417" y="10993"/>
                    <a:pt x="1167" y="10870"/>
                    <a:pt x="876" y="10870"/>
                  </a:cubicBezTo>
                  <a:cubicBezTo>
                    <a:pt x="534" y="10870"/>
                    <a:pt x="134" y="11040"/>
                    <a:pt x="12" y="11779"/>
                  </a:cubicBezTo>
                  <a:lnTo>
                    <a:pt x="0" y="11779"/>
                  </a:lnTo>
                  <a:cubicBezTo>
                    <a:pt x="0" y="11803"/>
                    <a:pt x="0" y="11815"/>
                    <a:pt x="0" y="11826"/>
                  </a:cubicBezTo>
                  <a:cubicBezTo>
                    <a:pt x="0" y="11850"/>
                    <a:pt x="0" y="11862"/>
                    <a:pt x="0" y="11874"/>
                  </a:cubicBezTo>
                  <a:lnTo>
                    <a:pt x="12" y="11874"/>
                  </a:lnTo>
                  <a:cubicBezTo>
                    <a:pt x="148" y="12701"/>
                    <a:pt x="588" y="12890"/>
                    <a:pt x="962" y="12890"/>
                  </a:cubicBezTo>
                  <a:cubicBezTo>
                    <a:pt x="1279" y="12890"/>
                    <a:pt x="1548" y="12755"/>
                    <a:pt x="1548" y="12755"/>
                  </a:cubicBezTo>
                  <a:cubicBezTo>
                    <a:pt x="1597" y="13391"/>
                    <a:pt x="1963" y="13491"/>
                    <a:pt x="2190" y="13491"/>
                  </a:cubicBezTo>
                  <a:cubicBezTo>
                    <a:pt x="2295" y="13491"/>
                    <a:pt x="2369" y="13470"/>
                    <a:pt x="2369" y="13470"/>
                  </a:cubicBezTo>
                  <a:lnTo>
                    <a:pt x="2369" y="13470"/>
                  </a:lnTo>
                  <a:cubicBezTo>
                    <a:pt x="2119" y="15172"/>
                    <a:pt x="4072" y="15244"/>
                    <a:pt x="4072" y="15244"/>
                  </a:cubicBezTo>
                  <a:cubicBezTo>
                    <a:pt x="4024" y="16137"/>
                    <a:pt x="4596" y="16315"/>
                    <a:pt x="4834" y="16351"/>
                  </a:cubicBezTo>
                  <a:cubicBezTo>
                    <a:pt x="4846" y="16410"/>
                    <a:pt x="4858" y="16470"/>
                    <a:pt x="4882" y="16529"/>
                  </a:cubicBezTo>
                  <a:cubicBezTo>
                    <a:pt x="4727" y="17220"/>
                    <a:pt x="5596" y="17506"/>
                    <a:pt x="5596" y="17506"/>
                  </a:cubicBezTo>
                  <a:cubicBezTo>
                    <a:pt x="5071" y="18710"/>
                    <a:pt x="6478" y="19247"/>
                    <a:pt x="7199" y="19247"/>
                  </a:cubicBezTo>
                  <a:cubicBezTo>
                    <a:pt x="7312" y="19247"/>
                    <a:pt x="7408" y="19234"/>
                    <a:pt x="7477" y="19208"/>
                  </a:cubicBezTo>
                  <a:cubicBezTo>
                    <a:pt x="7525" y="19185"/>
                    <a:pt x="7572" y="19161"/>
                    <a:pt x="7620" y="19137"/>
                  </a:cubicBezTo>
                  <a:cubicBezTo>
                    <a:pt x="8120" y="19542"/>
                    <a:pt x="8858" y="19566"/>
                    <a:pt x="8858" y="19566"/>
                  </a:cubicBezTo>
                  <a:cubicBezTo>
                    <a:pt x="8800" y="20685"/>
                    <a:pt x="9679" y="20697"/>
                    <a:pt x="9714" y="20697"/>
                  </a:cubicBezTo>
                  <a:cubicBezTo>
                    <a:pt x="9715" y="20697"/>
                    <a:pt x="9716" y="20697"/>
                    <a:pt x="9716" y="20697"/>
                  </a:cubicBezTo>
                  <a:lnTo>
                    <a:pt x="9716" y="20697"/>
                  </a:lnTo>
                  <a:cubicBezTo>
                    <a:pt x="9382" y="21494"/>
                    <a:pt x="10382" y="21840"/>
                    <a:pt x="10382" y="21840"/>
                  </a:cubicBezTo>
                  <a:cubicBezTo>
                    <a:pt x="9857" y="23044"/>
                    <a:pt x="11264" y="23581"/>
                    <a:pt x="11985" y="23581"/>
                  </a:cubicBezTo>
                  <a:cubicBezTo>
                    <a:pt x="12098" y="23581"/>
                    <a:pt x="12194" y="23568"/>
                    <a:pt x="12263" y="23542"/>
                  </a:cubicBezTo>
                  <a:cubicBezTo>
                    <a:pt x="12775" y="23352"/>
                    <a:pt x="12835" y="22530"/>
                    <a:pt x="12835" y="22530"/>
                  </a:cubicBezTo>
                  <a:cubicBezTo>
                    <a:pt x="13335" y="22530"/>
                    <a:pt x="14633" y="22149"/>
                    <a:pt x="14883" y="21078"/>
                  </a:cubicBezTo>
                  <a:cubicBezTo>
                    <a:pt x="15002" y="20578"/>
                    <a:pt x="14871" y="20137"/>
                    <a:pt x="14704" y="19804"/>
                  </a:cubicBezTo>
                  <a:cubicBezTo>
                    <a:pt x="15121" y="19720"/>
                    <a:pt x="15704" y="19494"/>
                    <a:pt x="16085" y="19065"/>
                  </a:cubicBezTo>
                  <a:cubicBezTo>
                    <a:pt x="16300" y="19530"/>
                    <a:pt x="16895" y="19827"/>
                    <a:pt x="17431" y="19827"/>
                  </a:cubicBezTo>
                  <a:cubicBezTo>
                    <a:pt x="18240" y="19827"/>
                    <a:pt x="18312" y="19196"/>
                    <a:pt x="18312" y="19196"/>
                  </a:cubicBezTo>
                  <a:cubicBezTo>
                    <a:pt x="18505" y="19500"/>
                    <a:pt x="18710" y="19585"/>
                    <a:pt x="18880" y="19585"/>
                  </a:cubicBezTo>
                  <a:cubicBezTo>
                    <a:pt x="19095" y="19585"/>
                    <a:pt x="19252" y="19447"/>
                    <a:pt x="19252" y="19446"/>
                  </a:cubicBezTo>
                  <a:lnTo>
                    <a:pt x="19252" y="19446"/>
                  </a:lnTo>
                  <a:cubicBezTo>
                    <a:pt x="19002" y="19887"/>
                    <a:pt x="19193" y="20578"/>
                    <a:pt x="19967" y="20756"/>
                  </a:cubicBezTo>
                  <a:cubicBezTo>
                    <a:pt x="20058" y="20777"/>
                    <a:pt x="20143" y="20787"/>
                    <a:pt x="20220" y="20787"/>
                  </a:cubicBezTo>
                  <a:cubicBezTo>
                    <a:pt x="20802" y="20787"/>
                    <a:pt x="21015" y="20268"/>
                    <a:pt x="21015" y="20268"/>
                  </a:cubicBezTo>
                  <a:cubicBezTo>
                    <a:pt x="21139" y="20325"/>
                    <a:pt x="21263" y="20348"/>
                    <a:pt x="21382" y="20348"/>
                  </a:cubicBezTo>
                  <a:cubicBezTo>
                    <a:pt x="21915" y="20348"/>
                    <a:pt x="22360" y="19887"/>
                    <a:pt x="22360" y="19887"/>
                  </a:cubicBezTo>
                  <a:cubicBezTo>
                    <a:pt x="22438" y="20200"/>
                    <a:pt x="22685" y="20292"/>
                    <a:pt x="22948" y="20292"/>
                  </a:cubicBezTo>
                  <a:cubicBezTo>
                    <a:pt x="23327" y="20292"/>
                    <a:pt x="23741" y="20101"/>
                    <a:pt x="23741" y="20101"/>
                  </a:cubicBezTo>
                  <a:lnTo>
                    <a:pt x="23741" y="20101"/>
                  </a:lnTo>
                  <a:cubicBezTo>
                    <a:pt x="23304" y="21172"/>
                    <a:pt x="23857" y="21553"/>
                    <a:pt x="24512" y="21553"/>
                  </a:cubicBezTo>
                  <a:cubicBezTo>
                    <a:pt x="24607" y="21553"/>
                    <a:pt x="24704" y="21545"/>
                    <a:pt x="24801" y="21530"/>
                  </a:cubicBezTo>
                  <a:cubicBezTo>
                    <a:pt x="25575" y="21411"/>
                    <a:pt x="25551" y="20637"/>
                    <a:pt x="25551" y="20637"/>
                  </a:cubicBezTo>
                  <a:cubicBezTo>
                    <a:pt x="26325" y="20459"/>
                    <a:pt x="26146" y="19947"/>
                    <a:pt x="26146" y="19947"/>
                  </a:cubicBezTo>
                  <a:lnTo>
                    <a:pt x="26146" y="19947"/>
                  </a:lnTo>
                  <a:cubicBezTo>
                    <a:pt x="26266" y="19959"/>
                    <a:pt x="26382" y="19965"/>
                    <a:pt x="26494" y="19965"/>
                  </a:cubicBezTo>
                  <a:cubicBezTo>
                    <a:pt x="27534" y="19965"/>
                    <a:pt x="28261" y="19453"/>
                    <a:pt x="28658" y="19077"/>
                  </a:cubicBezTo>
                  <a:cubicBezTo>
                    <a:pt x="28730" y="19137"/>
                    <a:pt x="28789" y="19173"/>
                    <a:pt x="28873" y="19208"/>
                  </a:cubicBezTo>
                  <a:cubicBezTo>
                    <a:pt x="28942" y="19234"/>
                    <a:pt x="29038" y="19247"/>
                    <a:pt x="29151" y="19247"/>
                  </a:cubicBezTo>
                  <a:cubicBezTo>
                    <a:pt x="29872" y="19247"/>
                    <a:pt x="31277" y="18710"/>
                    <a:pt x="30742" y="17506"/>
                  </a:cubicBezTo>
                  <a:cubicBezTo>
                    <a:pt x="30742" y="17506"/>
                    <a:pt x="31754" y="17172"/>
                    <a:pt x="31409" y="16363"/>
                  </a:cubicBezTo>
                  <a:lnTo>
                    <a:pt x="31409" y="16363"/>
                  </a:lnTo>
                  <a:cubicBezTo>
                    <a:pt x="31409" y="16363"/>
                    <a:pt x="31409" y="16363"/>
                    <a:pt x="31410" y="16363"/>
                  </a:cubicBezTo>
                  <a:cubicBezTo>
                    <a:pt x="31447" y="16363"/>
                    <a:pt x="32336" y="16351"/>
                    <a:pt x="32278" y="15244"/>
                  </a:cubicBezTo>
                  <a:cubicBezTo>
                    <a:pt x="32278" y="15244"/>
                    <a:pt x="32635" y="15220"/>
                    <a:pt x="33028" y="15077"/>
                  </a:cubicBezTo>
                  <a:cubicBezTo>
                    <a:pt x="33288" y="15160"/>
                    <a:pt x="33583" y="15208"/>
                    <a:pt x="33909" y="15208"/>
                  </a:cubicBezTo>
                  <a:cubicBezTo>
                    <a:pt x="34002" y="15208"/>
                    <a:pt x="34097" y="15204"/>
                    <a:pt x="34195" y="15196"/>
                  </a:cubicBezTo>
                  <a:lnTo>
                    <a:pt x="34195" y="15196"/>
                  </a:lnTo>
                  <a:cubicBezTo>
                    <a:pt x="34195" y="15196"/>
                    <a:pt x="34028" y="15660"/>
                    <a:pt x="34731" y="15827"/>
                  </a:cubicBezTo>
                  <a:cubicBezTo>
                    <a:pt x="34731" y="15827"/>
                    <a:pt x="34719" y="16518"/>
                    <a:pt x="35421" y="16625"/>
                  </a:cubicBezTo>
                  <a:cubicBezTo>
                    <a:pt x="35514" y="16641"/>
                    <a:pt x="35607" y="16649"/>
                    <a:pt x="35698" y="16649"/>
                  </a:cubicBezTo>
                  <a:cubicBezTo>
                    <a:pt x="36285" y="16649"/>
                    <a:pt x="36777" y="16296"/>
                    <a:pt x="36386" y="15327"/>
                  </a:cubicBezTo>
                  <a:lnTo>
                    <a:pt x="36386" y="15327"/>
                  </a:lnTo>
                  <a:cubicBezTo>
                    <a:pt x="36386" y="15327"/>
                    <a:pt x="36765" y="15502"/>
                    <a:pt x="37111" y="15502"/>
                  </a:cubicBezTo>
                  <a:cubicBezTo>
                    <a:pt x="37351" y="15502"/>
                    <a:pt x="37575" y="15418"/>
                    <a:pt x="37648" y="15136"/>
                  </a:cubicBezTo>
                  <a:cubicBezTo>
                    <a:pt x="37648" y="15136"/>
                    <a:pt x="38043" y="15556"/>
                    <a:pt x="38525" y="15556"/>
                  </a:cubicBezTo>
                  <a:cubicBezTo>
                    <a:pt x="38634" y="15556"/>
                    <a:pt x="38748" y="15534"/>
                    <a:pt x="38862" y="15482"/>
                  </a:cubicBezTo>
                  <a:cubicBezTo>
                    <a:pt x="38862" y="15482"/>
                    <a:pt x="39065" y="15951"/>
                    <a:pt x="39591" y="15951"/>
                  </a:cubicBezTo>
                  <a:cubicBezTo>
                    <a:pt x="39663" y="15951"/>
                    <a:pt x="39742" y="15942"/>
                    <a:pt x="39826" y="15922"/>
                  </a:cubicBezTo>
                  <a:cubicBezTo>
                    <a:pt x="40529" y="15767"/>
                    <a:pt x="40696" y="15136"/>
                    <a:pt x="40469" y="14732"/>
                  </a:cubicBezTo>
                  <a:lnTo>
                    <a:pt x="40469" y="14732"/>
                  </a:lnTo>
                  <a:cubicBezTo>
                    <a:pt x="40469" y="14732"/>
                    <a:pt x="40616" y="14859"/>
                    <a:pt x="40816" y="14859"/>
                  </a:cubicBezTo>
                  <a:cubicBezTo>
                    <a:pt x="40972" y="14859"/>
                    <a:pt x="41161" y="14782"/>
                    <a:pt x="41339" y="14505"/>
                  </a:cubicBezTo>
                  <a:cubicBezTo>
                    <a:pt x="41339" y="14505"/>
                    <a:pt x="41386" y="15077"/>
                    <a:pt x="42136" y="15077"/>
                  </a:cubicBezTo>
                  <a:cubicBezTo>
                    <a:pt x="42874" y="15077"/>
                    <a:pt x="43791" y="14446"/>
                    <a:pt x="43279" y="13529"/>
                  </a:cubicBezTo>
                  <a:lnTo>
                    <a:pt x="43279" y="13529"/>
                  </a:lnTo>
                  <a:cubicBezTo>
                    <a:pt x="43279" y="13529"/>
                    <a:pt x="43468" y="13605"/>
                    <a:pt x="43677" y="13605"/>
                  </a:cubicBezTo>
                  <a:cubicBezTo>
                    <a:pt x="43882" y="13605"/>
                    <a:pt x="44108" y="13532"/>
                    <a:pt x="44196" y="13243"/>
                  </a:cubicBezTo>
                  <a:lnTo>
                    <a:pt x="44196" y="13243"/>
                  </a:lnTo>
                  <a:cubicBezTo>
                    <a:pt x="44196" y="13244"/>
                    <a:pt x="44160" y="13994"/>
                    <a:pt x="45006" y="14505"/>
                  </a:cubicBezTo>
                  <a:cubicBezTo>
                    <a:pt x="45006" y="14505"/>
                    <a:pt x="44220" y="15255"/>
                    <a:pt x="44446" y="16220"/>
                  </a:cubicBezTo>
                  <a:cubicBezTo>
                    <a:pt x="44684" y="17196"/>
                    <a:pt x="45863" y="17541"/>
                    <a:pt x="46315" y="17541"/>
                  </a:cubicBezTo>
                  <a:cubicBezTo>
                    <a:pt x="46315" y="17541"/>
                    <a:pt x="46375" y="18292"/>
                    <a:pt x="46839" y="18458"/>
                  </a:cubicBezTo>
                  <a:cubicBezTo>
                    <a:pt x="46904" y="18483"/>
                    <a:pt x="46994" y="18496"/>
                    <a:pt x="47099" y="18496"/>
                  </a:cubicBezTo>
                  <a:cubicBezTo>
                    <a:pt x="47757" y="18496"/>
                    <a:pt x="49024" y="18008"/>
                    <a:pt x="48542" y="16910"/>
                  </a:cubicBezTo>
                  <a:cubicBezTo>
                    <a:pt x="48542" y="16910"/>
                    <a:pt x="49459" y="16601"/>
                    <a:pt x="49149" y="15875"/>
                  </a:cubicBezTo>
                  <a:lnTo>
                    <a:pt x="49149" y="15875"/>
                  </a:lnTo>
                  <a:cubicBezTo>
                    <a:pt x="49149" y="15875"/>
                    <a:pt x="49149" y="15875"/>
                    <a:pt x="49150" y="15875"/>
                  </a:cubicBezTo>
                  <a:cubicBezTo>
                    <a:pt x="49187" y="15875"/>
                    <a:pt x="49993" y="15863"/>
                    <a:pt x="49935" y="14851"/>
                  </a:cubicBezTo>
                  <a:cubicBezTo>
                    <a:pt x="49935" y="14851"/>
                    <a:pt x="51709" y="14791"/>
                    <a:pt x="51483" y="13243"/>
                  </a:cubicBezTo>
                  <a:lnTo>
                    <a:pt x="51483" y="13243"/>
                  </a:lnTo>
                  <a:cubicBezTo>
                    <a:pt x="51483" y="13243"/>
                    <a:pt x="51549" y="13262"/>
                    <a:pt x="51643" y="13262"/>
                  </a:cubicBezTo>
                  <a:cubicBezTo>
                    <a:pt x="51850" y="13262"/>
                    <a:pt x="52188" y="13171"/>
                    <a:pt x="52221" y="12588"/>
                  </a:cubicBezTo>
                  <a:cubicBezTo>
                    <a:pt x="52221" y="12588"/>
                    <a:pt x="52470" y="12712"/>
                    <a:pt x="52762" y="12712"/>
                  </a:cubicBezTo>
                  <a:cubicBezTo>
                    <a:pt x="53104" y="12712"/>
                    <a:pt x="53504" y="12542"/>
                    <a:pt x="53626" y="11803"/>
                  </a:cubicBezTo>
                  <a:lnTo>
                    <a:pt x="53638" y="11803"/>
                  </a:lnTo>
                  <a:cubicBezTo>
                    <a:pt x="53638" y="11779"/>
                    <a:pt x="53638" y="11767"/>
                    <a:pt x="53638" y="11743"/>
                  </a:cubicBezTo>
                  <a:cubicBezTo>
                    <a:pt x="53638" y="11731"/>
                    <a:pt x="53638" y="11719"/>
                    <a:pt x="53650" y="11696"/>
                  </a:cubicBezTo>
                  <a:lnTo>
                    <a:pt x="53626" y="11696"/>
                  </a:lnTo>
                  <a:cubicBezTo>
                    <a:pt x="53491" y="10878"/>
                    <a:pt x="53053" y="10691"/>
                    <a:pt x="52679" y="10691"/>
                  </a:cubicBezTo>
                  <a:cubicBezTo>
                    <a:pt x="52361" y="10691"/>
                    <a:pt x="52090" y="10826"/>
                    <a:pt x="52090" y="10826"/>
                  </a:cubicBezTo>
                  <a:cubicBezTo>
                    <a:pt x="52048" y="10180"/>
                    <a:pt x="51666" y="10081"/>
                    <a:pt x="51438" y="10081"/>
                  </a:cubicBezTo>
                  <a:cubicBezTo>
                    <a:pt x="51339" y="10081"/>
                    <a:pt x="51268" y="10100"/>
                    <a:pt x="51268" y="10100"/>
                  </a:cubicBezTo>
                  <a:cubicBezTo>
                    <a:pt x="51518" y="8409"/>
                    <a:pt x="49566" y="8338"/>
                    <a:pt x="49566" y="8338"/>
                  </a:cubicBezTo>
                  <a:cubicBezTo>
                    <a:pt x="49625" y="7445"/>
                    <a:pt x="49054" y="7266"/>
                    <a:pt x="48816" y="7231"/>
                  </a:cubicBezTo>
                  <a:cubicBezTo>
                    <a:pt x="48792" y="7159"/>
                    <a:pt x="48780" y="7100"/>
                    <a:pt x="48768" y="7052"/>
                  </a:cubicBezTo>
                  <a:cubicBezTo>
                    <a:pt x="48911" y="6362"/>
                    <a:pt x="48042" y="6076"/>
                    <a:pt x="48042" y="6076"/>
                  </a:cubicBezTo>
                  <a:cubicBezTo>
                    <a:pt x="48567" y="4871"/>
                    <a:pt x="47160" y="4334"/>
                    <a:pt x="46446" y="4334"/>
                  </a:cubicBezTo>
                  <a:cubicBezTo>
                    <a:pt x="46335" y="4334"/>
                    <a:pt x="46240" y="4347"/>
                    <a:pt x="46172" y="4373"/>
                  </a:cubicBezTo>
                  <a:cubicBezTo>
                    <a:pt x="46113" y="4385"/>
                    <a:pt x="46065" y="4421"/>
                    <a:pt x="46030" y="4445"/>
                  </a:cubicBezTo>
                  <a:cubicBezTo>
                    <a:pt x="45518" y="4040"/>
                    <a:pt x="44779" y="4004"/>
                    <a:pt x="44779" y="4004"/>
                  </a:cubicBezTo>
                  <a:cubicBezTo>
                    <a:pt x="44838" y="2896"/>
                    <a:pt x="43960" y="2885"/>
                    <a:pt x="43923" y="2885"/>
                  </a:cubicBezTo>
                  <a:cubicBezTo>
                    <a:pt x="43923" y="2885"/>
                    <a:pt x="43922" y="2885"/>
                    <a:pt x="43922" y="2885"/>
                  </a:cubicBezTo>
                  <a:cubicBezTo>
                    <a:pt x="44256" y="2075"/>
                    <a:pt x="43255" y="1742"/>
                    <a:pt x="43255" y="1742"/>
                  </a:cubicBezTo>
                  <a:cubicBezTo>
                    <a:pt x="43781" y="537"/>
                    <a:pt x="42374" y="0"/>
                    <a:pt x="41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-133741" y="-552641"/>
            <a:ext cx="10750065" cy="6783511"/>
            <a:chOff x="-133741" y="-552641"/>
            <a:chExt cx="10750065" cy="6783511"/>
          </a:xfrm>
        </p:grpSpPr>
        <p:sp>
          <p:nvSpPr>
            <p:cNvPr id="113" name="Google Shape;113;p8"/>
            <p:cNvSpPr/>
            <p:nvPr/>
          </p:nvSpPr>
          <p:spPr>
            <a:xfrm rot="1544245">
              <a:off x="722608" y="-267748"/>
              <a:ext cx="2334970" cy="4477751"/>
            </a:xfrm>
            <a:custGeom>
              <a:avLst/>
              <a:gdLst/>
              <a:ahLst/>
              <a:cxnLst/>
              <a:rect l="l" t="t" r="r" b="b"/>
              <a:pathLst>
                <a:path w="11598" h="108335" extrusionOk="0">
                  <a:moveTo>
                    <a:pt x="4561" y="0"/>
                  </a:moveTo>
                  <a:cubicBezTo>
                    <a:pt x="4561" y="0"/>
                    <a:pt x="4537" y="19824"/>
                    <a:pt x="4597" y="34231"/>
                  </a:cubicBezTo>
                  <a:cubicBezTo>
                    <a:pt x="3370" y="22586"/>
                    <a:pt x="549" y="131"/>
                    <a:pt x="549" y="131"/>
                  </a:cubicBezTo>
                  <a:lnTo>
                    <a:pt x="1" y="131"/>
                  </a:lnTo>
                  <a:cubicBezTo>
                    <a:pt x="1" y="131"/>
                    <a:pt x="4204" y="37267"/>
                    <a:pt x="4680" y="45339"/>
                  </a:cubicBezTo>
                  <a:cubicBezTo>
                    <a:pt x="4704" y="46518"/>
                    <a:pt x="4716" y="47447"/>
                    <a:pt x="4740" y="48054"/>
                  </a:cubicBezTo>
                  <a:cubicBezTo>
                    <a:pt x="4883" y="54769"/>
                    <a:pt x="5978" y="75581"/>
                    <a:pt x="6002" y="79712"/>
                  </a:cubicBezTo>
                  <a:cubicBezTo>
                    <a:pt x="6014" y="84237"/>
                    <a:pt x="6252" y="91404"/>
                    <a:pt x="6776" y="95024"/>
                  </a:cubicBezTo>
                  <a:cubicBezTo>
                    <a:pt x="7299" y="98643"/>
                    <a:pt x="8204" y="108335"/>
                    <a:pt x="8204" y="108335"/>
                  </a:cubicBezTo>
                  <a:lnTo>
                    <a:pt x="11598" y="108335"/>
                  </a:lnTo>
                  <a:cubicBezTo>
                    <a:pt x="11324" y="107704"/>
                    <a:pt x="8478" y="96941"/>
                    <a:pt x="7740" y="89761"/>
                  </a:cubicBezTo>
                  <a:cubicBezTo>
                    <a:pt x="7157" y="84118"/>
                    <a:pt x="6323" y="61210"/>
                    <a:pt x="5561" y="46958"/>
                  </a:cubicBezTo>
                  <a:cubicBezTo>
                    <a:pt x="5466" y="38969"/>
                    <a:pt x="5287" y="18967"/>
                    <a:pt x="5478" y="13526"/>
                  </a:cubicBezTo>
                  <a:cubicBezTo>
                    <a:pt x="5740" y="6680"/>
                    <a:pt x="5561" y="0"/>
                    <a:pt x="5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234051" y="-58850"/>
              <a:ext cx="2005919" cy="5491190"/>
            </a:xfrm>
            <a:custGeom>
              <a:avLst/>
              <a:gdLst/>
              <a:ahLst/>
              <a:cxnLst/>
              <a:rect l="l" t="t" r="r" b="b"/>
              <a:pathLst>
                <a:path w="12133" h="108645" extrusionOk="0">
                  <a:moveTo>
                    <a:pt x="2262" y="0"/>
                  </a:moveTo>
                  <a:cubicBezTo>
                    <a:pt x="2262" y="0"/>
                    <a:pt x="0" y="31254"/>
                    <a:pt x="72" y="41077"/>
                  </a:cubicBezTo>
                  <a:cubicBezTo>
                    <a:pt x="155" y="50899"/>
                    <a:pt x="6632" y="82891"/>
                    <a:pt x="6394" y="90190"/>
                  </a:cubicBezTo>
                  <a:cubicBezTo>
                    <a:pt x="6156" y="97476"/>
                    <a:pt x="3036" y="105704"/>
                    <a:pt x="2251" y="106406"/>
                  </a:cubicBezTo>
                  <a:lnTo>
                    <a:pt x="10835" y="108644"/>
                  </a:lnTo>
                  <a:cubicBezTo>
                    <a:pt x="10835" y="108644"/>
                    <a:pt x="10847" y="98822"/>
                    <a:pt x="11490" y="95095"/>
                  </a:cubicBezTo>
                  <a:cubicBezTo>
                    <a:pt x="12133" y="91380"/>
                    <a:pt x="10585" y="84237"/>
                    <a:pt x="9180" y="79772"/>
                  </a:cubicBezTo>
                  <a:cubicBezTo>
                    <a:pt x="7775" y="75307"/>
                    <a:pt x="4322" y="50745"/>
                    <a:pt x="2751" y="46696"/>
                  </a:cubicBezTo>
                  <a:cubicBezTo>
                    <a:pt x="1191" y="42648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741136">
              <a:off x="8530938" y="1192741"/>
              <a:ext cx="1576648" cy="4926521"/>
            </a:xfrm>
            <a:custGeom>
              <a:avLst/>
              <a:gdLst/>
              <a:ahLst/>
              <a:cxnLst/>
              <a:rect l="l" t="t" r="r" b="b"/>
              <a:pathLst>
                <a:path w="4942" h="119194" extrusionOk="0">
                  <a:moveTo>
                    <a:pt x="739" y="0"/>
                  </a:moveTo>
                  <a:cubicBezTo>
                    <a:pt x="739" y="0"/>
                    <a:pt x="465" y="21753"/>
                    <a:pt x="322" y="26075"/>
                  </a:cubicBezTo>
                  <a:cubicBezTo>
                    <a:pt x="179" y="30397"/>
                    <a:pt x="1" y="43660"/>
                    <a:pt x="322" y="49173"/>
                  </a:cubicBezTo>
                  <a:cubicBezTo>
                    <a:pt x="644" y="54686"/>
                    <a:pt x="1429" y="79272"/>
                    <a:pt x="1251" y="91928"/>
                  </a:cubicBezTo>
                  <a:cubicBezTo>
                    <a:pt x="1060" y="104596"/>
                    <a:pt x="2025" y="119194"/>
                    <a:pt x="2025" y="119194"/>
                  </a:cubicBezTo>
                  <a:lnTo>
                    <a:pt x="4942" y="119194"/>
                  </a:lnTo>
                  <a:cubicBezTo>
                    <a:pt x="4942" y="119194"/>
                    <a:pt x="4573" y="116372"/>
                    <a:pt x="4382" y="114883"/>
                  </a:cubicBezTo>
                  <a:cubicBezTo>
                    <a:pt x="4204" y="113395"/>
                    <a:pt x="3977" y="106835"/>
                    <a:pt x="3323" y="102072"/>
                  </a:cubicBezTo>
                  <a:cubicBezTo>
                    <a:pt x="2680" y="97298"/>
                    <a:pt x="3001" y="79712"/>
                    <a:pt x="2632" y="68842"/>
                  </a:cubicBezTo>
                  <a:cubicBezTo>
                    <a:pt x="2263" y="57960"/>
                    <a:pt x="1334" y="41874"/>
                    <a:pt x="1334" y="35314"/>
                  </a:cubicBezTo>
                  <a:cubicBezTo>
                    <a:pt x="1334" y="28766"/>
                    <a:pt x="1799" y="0"/>
                    <a:pt x="1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4266244" y="1612950"/>
            <a:ext cx="39861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8"/>
          <p:cNvSpPr>
            <a:spLocks noGrp="1"/>
          </p:cNvSpPr>
          <p:nvPr>
            <p:ph type="pic" idx="2"/>
          </p:nvPr>
        </p:nvSpPr>
        <p:spPr>
          <a:xfrm flipH="1">
            <a:off x="891656" y="1200150"/>
            <a:ext cx="2743200" cy="2743200"/>
          </a:xfrm>
          <a:prstGeom prst="roundRect">
            <a:avLst>
              <a:gd name="adj" fmla="val 50000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9"/>
          <p:cNvGrpSpPr/>
          <p:nvPr/>
        </p:nvGrpSpPr>
        <p:grpSpPr>
          <a:xfrm>
            <a:off x="-1848204" y="-2533501"/>
            <a:ext cx="11154119" cy="8484746"/>
            <a:chOff x="-1848204" y="-2533501"/>
            <a:chExt cx="11154119" cy="8484746"/>
          </a:xfrm>
        </p:grpSpPr>
        <p:sp>
          <p:nvSpPr>
            <p:cNvPr id="120" name="Google Shape;120;p9"/>
            <p:cNvSpPr/>
            <p:nvPr/>
          </p:nvSpPr>
          <p:spPr>
            <a:xfrm rot="5400000">
              <a:off x="7366359" y="4011689"/>
              <a:ext cx="1804382" cy="2074730"/>
            </a:xfrm>
            <a:custGeom>
              <a:avLst/>
              <a:gdLst/>
              <a:ahLst/>
              <a:cxnLst/>
              <a:rect l="l" t="t" r="r" b="b"/>
              <a:pathLst>
                <a:path w="19836" h="22808" extrusionOk="0">
                  <a:moveTo>
                    <a:pt x="17631" y="1"/>
                  </a:moveTo>
                  <a:cubicBezTo>
                    <a:pt x="16259" y="1"/>
                    <a:pt x="14689" y="332"/>
                    <a:pt x="14323" y="1768"/>
                  </a:cubicBezTo>
                  <a:cubicBezTo>
                    <a:pt x="14323" y="1768"/>
                    <a:pt x="13822" y="1612"/>
                    <a:pt x="13223" y="1612"/>
                  </a:cubicBezTo>
                  <a:cubicBezTo>
                    <a:pt x="12319" y="1612"/>
                    <a:pt x="11194" y="1970"/>
                    <a:pt x="11252" y="3769"/>
                  </a:cubicBezTo>
                  <a:cubicBezTo>
                    <a:pt x="11252" y="3769"/>
                    <a:pt x="10618" y="3533"/>
                    <a:pt x="10030" y="3533"/>
                  </a:cubicBezTo>
                  <a:cubicBezTo>
                    <a:pt x="9504" y="3533"/>
                    <a:pt x="9015" y="3721"/>
                    <a:pt x="9049" y="4435"/>
                  </a:cubicBezTo>
                  <a:cubicBezTo>
                    <a:pt x="9049" y="4435"/>
                    <a:pt x="5096" y="4769"/>
                    <a:pt x="4429" y="7114"/>
                  </a:cubicBezTo>
                  <a:cubicBezTo>
                    <a:pt x="4429" y="7114"/>
                    <a:pt x="4107" y="6516"/>
                    <a:pt x="3345" y="6516"/>
                  </a:cubicBezTo>
                  <a:cubicBezTo>
                    <a:pt x="2964" y="6516"/>
                    <a:pt x="2473" y="6666"/>
                    <a:pt x="1858" y="7114"/>
                  </a:cubicBezTo>
                  <a:cubicBezTo>
                    <a:pt x="0" y="8448"/>
                    <a:pt x="95" y="11436"/>
                    <a:pt x="2596" y="12543"/>
                  </a:cubicBezTo>
                  <a:cubicBezTo>
                    <a:pt x="2596" y="12543"/>
                    <a:pt x="2810" y="14794"/>
                    <a:pt x="5096" y="14806"/>
                  </a:cubicBezTo>
                  <a:cubicBezTo>
                    <a:pt x="5096" y="14806"/>
                    <a:pt x="5037" y="17139"/>
                    <a:pt x="7323" y="17485"/>
                  </a:cubicBezTo>
                  <a:cubicBezTo>
                    <a:pt x="7323" y="17485"/>
                    <a:pt x="7811" y="18699"/>
                    <a:pt x="9049" y="19020"/>
                  </a:cubicBezTo>
                  <a:cubicBezTo>
                    <a:pt x="9165" y="19049"/>
                    <a:pt x="9280" y="19063"/>
                    <a:pt x="9393" y="19063"/>
                  </a:cubicBezTo>
                  <a:cubicBezTo>
                    <a:pt x="10489" y="19063"/>
                    <a:pt x="11418" y="17830"/>
                    <a:pt x="11418" y="17830"/>
                  </a:cubicBezTo>
                  <a:cubicBezTo>
                    <a:pt x="11418" y="17830"/>
                    <a:pt x="12156" y="19568"/>
                    <a:pt x="13204" y="20009"/>
                  </a:cubicBezTo>
                  <a:cubicBezTo>
                    <a:pt x="13204" y="20009"/>
                    <a:pt x="13157" y="22176"/>
                    <a:pt x="15490" y="22688"/>
                  </a:cubicBezTo>
                  <a:cubicBezTo>
                    <a:pt x="15885" y="22772"/>
                    <a:pt x="16271" y="22807"/>
                    <a:pt x="16640" y="22807"/>
                  </a:cubicBezTo>
                  <a:cubicBezTo>
                    <a:pt x="18448" y="22807"/>
                    <a:pt x="19836" y="21961"/>
                    <a:pt x="19836" y="21961"/>
                  </a:cubicBezTo>
                  <a:lnTo>
                    <a:pt x="19836" y="244"/>
                  </a:lnTo>
                  <a:cubicBezTo>
                    <a:pt x="19836" y="244"/>
                    <a:pt x="18806" y="1"/>
                    <a:pt x="17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rot="7344532" flipH="1">
              <a:off x="-1266863" y="-1914275"/>
              <a:ext cx="3186661" cy="3128747"/>
            </a:xfrm>
            <a:custGeom>
              <a:avLst/>
              <a:gdLst/>
              <a:ahLst/>
              <a:cxnLst/>
              <a:rect l="l" t="t" r="r" b="b"/>
              <a:pathLst>
                <a:path w="38792" h="38087" extrusionOk="0">
                  <a:moveTo>
                    <a:pt x="19307" y="0"/>
                  </a:moveTo>
                  <a:cubicBezTo>
                    <a:pt x="18541" y="0"/>
                    <a:pt x="17698" y="498"/>
                    <a:pt x="17503" y="832"/>
                  </a:cubicBezTo>
                  <a:cubicBezTo>
                    <a:pt x="17181" y="1392"/>
                    <a:pt x="17753" y="2201"/>
                    <a:pt x="17753" y="2201"/>
                  </a:cubicBezTo>
                  <a:cubicBezTo>
                    <a:pt x="17277" y="2594"/>
                    <a:pt x="16360" y="3939"/>
                    <a:pt x="16943" y="5130"/>
                  </a:cubicBezTo>
                  <a:cubicBezTo>
                    <a:pt x="17217" y="5690"/>
                    <a:pt x="17681" y="6011"/>
                    <a:pt x="18086" y="6190"/>
                  </a:cubicBezTo>
                  <a:cubicBezTo>
                    <a:pt x="17765" y="6583"/>
                    <a:pt x="17396" y="7237"/>
                    <a:pt x="17372" y="7940"/>
                  </a:cubicBezTo>
                  <a:cubicBezTo>
                    <a:pt x="17191" y="7848"/>
                    <a:pt x="16986" y="7806"/>
                    <a:pt x="16776" y="7806"/>
                  </a:cubicBezTo>
                  <a:cubicBezTo>
                    <a:pt x="16335" y="7806"/>
                    <a:pt x="15869" y="7987"/>
                    <a:pt x="15538" y="8261"/>
                  </a:cubicBezTo>
                  <a:cubicBezTo>
                    <a:pt x="14764" y="8881"/>
                    <a:pt x="15193" y="9523"/>
                    <a:pt x="15193" y="9523"/>
                  </a:cubicBezTo>
                  <a:cubicBezTo>
                    <a:pt x="15040" y="9473"/>
                    <a:pt x="14909" y="9452"/>
                    <a:pt x="14796" y="9452"/>
                  </a:cubicBezTo>
                  <a:cubicBezTo>
                    <a:pt x="14213" y="9452"/>
                    <a:pt x="14121" y="10012"/>
                    <a:pt x="14121" y="10012"/>
                  </a:cubicBezTo>
                  <a:cubicBezTo>
                    <a:pt x="14042" y="9563"/>
                    <a:pt x="13638" y="9173"/>
                    <a:pt x="13086" y="9173"/>
                  </a:cubicBezTo>
                  <a:cubicBezTo>
                    <a:pt x="12891" y="9173"/>
                    <a:pt x="12678" y="9221"/>
                    <a:pt x="12455" y="9333"/>
                  </a:cubicBezTo>
                  <a:cubicBezTo>
                    <a:pt x="11597" y="9762"/>
                    <a:pt x="11835" y="10595"/>
                    <a:pt x="11835" y="10595"/>
                  </a:cubicBezTo>
                  <a:cubicBezTo>
                    <a:pt x="10966" y="10821"/>
                    <a:pt x="10883" y="11976"/>
                    <a:pt x="10883" y="11976"/>
                  </a:cubicBezTo>
                  <a:cubicBezTo>
                    <a:pt x="10754" y="11881"/>
                    <a:pt x="10628" y="11841"/>
                    <a:pt x="10507" y="11841"/>
                  </a:cubicBezTo>
                  <a:cubicBezTo>
                    <a:pt x="9902" y="11841"/>
                    <a:pt x="9430" y="12833"/>
                    <a:pt x="9430" y="12833"/>
                  </a:cubicBezTo>
                  <a:cubicBezTo>
                    <a:pt x="9181" y="12036"/>
                    <a:pt x="8789" y="11741"/>
                    <a:pt x="8383" y="11741"/>
                  </a:cubicBezTo>
                  <a:cubicBezTo>
                    <a:pt x="8012" y="11741"/>
                    <a:pt x="7630" y="11986"/>
                    <a:pt x="7335" y="12321"/>
                  </a:cubicBezTo>
                  <a:cubicBezTo>
                    <a:pt x="6716" y="13012"/>
                    <a:pt x="7323" y="13714"/>
                    <a:pt x="7323" y="13714"/>
                  </a:cubicBezTo>
                  <a:cubicBezTo>
                    <a:pt x="6740" y="14476"/>
                    <a:pt x="7299" y="14822"/>
                    <a:pt x="7299" y="14822"/>
                  </a:cubicBezTo>
                  <a:cubicBezTo>
                    <a:pt x="6061" y="15643"/>
                    <a:pt x="5716" y="16834"/>
                    <a:pt x="5620" y="17560"/>
                  </a:cubicBezTo>
                  <a:cubicBezTo>
                    <a:pt x="5597" y="17557"/>
                    <a:pt x="5572" y="17556"/>
                    <a:pt x="5547" y="17556"/>
                  </a:cubicBezTo>
                  <a:cubicBezTo>
                    <a:pt x="5472" y="17556"/>
                    <a:pt x="5394" y="17569"/>
                    <a:pt x="5323" y="17596"/>
                  </a:cubicBezTo>
                  <a:cubicBezTo>
                    <a:pt x="4704" y="17810"/>
                    <a:pt x="3239" y="19787"/>
                    <a:pt x="4882" y="20620"/>
                  </a:cubicBezTo>
                  <a:cubicBezTo>
                    <a:pt x="4882" y="20620"/>
                    <a:pt x="4204" y="21704"/>
                    <a:pt x="5132" y="22204"/>
                  </a:cubicBezTo>
                  <a:cubicBezTo>
                    <a:pt x="5132" y="22204"/>
                    <a:pt x="4263" y="22894"/>
                    <a:pt x="5192" y="23906"/>
                  </a:cubicBezTo>
                  <a:cubicBezTo>
                    <a:pt x="5192" y="23906"/>
                    <a:pt x="4858" y="24192"/>
                    <a:pt x="4608" y="24644"/>
                  </a:cubicBezTo>
                  <a:cubicBezTo>
                    <a:pt x="4215" y="24799"/>
                    <a:pt x="3811" y="25037"/>
                    <a:pt x="3430" y="25418"/>
                  </a:cubicBezTo>
                  <a:cubicBezTo>
                    <a:pt x="3430" y="25418"/>
                    <a:pt x="3317" y="25107"/>
                    <a:pt x="2933" y="25107"/>
                  </a:cubicBezTo>
                  <a:cubicBezTo>
                    <a:pt x="2803" y="25107"/>
                    <a:pt x="2641" y="25143"/>
                    <a:pt x="2441" y="25240"/>
                  </a:cubicBezTo>
                  <a:cubicBezTo>
                    <a:pt x="2441" y="25240"/>
                    <a:pt x="2144" y="24868"/>
                    <a:pt x="1687" y="24868"/>
                  </a:cubicBezTo>
                  <a:cubicBezTo>
                    <a:pt x="1537" y="24868"/>
                    <a:pt x="1370" y="24908"/>
                    <a:pt x="1191" y="25013"/>
                  </a:cubicBezTo>
                  <a:cubicBezTo>
                    <a:pt x="453" y="25442"/>
                    <a:pt x="1" y="26276"/>
                    <a:pt x="1275" y="26966"/>
                  </a:cubicBezTo>
                  <a:cubicBezTo>
                    <a:pt x="1275" y="26966"/>
                    <a:pt x="655" y="27133"/>
                    <a:pt x="358" y="27478"/>
                  </a:cubicBezTo>
                  <a:lnTo>
                    <a:pt x="9061" y="38087"/>
                  </a:lnTo>
                  <a:cubicBezTo>
                    <a:pt x="9502" y="38087"/>
                    <a:pt x="9978" y="37908"/>
                    <a:pt x="10311" y="37634"/>
                  </a:cubicBezTo>
                  <a:cubicBezTo>
                    <a:pt x="11073" y="37015"/>
                    <a:pt x="10645" y="36372"/>
                    <a:pt x="10645" y="36372"/>
                  </a:cubicBezTo>
                  <a:lnTo>
                    <a:pt x="10645" y="36372"/>
                  </a:lnTo>
                  <a:cubicBezTo>
                    <a:pt x="10798" y="36422"/>
                    <a:pt x="10929" y="36443"/>
                    <a:pt x="11043" y="36443"/>
                  </a:cubicBezTo>
                  <a:cubicBezTo>
                    <a:pt x="11628" y="36443"/>
                    <a:pt x="11728" y="35884"/>
                    <a:pt x="11728" y="35884"/>
                  </a:cubicBezTo>
                  <a:cubicBezTo>
                    <a:pt x="11799" y="36333"/>
                    <a:pt x="12207" y="36723"/>
                    <a:pt x="12762" y="36723"/>
                  </a:cubicBezTo>
                  <a:cubicBezTo>
                    <a:pt x="12958" y="36723"/>
                    <a:pt x="13172" y="36674"/>
                    <a:pt x="13395" y="36563"/>
                  </a:cubicBezTo>
                  <a:cubicBezTo>
                    <a:pt x="14241" y="36134"/>
                    <a:pt x="14002" y="35300"/>
                    <a:pt x="14002" y="35300"/>
                  </a:cubicBezTo>
                  <a:cubicBezTo>
                    <a:pt x="14872" y="35074"/>
                    <a:pt x="14955" y="33919"/>
                    <a:pt x="14955" y="33919"/>
                  </a:cubicBezTo>
                  <a:cubicBezTo>
                    <a:pt x="15083" y="34012"/>
                    <a:pt x="15208" y="34050"/>
                    <a:pt x="15328" y="34050"/>
                  </a:cubicBezTo>
                  <a:cubicBezTo>
                    <a:pt x="15938" y="34050"/>
                    <a:pt x="16419" y="33062"/>
                    <a:pt x="16419" y="33062"/>
                  </a:cubicBezTo>
                  <a:cubicBezTo>
                    <a:pt x="16668" y="33859"/>
                    <a:pt x="17058" y="34155"/>
                    <a:pt x="17461" y="34155"/>
                  </a:cubicBezTo>
                  <a:cubicBezTo>
                    <a:pt x="17828" y="34155"/>
                    <a:pt x="18208" y="33909"/>
                    <a:pt x="18503" y="33574"/>
                  </a:cubicBezTo>
                  <a:cubicBezTo>
                    <a:pt x="19122" y="32883"/>
                    <a:pt x="18527" y="32181"/>
                    <a:pt x="18527" y="32181"/>
                  </a:cubicBezTo>
                  <a:cubicBezTo>
                    <a:pt x="19110" y="31419"/>
                    <a:pt x="18551" y="31074"/>
                    <a:pt x="18551" y="31074"/>
                  </a:cubicBezTo>
                  <a:cubicBezTo>
                    <a:pt x="19789" y="30252"/>
                    <a:pt x="20134" y="29062"/>
                    <a:pt x="20229" y="28335"/>
                  </a:cubicBezTo>
                  <a:cubicBezTo>
                    <a:pt x="20253" y="28338"/>
                    <a:pt x="20277" y="28340"/>
                    <a:pt x="20301" y="28340"/>
                  </a:cubicBezTo>
                  <a:cubicBezTo>
                    <a:pt x="20372" y="28340"/>
                    <a:pt x="20444" y="28326"/>
                    <a:pt x="20515" y="28300"/>
                  </a:cubicBezTo>
                  <a:cubicBezTo>
                    <a:pt x="21134" y="28085"/>
                    <a:pt x="22599" y="26109"/>
                    <a:pt x="20968" y="25275"/>
                  </a:cubicBezTo>
                  <a:cubicBezTo>
                    <a:pt x="20968" y="25275"/>
                    <a:pt x="21646" y="24192"/>
                    <a:pt x="20718" y="23692"/>
                  </a:cubicBezTo>
                  <a:cubicBezTo>
                    <a:pt x="20718" y="23692"/>
                    <a:pt x="21587" y="23001"/>
                    <a:pt x="20658" y="21989"/>
                  </a:cubicBezTo>
                  <a:cubicBezTo>
                    <a:pt x="20658" y="21989"/>
                    <a:pt x="20979" y="21704"/>
                    <a:pt x="21241" y="21251"/>
                  </a:cubicBezTo>
                  <a:cubicBezTo>
                    <a:pt x="21634" y="21096"/>
                    <a:pt x="22039" y="20858"/>
                    <a:pt x="22408" y="20477"/>
                  </a:cubicBezTo>
                  <a:cubicBezTo>
                    <a:pt x="22408" y="20477"/>
                    <a:pt x="22519" y="20784"/>
                    <a:pt x="22895" y="20784"/>
                  </a:cubicBezTo>
                  <a:cubicBezTo>
                    <a:pt x="23027" y="20784"/>
                    <a:pt x="23192" y="20746"/>
                    <a:pt x="23396" y="20644"/>
                  </a:cubicBezTo>
                  <a:cubicBezTo>
                    <a:pt x="23396" y="20644"/>
                    <a:pt x="23696" y="21026"/>
                    <a:pt x="24162" y="21026"/>
                  </a:cubicBezTo>
                  <a:cubicBezTo>
                    <a:pt x="24312" y="21026"/>
                    <a:pt x="24479" y="20986"/>
                    <a:pt x="24658" y="20882"/>
                  </a:cubicBezTo>
                  <a:cubicBezTo>
                    <a:pt x="25385" y="20453"/>
                    <a:pt x="25849" y="19620"/>
                    <a:pt x="24563" y="18929"/>
                  </a:cubicBezTo>
                  <a:cubicBezTo>
                    <a:pt x="24563" y="18929"/>
                    <a:pt x="25956" y="18560"/>
                    <a:pt x="25587" y="17774"/>
                  </a:cubicBezTo>
                  <a:lnTo>
                    <a:pt x="25587" y="17774"/>
                  </a:lnTo>
                  <a:cubicBezTo>
                    <a:pt x="25587" y="17775"/>
                    <a:pt x="25659" y="17783"/>
                    <a:pt x="25772" y="17783"/>
                  </a:cubicBezTo>
                  <a:cubicBezTo>
                    <a:pt x="26089" y="17783"/>
                    <a:pt x="26728" y="17712"/>
                    <a:pt x="26992" y="17167"/>
                  </a:cubicBezTo>
                  <a:cubicBezTo>
                    <a:pt x="26992" y="17167"/>
                    <a:pt x="27180" y="17266"/>
                    <a:pt x="27435" y="17266"/>
                  </a:cubicBezTo>
                  <a:cubicBezTo>
                    <a:pt x="27673" y="17266"/>
                    <a:pt x="27971" y="17180"/>
                    <a:pt x="28230" y="16846"/>
                  </a:cubicBezTo>
                  <a:cubicBezTo>
                    <a:pt x="28766" y="16155"/>
                    <a:pt x="28445" y="15441"/>
                    <a:pt x="27921" y="15238"/>
                  </a:cubicBezTo>
                  <a:lnTo>
                    <a:pt x="27921" y="15238"/>
                  </a:lnTo>
                  <a:cubicBezTo>
                    <a:pt x="27921" y="15238"/>
                    <a:pt x="27923" y="15239"/>
                    <a:pt x="27926" y="15239"/>
                  </a:cubicBezTo>
                  <a:cubicBezTo>
                    <a:pt x="27992" y="15239"/>
                    <a:pt x="28654" y="15217"/>
                    <a:pt x="28552" y="14357"/>
                  </a:cubicBezTo>
                  <a:lnTo>
                    <a:pt x="28552" y="14357"/>
                  </a:lnTo>
                  <a:cubicBezTo>
                    <a:pt x="28552" y="14357"/>
                    <a:pt x="28750" y="14560"/>
                    <a:pt x="29071" y="14560"/>
                  </a:cubicBezTo>
                  <a:cubicBezTo>
                    <a:pt x="29255" y="14560"/>
                    <a:pt x="29479" y="14494"/>
                    <a:pt x="29731" y="14286"/>
                  </a:cubicBezTo>
                  <a:cubicBezTo>
                    <a:pt x="30433" y="13714"/>
                    <a:pt x="30802" y="12429"/>
                    <a:pt x="29623" y="11964"/>
                  </a:cubicBezTo>
                  <a:cubicBezTo>
                    <a:pt x="29623" y="11964"/>
                    <a:pt x="30528" y="11679"/>
                    <a:pt x="30254" y="11000"/>
                  </a:cubicBezTo>
                  <a:lnTo>
                    <a:pt x="30254" y="11000"/>
                  </a:lnTo>
                  <a:cubicBezTo>
                    <a:pt x="30255" y="11000"/>
                    <a:pt x="30684" y="11573"/>
                    <a:pt x="31629" y="11573"/>
                  </a:cubicBezTo>
                  <a:cubicBezTo>
                    <a:pt x="31739" y="11573"/>
                    <a:pt x="31856" y="11565"/>
                    <a:pt x="31981" y="11548"/>
                  </a:cubicBezTo>
                  <a:lnTo>
                    <a:pt x="31981" y="11548"/>
                  </a:lnTo>
                  <a:cubicBezTo>
                    <a:pt x="31981" y="11548"/>
                    <a:pt x="31814" y="12845"/>
                    <a:pt x="32779" y="13584"/>
                  </a:cubicBezTo>
                  <a:cubicBezTo>
                    <a:pt x="33114" y="13843"/>
                    <a:pt x="33500" y="13939"/>
                    <a:pt x="33879" y="13939"/>
                  </a:cubicBezTo>
                  <a:cubicBezTo>
                    <a:pt x="34578" y="13939"/>
                    <a:pt x="35251" y="13613"/>
                    <a:pt x="35529" y="13381"/>
                  </a:cubicBezTo>
                  <a:cubicBezTo>
                    <a:pt x="35529" y="13381"/>
                    <a:pt x="36001" y="13880"/>
                    <a:pt x="36501" y="13880"/>
                  </a:cubicBezTo>
                  <a:cubicBezTo>
                    <a:pt x="36574" y="13880"/>
                    <a:pt x="36647" y="13870"/>
                    <a:pt x="36720" y="13845"/>
                  </a:cubicBezTo>
                  <a:cubicBezTo>
                    <a:pt x="37279" y="13655"/>
                    <a:pt x="38613" y="11845"/>
                    <a:pt x="37124" y="11095"/>
                  </a:cubicBezTo>
                  <a:cubicBezTo>
                    <a:pt x="37124" y="11095"/>
                    <a:pt x="37743" y="10095"/>
                    <a:pt x="36886" y="9654"/>
                  </a:cubicBezTo>
                  <a:cubicBezTo>
                    <a:pt x="36886" y="9654"/>
                    <a:pt x="37684" y="9023"/>
                    <a:pt x="36839" y="8095"/>
                  </a:cubicBezTo>
                  <a:cubicBezTo>
                    <a:pt x="36839" y="8095"/>
                    <a:pt x="38446" y="6678"/>
                    <a:pt x="37053" y="5416"/>
                  </a:cubicBezTo>
                  <a:cubicBezTo>
                    <a:pt x="37053" y="5416"/>
                    <a:pt x="37839" y="5059"/>
                    <a:pt x="37255" y="4237"/>
                  </a:cubicBezTo>
                  <a:cubicBezTo>
                    <a:pt x="37255" y="4237"/>
                    <a:pt x="38791" y="3880"/>
                    <a:pt x="37958" y="2415"/>
                  </a:cubicBezTo>
                  <a:lnTo>
                    <a:pt x="37970" y="2404"/>
                  </a:lnTo>
                  <a:cubicBezTo>
                    <a:pt x="37958" y="2392"/>
                    <a:pt x="37934" y="2380"/>
                    <a:pt x="37922" y="2368"/>
                  </a:cubicBezTo>
                  <a:cubicBezTo>
                    <a:pt x="37910" y="2356"/>
                    <a:pt x="37898" y="2344"/>
                    <a:pt x="37886" y="2320"/>
                  </a:cubicBezTo>
                  <a:lnTo>
                    <a:pt x="37874" y="2332"/>
                  </a:lnTo>
                  <a:cubicBezTo>
                    <a:pt x="37486" y="1990"/>
                    <a:pt x="37150" y="1866"/>
                    <a:pt x="36867" y="1866"/>
                  </a:cubicBezTo>
                  <a:cubicBezTo>
                    <a:pt x="36138" y="1866"/>
                    <a:pt x="35767" y="2689"/>
                    <a:pt x="35767" y="2689"/>
                  </a:cubicBezTo>
                  <a:cubicBezTo>
                    <a:pt x="35505" y="2411"/>
                    <a:pt x="35269" y="2320"/>
                    <a:pt x="35071" y="2320"/>
                  </a:cubicBezTo>
                  <a:cubicBezTo>
                    <a:pt x="34693" y="2320"/>
                    <a:pt x="34457" y="2654"/>
                    <a:pt x="34457" y="2654"/>
                  </a:cubicBezTo>
                  <a:cubicBezTo>
                    <a:pt x="34051" y="1974"/>
                    <a:pt x="33525" y="1764"/>
                    <a:pt x="33030" y="1764"/>
                  </a:cubicBezTo>
                  <a:cubicBezTo>
                    <a:pt x="32233" y="1764"/>
                    <a:pt x="31516" y="2308"/>
                    <a:pt x="31516" y="2308"/>
                  </a:cubicBezTo>
                  <a:cubicBezTo>
                    <a:pt x="31163" y="1824"/>
                    <a:pt x="30803" y="1689"/>
                    <a:pt x="30508" y="1689"/>
                  </a:cubicBezTo>
                  <a:cubicBezTo>
                    <a:pt x="30267" y="1689"/>
                    <a:pt x="30069" y="1780"/>
                    <a:pt x="29957" y="1844"/>
                  </a:cubicBezTo>
                  <a:cubicBezTo>
                    <a:pt x="29897" y="1796"/>
                    <a:pt x="29838" y="1761"/>
                    <a:pt x="29778" y="1725"/>
                  </a:cubicBezTo>
                  <a:cubicBezTo>
                    <a:pt x="29583" y="1353"/>
                    <a:pt x="29230" y="1259"/>
                    <a:pt x="28924" y="1259"/>
                  </a:cubicBezTo>
                  <a:cubicBezTo>
                    <a:pt x="28612" y="1259"/>
                    <a:pt x="28349" y="1356"/>
                    <a:pt x="28349" y="1356"/>
                  </a:cubicBezTo>
                  <a:cubicBezTo>
                    <a:pt x="28147" y="626"/>
                    <a:pt x="27647" y="378"/>
                    <a:pt x="27106" y="378"/>
                  </a:cubicBezTo>
                  <a:cubicBezTo>
                    <a:pt x="26341" y="378"/>
                    <a:pt x="25497" y="873"/>
                    <a:pt x="25301" y="1201"/>
                  </a:cubicBezTo>
                  <a:cubicBezTo>
                    <a:pt x="25266" y="1261"/>
                    <a:pt x="25242" y="1320"/>
                    <a:pt x="25230" y="1392"/>
                  </a:cubicBezTo>
                  <a:cubicBezTo>
                    <a:pt x="24432" y="1392"/>
                    <a:pt x="23730" y="1927"/>
                    <a:pt x="23730" y="1927"/>
                  </a:cubicBezTo>
                  <a:cubicBezTo>
                    <a:pt x="23376" y="1444"/>
                    <a:pt x="23014" y="1308"/>
                    <a:pt x="22717" y="1308"/>
                  </a:cubicBezTo>
                  <a:cubicBezTo>
                    <a:pt x="22335" y="1308"/>
                    <a:pt x="22063" y="1534"/>
                    <a:pt x="22063" y="1534"/>
                  </a:cubicBezTo>
                  <a:cubicBezTo>
                    <a:pt x="21908" y="1007"/>
                    <a:pt x="21506" y="880"/>
                    <a:pt x="21158" y="880"/>
                  </a:cubicBezTo>
                  <a:cubicBezTo>
                    <a:pt x="20838" y="880"/>
                    <a:pt x="20563" y="987"/>
                    <a:pt x="20563" y="987"/>
                  </a:cubicBezTo>
                  <a:cubicBezTo>
                    <a:pt x="20355" y="251"/>
                    <a:pt x="19850" y="0"/>
                    <a:pt x="19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7888747" y="-423156"/>
              <a:ext cx="1369130" cy="1574265"/>
            </a:xfrm>
            <a:custGeom>
              <a:avLst/>
              <a:gdLst/>
              <a:ahLst/>
              <a:cxnLst/>
              <a:rect l="l" t="t" r="r" b="b"/>
              <a:pathLst>
                <a:path w="19836" h="22808" extrusionOk="0">
                  <a:moveTo>
                    <a:pt x="17631" y="1"/>
                  </a:moveTo>
                  <a:cubicBezTo>
                    <a:pt x="16259" y="1"/>
                    <a:pt x="14689" y="332"/>
                    <a:pt x="14323" y="1768"/>
                  </a:cubicBezTo>
                  <a:cubicBezTo>
                    <a:pt x="14323" y="1768"/>
                    <a:pt x="13822" y="1612"/>
                    <a:pt x="13223" y="1612"/>
                  </a:cubicBezTo>
                  <a:cubicBezTo>
                    <a:pt x="12319" y="1612"/>
                    <a:pt x="11194" y="1970"/>
                    <a:pt x="11252" y="3769"/>
                  </a:cubicBezTo>
                  <a:cubicBezTo>
                    <a:pt x="11252" y="3769"/>
                    <a:pt x="10618" y="3533"/>
                    <a:pt x="10030" y="3533"/>
                  </a:cubicBezTo>
                  <a:cubicBezTo>
                    <a:pt x="9504" y="3533"/>
                    <a:pt x="9015" y="3721"/>
                    <a:pt x="9049" y="4435"/>
                  </a:cubicBezTo>
                  <a:cubicBezTo>
                    <a:pt x="9049" y="4435"/>
                    <a:pt x="5096" y="4769"/>
                    <a:pt x="4429" y="7114"/>
                  </a:cubicBezTo>
                  <a:cubicBezTo>
                    <a:pt x="4429" y="7114"/>
                    <a:pt x="4107" y="6516"/>
                    <a:pt x="3345" y="6516"/>
                  </a:cubicBezTo>
                  <a:cubicBezTo>
                    <a:pt x="2964" y="6516"/>
                    <a:pt x="2473" y="6666"/>
                    <a:pt x="1858" y="7114"/>
                  </a:cubicBezTo>
                  <a:cubicBezTo>
                    <a:pt x="0" y="8448"/>
                    <a:pt x="95" y="11436"/>
                    <a:pt x="2596" y="12543"/>
                  </a:cubicBezTo>
                  <a:cubicBezTo>
                    <a:pt x="2596" y="12543"/>
                    <a:pt x="2810" y="14794"/>
                    <a:pt x="5096" y="14806"/>
                  </a:cubicBezTo>
                  <a:cubicBezTo>
                    <a:pt x="5096" y="14806"/>
                    <a:pt x="5037" y="17139"/>
                    <a:pt x="7323" y="17485"/>
                  </a:cubicBezTo>
                  <a:cubicBezTo>
                    <a:pt x="7323" y="17485"/>
                    <a:pt x="7811" y="18699"/>
                    <a:pt x="9049" y="19020"/>
                  </a:cubicBezTo>
                  <a:cubicBezTo>
                    <a:pt x="9165" y="19049"/>
                    <a:pt x="9280" y="19063"/>
                    <a:pt x="9393" y="19063"/>
                  </a:cubicBezTo>
                  <a:cubicBezTo>
                    <a:pt x="10489" y="19063"/>
                    <a:pt x="11418" y="17830"/>
                    <a:pt x="11418" y="17830"/>
                  </a:cubicBezTo>
                  <a:cubicBezTo>
                    <a:pt x="11418" y="17830"/>
                    <a:pt x="12156" y="19568"/>
                    <a:pt x="13204" y="20009"/>
                  </a:cubicBezTo>
                  <a:cubicBezTo>
                    <a:pt x="13204" y="20009"/>
                    <a:pt x="13157" y="22176"/>
                    <a:pt x="15490" y="22688"/>
                  </a:cubicBezTo>
                  <a:cubicBezTo>
                    <a:pt x="15885" y="22772"/>
                    <a:pt x="16271" y="22807"/>
                    <a:pt x="16640" y="22807"/>
                  </a:cubicBezTo>
                  <a:cubicBezTo>
                    <a:pt x="18448" y="22807"/>
                    <a:pt x="19836" y="21961"/>
                    <a:pt x="19836" y="21961"/>
                  </a:cubicBezTo>
                  <a:lnTo>
                    <a:pt x="19836" y="244"/>
                  </a:lnTo>
                  <a:cubicBezTo>
                    <a:pt x="19836" y="244"/>
                    <a:pt x="18806" y="1"/>
                    <a:pt x="17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8584982">
              <a:off x="7233784" y="-685068"/>
              <a:ext cx="1457392" cy="1404411"/>
            </a:xfrm>
            <a:custGeom>
              <a:avLst/>
              <a:gdLst/>
              <a:ahLst/>
              <a:cxnLst/>
              <a:rect l="l" t="t" r="r" b="b"/>
              <a:pathLst>
                <a:path w="15157" h="14606" extrusionOk="0">
                  <a:moveTo>
                    <a:pt x="13021" y="1"/>
                  </a:moveTo>
                  <a:cubicBezTo>
                    <a:pt x="12627" y="1"/>
                    <a:pt x="12208" y="113"/>
                    <a:pt x="11799" y="366"/>
                  </a:cubicBezTo>
                  <a:cubicBezTo>
                    <a:pt x="11799" y="366"/>
                    <a:pt x="11412" y="151"/>
                    <a:pt x="10917" y="151"/>
                  </a:cubicBezTo>
                  <a:cubicBezTo>
                    <a:pt x="10493" y="151"/>
                    <a:pt x="9991" y="308"/>
                    <a:pt x="9585" y="889"/>
                  </a:cubicBezTo>
                  <a:cubicBezTo>
                    <a:pt x="9585" y="889"/>
                    <a:pt x="9102" y="539"/>
                    <a:pt x="8480" y="539"/>
                  </a:cubicBezTo>
                  <a:cubicBezTo>
                    <a:pt x="8097" y="539"/>
                    <a:pt x="7660" y="672"/>
                    <a:pt x="7251" y="1104"/>
                  </a:cubicBezTo>
                  <a:cubicBezTo>
                    <a:pt x="7251" y="1104"/>
                    <a:pt x="7111" y="1073"/>
                    <a:pt x="6901" y="1073"/>
                  </a:cubicBezTo>
                  <a:cubicBezTo>
                    <a:pt x="6592" y="1073"/>
                    <a:pt x="6134" y="1140"/>
                    <a:pt x="5751" y="1473"/>
                  </a:cubicBezTo>
                  <a:cubicBezTo>
                    <a:pt x="5096" y="2044"/>
                    <a:pt x="5501" y="3247"/>
                    <a:pt x="5501" y="3247"/>
                  </a:cubicBezTo>
                  <a:cubicBezTo>
                    <a:pt x="5501" y="3247"/>
                    <a:pt x="5119" y="3171"/>
                    <a:pt x="4671" y="3171"/>
                  </a:cubicBezTo>
                  <a:cubicBezTo>
                    <a:pt x="4308" y="3171"/>
                    <a:pt x="3902" y="3221"/>
                    <a:pt x="3620" y="3402"/>
                  </a:cubicBezTo>
                  <a:cubicBezTo>
                    <a:pt x="3620" y="3402"/>
                    <a:pt x="3181" y="3090"/>
                    <a:pt x="2576" y="3090"/>
                  </a:cubicBezTo>
                  <a:cubicBezTo>
                    <a:pt x="2184" y="3090"/>
                    <a:pt x="1721" y="3221"/>
                    <a:pt x="1262" y="3652"/>
                  </a:cubicBezTo>
                  <a:cubicBezTo>
                    <a:pt x="96" y="4759"/>
                    <a:pt x="0" y="6331"/>
                    <a:pt x="0" y="6331"/>
                  </a:cubicBezTo>
                  <a:lnTo>
                    <a:pt x="12049" y="14605"/>
                  </a:lnTo>
                  <a:cubicBezTo>
                    <a:pt x="12049" y="14605"/>
                    <a:pt x="14526" y="12367"/>
                    <a:pt x="13300" y="10974"/>
                  </a:cubicBezTo>
                  <a:cubicBezTo>
                    <a:pt x="13300" y="10974"/>
                    <a:pt x="15062" y="9593"/>
                    <a:pt x="13359" y="8509"/>
                  </a:cubicBezTo>
                  <a:cubicBezTo>
                    <a:pt x="13359" y="8509"/>
                    <a:pt x="14693" y="7569"/>
                    <a:pt x="13835" y="7033"/>
                  </a:cubicBezTo>
                  <a:cubicBezTo>
                    <a:pt x="13835" y="7033"/>
                    <a:pt x="15157" y="4723"/>
                    <a:pt x="14109" y="3449"/>
                  </a:cubicBezTo>
                  <a:lnTo>
                    <a:pt x="14109" y="3449"/>
                  </a:lnTo>
                  <a:cubicBezTo>
                    <a:pt x="14109" y="3449"/>
                    <a:pt x="14125" y="3451"/>
                    <a:pt x="14151" y="3451"/>
                  </a:cubicBezTo>
                  <a:cubicBezTo>
                    <a:pt x="14344" y="3451"/>
                    <a:pt x="15127" y="3368"/>
                    <a:pt x="15086" y="2021"/>
                  </a:cubicBezTo>
                  <a:cubicBezTo>
                    <a:pt x="15059" y="887"/>
                    <a:pt x="14132" y="1"/>
                    <a:pt x="13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-133100" y="-423145"/>
            <a:ext cx="10024181" cy="5966293"/>
            <a:chOff x="-133100" y="-423145"/>
            <a:chExt cx="10024181" cy="5966293"/>
          </a:xfrm>
        </p:grpSpPr>
        <p:grpSp>
          <p:nvGrpSpPr>
            <p:cNvPr id="125" name="Google Shape;125;p9"/>
            <p:cNvGrpSpPr/>
            <p:nvPr/>
          </p:nvGrpSpPr>
          <p:grpSpPr>
            <a:xfrm>
              <a:off x="-133100" y="-132112"/>
              <a:ext cx="1506887" cy="5675261"/>
              <a:chOff x="-133100" y="-132112"/>
              <a:chExt cx="1506887" cy="5675261"/>
            </a:xfrm>
          </p:grpSpPr>
          <p:sp>
            <p:nvSpPr>
              <p:cNvPr id="126" name="Google Shape;126;p9"/>
              <p:cNvSpPr/>
              <p:nvPr/>
            </p:nvSpPr>
            <p:spPr>
              <a:xfrm rot="-326919">
                <a:off x="479503" y="1990091"/>
                <a:ext cx="865282" cy="651676"/>
              </a:xfrm>
              <a:custGeom>
                <a:avLst/>
                <a:gdLst/>
                <a:ahLst/>
                <a:cxnLst/>
                <a:rect l="l" t="t" r="r" b="b"/>
                <a:pathLst>
                  <a:path w="17949" h="13518" extrusionOk="0">
                    <a:moveTo>
                      <a:pt x="9048" y="0"/>
                    </a:moveTo>
                    <a:cubicBezTo>
                      <a:pt x="9048" y="0"/>
                      <a:pt x="8334" y="1310"/>
                      <a:pt x="7560" y="2167"/>
                    </a:cubicBezTo>
                    <a:cubicBezTo>
                      <a:pt x="6786" y="3036"/>
                      <a:pt x="7095" y="6275"/>
                      <a:pt x="7095" y="6275"/>
                    </a:cubicBezTo>
                    <a:cubicBezTo>
                      <a:pt x="7095" y="6275"/>
                      <a:pt x="1559" y="8644"/>
                      <a:pt x="463" y="11799"/>
                    </a:cubicBezTo>
                    <a:cubicBezTo>
                      <a:pt x="1" y="13133"/>
                      <a:pt x="139" y="13518"/>
                      <a:pt x="454" y="13518"/>
                    </a:cubicBezTo>
                    <a:cubicBezTo>
                      <a:pt x="884" y="13518"/>
                      <a:pt x="1642" y="12799"/>
                      <a:pt x="1642" y="12799"/>
                    </a:cubicBezTo>
                    <a:cubicBezTo>
                      <a:pt x="1642" y="12799"/>
                      <a:pt x="4345" y="7882"/>
                      <a:pt x="6714" y="7513"/>
                    </a:cubicBezTo>
                    <a:cubicBezTo>
                      <a:pt x="9084" y="7132"/>
                      <a:pt x="13548" y="6894"/>
                      <a:pt x="14275" y="6775"/>
                    </a:cubicBezTo>
                    <a:cubicBezTo>
                      <a:pt x="14989" y="6644"/>
                      <a:pt x="17811" y="4548"/>
                      <a:pt x="17930" y="3786"/>
                    </a:cubicBezTo>
                    <a:cubicBezTo>
                      <a:pt x="17949" y="3677"/>
                      <a:pt x="17910" y="3629"/>
                      <a:pt x="17828" y="3629"/>
                    </a:cubicBezTo>
                    <a:cubicBezTo>
                      <a:pt x="17339" y="3629"/>
                      <a:pt x="15311" y="5300"/>
                      <a:pt x="14680" y="5453"/>
                    </a:cubicBezTo>
                    <a:cubicBezTo>
                      <a:pt x="14029" y="5611"/>
                      <a:pt x="10463" y="6240"/>
                      <a:pt x="8894" y="6240"/>
                    </a:cubicBezTo>
                    <a:cubicBezTo>
                      <a:pt x="8683" y="6240"/>
                      <a:pt x="8508" y="6229"/>
                      <a:pt x="8381" y="6203"/>
                    </a:cubicBezTo>
                    <a:cubicBezTo>
                      <a:pt x="7310" y="5977"/>
                      <a:pt x="7488" y="2500"/>
                      <a:pt x="8203" y="2370"/>
                    </a:cubicBezTo>
                    <a:cubicBezTo>
                      <a:pt x="8905" y="2239"/>
                      <a:pt x="9786" y="226"/>
                      <a:pt x="9786" y="226"/>
                    </a:cubicBezTo>
                    <a:lnTo>
                      <a:pt x="90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133100" y="-132112"/>
                <a:ext cx="1114175" cy="5675261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109371" extrusionOk="0">
                    <a:moveTo>
                      <a:pt x="691" y="0"/>
                    </a:moveTo>
                    <a:cubicBezTo>
                      <a:pt x="691" y="0"/>
                      <a:pt x="369" y="43375"/>
                      <a:pt x="369" y="46827"/>
                    </a:cubicBezTo>
                    <a:cubicBezTo>
                      <a:pt x="369" y="50280"/>
                      <a:pt x="393" y="79308"/>
                      <a:pt x="369" y="82582"/>
                    </a:cubicBezTo>
                    <a:cubicBezTo>
                      <a:pt x="346" y="85856"/>
                      <a:pt x="167" y="97607"/>
                      <a:pt x="191" y="98500"/>
                    </a:cubicBezTo>
                    <a:cubicBezTo>
                      <a:pt x="215" y="99393"/>
                      <a:pt x="0" y="109371"/>
                      <a:pt x="0" y="109371"/>
                    </a:cubicBezTo>
                    <a:lnTo>
                      <a:pt x="2524" y="106692"/>
                    </a:lnTo>
                    <a:cubicBezTo>
                      <a:pt x="2489" y="105799"/>
                      <a:pt x="2298" y="102227"/>
                      <a:pt x="2191" y="99548"/>
                    </a:cubicBezTo>
                    <a:cubicBezTo>
                      <a:pt x="2096" y="96869"/>
                      <a:pt x="2048" y="93738"/>
                      <a:pt x="1965" y="91059"/>
                    </a:cubicBezTo>
                    <a:cubicBezTo>
                      <a:pt x="1893" y="88380"/>
                      <a:pt x="1596" y="45375"/>
                      <a:pt x="1524" y="42696"/>
                    </a:cubicBezTo>
                    <a:cubicBezTo>
                      <a:pt x="1441" y="40017"/>
                      <a:pt x="1465" y="28706"/>
                      <a:pt x="1524" y="24837"/>
                    </a:cubicBezTo>
                    <a:cubicBezTo>
                      <a:pt x="1572" y="20967"/>
                      <a:pt x="1667" y="19622"/>
                      <a:pt x="1643" y="17538"/>
                    </a:cubicBezTo>
                    <a:cubicBezTo>
                      <a:pt x="1619" y="15454"/>
                      <a:pt x="1691" y="0"/>
                      <a:pt x="1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9"/>
            <p:cNvGrpSpPr/>
            <p:nvPr/>
          </p:nvGrpSpPr>
          <p:grpSpPr>
            <a:xfrm flipH="1">
              <a:off x="7725969" y="-423145"/>
              <a:ext cx="2165111" cy="5566646"/>
              <a:chOff x="7455906" y="-166199"/>
              <a:chExt cx="2020070" cy="5193735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8149312" y="100950"/>
                <a:ext cx="993235" cy="4926586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119194" extrusionOk="0">
                    <a:moveTo>
                      <a:pt x="1310" y="0"/>
                    </a:moveTo>
                    <a:cubicBezTo>
                      <a:pt x="1310" y="0"/>
                      <a:pt x="822" y="21753"/>
                      <a:pt x="572" y="26063"/>
                    </a:cubicBezTo>
                    <a:cubicBezTo>
                      <a:pt x="322" y="30385"/>
                      <a:pt x="0" y="43648"/>
                      <a:pt x="572" y="49161"/>
                    </a:cubicBezTo>
                    <a:cubicBezTo>
                      <a:pt x="1143" y="54674"/>
                      <a:pt x="2537" y="79260"/>
                      <a:pt x="2203" y="91928"/>
                    </a:cubicBezTo>
                    <a:cubicBezTo>
                      <a:pt x="1882" y="104584"/>
                      <a:pt x="3596" y="119193"/>
                      <a:pt x="3596" y="119193"/>
                    </a:cubicBezTo>
                    <a:lnTo>
                      <a:pt x="8740" y="119193"/>
                    </a:lnTo>
                    <a:cubicBezTo>
                      <a:pt x="8740" y="119193"/>
                      <a:pt x="8085" y="116360"/>
                      <a:pt x="7763" y="114871"/>
                    </a:cubicBezTo>
                    <a:cubicBezTo>
                      <a:pt x="7430" y="113383"/>
                      <a:pt x="7025" y="106823"/>
                      <a:pt x="5882" y="102060"/>
                    </a:cubicBezTo>
                    <a:cubicBezTo>
                      <a:pt x="4739" y="97286"/>
                      <a:pt x="5311" y="79712"/>
                      <a:pt x="4656" y="68830"/>
                    </a:cubicBezTo>
                    <a:cubicBezTo>
                      <a:pt x="4001" y="57948"/>
                      <a:pt x="2370" y="41862"/>
                      <a:pt x="2370" y="35302"/>
                    </a:cubicBezTo>
                    <a:cubicBezTo>
                      <a:pt x="2370" y="28754"/>
                      <a:pt x="3191" y="0"/>
                      <a:pt x="3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7455906" y="553934"/>
                <a:ext cx="747087" cy="1041089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6760" extrusionOk="0">
                    <a:moveTo>
                      <a:pt x="974" y="1"/>
                    </a:moveTo>
                    <a:cubicBezTo>
                      <a:pt x="748" y="1"/>
                      <a:pt x="560" y="75"/>
                      <a:pt x="430" y="234"/>
                    </a:cubicBezTo>
                    <a:cubicBezTo>
                      <a:pt x="1" y="781"/>
                      <a:pt x="1418" y="567"/>
                      <a:pt x="1525" y="900"/>
                    </a:cubicBezTo>
                    <a:cubicBezTo>
                      <a:pt x="1632" y="1222"/>
                      <a:pt x="3275" y="2972"/>
                      <a:pt x="4049" y="3627"/>
                    </a:cubicBezTo>
                    <a:cubicBezTo>
                      <a:pt x="4811" y="4282"/>
                      <a:pt x="7430" y="7354"/>
                      <a:pt x="8204" y="8663"/>
                    </a:cubicBezTo>
                    <a:cubicBezTo>
                      <a:pt x="8966" y="9973"/>
                      <a:pt x="9836" y="10961"/>
                      <a:pt x="10062" y="11509"/>
                    </a:cubicBezTo>
                    <a:cubicBezTo>
                      <a:pt x="10276" y="12057"/>
                      <a:pt x="12026" y="16760"/>
                      <a:pt x="12026" y="16760"/>
                    </a:cubicBezTo>
                    <a:lnTo>
                      <a:pt x="12026" y="11509"/>
                    </a:lnTo>
                    <a:cubicBezTo>
                      <a:pt x="11467" y="9973"/>
                      <a:pt x="11479" y="10306"/>
                      <a:pt x="9955" y="8330"/>
                    </a:cubicBezTo>
                    <a:cubicBezTo>
                      <a:pt x="8419" y="6365"/>
                      <a:pt x="8752" y="7127"/>
                      <a:pt x="6454" y="4829"/>
                    </a:cubicBezTo>
                    <a:cubicBezTo>
                      <a:pt x="4156" y="2532"/>
                      <a:pt x="3930" y="2103"/>
                      <a:pt x="2954" y="1115"/>
                    </a:cubicBezTo>
                    <a:cubicBezTo>
                      <a:pt x="2258" y="419"/>
                      <a:pt x="1510" y="1"/>
                      <a:pt x="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8305068" y="-166199"/>
                <a:ext cx="1170908" cy="1075560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5454" extrusionOk="0">
                    <a:moveTo>
                      <a:pt x="15870" y="1"/>
                    </a:moveTo>
                    <a:cubicBezTo>
                      <a:pt x="15654" y="1"/>
                      <a:pt x="15292" y="81"/>
                      <a:pt x="14740" y="273"/>
                    </a:cubicBezTo>
                    <a:cubicBezTo>
                      <a:pt x="11764" y="1320"/>
                      <a:pt x="7299" y="4297"/>
                      <a:pt x="4322" y="6821"/>
                    </a:cubicBezTo>
                    <a:cubicBezTo>
                      <a:pt x="1346" y="9357"/>
                      <a:pt x="0" y="12036"/>
                      <a:pt x="0" y="12036"/>
                    </a:cubicBezTo>
                    <a:lnTo>
                      <a:pt x="750" y="15453"/>
                    </a:lnTo>
                    <a:cubicBezTo>
                      <a:pt x="1048" y="10845"/>
                      <a:pt x="4763" y="8607"/>
                      <a:pt x="5953" y="6976"/>
                    </a:cubicBezTo>
                    <a:cubicBezTo>
                      <a:pt x="7144" y="5333"/>
                      <a:pt x="12799" y="2356"/>
                      <a:pt x="13990" y="1916"/>
                    </a:cubicBezTo>
                    <a:cubicBezTo>
                      <a:pt x="14960" y="1547"/>
                      <a:pt x="16823" y="1"/>
                      <a:pt x="15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9"/>
            <p:cNvGrpSpPr/>
            <p:nvPr/>
          </p:nvGrpSpPr>
          <p:grpSpPr>
            <a:xfrm>
              <a:off x="572832" y="-77731"/>
              <a:ext cx="1840563" cy="5566478"/>
              <a:chOff x="7570677" y="100950"/>
              <a:chExt cx="1486603" cy="4495984"/>
            </a:xfrm>
          </p:grpSpPr>
          <p:sp>
            <p:nvSpPr>
              <p:cNvPr id="133" name="Google Shape;133;p9"/>
              <p:cNvSpPr/>
              <p:nvPr/>
            </p:nvSpPr>
            <p:spPr>
              <a:xfrm>
                <a:off x="7570677" y="100950"/>
                <a:ext cx="1486603" cy="4477756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08335" extrusionOk="0">
                    <a:moveTo>
                      <a:pt x="6037" y="0"/>
                    </a:moveTo>
                    <a:cubicBezTo>
                      <a:pt x="6037" y="0"/>
                      <a:pt x="5871" y="6680"/>
                      <a:pt x="6121" y="13526"/>
                    </a:cubicBezTo>
                    <a:cubicBezTo>
                      <a:pt x="6323" y="18967"/>
                      <a:pt x="6133" y="38969"/>
                      <a:pt x="6037" y="46958"/>
                    </a:cubicBezTo>
                    <a:cubicBezTo>
                      <a:pt x="5275" y="61210"/>
                      <a:pt x="4442" y="84130"/>
                      <a:pt x="3858" y="89761"/>
                    </a:cubicBezTo>
                    <a:cubicBezTo>
                      <a:pt x="3120" y="96941"/>
                      <a:pt x="275" y="107704"/>
                      <a:pt x="1" y="108335"/>
                    </a:cubicBezTo>
                    <a:lnTo>
                      <a:pt x="3394" y="108335"/>
                    </a:lnTo>
                    <a:cubicBezTo>
                      <a:pt x="3394" y="108335"/>
                      <a:pt x="4311" y="98643"/>
                      <a:pt x="4835" y="95024"/>
                    </a:cubicBezTo>
                    <a:cubicBezTo>
                      <a:pt x="5359" y="91416"/>
                      <a:pt x="5585" y="84237"/>
                      <a:pt x="5609" y="79712"/>
                    </a:cubicBezTo>
                    <a:cubicBezTo>
                      <a:pt x="5621" y="75593"/>
                      <a:pt x="6716" y="54769"/>
                      <a:pt x="6859" y="48066"/>
                    </a:cubicBezTo>
                    <a:cubicBezTo>
                      <a:pt x="6883" y="47458"/>
                      <a:pt x="6895" y="46530"/>
                      <a:pt x="6918" y="45351"/>
                    </a:cubicBezTo>
                    <a:cubicBezTo>
                      <a:pt x="7395" y="37267"/>
                      <a:pt x="11598" y="131"/>
                      <a:pt x="11598" y="131"/>
                    </a:cubicBezTo>
                    <a:lnTo>
                      <a:pt x="11050" y="131"/>
                    </a:lnTo>
                    <a:cubicBezTo>
                      <a:pt x="11050" y="131"/>
                      <a:pt x="8228" y="22586"/>
                      <a:pt x="7002" y="34231"/>
                    </a:cubicBezTo>
                    <a:cubicBezTo>
                      <a:pt x="7061" y="19824"/>
                      <a:pt x="7049" y="0"/>
                      <a:pt x="7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7721796" y="106364"/>
                <a:ext cx="778422" cy="449056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108645" extrusionOk="0">
                    <a:moveTo>
                      <a:pt x="1132" y="0"/>
                    </a:moveTo>
                    <a:cubicBezTo>
                      <a:pt x="1132" y="0"/>
                      <a:pt x="1" y="31254"/>
                      <a:pt x="36" y="41077"/>
                    </a:cubicBezTo>
                    <a:cubicBezTo>
                      <a:pt x="72" y="50899"/>
                      <a:pt x="3310" y="82891"/>
                      <a:pt x="3191" y="90190"/>
                    </a:cubicBezTo>
                    <a:cubicBezTo>
                      <a:pt x="3072" y="97476"/>
                      <a:pt x="1513" y="105704"/>
                      <a:pt x="1120" y="106406"/>
                    </a:cubicBezTo>
                    <a:lnTo>
                      <a:pt x="5418" y="108644"/>
                    </a:lnTo>
                    <a:cubicBezTo>
                      <a:pt x="5418" y="108644"/>
                      <a:pt x="5418" y="98822"/>
                      <a:pt x="5751" y="95095"/>
                    </a:cubicBezTo>
                    <a:cubicBezTo>
                      <a:pt x="6073" y="91380"/>
                      <a:pt x="5287" y="84237"/>
                      <a:pt x="4584" y="79772"/>
                    </a:cubicBezTo>
                    <a:cubicBezTo>
                      <a:pt x="3894" y="75307"/>
                      <a:pt x="2156" y="50745"/>
                      <a:pt x="1370" y="46696"/>
                    </a:cubicBezTo>
                    <a:cubicBezTo>
                      <a:pt x="584" y="42648"/>
                      <a:pt x="2096" y="0"/>
                      <a:pt x="2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4405663" y="1483525"/>
            <a:ext cx="3766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4405663" y="2644950"/>
            <a:ext cx="37668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>
            <a:spLocks noGrp="1"/>
          </p:cNvSpPr>
          <p:nvPr>
            <p:ph type="pic" idx="2"/>
          </p:nvPr>
        </p:nvSpPr>
        <p:spPr>
          <a:xfrm flipH="1">
            <a:off x="792576" y="1141400"/>
            <a:ext cx="2860800" cy="2860800"/>
          </a:xfrm>
          <a:prstGeom prst="roundRect">
            <a:avLst>
              <a:gd name="adj" fmla="val 50000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 rot="5400000" flipH="1">
            <a:off x="230835" y="-565339"/>
            <a:ext cx="1146223" cy="1317960"/>
          </a:xfrm>
          <a:custGeom>
            <a:avLst/>
            <a:gdLst/>
            <a:ahLst/>
            <a:cxnLst/>
            <a:rect l="l" t="t" r="r" b="b"/>
            <a:pathLst>
              <a:path w="19836" h="22808" extrusionOk="0">
                <a:moveTo>
                  <a:pt x="17631" y="1"/>
                </a:moveTo>
                <a:cubicBezTo>
                  <a:pt x="16259" y="1"/>
                  <a:pt x="14689" y="332"/>
                  <a:pt x="14323" y="1768"/>
                </a:cubicBezTo>
                <a:cubicBezTo>
                  <a:pt x="14323" y="1768"/>
                  <a:pt x="13822" y="1612"/>
                  <a:pt x="13223" y="1612"/>
                </a:cubicBezTo>
                <a:cubicBezTo>
                  <a:pt x="12319" y="1612"/>
                  <a:pt x="11194" y="1970"/>
                  <a:pt x="11252" y="3769"/>
                </a:cubicBezTo>
                <a:cubicBezTo>
                  <a:pt x="11252" y="3769"/>
                  <a:pt x="10618" y="3533"/>
                  <a:pt x="10030" y="3533"/>
                </a:cubicBezTo>
                <a:cubicBezTo>
                  <a:pt x="9504" y="3533"/>
                  <a:pt x="9015" y="3721"/>
                  <a:pt x="9049" y="4435"/>
                </a:cubicBezTo>
                <a:cubicBezTo>
                  <a:pt x="9049" y="4435"/>
                  <a:pt x="5096" y="4769"/>
                  <a:pt x="4429" y="7114"/>
                </a:cubicBezTo>
                <a:cubicBezTo>
                  <a:pt x="4429" y="7114"/>
                  <a:pt x="4107" y="6516"/>
                  <a:pt x="3345" y="6516"/>
                </a:cubicBezTo>
                <a:cubicBezTo>
                  <a:pt x="2964" y="6516"/>
                  <a:pt x="2473" y="6666"/>
                  <a:pt x="1858" y="7114"/>
                </a:cubicBezTo>
                <a:cubicBezTo>
                  <a:pt x="0" y="8448"/>
                  <a:pt x="95" y="11436"/>
                  <a:pt x="2596" y="12543"/>
                </a:cubicBezTo>
                <a:cubicBezTo>
                  <a:pt x="2596" y="12543"/>
                  <a:pt x="2810" y="14794"/>
                  <a:pt x="5096" y="14806"/>
                </a:cubicBezTo>
                <a:cubicBezTo>
                  <a:pt x="5096" y="14806"/>
                  <a:pt x="5037" y="17139"/>
                  <a:pt x="7323" y="17485"/>
                </a:cubicBezTo>
                <a:cubicBezTo>
                  <a:pt x="7323" y="17485"/>
                  <a:pt x="7811" y="18699"/>
                  <a:pt x="9049" y="19020"/>
                </a:cubicBezTo>
                <a:cubicBezTo>
                  <a:pt x="9165" y="19049"/>
                  <a:pt x="9280" y="19063"/>
                  <a:pt x="9393" y="19063"/>
                </a:cubicBezTo>
                <a:cubicBezTo>
                  <a:pt x="10489" y="19063"/>
                  <a:pt x="11418" y="17830"/>
                  <a:pt x="11418" y="17830"/>
                </a:cubicBezTo>
                <a:cubicBezTo>
                  <a:pt x="11418" y="17830"/>
                  <a:pt x="12156" y="19568"/>
                  <a:pt x="13204" y="20009"/>
                </a:cubicBezTo>
                <a:cubicBezTo>
                  <a:pt x="13204" y="20009"/>
                  <a:pt x="13157" y="22176"/>
                  <a:pt x="15490" y="22688"/>
                </a:cubicBezTo>
                <a:cubicBezTo>
                  <a:pt x="15885" y="22772"/>
                  <a:pt x="16271" y="22807"/>
                  <a:pt x="16640" y="22807"/>
                </a:cubicBezTo>
                <a:cubicBezTo>
                  <a:pt x="18448" y="22807"/>
                  <a:pt x="19836" y="21961"/>
                  <a:pt x="19836" y="21961"/>
                </a:cubicBezTo>
                <a:lnTo>
                  <a:pt x="19836" y="244"/>
                </a:lnTo>
                <a:cubicBezTo>
                  <a:pt x="19836" y="244"/>
                  <a:pt x="18806" y="1"/>
                  <a:pt x="176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51210" y="-107450"/>
            <a:ext cx="10268781" cy="6285040"/>
            <a:chOff x="51210" y="-107450"/>
            <a:chExt cx="10268781" cy="6285040"/>
          </a:xfrm>
        </p:grpSpPr>
        <p:sp>
          <p:nvSpPr>
            <p:cNvPr id="210" name="Google Shape;210;p15"/>
            <p:cNvSpPr/>
            <p:nvPr/>
          </p:nvSpPr>
          <p:spPr>
            <a:xfrm>
              <a:off x="7917766" y="-107450"/>
              <a:ext cx="2032086" cy="4477756"/>
            </a:xfrm>
            <a:custGeom>
              <a:avLst/>
              <a:gdLst/>
              <a:ahLst/>
              <a:cxnLst/>
              <a:rect l="l" t="t" r="r" b="b"/>
              <a:pathLst>
                <a:path w="11598" h="108335" extrusionOk="0">
                  <a:moveTo>
                    <a:pt x="4561" y="0"/>
                  </a:moveTo>
                  <a:cubicBezTo>
                    <a:pt x="4561" y="0"/>
                    <a:pt x="4537" y="19824"/>
                    <a:pt x="4597" y="34231"/>
                  </a:cubicBezTo>
                  <a:cubicBezTo>
                    <a:pt x="3370" y="22586"/>
                    <a:pt x="549" y="131"/>
                    <a:pt x="549" y="131"/>
                  </a:cubicBezTo>
                  <a:lnTo>
                    <a:pt x="1" y="131"/>
                  </a:lnTo>
                  <a:cubicBezTo>
                    <a:pt x="1" y="131"/>
                    <a:pt x="4204" y="37267"/>
                    <a:pt x="4680" y="45339"/>
                  </a:cubicBezTo>
                  <a:cubicBezTo>
                    <a:pt x="4704" y="46518"/>
                    <a:pt x="4716" y="47447"/>
                    <a:pt x="4740" y="48054"/>
                  </a:cubicBezTo>
                  <a:cubicBezTo>
                    <a:pt x="4883" y="54769"/>
                    <a:pt x="5978" y="75581"/>
                    <a:pt x="6002" y="79712"/>
                  </a:cubicBezTo>
                  <a:cubicBezTo>
                    <a:pt x="6014" y="84237"/>
                    <a:pt x="6252" y="91404"/>
                    <a:pt x="6776" y="95024"/>
                  </a:cubicBezTo>
                  <a:cubicBezTo>
                    <a:pt x="7299" y="98643"/>
                    <a:pt x="8204" y="108335"/>
                    <a:pt x="8204" y="108335"/>
                  </a:cubicBezTo>
                  <a:lnTo>
                    <a:pt x="11598" y="108335"/>
                  </a:lnTo>
                  <a:cubicBezTo>
                    <a:pt x="11324" y="107704"/>
                    <a:pt x="8478" y="96941"/>
                    <a:pt x="7740" y="89761"/>
                  </a:cubicBezTo>
                  <a:cubicBezTo>
                    <a:pt x="7157" y="84118"/>
                    <a:pt x="6323" y="61210"/>
                    <a:pt x="5561" y="46958"/>
                  </a:cubicBezTo>
                  <a:cubicBezTo>
                    <a:pt x="5466" y="38969"/>
                    <a:pt x="5287" y="18967"/>
                    <a:pt x="5478" y="13526"/>
                  </a:cubicBezTo>
                  <a:cubicBezTo>
                    <a:pt x="5740" y="6680"/>
                    <a:pt x="5561" y="0"/>
                    <a:pt x="5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p15"/>
            <p:cNvGrpSpPr/>
            <p:nvPr/>
          </p:nvGrpSpPr>
          <p:grpSpPr>
            <a:xfrm>
              <a:off x="51210" y="-44450"/>
              <a:ext cx="1235954" cy="5419720"/>
              <a:chOff x="6709482" y="100950"/>
              <a:chExt cx="773535" cy="4520577"/>
            </a:xfrm>
          </p:grpSpPr>
          <p:sp>
            <p:nvSpPr>
              <p:cNvPr id="212" name="Google Shape;212;p15"/>
              <p:cNvSpPr/>
              <p:nvPr/>
            </p:nvSpPr>
            <p:spPr>
              <a:xfrm>
                <a:off x="6735925" y="100950"/>
                <a:ext cx="747092" cy="4520577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9371" extrusionOk="0">
                    <a:moveTo>
                      <a:pt x="2227" y="0"/>
                    </a:moveTo>
                    <a:cubicBezTo>
                      <a:pt x="2227" y="0"/>
                      <a:pt x="1191" y="43375"/>
                      <a:pt x="1191" y="46827"/>
                    </a:cubicBezTo>
                    <a:cubicBezTo>
                      <a:pt x="1191" y="50280"/>
                      <a:pt x="1275" y="79308"/>
                      <a:pt x="1191" y="82582"/>
                    </a:cubicBezTo>
                    <a:cubicBezTo>
                      <a:pt x="1120" y="85856"/>
                      <a:pt x="560" y="97607"/>
                      <a:pt x="632" y="98500"/>
                    </a:cubicBezTo>
                    <a:cubicBezTo>
                      <a:pt x="715" y="99393"/>
                      <a:pt x="1" y="109371"/>
                      <a:pt x="1" y="109371"/>
                    </a:cubicBezTo>
                    <a:lnTo>
                      <a:pt x="8037" y="106692"/>
                    </a:lnTo>
                    <a:cubicBezTo>
                      <a:pt x="7954" y="105799"/>
                      <a:pt x="7323" y="102227"/>
                      <a:pt x="7002" y="99548"/>
                    </a:cubicBezTo>
                    <a:cubicBezTo>
                      <a:pt x="6680" y="96869"/>
                      <a:pt x="6525" y="93738"/>
                      <a:pt x="6287" y="91059"/>
                    </a:cubicBezTo>
                    <a:cubicBezTo>
                      <a:pt x="6049" y="88380"/>
                      <a:pt x="5097" y="45375"/>
                      <a:pt x="4858" y="42696"/>
                    </a:cubicBezTo>
                    <a:cubicBezTo>
                      <a:pt x="4620" y="40017"/>
                      <a:pt x="4692" y="28706"/>
                      <a:pt x="4858" y="24837"/>
                    </a:cubicBezTo>
                    <a:cubicBezTo>
                      <a:pt x="5013" y="20967"/>
                      <a:pt x="5335" y="19622"/>
                      <a:pt x="5251" y="17538"/>
                    </a:cubicBezTo>
                    <a:cubicBezTo>
                      <a:pt x="5168" y="15454"/>
                      <a:pt x="5406" y="0"/>
                      <a:pt x="5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709482" y="985447"/>
                <a:ext cx="190501" cy="289699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7009" extrusionOk="0">
                    <a:moveTo>
                      <a:pt x="996" y="0"/>
                    </a:moveTo>
                    <a:cubicBezTo>
                      <a:pt x="960" y="0"/>
                      <a:pt x="925" y="2"/>
                      <a:pt x="893" y="8"/>
                    </a:cubicBezTo>
                    <a:cubicBezTo>
                      <a:pt x="0" y="162"/>
                      <a:pt x="4013" y="1651"/>
                      <a:pt x="4608" y="7008"/>
                    </a:cubicBezTo>
                    <a:lnTo>
                      <a:pt x="4608" y="1794"/>
                    </a:lnTo>
                    <a:cubicBezTo>
                      <a:pt x="4608" y="1794"/>
                      <a:pt x="1984" y="0"/>
                      <a:pt x="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7188724" y="195925"/>
                <a:ext cx="176696" cy="310531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7513" extrusionOk="0">
                    <a:moveTo>
                      <a:pt x="3370" y="0"/>
                    </a:moveTo>
                    <a:cubicBezTo>
                      <a:pt x="2465" y="0"/>
                      <a:pt x="0" y="2369"/>
                      <a:pt x="0" y="2369"/>
                    </a:cubicBezTo>
                    <a:lnTo>
                      <a:pt x="845" y="7513"/>
                    </a:lnTo>
                    <a:cubicBezTo>
                      <a:pt x="560" y="2131"/>
                      <a:pt x="4274" y="0"/>
                      <a:pt x="3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15"/>
            <p:cNvSpPr/>
            <p:nvPr/>
          </p:nvSpPr>
          <p:spPr>
            <a:xfrm rot="812497">
              <a:off x="8600411" y="1583897"/>
              <a:ext cx="1207783" cy="4515046"/>
            </a:xfrm>
            <a:custGeom>
              <a:avLst/>
              <a:gdLst/>
              <a:ahLst/>
              <a:cxnLst/>
              <a:rect l="l" t="t" r="r" b="b"/>
              <a:pathLst>
                <a:path w="6526" h="109240" extrusionOk="0">
                  <a:moveTo>
                    <a:pt x="751" y="0"/>
                  </a:moveTo>
                  <a:cubicBezTo>
                    <a:pt x="751" y="0"/>
                    <a:pt x="1656" y="10120"/>
                    <a:pt x="1489" y="17407"/>
                  </a:cubicBezTo>
                  <a:cubicBezTo>
                    <a:pt x="1323" y="24706"/>
                    <a:pt x="751" y="35266"/>
                    <a:pt x="1227" y="41708"/>
                  </a:cubicBezTo>
                  <a:cubicBezTo>
                    <a:pt x="1704" y="48149"/>
                    <a:pt x="1430" y="53281"/>
                    <a:pt x="1203" y="57150"/>
                  </a:cubicBezTo>
                  <a:cubicBezTo>
                    <a:pt x="977" y="61020"/>
                    <a:pt x="1311" y="81260"/>
                    <a:pt x="1203" y="87058"/>
                  </a:cubicBezTo>
                  <a:cubicBezTo>
                    <a:pt x="1084" y="92869"/>
                    <a:pt x="1" y="107454"/>
                    <a:pt x="1" y="107454"/>
                  </a:cubicBezTo>
                  <a:lnTo>
                    <a:pt x="3192" y="109156"/>
                  </a:lnTo>
                  <a:lnTo>
                    <a:pt x="3192" y="109240"/>
                  </a:lnTo>
                  <a:lnTo>
                    <a:pt x="3263" y="109192"/>
                  </a:lnTo>
                  <a:lnTo>
                    <a:pt x="3335" y="109240"/>
                  </a:lnTo>
                  <a:lnTo>
                    <a:pt x="3335" y="109156"/>
                  </a:lnTo>
                  <a:lnTo>
                    <a:pt x="6526" y="107454"/>
                  </a:lnTo>
                  <a:cubicBezTo>
                    <a:pt x="6526" y="107454"/>
                    <a:pt x="5442" y="92869"/>
                    <a:pt x="5323" y="87058"/>
                  </a:cubicBezTo>
                  <a:cubicBezTo>
                    <a:pt x="5216" y="81260"/>
                    <a:pt x="5549" y="61020"/>
                    <a:pt x="5323" y="57150"/>
                  </a:cubicBezTo>
                  <a:cubicBezTo>
                    <a:pt x="5109" y="53281"/>
                    <a:pt x="4835" y="48149"/>
                    <a:pt x="5299" y="41708"/>
                  </a:cubicBezTo>
                  <a:cubicBezTo>
                    <a:pt x="5775" y="35266"/>
                    <a:pt x="5204" y="24706"/>
                    <a:pt x="5049" y="17407"/>
                  </a:cubicBezTo>
                  <a:cubicBezTo>
                    <a:pt x="4882" y="10120"/>
                    <a:pt x="5787" y="0"/>
                    <a:pt x="5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803306" y="-1114510"/>
            <a:ext cx="8873815" cy="6314301"/>
            <a:chOff x="803306" y="-1114510"/>
            <a:chExt cx="8873815" cy="6314301"/>
          </a:xfrm>
        </p:grpSpPr>
        <p:sp>
          <p:nvSpPr>
            <p:cNvPr id="217" name="Google Shape;217;p15"/>
            <p:cNvSpPr/>
            <p:nvPr/>
          </p:nvSpPr>
          <p:spPr>
            <a:xfrm rot="10800000" flipH="1">
              <a:off x="803306" y="4008209"/>
              <a:ext cx="3672810" cy="1191583"/>
            </a:xfrm>
            <a:custGeom>
              <a:avLst/>
              <a:gdLst/>
              <a:ahLst/>
              <a:cxnLst/>
              <a:rect l="l" t="t" r="r" b="b"/>
              <a:pathLst>
                <a:path w="58878" h="19102" extrusionOk="0">
                  <a:moveTo>
                    <a:pt x="28183" y="6453"/>
                  </a:moveTo>
                  <a:cubicBezTo>
                    <a:pt x="28183" y="6453"/>
                    <a:pt x="28290" y="6513"/>
                    <a:pt x="28457" y="6572"/>
                  </a:cubicBezTo>
                  <a:cubicBezTo>
                    <a:pt x="28433" y="6727"/>
                    <a:pt x="28433" y="6870"/>
                    <a:pt x="28445" y="7013"/>
                  </a:cubicBezTo>
                  <a:lnTo>
                    <a:pt x="28361" y="7013"/>
                  </a:lnTo>
                  <a:cubicBezTo>
                    <a:pt x="28314" y="6846"/>
                    <a:pt x="28254" y="6656"/>
                    <a:pt x="28183" y="6453"/>
                  </a:cubicBezTo>
                  <a:close/>
                  <a:moveTo>
                    <a:pt x="1" y="0"/>
                  </a:moveTo>
                  <a:cubicBezTo>
                    <a:pt x="191" y="1462"/>
                    <a:pt x="937" y="1791"/>
                    <a:pt x="1569" y="1791"/>
                  </a:cubicBezTo>
                  <a:cubicBezTo>
                    <a:pt x="2085" y="1791"/>
                    <a:pt x="2525" y="1572"/>
                    <a:pt x="2525" y="1572"/>
                  </a:cubicBezTo>
                  <a:cubicBezTo>
                    <a:pt x="2591" y="2610"/>
                    <a:pt x="3199" y="2770"/>
                    <a:pt x="3567" y="2770"/>
                  </a:cubicBezTo>
                  <a:cubicBezTo>
                    <a:pt x="3730" y="2770"/>
                    <a:pt x="3846" y="2739"/>
                    <a:pt x="3846" y="2739"/>
                  </a:cubicBezTo>
                  <a:lnTo>
                    <a:pt x="3846" y="2739"/>
                  </a:lnTo>
                  <a:cubicBezTo>
                    <a:pt x="3442" y="5477"/>
                    <a:pt x="6609" y="5596"/>
                    <a:pt x="6609" y="5596"/>
                  </a:cubicBezTo>
                  <a:cubicBezTo>
                    <a:pt x="6525" y="7049"/>
                    <a:pt x="7442" y="7346"/>
                    <a:pt x="7835" y="7394"/>
                  </a:cubicBezTo>
                  <a:cubicBezTo>
                    <a:pt x="7859" y="7501"/>
                    <a:pt x="7883" y="7596"/>
                    <a:pt x="7906" y="7680"/>
                  </a:cubicBezTo>
                  <a:cubicBezTo>
                    <a:pt x="7680" y="8799"/>
                    <a:pt x="9073" y="9263"/>
                    <a:pt x="9073" y="9263"/>
                  </a:cubicBezTo>
                  <a:cubicBezTo>
                    <a:pt x="8215" y="11217"/>
                    <a:pt x="10516" y="12085"/>
                    <a:pt x="11676" y="12085"/>
                  </a:cubicBezTo>
                  <a:cubicBezTo>
                    <a:pt x="11851" y="12085"/>
                    <a:pt x="12001" y="12065"/>
                    <a:pt x="12109" y="12025"/>
                  </a:cubicBezTo>
                  <a:cubicBezTo>
                    <a:pt x="12193" y="11990"/>
                    <a:pt x="12276" y="11942"/>
                    <a:pt x="12348" y="11894"/>
                  </a:cubicBezTo>
                  <a:cubicBezTo>
                    <a:pt x="13169" y="12561"/>
                    <a:pt x="14360" y="12609"/>
                    <a:pt x="14360" y="12609"/>
                  </a:cubicBezTo>
                  <a:cubicBezTo>
                    <a:pt x="14266" y="14419"/>
                    <a:pt x="15715" y="14431"/>
                    <a:pt x="15752" y="14431"/>
                  </a:cubicBezTo>
                  <a:cubicBezTo>
                    <a:pt x="15752" y="14431"/>
                    <a:pt x="15753" y="14431"/>
                    <a:pt x="15753" y="14431"/>
                  </a:cubicBezTo>
                  <a:lnTo>
                    <a:pt x="15753" y="14431"/>
                  </a:lnTo>
                  <a:cubicBezTo>
                    <a:pt x="15205" y="15728"/>
                    <a:pt x="16836" y="16288"/>
                    <a:pt x="16836" y="16288"/>
                  </a:cubicBezTo>
                  <a:cubicBezTo>
                    <a:pt x="15982" y="18233"/>
                    <a:pt x="18259" y="19102"/>
                    <a:pt x="19423" y="19102"/>
                  </a:cubicBezTo>
                  <a:cubicBezTo>
                    <a:pt x="19606" y="19102"/>
                    <a:pt x="19761" y="19080"/>
                    <a:pt x="19872" y="19038"/>
                  </a:cubicBezTo>
                  <a:cubicBezTo>
                    <a:pt x="20694" y="18729"/>
                    <a:pt x="20789" y="17407"/>
                    <a:pt x="20789" y="17407"/>
                  </a:cubicBezTo>
                  <a:cubicBezTo>
                    <a:pt x="21611" y="17407"/>
                    <a:pt x="23706" y="16788"/>
                    <a:pt x="24111" y="15062"/>
                  </a:cubicBezTo>
                  <a:cubicBezTo>
                    <a:pt x="24301" y="14240"/>
                    <a:pt x="24099" y="13526"/>
                    <a:pt x="23825" y="12978"/>
                  </a:cubicBezTo>
                  <a:cubicBezTo>
                    <a:pt x="24504" y="12847"/>
                    <a:pt x="25444" y="12478"/>
                    <a:pt x="26064" y="11787"/>
                  </a:cubicBezTo>
                  <a:cubicBezTo>
                    <a:pt x="26409" y="12549"/>
                    <a:pt x="27385" y="13014"/>
                    <a:pt x="28242" y="13014"/>
                  </a:cubicBezTo>
                  <a:cubicBezTo>
                    <a:pt x="29564" y="13014"/>
                    <a:pt x="29659" y="12002"/>
                    <a:pt x="29659" y="12002"/>
                  </a:cubicBezTo>
                  <a:cubicBezTo>
                    <a:pt x="29973" y="12493"/>
                    <a:pt x="30307" y="12631"/>
                    <a:pt x="30584" y="12631"/>
                  </a:cubicBezTo>
                  <a:cubicBezTo>
                    <a:pt x="30937" y="12631"/>
                    <a:pt x="31195" y="12407"/>
                    <a:pt x="31195" y="12406"/>
                  </a:cubicBezTo>
                  <a:lnTo>
                    <a:pt x="31195" y="12406"/>
                  </a:lnTo>
                  <a:cubicBezTo>
                    <a:pt x="30790" y="13121"/>
                    <a:pt x="31100" y="14240"/>
                    <a:pt x="32350" y="14526"/>
                  </a:cubicBezTo>
                  <a:cubicBezTo>
                    <a:pt x="32497" y="14559"/>
                    <a:pt x="32633" y="14574"/>
                    <a:pt x="32759" y="14574"/>
                  </a:cubicBezTo>
                  <a:cubicBezTo>
                    <a:pt x="33700" y="14574"/>
                    <a:pt x="34053" y="13740"/>
                    <a:pt x="34053" y="13740"/>
                  </a:cubicBezTo>
                  <a:cubicBezTo>
                    <a:pt x="34255" y="13831"/>
                    <a:pt x="34455" y="13869"/>
                    <a:pt x="34648" y="13869"/>
                  </a:cubicBezTo>
                  <a:cubicBezTo>
                    <a:pt x="35512" y="13869"/>
                    <a:pt x="36220" y="13121"/>
                    <a:pt x="36220" y="13121"/>
                  </a:cubicBezTo>
                  <a:cubicBezTo>
                    <a:pt x="36351" y="13628"/>
                    <a:pt x="36750" y="13778"/>
                    <a:pt x="37176" y="13778"/>
                  </a:cubicBezTo>
                  <a:cubicBezTo>
                    <a:pt x="37789" y="13778"/>
                    <a:pt x="38458" y="13466"/>
                    <a:pt x="38458" y="13466"/>
                  </a:cubicBezTo>
                  <a:lnTo>
                    <a:pt x="38458" y="13466"/>
                  </a:lnTo>
                  <a:cubicBezTo>
                    <a:pt x="37764" y="15195"/>
                    <a:pt x="38646" y="15816"/>
                    <a:pt x="39701" y="15816"/>
                  </a:cubicBezTo>
                  <a:cubicBezTo>
                    <a:pt x="39860" y="15816"/>
                    <a:pt x="40023" y="15802"/>
                    <a:pt x="40184" y="15776"/>
                  </a:cubicBezTo>
                  <a:cubicBezTo>
                    <a:pt x="41423" y="15585"/>
                    <a:pt x="41399" y="14347"/>
                    <a:pt x="41399" y="14347"/>
                  </a:cubicBezTo>
                  <a:cubicBezTo>
                    <a:pt x="42661" y="14050"/>
                    <a:pt x="42363" y="13228"/>
                    <a:pt x="42363" y="13228"/>
                  </a:cubicBezTo>
                  <a:lnTo>
                    <a:pt x="42363" y="13228"/>
                  </a:lnTo>
                  <a:cubicBezTo>
                    <a:pt x="42541" y="13245"/>
                    <a:pt x="42714" y="13253"/>
                    <a:pt x="42883" y="13253"/>
                  </a:cubicBezTo>
                  <a:cubicBezTo>
                    <a:pt x="44583" y="13253"/>
                    <a:pt x="45785" y="12429"/>
                    <a:pt x="46435" y="11811"/>
                  </a:cubicBezTo>
                  <a:cubicBezTo>
                    <a:pt x="46530" y="11906"/>
                    <a:pt x="46638" y="11978"/>
                    <a:pt x="46768" y="12025"/>
                  </a:cubicBezTo>
                  <a:cubicBezTo>
                    <a:pt x="46880" y="12067"/>
                    <a:pt x="47035" y="12089"/>
                    <a:pt x="47217" y="12089"/>
                  </a:cubicBezTo>
                  <a:cubicBezTo>
                    <a:pt x="48381" y="12089"/>
                    <a:pt x="50659" y="11219"/>
                    <a:pt x="49805" y="9263"/>
                  </a:cubicBezTo>
                  <a:cubicBezTo>
                    <a:pt x="49805" y="9263"/>
                    <a:pt x="51436" y="8716"/>
                    <a:pt x="50888" y="7418"/>
                  </a:cubicBezTo>
                  <a:lnTo>
                    <a:pt x="50888" y="7418"/>
                  </a:lnTo>
                  <a:cubicBezTo>
                    <a:pt x="50888" y="7418"/>
                    <a:pt x="50888" y="7418"/>
                    <a:pt x="50889" y="7418"/>
                  </a:cubicBezTo>
                  <a:cubicBezTo>
                    <a:pt x="50926" y="7418"/>
                    <a:pt x="52375" y="7406"/>
                    <a:pt x="52281" y="5596"/>
                  </a:cubicBezTo>
                  <a:cubicBezTo>
                    <a:pt x="52281" y="5596"/>
                    <a:pt x="55436" y="5477"/>
                    <a:pt x="55031" y="2739"/>
                  </a:cubicBezTo>
                  <a:lnTo>
                    <a:pt x="55031" y="2739"/>
                  </a:lnTo>
                  <a:cubicBezTo>
                    <a:pt x="55031" y="2739"/>
                    <a:pt x="55148" y="2770"/>
                    <a:pt x="55311" y="2770"/>
                  </a:cubicBezTo>
                  <a:cubicBezTo>
                    <a:pt x="55680" y="2770"/>
                    <a:pt x="56291" y="2610"/>
                    <a:pt x="56365" y="1572"/>
                  </a:cubicBezTo>
                  <a:cubicBezTo>
                    <a:pt x="56365" y="1572"/>
                    <a:pt x="56805" y="1791"/>
                    <a:pt x="57320" y="1791"/>
                  </a:cubicBezTo>
                  <a:cubicBezTo>
                    <a:pt x="57951" y="1791"/>
                    <a:pt x="58694" y="1462"/>
                    <a:pt x="58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 rot="-9873507">
              <a:off x="5931163" y="-668471"/>
              <a:ext cx="3582641" cy="1712383"/>
            </a:xfrm>
            <a:custGeom>
              <a:avLst/>
              <a:gdLst/>
              <a:ahLst/>
              <a:cxnLst/>
              <a:rect l="l" t="t" r="r" b="b"/>
              <a:pathLst>
                <a:path w="53650" h="23582" extrusionOk="0">
                  <a:moveTo>
                    <a:pt x="17395" y="15767"/>
                  </a:moveTo>
                  <a:cubicBezTo>
                    <a:pt x="17395" y="15767"/>
                    <a:pt x="17455" y="15803"/>
                    <a:pt x="17562" y="15839"/>
                  </a:cubicBezTo>
                  <a:cubicBezTo>
                    <a:pt x="17550" y="15934"/>
                    <a:pt x="17550" y="16029"/>
                    <a:pt x="17562" y="16113"/>
                  </a:cubicBezTo>
                  <a:lnTo>
                    <a:pt x="17502" y="16113"/>
                  </a:lnTo>
                  <a:cubicBezTo>
                    <a:pt x="17478" y="16006"/>
                    <a:pt x="17443" y="15898"/>
                    <a:pt x="17395" y="15767"/>
                  </a:cubicBezTo>
                  <a:close/>
                  <a:moveTo>
                    <a:pt x="41652" y="0"/>
                  </a:moveTo>
                  <a:cubicBezTo>
                    <a:pt x="41540" y="0"/>
                    <a:pt x="41444" y="14"/>
                    <a:pt x="41374" y="39"/>
                  </a:cubicBezTo>
                  <a:cubicBezTo>
                    <a:pt x="40862" y="230"/>
                    <a:pt x="40815" y="1051"/>
                    <a:pt x="40815" y="1051"/>
                  </a:cubicBezTo>
                  <a:cubicBezTo>
                    <a:pt x="40303" y="1051"/>
                    <a:pt x="39005" y="1420"/>
                    <a:pt x="38755" y="2492"/>
                  </a:cubicBezTo>
                  <a:cubicBezTo>
                    <a:pt x="38636" y="2992"/>
                    <a:pt x="38767" y="3445"/>
                    <a:pt x="38933" y="3778"/>
                  </a:cubicBezTo>
                  <a:cubicBezTo>
                    <a:pt x="38517" y="3861"/>
                    <a:pt x="37933" y="4087"/>
                    <a:pt x="37552" y="4516"/>
                  </a:cubicBezTo>
                  <a:cubicBezTo>
                    <a:pt x="37338" y="4040"/>
                    <a:pt x="36743" y="3754"/>
                    <a:pt x="36207" y="3754"/>
                  </a:cubicBezTo>
                  <a:cubicBezTo>
                    <a:pt x="35397" y="3754"/>
                    <a:pt x="35326" y="4385"/>
                    <a:pt x="35326" y="4385"/>
                  </a:cubicBezTo>
                  <a:cubicBezTo>
                    <a:pt x="35138" y="4082"/>
                    <a:pt x="34933" y="3997"/>
                    <a:pt x="34763" y="3997"/>
                  </a:cubicBezTo>
                  <a:cubicBezTo>
                    <a:pt x="34546" y="3997"/>
                    <a:pt x="34385" y="4135"/>
                    <a:pt x="34385" y="4135"/>
                  </a:cubicBezTo>
                  <a:cubicBezTo>
                    <a:pt x="34635" y="3695"/>
                    <a:pt x="34445" y="3004"/>
                    <a:pt x="33671" y="2825"/>
                  </a:cubicBezTo>
                  <a:cubicBezTo>
                    <a:pt x="33580" y="2804"/>
                    <a:pt x="33495" y="2795"/>
                    <a:pt x="33417" y="2795"/>
                  </a:cubicBezTo>
                  <a:cubicBezTo>
                    <a:pt x="32836" y="2795"/>
                    <a:pt x="32623" y="3314"/>
                    <a:pt x="32623" y="3314"/>
                  </a:cubicBezTo>
                  <a:cubicBezTo>
                    <a:pt x="32499" y="3257"/>
                    <a:pt x="32375" y="3234"/>
                    <a:pt x="32256" y="3234"/>
                  </a:cubicBezTo>
                  <a:cubicBezTo>
                    <a:pt x="31723" y="3234"/>
                    <a:pt x="31278" y="3695"/>
                    <a:pt x="31278" y="3695"/>
                  </a:cubicBezTo>
                  <a:cubicBezTo>
                    <a:pt x="31200" y="3382"/>
                    <a:pt x="30953" y="3290"/>
                    <a:pt x="30690" y="3290"/>
                  </a:cubicBezTo>
                  <a:cubicBezTo>
                    <a:pt x="30311" y="3290"/>
                    <a:pt x="29897" y="3480"/>
                    <a:pt x="29897" y="3480"/>
                  </a:cubicBezTo>
                  <a:cubicBezTo>
                    <a:pt x="30333" y="2409"/>
                    <a:pt x="29780" y="2028"/>
                    <a:pt x="29118" y="2028"/>
                  </a:cubicBezTo>
                  <a:cubicBezTo>
                    <a:pt x="29022" y="2028"/>
                    <a:pt x="28923" y="2036"/>
                    <a:pt x="28825" y="2051"/>
                  </a:cubicBezTo>
                  <a:cubicBezTo>
                    <a:pt x="28063" y="2171"/>
                    <a:pt x="28087" y="2933"/>
                    <a:pt x="28087" y="2933"/>
                  </a:cubicBezTo>
                  <a:cubicBezTo>
                    <a:pt x="27301" y="3123"/>
                    <a:pt x="27492" y="3635"/>
                    <a:pt x="27492" y="3635"/>
                  </a:cubicBezTo>
                  <a:cubicBezTo>
                    <a:pt x="27372" y="3622"/>
                    <a:pt x="27256" y="3616"/>
                    <a:pt x="27144" y="3616"/>
                  </a:cubicBezTo>
                  <a:cubicBezTo>
                    <a:pt x="26104" y="3616"/>
                    <a:pt x="25377" y="4128"/>
                    <a:pt x="24979" y="4504"/>
                  </a:cubicBezTo>
                  <a:cubicBezTo>
                    <a:pt x="24920" y="4445"/>
                    <a:pt x="24848" y="4397"/>
                    <a:pt x="24765" y="4373"/>
                  </a:cubicBezTo>
                  <a:cubicBezTo>
                    <a:pt x="24696" y="4347"/>
                    <a:pt x="24600" y="4334"/>
                    <a:pt x="24487" y="4334"/>
                  </a:cubicBezTo>
                  <a:cubicBezTo>
                    <a:pt x="23766" y="4334"/>
                    <a:pt x="22360" y="4871"/>
                    <a:pt x="22896" y="6076"/>
                  </a:cubicBezTo>
                  <a:cubicBezTo>
                    <a:pt x="22896" y="6076"/>
                    <a:pt x="21884" y="6409"/>
                    <a:pt x="22229" y="7219"/>
                  </a:cubicBezTo>
                  <a:cubicBezTo>
                    <a:pt x="22229" y="7219"/>
                    <a:pt x="22229" y="7219"/>
                    <a:pt x="22228" y="7219"/>
                  </a:cubicBezTo>
                  <a:cubicBezTo>
                    <a:pt x="22191" y="7219"/>
                    <a:pt x="21302" y="7230"/>
                    <a:pt x="21360" y="8338"/>
                  </a:cubicBezTo>
                  <a:cubicBezTo>
                    <a:pt x="21360" y="8338"/>
                    <a:pt x="21003" y="8350"/>
                    <a:pt x="20610" y="8505"/>
                  </a:cubicBezTo>
                  <a:cubicBezTo>
                    <a:pt x="20356" y="8423"/>
                    <a:pt x="20067" y="8369"/>
                    <a:pt x="19749" y="8369"/>
                  </a:cubicBezTo>
                  <a:cubicBezTo>
                    <a:pt x="19650" y="8369"/>
                    <a:pt x="19548" y="8374"/>
                    <a:pt x="19443" y="8386"/>
                  </a:cubicBezTo>
                  <a:cubicBezTo>
                    <a:pt x="19443" y="8386"/>
                    <a:pt x="19610" y="7921"/>
                    <a:pt x="18907" y="7755"/>
                  </a:cubicBezTo>
                  <a:cubicBezTo>
                    <a:pt x="18907" y="7755"/>
                    <a:pt x="18919" y="7064"/>
                    <a:pt x="18217" y="6945"/>
                  </a:cubicBezTo>
                  <a:cubicBezTo>
                    <a:pt x="18131" y="6932"/>
                    <a:pt x="18044" y="6925"/>
                    <a:pt x="17959" y="6925"/>
                  </a:cubicBezTo>
                  <a:cubicBezTo>
                    <a:pt x="17363" y="6925"/>
                    <a:pt x="16856" y="7273"/>
                    <a:pt x="17252" y="8243"/>
                  </a:cubicBezTo>
                  <a:cubicBezTo>
                    <a:pt x="17252" y="8243"/>
                    <a:pt x="16878" y="8070"/>
                    <a:pt x="16534" y="8070"/>
                  </a:cubicBezTo>
                  <a:cubicBezTo>
                    <a:pt x="16292" y="8070"/>
                    <a:pt x="16064" y="8155"/>
                    <a:pt x="15990" y="8445"/>
                  </a:cubicBezTo>
                  <a:cubicBezTo>
                    <a:pt x="15990" y="8445"/>
                    <a:pt x="15594" y="8026"/>
                    <a:pt x="15113" y="8026"/>
                  </a:cubicBezTo>
                  <a:cubicBezTo>
                    <a:pt x="15003" y="8026"/>
                    <a:pt x="14890" y="8047"/>
                    <a:pt x="14776" y="8100"/>
                  </a:cubicBezTo>
                  <a:cubicBezTo>
                    <a:pt x="14776" y="8100"/>
                    <a:pt x="14573" y="7630"/>
                    <a:pt x="14047" y="7630"/>
                  </a:cubicBezTo>
                  <a:cubicBezTo>
                    <a:pt x="13974" y="7630"/>
                    <a:pt x="13896" y="7639"/>
                    <a:pt x="13811" y="7659"/>
                  </a:cubicBezTo>
                  <a:cubicBezTo>
                    <a:pt x="13109" y="7814"/>
                    <a:pt x="12942" y="8445"/>
                    <a:pt x="13168" y="8850"/>
                  </a:cubicBezTo>
                  <a:cubicBezTo>
                    <a:pt x="13168" y="8850"/>
                    <a:pt x="13022" y="8722"/>
                    <a:pt x="12821" y="8722"/>
                  </a:cubicBezTo>
                  <a:cubicBezTo>
                    <a:pt x="12665" y="8722"/>
                    <a:pt x="12477" y="8800"/>
                    <a:pt x="12299" y="9076"/>
                  </a:cubicBezTo>
                  <a:cubicBezTo>
                    <a:pt x="12299" y="9076"/>
                    <a:pt x="12252" y="8505"/>
                    <a:pt x="11501" y="8505"/>
                  </a:cubicBezTo>
                  <a:cubicBezTo>
                    <a:pt x="10763" y="8505"/>
                    <a:pt x="9835" y="9136"/>
                    <a:pt x="10358" y="10052"/>
                  </a:cubicBezTo>
                  <a:cubicBezTo>
                    <a:pt x="10358" y="10052"/>
                    <a:pt x="10170" y="9977"/>
                    <a:pt x="9961" y="9977"/>
                  </a:cubicBezTo>
                  <a:cubicBezTo>
                    <a:pt x="9756" y="9977"/>
                    <a:pt x="9530" y="10049"/>
                    <a:pt x="9442" y="10338"/>
                  </a:cubicBezTo>
                  <a:cubicBezTo>
                    <a:pt x="9442" y="10338"/>
                    <a:pt x="9477" y="9588"/>
                    <a:pt x="8632" y="9076"/>
                  </a:cubicBezTo>
                  <a:cubicBezTo>
                    <a:pt x="8632" y="9076"/>
                    <a:pt x="9418" y="8326"/>
                    <a:pt x="9192" y="7350"/>
                  </a:cubicBezTo>
                  <a:cubicBezTo>
                    <a:pt x="8954" y="6385"/>
                    <a:pt x="7775" y="6040"/>
                    <a:pt x="7322" y="6040"/>
                  </a:cubicBezTo>
                  <a:cubicBezTo>
                    <a:pt x="7322" y="6040"/>
                    <a:pt x="7263" y="5290"/>
                    <a:pt x="6799" y="5123"/>
                  </a:cubicBezTo>
                  <a:cubicBezTo>
                    <a:pt x="6734" y="5099"/>
                    <a:pt x="6644" y="5086"/>
                    <a:pt x="6538" y="5086"/>
                  </a:cubicBezTo>
                  <a:cubicBezTo>
                    <a:pt x="5881" y="5086"/>
                    <a:pt x="4614" y="5574"/>
                    <a:pt x="5096" y="6671"/>
                  </a:cubicBezTo>
                  <a:cubicBezTo>
                    <a:pt x="5096" y="6671"/>
                    <a:pt x="4179" y="6981"/>
                    <a:pt x="4489" y="7707"/>
                  </a:cubicBezTo>
                  <a:cubicBezTo>
                    <a:pt x="4489" y="7707"/>
                    <a:pt x="4488" y="7707"/>
                    <a:pt x="4487" y="7707"/>
                  </a:cubicBezTo>
                  <a:cubicBezTo>
                    <a:pt x="4451" y="7707"/>
                    <a:pt x="3645" y="7718"/>
                    <a:pt x="3703" y="8731"/>
                  </a:cubicBezTo>
                  <a:cubicBezTo>
                    <a:pt x="3703" y="8731"/>
                    <a:pt x="1929" y="8790"/>
                    <a:pt x="2155" y="10338"/>
                  </a:cubicBezTo>
                  <a:cubicBezTo>
                    <a:pt x="2155" y="10338"/>
                    <a:pt x="2088" y="10320"/>
                    <a:pt x="1995" y="10320"/>
                  </a:cubicBezTo>
                  <a:cubicBezTo>
                    <a:pt x="1788" y="10320"/>
                    <a:pt x="1450" y="10410"/>
                    <a:pt x="1417" y="10993"/>
                  </a:cubicBezTo>
                  <a:cubicBezTo>
                    <a:pt x="1417" y="10993"/>
                    <a:pt x="1167" y="10870"/>
                    <a:pt x="876" y="10870"/>
                  </a:cubicBezTo>
                  <a:cubicBezTo>
                    <a:pt x="534" y="10870"/>
                    <a:pt x="134" y="11040"/>
                    <a:pt x="12" y="11779"/>
                  </a:cubicBezTo>
                  <a:lnTo>
                    <a:pt x="0" y="11779"/>
                  </a:lnTo>
                  <a:cubicBezTo>
                    <a:pt x="0" y="11803"/>
                    <a:pt x="0" y="11815"/>
                    <a:pt x="0" y="11826"/>
                  </a:cubicBezTo>
                  <a:cubicBezTo>
                    <a:pt x="0" y="11850"/>
                    <a:pt x="0" y="11862"/>
                    <a:pt x="0" y="11874"/>
                  </a:cubicBezTo>
                  <a:lnTo>
                    <a:pt x="12" y="11874"/>
                  </a:lnTo>
                  <a:cubicBezTo>
                    <a:pt x="148" y="12701"/>
                    <a:pt x="588" y="12890"/>
                    <a:pt x="962" y="12890"/>
                  </a:cubicBezTo>
                  <a:cubicBezTo>
                    <a:pt x="1279" y="12890"/>
                    <a:pt x="1548" y="12755"/>
                    <a:pt x="1548" y="12755"/>
                  </a:cubicBezTo>
                  <a:cubicBezTo>
                    <a:pt x="1597" y="13391"/>
                    <a:pt x="1963" y="13491"/>
                    <a:pt x="2190" y="13491"/>
                  </a:cubicBezTo>
                  <a:cubicBezTo>
                    <a:pt x="2295" y="13491"/>
                    <a:pt x="2369" y="13470"/>
                    <a:pt x="2369" y="13470"/>
                  </a:cubicBezTo>
                  <a:lnTo>
                    <a:pt x="2369" y="13470"/>
                  </a:lnTo>
                  <a:cubicBezTo>
                    <a:pt x="2119" y="15172"/>
                    <a:pt x="4072" y="15244"/>
                    <a:pt x="4072" y="15244"/>
                  </a:cubicBezTo>
                  <a:cubicBezTo>
                    <a:pt x="4024" y="16137"/>
                    <a:pt x="4596" y="16315"/>
                    <a:pt x="4834" y="16351"/>
                  </a:cubicBezTo>
                  <a:cubicBezTo>
                    <a:pt x="4846" y="16410"/>
                    <a:pt x="4858" y="16470"/>
                    <a:pt x="4882" y="16529"/>
                  </a:cubicBezTo>
                  <a:cubicBezTo>
                    <a:pt x="4727" y="17220"/>
                    <a:pt x="5596" y="17506"/>
                    <a:pt x="5596" y="17506"/>
                  </a:cubicBezTo>
                  <a:cubicBezTo>
                    <a:pt x="5071" y="18710"/>
                    <a:pt x="6478" y="19247"/>
                    <a:pt x="7199" y="19247"/>
                  </a:cubicBezTo>
                  <a:cubicBezTo>
                    <a:pt x="7312" y="19247"/>
                    <a:pt x="7408" y="19234"/>
                    <a:pt x="7477" y="19208"/>
                  </a:cubicBezTo>
                  <a:cubicBezTo>
                    <a:pt x="7525" y="19185"/>
                    <a:pt x="7572" y="19161"/>
                    <a:pt x="7620" y="19137"/>
                  </a:cubicBezTo>
                  <a:cubicBezTo>
                    <a:pt x="8120" y="19542"/>
                    <a:pt x="8858" y="19566"/>
                    <a:pt x="8858" y="19566"/>
                  </a:cubicBezTo>
                  <a:cubicBezTo>
                    <a:pt x="8800" y="20685"/>
                    <a:pt x="9679" y="20697"/>
                    <a:pt x="9714" y="20697"/>
                  </a:cubicBezTo>
                  <a:cubicBezTo>
                    <a:pt x="9715" y="20697"/>
                    <a:pt x="9716" y="20697"/>
                    <a:pt x="9716" y="20697"/>
                  </a:cubicBezTo>
                  <a:lnTo>
                    <a:pt x="9716" y="20697"/>
                  </a:lnTo>
                  <a:cubicBezTo>
                    <a:pt x="9382" y="21494"/>
                    <a:pt x="10382" y="21840"/>
                    <a:pt x="10382" y="21840"/>
                  </a:cubicBezTo>
                  <a:cubicBezTo>
                    <a:pt x="9857" y="23044"/>
                    <a:pt x="11264" y="23581"/>
                    <a:pt x="11985" y="23581"/>
                  </a:cubicBezTo>
                  <a:cubicBezTo>
                    <a:pt x="12098" y="23581"/>
                    <a:pt x="12194" y="23568"/>
                    <a:pt x="12263" y="23542"/>
                  </a:cubicBezTo>
                  <a:cubicBezTo>
                    <a:pt x="12775" y="23352"/>
                    <a:pt x="12835" y="22530"/>
                    <a:pt x="12835" y="22530"/>
                  </a:cubicBezTo>
                  <a:cubicBezTo>
                    <a:pt x="13335" y="22530"/>
                    <a:pt x="14633" y="22149"/>
                    <a:pt x="14883" y="21078"/>
                  </a:cubicBezTo>
                  <a:cubicBezTo>
                    <a:pt x="15002" y="20578"/>
                    <a:pt x="14871" y="20137"/>
                    <a:pt x="14704" y="19804"/>
                  </a:cubicBezTo>
                  <a:cubicBezTo>
                    <a:pt x="15121" y="19720"/>
                    <a:pt x="15704" y="19494"/>
                    <a:pt x="16085" y="19065"/>
                  </a:cubicBezTo>
                  <a:cubicBezTo>
                    <a:pt x="16300" y="19530"/>
                    <a:pt x="16895" y="19827"/>
                    <a:pt x="17431" y="19827"/>
                  </a:cubicBezTo>
                  <a:cubicBezTo>
                    <a:pt x="18240" y="19827"/>
                    <a:pt x="18312" y="19196"/>
                    <a:pt x="18312" y="19196"/>
                  </a:cubicBezTo>
                  <a:cubicBezTo>
                    <a:pt x="18505" y="19500"/>
                    <a:pt x="18710" y="19585"/>
                    <a:pt x="18880" y="19585"/>
                  </a:cubicBezTo>
                  <a:cubicBezTo>
                    <a:pt x="19095" y="19585"/>
                    <a:pt x="19252" y="19447"/>
                    <a:pt x="19252" y="19446"/>
                  </a:cubicBezTo>
                  <a:lnTo>
                    <a:pt x="19252" y="19446"/>
                  </a:lnTo>
                  <a:cubicBezTo>
                    <a:pt x="19002" y="19887"/>
                    <a:pt x="19193" y="20578"/>
                    <a:pt x="19967" y="20756"/>
                  </a:cubicBezTo>
                  <a:cubicBezTo>
                    <a:pt x="20058" y="20777"/>
                    <a:pt x="20143" y="20787"/>
                    <a:pt x="20220" y="20787"/>
                  </a:cubicBezTo>
                  <a:cubicBezTo>
                    <a:pt x="20802" y="20787"/>
                    <a:pt x="21015" y="20268"/>
                    <a:pt x="21015" y="20268"/>
                  </a:cubicBezTo>
                  <a:cubicBezTo>
                    <a:pt x="21139" y="20325"/>
                    <a:pt x="21263" y="20348"/>
                    <a:pt x="21382" y="20348"/>
                  </a:cubicBezTo>
                  <a:cubicBezTo>
                    <a:pt x="21915" y="20348"/>
                    <a:pt x="22360" y="19887"/>
                    <a:pt x="22360" y="19887"/>
                  </a:cubicBezTo>
                  <a:cubicBezTo>
                    <a:pt x="22438" y="20200"/>
                    <a:pt x="22685" y="20292"/>
                    <a:pt x="22948" y="20292"/>
                  </a:cubicBezTo>
                  <a:cubicBezTo>
                    <a:pt x="23327" y="20292"/>
                    <a:pt x="23741" y="20101"/>
                    <a:pt x="23741" y="20101"/>
                  </a:cubicBezTo>
                  <a:lnTo>
                    <a:pt x="23741" y="20101"/>
                  </a:lnTo>
                  <a:cubicBezTo>
                    <a:pt x="23304" y="21172"/>
                    <a:pt x="23857" y="21553"/>
                    <a:pt x="24512" y="21553"/>
                  </a:cubicBezTo>
                  <a:cubicBezTo>
                    <a:pt x="24607" y="21553"/>
                    <a:pt x="24704" y="21545"/>
                    <a:pt x="24801" y="21530"/>
                  </a:cubicBezTo>
                  <a:cubicBezTo>
                    <a:pt x="25575" y="21411"/>
                    <a:pt x="25551" y="20637"/>
                    <a:pt x="25551" y="20637"/>
                  </a:cubicBezTo>
                  <a:cubicBezTo>
                    <a:pt x="26325" y="20459"/>
                    <a:pt x="26146" y="19947"/>
                    <a:pt x="26146" y="19947"/>
                  </a:cubicBezTo>
                  <a:lnTo>
                    <a:pt x="26146" y="19947"/>
                  </a:lnTo>
                  <a:cubicBezTo>
                    <a:pt x="26266" y="19959"/>
                    <a:pt x="26382" y="19965"/>
                    <a:pt x="26494" y="19965"/>
                  </a:cubicBezTo>
                  <a:cubicBezTo>
                    <a:pt x="27534" y="19965"/>
                    <a:pt x="28261" y="19453"/>
                    <a:pt x="28658" y="19077"/>
                  </a:cubicBezTo>
                  <a:cubicBezTo>
                    <a:pt x="28730" y="19137"/>
                    <a:pt x="28789" y="19173"/>
                    <a:pt x="28873" y="19208"/>
                  </a:cubicBezTo>
                  <a:cubicBezTo>
                    <a:pt x="28942" y="19234"/>
                    <a:pt x="29038" y="19247"/>
                    <a:pt x="29151" y="19247"/>
                  </a:cubicBezTo>
                  <a:cubicBezTo>
                    <a:pt x="29872" y="19247"/>
                    <a:pt x="31277" y="18710"/>
                    <a:pt x="30742" y="17506"/>
                  </a:cubicBezTo>
                  <a:cubicBezTo>
                    <a:pt x="30742" y="17506"/>
                    <a:pt x="31754" y="17172"/>
                    <a:pt x="31409" y="16363"/>
                  </a:cubicBezTo>
                  <a:lnTo>
                    <a:pt x="31409" y="16363"/>
                  </a:lnTo>
                  <a:cubicBezTo>
                    <a:pt x="31409" y="16363"/>
                    <a:pt x="31409" y="16363"/>
                    <a:pt x="31410" y="16363"/>
                  </a:cubicBezTo>
                  <a:cubicBezTo>
                    <a:pt x="31447" y="16363"/>
                    <a:pt x="32336" y="16351"/>
                    <a:pt x="32278" y="15244"/>
                  </a:cubicBezTo>
                  <a:cubicBezTo>
                    <a:pt x="32278" y="15244"/>
                    <a:pt x="32635" y="15220"/>
                    <a:pt x="33028" y="15077"/>
                  </a:cubicBezTo>
                  <a:cubicBezTo>
                    <a:pt x="33288" y="15160"/>
                    <a:pt x="33583" y="15208"/>
                    <a:pt x="33909" y="15208"/>
                  </a:cubicBezTo>
                  <a:cubicBezTo>
                    <a:pt x="34002" y="15208"/>
                    <a:pt x="34097" y="15204"/>
                    <a:pt x="34195" y="15196"/>
                  </a:cubicBezTo>
                  <a:lnTo>
                    <a:pt x="34195" y="15196"/>
                  </a:lnTo>
                  <a:cubicBezTo>
                    <a:pt x="34195" y="15196"/>
                    <a:pt x="34028" y="15660"/>
                    <a:pt x="34731" y="15827"/>
                  </a:cubicBezTo>
                  <a:cubicBezTo>
                    <a:pt x="34731" y="15827"/>
                    <a:pt x="34719" y="16518"/>
                    <a:pt x="35421" y="16625"/>
                  </a:cubicBezTo>
                  <a:cubicBezTo>
                    <a:pt x="35514" y="16641"/>
                    <a:pt x="35607" y="16649"/>
                    <a:pt x="35698" y="16649"/>
                  </a:cubicBezTo>
                  <a:cubicBezTo>
                    <a:pt x="36285" y="16649"/>
                    <a:pt x="36777" y="16296"/>
                    <a:pt x="36386" y="15327"/>
                  </a:cubicBezTo>
                  <a:lnTo>
                    <a:pt x="36386" y="15327"/>
                  </a:lnTo>
                  <a:cubicBezTo>
                    <a:pt x="36386" y="15327"/>
                    <a:pt x="36765" y="15502"/>
                    <a:pt x="37111" y="15502"/>
                  </a:cubicBezTo>
                  <a:cubicBezTo>
                    <a:pt x="37351" y="15502"/>
                    <a:pt x="37575" y="15418"/>
                    <a:pt x="37648" y="15136"/>
                  </a:cubicBezTo>
                  <a:cubicBezTo>
                    <a:pt x="37648" y="15136"/>
                    <a:pt x="38043" y="15556"/>
                    <a:pt x="38525" y="15556"/>
                  </a:cubicBezTo>
                  <a:cubicBezTo>
                    <a:pt x="38634" y="15556"/>
                    <a:pt x="38748" y="15534"/>
                    <a:pt x="38862" y="15482"/>
                  </a:cubicBezTo>
                  <a:cubicBezTo>
                    <a:pt x="38862" y="15482"/>
                    <a:pt x="39065" y="15951"/>
                    <a:pt x="39591" y="15951"/>
                  </a:cubicBezTo>
                  <a:cubicBezTo>
                    <a:pt x="39663" y="15951"/>
                    <a:pt x="39742" y="15942"/>
                    <a:pt x="39826" y="15922"/>
                  </a:cubicBezTo>
                  <a:cubicBezTo>
                    <a:pt x="40529" y="15767"/>
                    <a:pt x="40696" y="15136"/>
                    <a:pt x="40469" y="14732"/>
                  </a:cubicBezTo>
                  <a:lnTo>
                    <a:pt x="40469" y="14732"/>
                  </a:lnTo>
                  <a:cubicBezTo>
                    <a:pt x="40469" y="14732"/>
                    <a:pt x="40616" y="14859"/>
                    <a:pt x="40816" y="14859"/>
                  </a:cubicBezTo>
                  <a:cubicBezTo>
                    <a:pt x="40972" y="14859"/>
                    <a:pt x="41161" y="14782"/>
                    <a:pt x="41339" y="14505"/>
                  </a:cubicBezTo>
                  <a:cubicBezTo>
                    <a:pt x="41339" y="14505"/>
                    <a:pt x="41386" y="15077"/>
                    <a:pt x="42136" y="15077"/>
                  </a:cubicBezTo>
                  <a:cubicBezTo>
                    <a:pt x="42874" y="15077"/>
                    <a:pt x="43791" y="14446"/>
                    <a:pt x="43279" y="13529"/>
                  </a:cubicBezTo>
                  <a:lnTo>
                    <a:pt x="43279" y="13529"/>
                  </a:lnTo>
                  <a:cubicBezTo>
                    <a:pt x="43279" y="13529"/>
                    <a:pt x="43468" y="13605"/>
                    <a:pt x="43677" y="13605"/>
                  </a:cubicBezTo>
                  <a:cubicBezTo>
                    <a:pt x="43882" y="13605"/>
                    <a:pt x="44108" y="13532"/>
                    <a:pt x="44196" y="13243"/>
                  </a:cubicBezTo>
                  <a:lnTo>
                    <a:pt x="44196" y="13243"/>
                  </a:lnTo>
                  <a:cubicBezTo>
                    <a:pt x="44196" y="13244"/>
                    <a:pt x="44160" y="13994"/>
                    <a:pt x="45006" y="14505"/>
                  </a:cubicBezTo>
                  <a:cubicBezTo>
                    <a:pt x="45006" y="14505"/>
                    <a:pt x="44220" y="15255"/>
                    <a:pt x="44446" y="16220"/>
                  </a:cubicBezTo>
                  <a:cubicBezTo>
                    <a:pt x="44684" y="17196"/>
                    <a:pt x="45863" y="17541"/>
                    <a:pt x="46315" y="17541"/>
                  </a:cubicBezTo>
                  <a:cubicBezTo>
                    <a:pt x="46315" y="17541"/>
                    <a:pt x="46375" y="18292"/>
                    <a:pt x="46839" y="18458"/>
                  </a:cubicBezTo>
                  <a:cubicBezTo>
                    <a:pt x="46904" y="18483"/>
                    <a:pt x="46994" y="18496"/>
                    <a:pt x="47099" y="18496"/>
                  </a:cubicBezTo>
                  <a:cubicBezTo>
                    <a:pt x="47757" y="18496"/>
                    <a:pt x="49024" y="18008"/>
                    <a:pt x="48542" y="16910"/>
                  </a:cubicBezTo>
                  <a:cubicBezTo>
                    <a:pt x="48542" y="16910"/>
                    <a:pt x="49459" y="16601"/>
                    <a:pt x="49149" y="15875"/>
                  </a:cubicBezTo>
                  <a:lnTo>
                    <a:pt x="49149" y="15875"/>
                  </a:lnTo>
                  <a:cubicBezTo>
                    <a:pt x="49149" y="15875"/>
                    <a:pt x="49149" y="15875"/>
                    <a:pt x="49150" y="15875"/>
                  </a:cubicBezTo>
                  <a:cubicBezTo>
                    <a:pt x="49187" y="15875"/>
                    <a:pt x="49993" y="15863"/>
                    <a:pt x="49935" y="14851"/>
                  </a:cubicBezTo>
                  <a:cubicBezTo>
                    <a:pt x="49935" y="14851"/>
                    <a:pt x="51709" y="14791"/>
                    <a:pt x="51483" y="13243"/>
                  </a:cubicBezTo>
                  <a:lnTo>
                    <a:pt x="51483" y="13243"/>
                  </a:lnTo>
                  <a:cubicBezTo>
                    <a:pt x="51483" y="13243"/>
                    <a:pt x="51549" y="13262"/>
                    <a:pt x="51643" y="13262"/>
                  </a:cubicBezTo>
                  <a:cubicBezTo>
                    <a:pt x="51850" y="13262"/>
                    <a:pt x="52188" y="13171"/>
                    <a:pt x="52221" y="12588"/>
                  </a:cubicBezTo>
                  <a:cubicBezTo>
                    <a:pt x="52221" y="12588"/>
                    <a:pt x="52470" y="12712"/>
                    <a:pt x="52762" y="12712"/>
                  </a:cubicBezTo>
                  <a:cubicBezTo>
                    <a:pt x="53104" y="12712"/>
                    <a:pt x="53504" y="12542"/>
                    <a:pt x="53626" y="11803"/>
                  </a:cubicBezTo>
                  <a:lnTo>
                    <a:pt x="53638" y="11803"/>
                  </a:lnTo>
                  <a:cubicBezTo>
                    <a:pt x="53638" y="11779"/>
                    <a:pt x="53638" y="11767"/>
                    <a:pt x="53638" y="11743"/>
                  </a:cubicBezTo>
                  <a:cubicBezTo>
                    <a:pt x="53638" y="11731"/>
                    <a:pt x="53638" y="11719"/>
                    <a:pt x="53650" y="11696"/>
                  </a:cubicBezTo>
                  <a:lnTo>
                    <a:pt x="53626" y="11696"/>
                  </a:lnTo>
                  <a:cubicBezTo>
                    <a:pt x="53491" y="10878"/>
                    <a:pt x="53053" y="10691"/>
                    <a:pt x="52679" y="10691"/>
                  </a:cubicBezTo>
                  <a:cubicBezTo>
                    <a:pt x="52361" y="10691"/>
                    <a:pt x="52090" y="10826"/>
                    <a:pt x="52090" y="10826"/>
                  </a:cubicBezTo>
                  <a:cubicBezTo>
                    <a:pt x="52048" y="10180"/>
                    <a:pt x="51666" y="10081"/>
                    <a:pt x="51438" y="10081"/>
                  </a:cubicBezTo>
                  <a:cubicBezTo>
                    <a:pt x="51339" y="10081"/>
                    <a:pt x="51268" y="10100"/>
                    <a:pt x="51268" y="10100"/>
                  </a:cubicBezTo>
                  <a:cubicBezTo>
                    <a:pt x="51518" y="8409"/>
                    <a:pt x="49566" y="8338"/>
                    <a:pt x="49566" y="8338"/>
                  </a:cubicBezTo>
                  <a:cubicBezTo>
                    <a:pt x="49625" y="7445"/>
                    <a:pt x="49054" y="7266"/>
                    <a:pt x="48816" y="7231"/>
                  </a:cubicBezTo>
                  <a:cubicBezTo>
                    <a:pt x="48792" y="7159"/>
                    <a:pt x="48780" y="7100"/>
                    <a:pt x="48768" y="7052"/>
                  </a:cubicBezTo>
                  <a:cubicBezTo>
                    <a:pt x="48911" y="6362"/>
                    <a:pt x="48042" y="6076"/>
                    <a:pt x="48042" y="6076"/>
                  </a:cubicBezTo>
                  <a:cubicBezTo>
                    <a:pt x="48567" y="4871"/>
                    <a:pt x="47160" y="4334"/>
                    <a:pt x="46446" y="4334"/>
                  </a:cubicBezTo>
                  <a:cubicBezTo>
                    <a:pt x="46335" y="4334"/>
                    <a:pt x="46240" y="4347"/>
                    <a:pt x="46172" y="4373"/>
                  </a:cubicBezTo>
                  <a:cubicBezTo>
                    <a:pt x="46113" y="4385"/>
                    <a:pt x="46065" y="4421"/>
                    <a:pt x="46030" y="4445"/>
                  </a:cubicBezTo>
                  <a:cubicBezTo>
                    <a:pt x="45518" y="4040"/>
                    <a:pt x="44779" y="4004"/>
                    <a:pt x="44779" y="4004"/>
                  </a:cubicBezTo>
                  <a:cubicBezTo>
                    <a:pt x="44838" y="2896"/>
                    <a:pt x="43960" y="2885"/>
                    <a:pt x="43923" y="2885"/>
                  </a:cubicBezTo>
                  <a:cubicBezTo>
                    <a:pt x="43923" y="2885"/>
                    <a:pt x="43922" y="2885"/>
                    <a:pt x="43922" y="2885"/>
                  </a:cubicBezTo>
                  <a:cubicBezTo>
                    <a:pt x="44256" y="2075"/>
                    <a:pt x="43255" y="1742"/>
                    <a:pt x="43255" y="1742"/>
                  </a:cubicBezTo>
                  <a:cubicBezTo>
                    <a:pt x="43781" y="537"/>
                    <a:pt x="42374" y="0"/>
                    <a:pt x="41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1879953" y="3089925"/>
            <a:ext cx="5384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1"/>
          </p:nvPr>
        </p:nvSpPr>
        <p:spPr>
          <a:xfrm>
            <a:off x="1879947" y="1512075"/>
            <a:ext cx="5384100" cy="14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31"/>
          <p:cNvGrpSpPr/>
          <p:nvPr/>
        </p:nvGrpSpPr>
        <p:grpSpPr>
          <a:xfrm>
            <a:off x="-1465963" y="-1296983"/>
            <a:ext cx="9999125" cy="8911558"/>
            <a:chOff x="-1465963" y="-1296983"/>
            <a:chExt cx="9999125" cy="8911558"/>
          </a:xfrm>
        </p:grpSpPr>
        <p:sp>
          <p:nvSpPr>
            <p:cNvPr id="473" name="Google Shape;473;p31"/>
            <p:cNvSpPr/>
            <p:nvPr/>
          </p:nvSpPr>
          <p:spPr>
            <a:xfrm rot="-4802038" flipH="1">
              <a:off x="-2459125" y="3832165"/>
              <a:ext cx="5041379" cy="2216010"/>
            </a:xfrm>
            <a:custGeom>
              <a:avLst/>
              <a:gdLst/>
              <a:ahLst/>
              <a:cxnLst/>
              <a:rect l="l" t="t" r="r" b="b"/>
              <a:pathLst>
                <a:path w="53650" h="23582" extrusionOk="0">
                  <a:moveTo>
                    <a:pt x="17395" y="15767"/>
                  </a:moveTo>
                  <a:cubicBezTo>
                    <a:pt x="17395" y="15767"/>
                    <a:pt x="17455" y="15803"/>
                    <a:pt x="17562" y="15839"/>
                  </a:cubicBezTo>
                  <a:cubicBezTo>
                    <a:pt x="17550" y="15934"/>
                    <a:pt x="17550" y="16029"/>
                    <a:pt x="17562" y="16113"/>
                  </a:cubicBezTo>
                  <a:lnTo>
                    <a:pt x="17502" y="16113"/>
                  </a:lnTo>
                  <a:cubicBezTo>
                    <a:pt x="17478" y="16006"/>
                    <a:pt x="17443" y="15898"/>
                    <a:pt x="17395" y="15767"/>
                  </a:cubicBezTo>
                  <a:close/>
                  <a:moveTo>
                    <a:pt x="41652" y="0"/>
                  </a:moveTo>
                  <a:cubicBezTo>
                    <a:pt x="41540" y="0"/>
                    <a:pt x="41444" y="14"/>
                    <a:pt x="41374" y="39"/>
                  </a:cubicBezTo>
                  <a:cubicBezTo>
                    <a:pt x="40862" y="230"/>
                    <a:pt x="40815" y="1051"/>
                    <a:pt x="40815" y="1051"/>
                  </a:cubicBezTo>
                  <a:cubicBezTo>
                    <a:pt x="40303" y="1051"/>
                    <a:pt x="39005" y="1420"/>
                    <a:pt x="38755" y="2492"/>
                  </a:cubicBezTo>
                  <a:cubicBezTo>
                    <a:pt x="38636" y="2992"/>
                    <a:pt x="38767" y="3445"/>
                    <a:pt x="38933" y="3778"/>
                  </a:cubicBezTo>
                  <a:cubicBezTo>
                    <a:pt x="38517" y="3861"/>
                    <a:pt x="37933" y="4087"/>
                    <a:pt x="37552" y="4516"/>
                  </a:cubicBezTo>
                  <a:cubicBezTo>
                    <a:pt x="37338" y="4040"/>
                    <a:pt x="36743" y="3754"/>
                    <a:pt x="36207" y="3754"/>
                  </a:cubicBezTo>
                  <a:cubicBezTo>
                    <a:pt x="35397" y="3754"/>
                    <a:pt x="35326" y="4385"/>
                    <a:pt x="35326" y="4385"/>
                  </a:cubicBezTo>
                  <a:cubicBezTo>
                    <a:pt x="35138" y="4082"/>
                    <a:pt x="34933" y="3997"/>
                    <a:pt x="34763" y="3997"/>
                  </a:cubicBezTo>
                  <a:cubicBezTo>
                    <a:pt x="34546" y="3997"/>
                    <a:pt x="34385" y="4135"/>
                    <a:pt x="34385" y="4135"/>
                  </a:cubicBezTo>
                  <a:cubicBezTo>
                    <a:pt x="34635" y="3695"/>
                    <a:pt x="34445" y="3004"/>
                    <a:pt x="33671" y="2825"/>
                  </a:cubicBezTo>
                  <a:cubicBezTo>
                    <a:pt x="33580" y="2804"/>
                    <a:pt x="33495" y="2795"/>
                    <a:pt x="33417" y="2795"/>
                  </a:cubicBezTo>
                  <a:cubicBezTo>
                    <a:pt x="32836" y="2795"/>
                    <a:pt x="32623" y="3314"/>
                    <a:pt x="32623" y="3314"/>
                  </a:cubicBezTo>
                  <a:cubicBezTo>
                    <a:pt x="32499" y="3257"/>
                    <a:pt x="32375" y="3234"/>
                    <a:pt x="32256" y="3234"/>
                  </a:cubicBezTo>
                  <a:cubicBezTo>
                    <a:pt x="31723" y="3234"/>
                    <a:pt x="31278" y="3695"/>
                    <a:pt x="31278" y="3695"/>
                  </a:cubicBezTo>
                  <a:cubicBezTo>
                    <a:pt x="31200" y="3382"/>
                    <a:pt x="30953" y="3290"/>
                    <a:pt x="30690" y="3290"/>
                  </a:cubicBezTo>
                  <a:cubicBezTo>
                    <a:pt x="30311" y="3290"/>
                    <a:pt x="29897" y="3480"/>
                    <a:pt x="29897" y="3480"/>
                  </a:cubicBezTo>
                  <a:cubicBezTo>
                    <a:pt x="30333" y="2409"/>
                    <a:pt x="29780" y="2028"/>
                    <a:pt x="29118" y="2028"/>
                  </a:cubicBezTo>
                  <a:cubicBezTo>
                    <a:pt x="29022" y="2028"/>
                    <a:pt x="28923" y="2036"/>
                    <a:pt x="28825" y="2051"/>
                  </a:cubicBezTo>
                  <a:cubicBezTo>
                    <a:pt x="28063" y="2171"/>
                    <a:pt x="28087" y="2933"/>
                    <a:pt x="28087" y="2933"/>
                  </a:cubicBezTo>
                  <a:cubicBezTo>
                    <a:pt x="27301" y="3123"/>
                    <a:pt x="27492" y="3635"/>
                    <a:pt x="27492" y="3635"/>
                  </a:cubicBezTo>
                  <a:cubicBezTo>
                    <a:pt x="27372" y="3622"/>
                    <a:pt x="27256" y="3616"/>
                    <a:pt x="27144" y="3616"/>
                  </a:cubicBezTo>
                  <a:cubicBezTo>
                    <a:pt x="26104" y="3616"/>
                    <a:pt x="25377" y="4128"/>
                    <a:pt x="24979" y="4504"/>
                  </a:cubicBezTo>
                  <a:cubicBezTo>
                    <a:pt x="24920" y="4445"/>
                    <a:pt x="24848" y="4397"/>
                    <a:pt x="24765" y="4373"/>
                  </a:cubicBezTo>
                  <a:cubicBezTo>
                    <a:pt x="24696" y="4347"/>
                    <a:pt x="24600" y="4334"/>
                    <a:pt x="24487" y="4334"/>
                  </a:cubicBezTo>
                  <a:cubicBezTo>
                    <a:pt x="23766" y="4334"/>
                    <a:pt x="22360" y="4871"/>
                    <a:pt x="22896" y="6076"/>
                  </a:cubicBezTo>
                  <a:cubicBezTo>
                    <a:pt x="22896" y="6076"/>
                    <a:pt x="21884" y="6409"/>
                    <a:pt x="22229" y="7219"/>
                  </a:cubicBezTo>
                  <a:cubicBezTo>
                    <a:pt x="22229" y="7219"/>
                    <a:pt x="22229" y="7219"/>
                    <a:pt x="22228" y="7219"/>
                  </a:cubicBezTo>
                  <a:cubicBezTo>
                    <a:pt x="22191" y="7219"/>
                    <a:pt x="21302" y="7230"/>
                    <a:pt x="21360" y="8338"/>
                  </a:cubicBezTo>
                  <a:cubicBezTo>
                    <a:pt x="21360" y="8338"/>
                    <a:pt x="21003" y="8350"/>
                    <a:pt x="20610" y="8505"/>
                  </a:cubicBezTo>
                  <a:cubicBezTo>
                    <a:pt x="20356" y="8423"/>
                    <a:pt x="20067" y="8369"/>
                    <a:pt x="19749" y="8369"/>
                  </a:cubicBezTo>
                  <a:cubicBezTo>
                    <a:pt x="19650" y="8369"/>
                    <a:pt x="19548" y="8374"/>
                    <a:pt x="19443" y="8386"/>
                  </a:cubicBezTo>
                  <a:cubicBezTo>
                    <a:pt x="19443" y="8386"/>
                    <a:pt x="19610" y="7921"/>
                    <a:pt x="18907" y="7755"/>
                  </a:cubicBezTo>
                  <a:cubicBezTo>
                    <a:pt x="18907" y="7755"/>
                    <a:pt x="18919" y="7064"/>
                    <a:pt x="18217" y="6945"/>
                  </a:cubicBezTo>
                  <a:cubicBezTo>
                    <a:pt x="18131" y="6932"/>
                    <a:pt x="18044" y="6925"/>
                    <a:pt x="17959" y="6925"/>
                  </a:cubicBezTo>
                  <a:cubicBezTo>
                    <a:pt x="17363" y="6925"/>
                    <a:pt x="16856" y="7273"/>
                    <a:pt x="17252" y="8243"/>
                  </a:cubicBezTo>
                  <a:cubicBezTo>
                    <a:pt x="17252" y="8243"/>
                    <a:pt x="16878" y="8070"/>
                    <a:pt x="16534" y="8070"/>
                  </a:cubicBezTo>
                  <a:cubicBezTo>
                    <a:pt x="16292" y="8070"/>
                    <a:pt x="16064" y="8155"/>
                    <a:pt x="15990" y="8445"/>
                  </a:cubicBezTo>
                  <a:cubicBezTo>
                    <a:pt x="15990" y="8445"/>
                    <a:pt x="15594" y="8026"/>
                    <a:pt x="15113" y="8026"/>
                  </a:cubicBezTo>
                  <a:cubicBezTo>
                    <a:pt x="15003" y="8026"/>
                    <a:pt x="14890" y="8047"/>
                    <a:pt x="14776" y="8100"/>
                  </a:cubicBezTo>
                  <a:cubicBezTo>
                    <a:pt x="14776" y="8100"/>
                    <a:pt x="14573" y="7630"/>
                    <a:pt x="14047" y="7630"/>
                  </a:cubicBezTo>
                  <a:cubicBezTo>
                    <a:pt x="13974" y="7630"/>
                    <a:pt x="13896" y="7639"/>
                    <a:pt x="13811" y="7659"/>
                  </a:cubicBezTo>
                  <a:cubicBezTo>
                    <a:pt x="13109" y="7814"/>
                    <a:pt x="12942" y="8445"/>
                    <a:pt x="13168" y="8850"/>
                  </a:cubicBezTo>
                  <a:cubicBezTo>
                    <a:pt x="13168" y="8850"/>
                    <a:pt x="13022" y="8722"/>
                    <a:pt x="12821" y="8722"/>
                  </a:cubicBezTo>
                  <a:cubicBezTo>
                    <a:pt x="12665" y="8722"/>
                    <a:pt x="12477" y="8800"/>
                    <a:pt x="12299" y="9076"/>
                  </a:cubicBezTo>
                  <a:cubicBezTo>
                    <a:pt x="12299" y="9076"/>
                    <a:pt x="12252" y="8505"/>
                    <a:pt x="11501" y="8505"/>
                  </a:cubicBezTo>
                  <a:cubicBezTo>
                    <a:pt x="10763" y="8505"/>
                    <a:pt x="9835" y="9136"/>
                    <a:pt x="10358" y="10052"/>
                  </a:cubicBezTo>
                  <a:cubicBezTo>
                    <a:pt x="10358" y="10052"/>
                    <a:pt x="10170" y="9977"/>
                    <a:pt x="9961" y="9977"/>
                  </a:cubicBezTo>
                  <a:cubicBezTo>
                    <a:pt x="9756" y="9977"/>
                    <a:pt x="9530" y="10049"/>
                    <a:pt x="9442" y="10338"/>
                  </a:cubicBezTo>
                  <a:cubicBezTo>
                    <a:pt x="9442" y="10338"/>
                    <a:pt x="9477" y="9588"/>
                    <a:pt x="8632" y="9076"/>
                  </a:cubicBezTo>
                  <a:cubicBezTo>
                    <a:pt x="8632" y="9076"/>
                    <a:pt x="9418" y="8326"/>
                    <a:pt x="9192" y="7350"/>
                  </a:cubicBezTo>
                  <a:cubicBezTo>
                    <a:pt x="8954" y="6385"/>
                    <a:pt x="7775" y="6040"/>
                    <a:pt x="7322" y="6040"/>
                  </a:cubicBezTo>
                  <a:cubicBezTo>
                    <a:pt x="7322" y="6040"/>
                    <a:pt x="7263" y="5290"/>
                    <a:pt x="6799" y="5123"/>
                  </a:cubicBezTo>
                  <a:cubicBezTo>
                    <a:pt x="6734" y="5099"/>
                    <a:pt x="6644" y="5086"/>
                    <a:pt x="6538" y="5086"/>
                  </a:cubicBezTo>
                  <a:cubicBezTo>
                    <a:pt x="5881" y="5086"/>
                    <a:pt x="4614" y="5574"/>
                    <a:pt x="5096" y="6671"/>
                  </a:cubicBezTo>
                  <a:cubicBezTo>
                    <a:pt x="5096" y="6671"/>
                    <a:pt x="4179" y="6981"/>
                    <a:pt x="4489" y="7707"/>
                  </a:cubicBezTo>
                  <a:cubicBezTo>
                    <a:pt x="4489" y="7707"/>
                    <a:pt x="4488" y="7707"/>
                    <a:pt x="4487" y="7707"/>
                  </a:cubicBezTo>
                  <a:cubicBezTo>
                    <a:pt x="4451" y="7707"/>
                    <a:pt x="3645" y="7718"/>
                    <a:pt x="3703" y="8731"/>
                  </a:cubicBezTo>
                  <a:cubicBezTo>
                    <a:pt x="3703" y="8731"/>
                    <a:pt x="1929" y="8790"/>
                    <a:pt x="2155" y="10338"/>
                  </a:cubicBezTo>
                  <a:cubicBezTo>
                    <a:pt x="2155" y="10338"/>
                    <a:pt x="2088" y="10320"/>
                    <a:pt x="1995" y="10320"/>
                  </a:cubicBezTo>
                  <a:cubicBezTo>
                    <a:pt x="1788" y="10320"/>
                    <a:pt x="1450" y="10410"/>
                    <a:pt x="1417" y="10993"/>
                  </a:cubicBezTo>
                  <a:cubicBezTo>
                    <a:pt x="1417" y="10993"/>
                    <a:pt x="1167" y="10870"/>
                    <a:pt x="876" y="10870"/>
                  </a:cubicBezTo>
                  <a:cubicBezTo>
                    <a:pt x="534" y="10870"/>
                    <a:pt x="134" y="11040"/>
                    <a:pt x="12" y="11779"/>
                  </a:cubicBezTo>
                  <a:lnTo>
                    <a:pt x="0" y="11779"/>
                  </a:lnTo>
                  <a:cubicBezTo>
                    <a:pt x="0" y="11803"/>
                    <a:pt x="0" y="11815"/>
                    <a:pt x="0" y="11826"/>
                  </a:cubicBezTo>
                  <a:cubicBezTo>
                    <a:pt x="0" y="11850"/>
                    <a:pt x="0" y="11862"/>
                    <a:pt x="0" y="11874"/>
                  </a:cubicBezTo>
                  <a:lnTo>
                    <a:pt x="12" y="11874"/>
                  </a:lnTo>
                  <a:cubicBezTo>
                    <a:pt x="148" y="12701"/>
                    <a:pt x="588" y="12890"/>
                    <a:pt x="962" y="12890"/>
                  </a:cubicBezTo>
                  <a:cubicBezTo>
                    <a:pt x="1279" y="12890"/>
                    <a:pt x="1548" y="12755"/>
                    <a:pt x="1548" y="12755"/>
                  </a:cubicBezTo>
                  <a:cubicBezTo>
                    <a:pt x="1597" y="13391"/>
                    <a:pt x="1963" y="13491"/>
                    <a:pt x="2190" y="13491"/>
                  </a:cubicBezTo>
                  <a:cubicBezTo>
                    <a:pt x="2295" y="13491"/>
                    <a:pt x="2369" y="13470"/>
                    <a:pt x="2369" y="13470"/>
                  </a:cubicBezTo>
                  <a:lnTo>
                    <a:pt x="2369" y="13470"/>
                  </a:lnTo>
                  <a:cubicBezTo>
                    <a:pt x="2119" y="15172"/>
                    <a:pt x="4072" y="15244"/>
                    <a:pt x="4072" y="15244"/>
                  </a:cubicBezTo>
                  <a:cubicBezTo>
                    <a:pt x="4024" y="16137"/>
                    <a:pt x="4596" y="16315"/>
                    <a:pt x="4834" y="16351"/>
                  </a:cubicBezTo>
                  <a:cubicBezTo>
                    <a:pt x="4846" y="16410"/>
                    <a:pt x="4858" y="16470"/>
                    <a:pt x="4882" y="16529"/>
                  </a:cubicBezTo>
                  <a:cubicBezTo>
                    <a:pt x="4727" y="17220"/>
                    <a:pt x="5596" y="17506"/>
                    <a:pt x="5596" y="17506"/>
                  </a:cubicBezTo>
                  <a:cubicBezTo>
                    <a:pt x="5071" y="18710"/>
                    <a:pt x="6478" y="19247"/>
                    <a:pt x="7199" y="19247"/>
                  </a:cubicBezTo>
                  <a:cubicBezTo>
                    <a:pt x="7312" y="19247"/>
                    <a:pt x="7408" y="19234"/>
                    <a:pt x="7477" y="19208"/>
                  </a:cubicBezTo>
                  <a:cubicBezTo>
                    <a:pt x="7525" y="19185"/>
                    <a:pt x="7572" y="19161"/>
                    <a:pt x="7620" y="19137"/>
                  </a:cubicBezTo>
                  <a:cubicBezTo>
                    <a:pt x="8120" y="19542"/>
                    <a:pt x="8858" y="19566"/>
                    <a:pt x="8858" y="19566"/>
                  </a:cubicBezTo>
                  <a:cubicBezTo>
                    <a:pt x="8800" y="20685"/>
                    <a:pt x="9679" y="20697"/>
                    <a:pt x="9714" y="20697"/>
                  </a:cubicBezTo>
                  <a:cubicBezTo>
                    <a:pt x="9715" y="20697"/>
                    <a:pt x="9716" y="20697"/>
                    <a:pt x="9716" y="20697"/>
                  </a:cubicBezTo>
                  <a:lnTo>
                    <a:pt x="9716" y="20697"/>
                  </a:lnTo>
                  <a:cubicBezTo>
                    <a:pt x="9382" y="21494"/>
                    <a:pt x="10382" y="21840"/>
                    <a:pt x="10382" y="21840"/>
                  </a:cubicBezTo>
                  <a:cubicBezTo>
                    <a:pt x="9857" y="23044"/>
                    <a:pt x="11264" y="23581"/>
                    <a:pt x="11985" y="23581"/>
                  </a:cubicBezTo>
                  <a:cubicBezTo>
                    <a:pt x="12098" y="23581"/>
                    <a:pt x="12194" y="23568"/>
                    <a:pt x="12263" y="23542"/>
                  </a:cubicBezTo>
                  <a:cubicBezTo>
                    <a:pt x="12775" y="23352"/>
                    <a:pt x="12835" y="22530"/>
                    <a:pt x="12835" y="22530"/>
                  </a:cubicBezTo>
                  <a:cubicBezTo>
                    <a:pt x="13335" y="22530"/>
                    <a:pt x="14633" y="22149"/>
                    <a:pt x="14883" y="21078"/>
                  </a:cubicBezTo>
                  <a:cubicBezTo>
                    <a:pt x="15002" y="20578"/>
                    <a:pt x="14871" y="20137"/>
                    <a:pt x="14704" y="19804"/>
                  </a:cubicBezTo>
                  <a:cubicBezTo>
                    <a:pt x="15121" y="19720"/>
                    <a:pt x="15704" y="19494"/>
                    <a:pt x="16085" y="19065"/>
                  </a:cubicBezTo>
                  <a:cubicBezTo>
                    <a:pt x="16300" y="19530"/>
                    <a:pt x="16895" y="19827"/>
                    <a:pt x="17431" y="19827"/>
                  </a:cubicBezTo>
                  <a:cubicBezTo>
                    <a:pt x="18240" y="19827"/>
                    <a:pt x="18312" y="19196"/>
                    <a:pt x="18312" y="19196"/>
                  </a:cubicBezTo>
                  <a:cubicBezTo>
                    <a:pt x="18505" y="19500"/>
                    <a:pt x="18710" y="19585"/>
                    <a:pt x="18880" y="19585"/>
                  </a:cubicBezTo>
                  <a:cubicBezTo>
                    <a:pt x="19095" y="19585"/>
                    <a:pt x="19252" y="19447"/>
                    <a:pt x="19252" y="19446"/>
                  </a:cubicBezTo>
                  <a:lnTo>
                    <a:pt x="19252" y="19446"/>
                  </a:lnTo>
                  <a:cubicBezTo>
                    <a:pt x="19002" y="19887"/>
                    <a:pt x="19193" y="20578"/>
                    <a:pt x="19967" y="20756"/>
                  </a:cubicBezTo>
                  <a:cubicBezTo>
                    <a:pt x="20058" y="20777"/>
                    <a:pt x="20143" y="20787"/>
                    <a:pt x="20220" y="20787"/>
                  </a:cubicBezTo>
                  <a:cubicBezTo>
                    <a:pt x="20802" y="20787"/>
                    <a:pt x="21015" y="20268"/>
                    <a:pt x="21015" y="20268"/>
                  </a:cubicBezTo>
                  <a:cubicBezTo>
                    <a:pt x="21139" y="20325"/>
                    <a:pt x="21263" y="20348"/>
                    <a:pt x="21382" y="20348"/>
                  </a:cubicBezTo>
                  <a:cubicBezTo>
                    <a:pt x="21915" y="20348"/>
                    <a:pt x="22360" y="19887"/>
                    <a:pt x="22360" y="19887"/>
                  </a:cubicBezTo>
                  <a:cubicBezTo>
                    <a:pt x="22438" y="20200"/>
                    <a:pt x="22685" y="20292"/>
                    <a:pt x="22948" y="20292"/>
                  </a:cubicBezTo>
                  <a:cubicBezTo>
                    <a:pt x="23327" y="20292"/>
                    <a:pt x="23741" y="20101"/>
                    <a:pt x="23741" y="20101"/>
                  </a:cubicBezTo>
                  <a:lnTo>
                    <a:pt x="23741" y="20101"/>
                  </a:lnTo>
                  <a:cubicBezTo>
                    <a:pt x="23304" y="21172"/>
                    <a:pt x="23857" y="21553"/>
                    <a:pt x="24512" y="21553"/>
                  </a:cubicBezTo>
                  <a:cubicBezTo>
                    <a:pt x="24607" y="21553"/>
                    <a:pt x="24704" y="21545"/>
                    <a:pt x="24801" y="21530"/>
                  </a:cubicBezTo>
                  <a:cubicBezTo>
                    <a:pt x="25575" y="21411"/>
                    <a:pt x="25551" y="20637"/>
                    <a:pt x="25551" y="20637"/>
                  </a:cubicBezTo>
                  <a:cubicBezTo>
                    <a:pt x="26325" y="20459"/>
                    <a:pt x="26146" y="19947"/>
                    <a:pt x="26146" y="19947"/>
                  </a:cubicBezTo>
                  <a:lnTo>
                    <a:pt x="26146" y="19947"/>
                  </a:lnTo>
                  <a:cubicBezTo>
                    <a:pt x="26266" y="19959"/>
                    <a:pt x="26382" y="19965"/>
                    <a:pt x="26494" y="19965"/>
                  </a:cubicBezTo>
                  <a:cubicBezTo>
                    <a:pt x="27534" y="19965"/>
                    <a:pt x="28261" y="19453"/>
                    <a:pt x="28658" y="19077"/>
                  </a:cubicBezTo>
                  <a:cubicBezTo>
                    <a:pt x="28730" y="19137"/>
                    <a:pt x="28789" y="19173"/>
                    <a:pt x="28873" y="19208"/>
                  </a:cubicBezTo>
                  <a:cubicBezTo>
                    <a:pt x="28942" y="19234"/>
                    <a:pt x="29038" y="19247"/>
                    <a:pt x="29151" y="19247"/>
                  </a:cubicBezTo>
                  <a:cubicBezTo>
                    <a:pt x="29872" y="19247"/>
                    <a:pt x="31277" y="18710"/>
                    <a:pt x="30742" y="17506"/>
                  </a:cubicBezTo>
                  <a:cubicBezTo>
                    <a:pt x="30742" y="17506"/>
                    <a:pt x="31754" y="17172"/>
                    <a:pt x="31409" y="16363"/>
                  </a:cubicBezTo>
                  <a:lnTo>
                    <a:pt x="31409" y="16363"/>
                  </a:lnTo>
                  <a:cubicBezTo>
                    <a:pt x="31409" y="16363"/>
                    <a:pt x="31409" y="16363"/>
                    <a:pt x="31410" y="16363"/>
                  </a:cubicBezTo>
                  <a:cubicBezTo>
                    <a:pt x="31447" y="16363"/>
                    <a:pt x="32336" y="16351"/>
                    <a:pt x="32278" y="15244"/>
                  </a:cubicBezTo>
                  <a:cubicBezTo>
                    <a:pt x="32278" y="15244"/>
                    <a:pt x="32635" y="15220"/>
                    <a:pt x="33028" y="15077"/>
                  </a:cubicBezTo>
                  <a:cubicBezTo>
                    <a:pt x="33288" y="15160"/>
                    <a:pt x="33583" y="15208"/>
                    <a:pt x="33909" y="15208"/>
                  </a:cubicBezTo>
                  <a:cubicBezTo>
                    <a:pt x="34002" y="15208"/>
                    <a:pt x="34097" y="15204"/>
                    <a:pt x="34195" y="15196"/>
                  </a:cubicBezTo>
                  <a:lnTo>
                    <a:pt x="34195" y="15196"/>
                  </a:lnTo>
                  <a:cubicBezTo>
                    <a:pt x="34195" y="15196"/>
                    <a:pt x="34028" y="15660"/>
                    <a:pt x="34731" y="15827"/>
                  </a:cubicBezTo>
                  <a:cubicBezTo>
                    <a:pt x="34731" y="15827"/>
                    <a:pt x="34719" y="16518"/>
                    <a:pt x="35421" y="16625"/>
                  </a:cubicBezTo>
                  <a:cubicBezTo>
                    <a:pt x="35514" y="16641"/>
                    <a:pt x="35607" y="16649"/>
                    <a:pt x="35698" y="16649"/>
                  </a:cubicBezTo>
                  <a:cubicBezTo>
                    <a:pt x="36285" y="16649"/>
                    <a:pt x="36777" y="16296"/>
                    <a:pt x="36386" y="15327"/>
                  </a:cubicBezTo>
                  <a:lnTo>
                    <a:pt x="36386" y="15327"/>
                  </a:lnTo>
                  <a:cubicBezTo>
                    <a:pt x="36386" y="15327"/>
                    <a:pt x="36765" y="15502"/>
                    <a:pt x="37111" y="15502"/>
                  </a:cubicBezTo>
                  <a:cubicBezTo>
                    <a:pt x="37351" y="15502"/>
                    <a:pt x="37575" y="15418"/>
                    <a:pt x="37648" y="15136"/>
                  </a:cubicBezTo>
                  <a:cubicBezTo>
                    <a:pt x="37648" y="15136"/>
                    <a:pt x="38043" y="15556"/>
                    <a:pt x="38525" y="15556"/>
                  </a:cubicBezTo>
                  <a:cubicBezTo>
                    <a:pt x="38634" y="15556"/>
                    <a:pt x="38748" y="15534"/>
                    <a:pt x="38862" y="15482"/>
                  </a:cubicBezTo>
                  <a:cubicBezTo>
                    <a:pt x="38862" y="15482"/>
                    <a:pt x="39065" y="15951"/>
                    <a:pt x="39591" y="15951"/>
                  </a:cubicBezTo>
                  <a:cubicBezTo>
                    <a:pt x="39663" y="15951"/>
                    <a:pt x="39742" y="15942"/>
                    <a:pt x="39826" y="15922"/>
                  </a:cubicBezTo>
                  <a:cubicBezTo>
                    <a:pt x="40529" y="15767"/>
                    <a:pt x="40696" y="15136"/>
                    <a:pt x="40469" y="14732"/>
                  </a:cubicBezTo>
                  <a:lnTo>
                    <a:pt x="40469" y="14732"/>
                  </a:lnTo>
                  <a:cubicBezTo>
                    <a:pt x="40469" y="14732"/>
                    <a:pt x="40616" y="14859"/>
                    <a:pt x="40816" y="14859"/>
                  </a:cubicBezTo>
                  <a:cubicBezTo>
                    <a:pt x="40972" y="14859"/>
                    <a:pt x="41161" y="14782"/>
                    <a:pt x="41339" y="14505"/>
                  </a:cubicBezTo>
                  <a:cubicBezTo>
                    <a:pt x="41339" y="14505"/>
                    <a:pt x="41386" y="15077"/>
                    <a:pt x="42136" y="15077"/>
                  </a:cubicBezTo>
                  <a:cubicBezTo>
                    <a:pt x="42874" y="15077"/>
                    <a:pt x="43791" y="14446"/>
                    <a:pt x="43279" y="13529"/>
                  </a:cubicBezTo>
                  <a:lnTo>
                    <a:pt x="43279" y="13529"/>
                  </a:lnTo>
                  <a:cubicBezTo>
                    <a:pt x="43279" y="13529"/>
                    <a:pt x="43468" y="13605"/>
                    <a:pt x="43677" y="13605"/>
                  </a:cubicBezTo>
                  <a:cubicBezTo>
                    <a:pt x="43882" y="13605"/>
                    <a:pt x="44108" y="13532"/>
                    <a:pt x="44196" y="13243"/>
                  </a:cubicBezTo>
                  <a:lnTo>
                    <a:pt x="44196" y="13243"/>
                  </a:lnTo>
                  <a:cubicBezTo>
                    <a:pt x="44196" y="13244"/>
                    <a:pt x="44160" y="13994"/>
                    <a:pt x="45006" y="14505"/>
                  </a:cubicBezTo>
                  <a:cubicBezTo>
                    <a:pt x="45006" y="14505"/>
                    <a:pt x="44220" y="15255"/>
                    <a:pt x="44446" y="16220"/>
                  </a:cubicBezTo>
                  <a:cubicBezTo>
                    <a:pt x="44684" y="17196"/>
                    <a:pt x="45863" y="17541"/>
                    <a:pt x="46315" y="17541"/>
                  </a:cubicBezTo>
                  <a:cubicBezTo>
                    <a:pt x="46315" y="17541"/>
                    <a:pt x="46375" y="18292"/>
                    <a:pt x="46839" y="18458"/>
                  </a:cubicBezTo>
                  <a:cubicBezTo>
                    <a:pt x="46904" y="18483"/>
                    <a:pt x="46994" y="18496"/>
                    <a:pt x="47099" y="18496"/>
                  </a:cubicBezTo>
                  <a:cubicBezTo>
                    <a:pt x="47757" y="18496"/>
                    <a:pt x="49024" y="18008"/>
                    <a:pt x="48542" y="16910"/>
                  </a:cubicBezTo>
                  <a:cubicBezTo>
                    <a:pt x="48542" y="16910"/>
                    <a:pt x="49459" y="16601"/>
                    <a:pt x="49149" y="15875"/>
                  </a:cubicBezTo>
                  <a:lnTo>
                    <a:pt x="49149" y="15875"/>
                  </a:lnTo>
                  <a:cubicBezTo>
                    <a:pt x="49149" y="15875"/>
                    <a:pt x="49149" y="15875"/>
                    <a:pt x="49150" y="15875"/>
                  </a:cubicBezTo>
                  <a:cubicBezTo>
                    <a:pt x="49187" y="15875"/>
                    <a:pt x="49993" y="15863"/>
                    <a:pt x="49935" y="14851"/>
                  </a:cubicBezTo>
                  <a:cubicBezTo>
                    <a:pt x="49935" y="14851"/>
                    <a:pt x="51709" y="14791"/>
                    <a:pt x="51483" y="13243"/>
                  </a:cubicBezTo>
                  <a:lnTo>
                    <a:pt x="51483" y="13243"/>
                  </a:lnTo>
                  <a:cubicBezTo>
                    <a:pt x="51483" y="13243"/>
                    <a:pt x="51549" y="13262"/>
                    <a:pt x="51643" y="13262"/>
                  </a:cubicBezTo>
                  <a:cubicBezTo>
                    <a:pt x="51850" y="13262"/>
                    <a:pt x="52188" y="13171"/>
                    <a:pt x="52221" y="12588"/>
                  </a:cubicBezTo>
                  <a:cubicBezTo>
                    <a:pt x="52221" y="12588"/>
                    <a:pt x="52470" y="12712"/>
                    <a:pt x="52762" y="12712"/>
                  </a:cubicBezTo>
                  <a:cubicBezTo>
                    <a:pt x="53104" y="12712"/>
                    <a:pt x="53504" y="12542"/>
                    <a:pt x="53626" y="11803"/>
                  </a:cubicBezTo>
                  <a:lnTo>
                    <a:pt x="53638" y="11803"/>
                  </a:lnTo>
                  <a:cubicBezTo>
                    <a:pt x="53638" y="11779"/>
                    <a:pt x="53638" y="11767"/>
                    <a:pt x="53638" y="11743"/>
                  </a:cubicBezTo>
                  <a:cubicBezTo>
                    <a:pt x="53638" y="11731"/>
                    <a:pt x="53638" y="11719"/>
                    <a:pt x="53650" y="11696"/>
                  </a:cubicBezTo>
                  <a:lnTo>
                    <a:pt x="53626" y="11696"/>
                  </a:lnTo>
                  <a:cubicBezTo>
                    <a:pt x="53491" y="10878"/>
                    <a:pt x="53053" y="10691"/>
                    <a:pt x="52679" y="10691"/>
                  </a:cubicBezTo>
                  <a:cubicBezTo>
                    <a:pt x="52361" y="10691"/>
                    <a:pt x="52090" y="10826"/>
                    <a:pt x="52090" y="10826"/>
                  </a:cubicBezTo>
                  <a:cubicBezTo>
                    <a:pt x="52048" y="10180"/>
                    <a:pt x="51666" y="10081"/>
                    <a:pt x="51438" y="10081"/>
                  </a:cubicBezTo>
                  <a:cubicBezTo>
                    <a:pt x="51339" y="10081"/>
                    <a:pt x="51268" y="10100"/>
                    <a:pt x="51268" y="10100"/>
                  </a:cubicBezTo>
                  <a:cubicBezTo>
                    <a:pt x="51518" y="8409"/>
                    <a:pt x="49566" y="8338"/>
                    <a:pt x="49566" y="8338"/>
                  </a:cubicBezTo>
                  <a:cubicBezTo>
                    <a:pt x="49625" y="7445"/>
                    <a:pt x="49054" y="7266"/>
                    <a:pt x="48816" y="7231"/>
                  </a:cubicBezTo>
                  <a:cubicBezTo>
                    <a:pt x="48792" y="7159"/>
                    <a:pt x="48780" y="7100"/>
                    <a:pt x="48768" y="7052"/>
                  </a:cubicBezTo>
                  <a:cubicBezTo>
                    <a:pt x="48911" y="6362"/>
                    <a:pt x="48042" y="6076"/>
                    <a:pt x="48042" y="6076"/>
                  </a:cubicBezTo>
                  <a:cubicBezTo>
                    <a:pt x="48567" y="4871"/>
                    <a:pt x="47160" y="4334"/>
                    <a:pt x="46446" y="4334"/>
                  </a:cubicBezTo>
                  <a:cubicBezTo>
                    <a:pt x="46335" y="4334"/>
                    <a:pt x="46240" y="4347"/>
                    <a:pt x="46172" y="4373"/>
                  </a:cubicBezTo>
                  <a:cubicBezTo>
                    <a:pt x="46113" y="4385"/>
                    <a:pt x="46065" y="4421"/>
                    <a:pt x="46030" y="4445"/>
                  </a:cubicBezTo>
                  <a:cubicBezTo>
                    <a:pt x="45518" y="4040"/>
                    <a:pt x="44779" y="4004"/>
                    <a:pt x="44779" y="4004"/>
                  </a:cubicBezTo>
                  <a:cubicBezTo>
                    <a:pt x="44838" y="2896"/>
                    <a:pt x="43960" y="2885"/>
                    <a:pt x="43923" y="2885"/>
                  </a:cubicBezTo>
                  <a:cubicBezTo>
                    <a:pt x="43923" y="2885"/>
                    <a:pt x="43922" y="2885"/>
                    <a:pt x="43922" y="2885"/>
                  </a:cubicBezTo>
                  <a:cubicBezTo>
                    <a:pt x="44256" y="2075"/>
                    <a:pt x="43255" y="1742"/>
                    <a:pt x="43255" y="1742"/>
                  </a:cubicBezTo>
                  <a:cubicBezTo>
                    <a:pt x="43781" y="537"/>
                    <a:pt x="42374" y="0"/>
                    <a:pt x="41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491806" y="-1296983"/>
              <a:ext cx="5041356" cy="2216001"/>
            </a:xfrm>
            <a:custGeom>
              <a:avLst/>
              <a:gdLst/>
              <a:ahLst/>
              <a:cxnLst/>
              <a:rect l="l" t="t" r="r" b="b"/>
              <a:pathLst>
                <a:path w="53650" h="23582" extrusionOk="0">
                  <a:moveTo>
                    <a:pt x="17395" y="15767"/>
                  </a:moveTo>
                  <a:cubicBezTo>
                    <a:pt x="17395" y="15767"/>
                    <a:pt x="17455" y="15803"/>
                    <a:pt x="17562" y="15839"/>
                  </a:cubicBezTo>
                  <a:cubicBezTo>
                    <a:pt x="17550" y="15934"/>
                    <a:pt x="17550" y="16029"/>
                    <a:pt x="17562" y="16113"/>
                  </a:cubicBezTo>
                  <a:lnTo>
                    <a:pt x="17502" y="16113"/>
                  </a:lnTo>
                  <a:cubicBezTo>
                    <a:pt x="17478" y="16006"/>
                    <a:pt x="17443" y="15898"/>
                    <a:pt x="17395" y="15767"/>
                  </a:cubicBezTo>
                  <a:close/>
                  <a:moveTo>
                    <a:pt x="41652" y="0"/>
                  </a:moveTo>
                  <a:cubicBezTo>
                    <a:pt x="41540" y="0"/>
                    <a:pt x="41444" y="14"/>
                    <a:pt x="41374" y="39"/>
                  </a:cubicBezTo>
                  <a:cubicBezTo>
                    <a:pt x="40862" y="230"/>
                    <a:pt x="40815" y="1051"/>
                    <a:pt x="40815" y="1051"/>
                  </a:cubicBezTo>
                  <a:cubicBezTo>
                    <a:pt x="40303" y="1051"/>
                    <a:pt x="39005" y="1420"/>
                    <a:pt x="38755" y="2492"/>
                  </a:cubicBezTo>
                  <a:cubicBezTo>
                    <a:pt x="38636" y="2992"/>
                    <a:pt x="38767" y="3445"/>
                    <a:pt x="38933" y="3778"/>
                  </a:cubicBezTo>
                  <a:cubicBezTo>
                    <a:pt x="38517" y="3861"/>
                    <a:pt x="37933" y="4087"/>
                    <a:pt x="37552" y="4516"/>
                  </a:cubicBezTo>
                  <a:cubicBezTo>
                    <a:pt x="37338" y="4040"/>
                    <a:pt x="36743" y="3754"/>
                    <a:pt x="36207" y="3754"/>
                  </a:cubicBezTo>
                  <a:cubicBezTo>
                    <a:pt x="35397" y="3754"/>
                    <a:pt x="35326" y="4385"/>
                    <a:pt x="35326" y="4385"/>
                  </a:cubicBezTo>
                  <a:cubicBezTo>
                    <a:pt x="35138" y="4082"/>
                    <a:pt x="34933" y="3997"/>
                    <a:pt x="34763" y="3997"/>
                  </a:cubicBezTo>
                  <a:cubicBezTo>
                    <a:pt x="34546" y="3997"/>
                    <a:pt x="34385" y="4135"/>
                    <a:pt x="34385" y="4135"/>
                  </a:cubicBezTo>
                  <a:cubicBezTo>
                    <a:pt x="34635" y="3695"/>
                    <a:pt x="34445" y="3004"/>
                    <a:pt x="33671" y="2825"/>
                  </a:cubicBezTo>
                  <a:cubicBezTo>
                    <a:pt x="33580" y="2804"/>
                    <a:pt x="33495" y="2795"/>
                    <a:pt x="33417" y="2795"/>
                  </a:cubicBezTo>
                  <a:cubicBezTo>
                    <a:pt x="32836" y="2795"/>
                    <a:pt x="32623" y="3314"/>
                    <a:pt x="32623" y="3314"/>
                  </a:cubicBezTo>
                  <a:cubicBezTo>
                    <a:pt x="32499" y="3257"/>
                    <a:pt x="32375" y="3234"/>
                    <a:pt x="32256" y="3234"/>
                  </a:cubicBezTo>
                  <a:cubicBezTo>
                    <a:pt x="31723" y="3234"/>
                    <a:pt x="31278" y="3695"/>
                    <a:pt x="31278" y="3695"/>
                  </a:cubicBezTo>
                  <a:cubicBezTo>
                    <a:pt x="31200" y="3382"/>
                    <a:pt x="30953" y="3290"/>
                    <a:pt x="30690" y="3290"/>
                  </a:cubicBezTo>
                  <a:cubicBezTo>
                    <a:pt x="30311" y="3290"/>
                    <a:pt x="29897" y="3480"/>
                    <a:pt x="29897" y="3480"/>
                  </a:cubicBezTo>
                  <a:cubicBezTo>
                    <a:pt x="30333" y="2409"/>
                    <a:pt x="29780" y="2028"/>
                    <a:pt x="29118" y="2028"/>
                  </a:cubicBezTo>
                  <a:cubicBezTo>
                    <a:pt x="29022" y="2028"/>
                    <a:pt x="28923" y="2036"/>
                    <a:pt x="28825" y="2051"/>
                  </a:cubicBezTo>
                  <a:cubicBezTo>
                    <a:pt x="28063" y="2171"/>
                    <a:pt x="28087" y="2933"/>
                    <a:pt x="28087" y="2933"/>
                  </a:cubicBezTo>
                  <a:cubicBezTo>
                    <a:pt x="27301" y="3123"/>
                    <a:pt x="27492" y="3635"/>
                    <a:pt x="27492" y="3635"/>
                  </a:cubicBezTo>
                  <a:cubicBezTo>
                    <a:pt x="27372" y="3622"/>
                    <a:pt x="27256" y="3616"/>
                    <a:pt x="27144" y="3616"/>
                  </a:cubicBezTo>
                  <a:cubicBezTo>
                    <a:pt x="26104" y="3616"/>
                    <a:pt x="25377" y="4128"/>
                    <a:pt x="24979" y="4504"/>
                  </a:cubicBezTo>
                  <a:cubicBezTo>
                    <a:pt x="24920" y="4445"/>
                    <a:pt x="24848" y="4397"/>
                    <a:pt x="24765" y="4373"/>
                  </a:cubicBezTo>
                  <a:cubicBezTo>
                    <a:pt x="24696" y="4347"/>
                    <a:pt x="24600" y="4334"/>
                    <a:pt x="24487" y="4334"/>
                  </a:cubicBezTo>
                  <a:cubicBezTo>
                    <a:pt x="23766" y="4334"/>
                    <a:pt x="22360" y="4871"/>
                    <a:pt x="22896" y="6076"/>
                  </a:cubicBezTo>
                  <a:cubicBezTo>
                    <a:pt x="22896" y="6076"/>
                    <a:pt x="21884" y="6409"/>
                    <a:pt x="22229" y="7219"/>
                  </a:cubicBezTo>
                  <a:cubicBezTo>
                    <a:pt x="22229" y="7219"/>
                    <a:pt x="22229" y="7219"/>
                    <a:pt x="22228" y="7219"/>
                  </a:cubicBezTo>
                  <a:cubicBezTo>
                    <a:pt x="22191" y="7219"/>
                    <a:pt x="21302" y="7230"/>
                    <a:pt x="21360" y="8338"/>
                  </a:cubicBezTo>
                  <a:cubicBezTo>
                    <a:pt x="21360" y="8338"/>
                    <a:pt x="21003" y="8350"/>
                    <a:pt x="20610" y="8505"/>
                  </a:cubicBezTo>
                  <a:cubicBezTo>
                    <a:pt x="20356" y="8423"/>
                    <a:pt x="20067" y="8369"/>
                    <a:pt x="19749" y="8369"/>
                  </a:cubicBezTo>
                  <a:cubicBezTo>
                    <a:pt x="19650" y="8369"/>
                    <a:pt x="19548" y="8374"/>
                    <a:pt x="19443" y="8386"/>
                  </a:cubicBezTo>
                  <a:cubicBezTo>
                    <a:pt x="19443" y="8386"/>
                    <a:pt x="19610" y="7921"/>
                    <a:pt x="18907" y="7755"/>
                  </a:cubicBezTo>
                  <a:cubicBezTo>
                    <a:pt x="18907" y="7755"/>
                    <a:pt x="18919" y="7064"/>
                    <a:pt x="18217" y="6945"/>
                  </a:cubicBezTo>
                  <a:cubicBezTo>
                    <a:pt x="18131" y="6932"/>
                    <a:pt x="18044" y="6925"/>
                    <a:pt x="17959" y="6925"/>
                  </a:cubicBezTo>
                  <a:cubicBezTo>
                    <a:pt x="17363" y="6925"/>
                    <a:pt x="16856" y="7273"/>
                    <a:pt x="17252" y="8243"/>
                  </a:cubicBezTo>
                  <a:cubicBezTo>
                    <a:pt x="17252" y="8243"/>
                    <a:pt x="16878" y="8070"/>
                    <a:pt x="16534" y="8070"/>
                  </a:cubicBezTo>
                  <a:cubicBezTo>
                    <a:pt x="16292" y="8070"/>
                    <a:pt x="16064" y="8155"/>
                    <a:pt x="15990" y="8445"/>
                  </a:cubicBezTo>
                  <a:cubicBezTo>
                    <a:pt x="15990" y="8445"/>
                    <a:pt x="15594" y="8026"/>
                    <a:pt x="15113" y="8026"/>
                  </a:cubicBezTo>
                  <a:cubicBezTo>
                    <a:pt x="15003" y="8026"/>
                    <a:pt x="14890" y="8047"/>
                    <a:pt x="14776" y="8100"/>
                  </a:cubicBezTo>
                  <a:cubicBezTo>
                    <a:pt x="14776" y="8100"/>
                    <a:pt x="14573" y="7630"/>
                    <a:pt x="14047" y="7630"/>
                  </a:cubicBezTo>
                  <a:cubicBezTo>
                    <a:pt x="13974" y="7630"/>
                    <a:pt x="13896" y="7639"/>
                    <a:pt x="13811" y="7659"/>
                  </a:cubicBezTo>
                  <a:cubicBezTo>
                    <a:pt x="13109" y="7814"/>
                    <a:pt x="12942" y="8445"/>
                    <a:pt x="13168" y="8850"/>
                  </a:cubicBezTo>
                  <a:cubicBezTo>
                    <a:pt x="13168" y="8850"/>
                    <a:pt x="13022" y="8722"/>
                    <a:pt x="12821" y="8722"/>
                  </a:cubicBezTo>
                  <a:cubicBezTo>
                    <a:pt x="12665" y="8722"/>
                    <a:pt x="12477" y="8800"/>
                    <a:pt x="12299" y="9076"/>
                  </a:cubicBezTo>
                  <a:cubicBezTo>
                    <a:pt x="12299" y="9076"/>
                    <a:pt x="12252" y="8505"/>
                    <a:pt x="11501" y="8505"/>
                  </a:cubicBezTo>
                  <a:cubicBezTo>
                    <a:pt x="10763" y="8505"/>
                    <a:pt x="9835" y="9136"/>
                    <a:pt x="10358" y="10052"/>
                  </a:cubicBezTo>
                  <a:cubicBezTo>
                    <a:pt x="10358" y="10052"/>
                    <a:pt x="10170" y="9977"/>
                    <a:pt x="9961" y="9977"/>
                  </a:cubicBezTo>
                  <a:cubicBezTo>
                    <a:pt x="9756" y="9977"/>
                    <a:pt x="9530" y="10049"/>
                    <a:pt x="9442" y="10338"/>
                  </a:cubicBezTo>
                  <a:cubicBezTo>
                    <a:pt x="9442" y="10338"/>
                    <a:pt x="9477" y="9588"/>
                    <a:pt x="8632" y="9076"/>
                  </a:cubicBezTo>
                  <a:cubicBezTo>
                    <a:pt x="8632" y="9076"/>
                    <a:pt x="9418" y="8326"/>
                    <a:pt x="9192" y="7350"/>
                  </a:cubicBezTo>
                  <a:cubicBezTo>
                    <a:pt x="8954" y="6385"/>
                    <a:pt x="7775" y="6040"/>
                    <a:pt x="7322" y="6040"/>
                  </a:cubicBezTo>
                  <a:cubicBezTo>
                    <a:pt x="7322" y="6040"/>
                    <a:pt x="7263" y="5290"/>
                    <a:pt x="6799" y="5123"/>
                  </a:cubicBezTo>
                  <a:cubicBezTo>
                    <a:pt x="6734" y="5099"/>
                    <a:pt x="6644" y="5086"/>
                    <a:pt x="6538" y="5086"/>
                  </a:cubicBezTo>
                  <a:cubicBezTo>
                    <a:pt x="5881" y="5086"/>
                    <a:pt x="4614" y="5574"/>
                    <a:pt x="5096" y="6671"/>
                  </a:cubicBezTo>
                  <a:cubicBezTo>
                    <a:pt x="5096" y="6671"/>
                    <a:pt x="4179" y="6981"/>
                    <a:pt x="4489" y="7707"/>
                  </a:cubicBezTo>
                  <a:cubicBezTo>
                    <a:pt x="4489" y="7707"/>
                    <a:pt x="4488" y="7707"/>
                    <a:pt x="4487" y="7707"/>
                  </a:cubicBezTo>
                  <a:cubicBezTo>
                    <a:pt x="4451" y="7707"/>
                    <a:pt x="3645" y="7718"/>
                    <a:pt x="3703" y="8731"/>
                  </a:cubicBezTo>
                  <a:cubicBezTo>
                    <a:pt x="3703" y="8731"/>
                    <a:pt x="1929" y="8790"/>
                    <a:pt x="2155" y="10338"/>
                  </a:cubicBezTo>
                  <a:cubicBezTo>
                    <a:pt x="2155" y="10338"/>
                    <a:pt x="2088" y="10320"/>
                    <a:pt x="1995" y="10320"/>
                  </a:cubicBezTo>
                  <a:cubicBezTo>
                    <a:pt x="1788" y="10320"/>
                    <a:pt x="1450" y="10410"/>
                    <a:pt x="1417" y="10993"/>
                  </a:cubicBezTo>
                  <a:cubicBezTo>
                    <a:pt x="1417" y="10993"/>
                    <a:pt x="1167" y="10870"/>
                    <a:pt x="876" y="10870"/>
                  </a:cubicBezTo>
                  <a:cubicBezTo>
                    <a:pt x="534" y="10870"/>
                    <a:pt x="134" y="11040"/>
                    <a:pt x="12" y="11779"/>
                  </a:cubicBezTo>
                  <a:lnTo>
                    <a:pt x="0" y="11779"/>
                  </a:lnTo>
                  <a:cubicBezTo>
                    <a:pt x="0" y="11803"/>
                    <a:pt x="0" y="11815"/>
                    <a:pt x="0" y="11826"/>
                  </a:cubicBezTo>
                  <a:cubicBezTo>
                    <a:pt x="0" y="11850"/>
                    <a:pt x="0" y="11862"/>
                    <a:pt x="0" y="11874"/>
                  </a:cubicBezTo>
                  <a:lnTo>
                    <a:pt x="12" y="11874"/>
                  </a:lnTo>
                  <a:cubicBezTo>
                    <a:pt x="148" y="12701"/>
                    <a:pt x="588" y="12890"/>
                    <a:pt x="962" y="12890"/>
                  </a:cubicBezTo>
                  <a:cubicBezTo>
                    <a:pt x="1279" y="12890"/>
                    <a:pt x="1548" y="12755"/>
                    <a:pt x="1548" y="12755"/>
                  </a:cubicBezTo>
                  <a:cubicBezTo>
                    <a:pt x="1597" y="13391"/>
                    <a:pt x="1963" y="13491"/>
                    <a:pt x="2190" y="13491"/>
                  </a:cubicBezTo>
                  <a:cubicBezTo>
                    <a:pt x="2295" y="13491"/>
                    <a:pt x="2369" y="13470"/>
                    <a:pt x="2369" y="13470"/>
                  </a:cubicBezTo>
                  <a:lnTo>
                    <a:pt x="2369" y="13470"/>
                  </a:lnTo>
                  <a:cubicBezTo>
                    <a:pt x="2119" y="15172"/>
                    <a:pt x="4072" y="15244"/>
                    <a:pt x="4072" y="15244"/>
                  </a:cubicBezTo>
                  <a:cubicBezTo>
                    <a:pt x="4024" y="16137"/>
                    <a:pt x="4596" y="16315"/>
                    <a:pt x="4834" y="16351"/>
                  </a:cubicBezTo>
                  <a:cubicBezTo>
                    <a:pt x="4846" y="16410"/>
                    <a:pt x="4858" y="16470"/>
                    <a:pt x="4882" y="16529"/>
                  </a:cubicBezTo>
                  <a:cubicBezTo>
                    <a:pt x="4727" y="17220"/>
                    <a:pt x="5596" y="17506"/>
                    <a:pt x="5596" y="17506"/>
                  </a:cubicBezTo>
                  <a:cubicBezTo>
                    <a:pt x="5071" y="18710"/>
                    <a:pt x="6478" y="19247"/>
                    <a:pt x="7199" y="19247"/>
                  </a:cubicBezTo>
                  <a:cubicBezTo>
                    <a:pt x="7312" y="19247"/>
                    <a:pt x="7408" y="19234"/>
                    <a:pt x="7477" y="19208"/>
                  </a:cubicBezTo>
                  <a:cubicBezTo>
                    <a:pt x="7525" y="19185"/>
                    <a:pt x="7572" y="19161"/>
                    <a:pt x="7620" y="19137"/>
                  </a:cubicBezTo>
                  <a:cubicBezTo>
                    <a:pt x="8120" y="19542"/>
                    <a:pt x="8858" y="19566"/>
                    <a:pt x="8858" y="19566"/>
                  </a:cubicBezTo>
                  <a:cubicBezTo>
                    <a:pt x="8800" y="20685"/>
                    <a:pt x="9679" y="20697"/>
                    <a:pt x="9714" y="20697"/>
                  </a:cubicBezTo>
                  <a:cubicBezTo>
                    <a:pt x="9715" y="20697"/>
                    <a:pt x="9716" y="20697"/>
                    <a:pt x="9716" y="20697"/>
                  </a:cubicBezTo>
                  <a:lnTo>
                    <a:pt x="9716" y="20697"/>
                  </a:lnTo>
                  <a:cubicBezTo>
                    <a:pt x="9382" y="21494"/>
                    <a:pt x="10382" y="21840"/>
                    <a:pt x="10382" y="21840"/>
                  </a:cubicBezTo>
                  <a:cubicBezTo>
                    <a:pt x="9857" y="23044"/>
                    <a:pt x="11264" y="23581"/>
                    <a:pt x="11985" y="23581"/>
                  </a:cubicBezTo>
                  <a:cubicBezTo>
                    <a:pt x="12098" y="23581"/>
                    <a:pt x="12194" y="23568"/>
                    <a:pt x="12263" y="23542"/>
                  </a:cubicBezTo>
                  <a:cubicBezTo>
                    <a:pt x="12775" y="23352"/>
                    <a:pt x="12835" y="22530"/>
                    <a:pt x="12835" y="22530"/>
                  </a:cubicBezTo>
                  <a:cubicBezTo>
                    <a:pt x="13335" y="22530"/>
                    <a:pt x="14633" y="22149"/>
                    <a:pt x="14883" y="21078"/>
                  </a:cubicBezTo>
                  <a:cubicBezTo>
                    <a:pt x="15002" y="20578"/>
                    <a:pt x="14871" y="20137"/>
                    <a:pt x="14704" y="19804"/>
                  </a:cubicBezTo>
                  <a:cubicBezTo>
                    <a:pt x="15121" y="19720"/>
                    <a:pt x="15704" y="19494"/>
                    <a:pt x="16085" y="19065"/>
                  </a:cubicBezTo>
                  <a:cubicBezTo>
                    <a:pt x="16300" y="19530"/>
                    <a:pt x="16895" y="19827"/>
                    <a:pt x="17431" y="19827"/>
                  </a:cubicBezTo>
                  <a:cubicBezTo>
                    <a:pt x="18240" y="19827"/>
                    <a:pt x="18312" y="19196"/>
                    <a:pt x="18312" y="19196"/>
                  </a:cubicBezTo>
                  <a:cubicBezTo>
                    <a:pt x="18505" y="19500"/>
                    <a:pt x="18710" y="19585"/>
                    <a:pt x="18880" y="19585"/>
                  </a:cubicBezTo>
                  <a:cubicBezTo>
                    <a:pt x="19095" y="19585"/>
                    <a:pt x="19252" y="19447"/>
                    <a:pt x="19252" y="19446"/>
                  </a:cubicBezTo>
                  <a:lnTo>
                    <a:pt x="19252" y="19446"/>
                  </a:lnTo>
                  <a:cubicBezTo>
                    <a:pt x="19002" y="19887"/>
                    <a:pt x="19193" y="20578"/>
                    <a:pt x="19967" y="20756"/>
                  </a:cubicBezTo>
                  <a:cubicBezTo>
                    <a:pt x="20058" y="20777"/>
                    <a:pt x="20143" y="20787"/>
                    <a:pt x="20220" y="20787"/>
                  </a:cubicBezTo>
                  <a:cubicBezTo>
                    <a:pt x="20802" y="20787"/>
                    <a:pt x="21015" y="20268"/>
                    <a:pt x="21015" y="20268"/>
                  </a:cubicBezTo>
                  <a:cubicBezTo>
                    <a:pt x="21139" y="20325"/>
                    <a:pt x="21263" y="20348"/>
                    <a:pt x="21382" y="20348"/>
                  </a:cubicBezTo>
                  <a:cubicBezTo>
                    <a:pt x="21915" y="20348"/>
                    <a:pt x="22360" y="19887"/>
                    <a:pt x="22360" y="19887"/>
                  </a:cubicBezTo>
                  <a:cubicBezTo>
                    <a:pt x="22438" y="20200"/>
                    <a:pt x="22685" y="20292"/>
                    <a:pt x="22948" y="20292"/>
                  </a:cubicBezTo>
                  <a:cubicBezTo>
                    <a:pt x="23327" y="20292"/>
                    <a:pt x="23741" y="20101"/>
                    <a:pt x="23741" y="20101"/>
                  </a:cubicBezTo>
                  <a:lnTo>
                    <a:pt x="23741" y="20101"/>
                  </a:lnTo>
                  <a:cubicBezTo>
                    <a:pt x="23304" y="21172"/>
                    <a:pt x="23857" y="21553"/>
                    <a:pt x="24512" y="21553"/>
                  </a:cubicBezTo>
                  <a:cubicBezTo>
                    <a:pt x="24607" y="21553"/>
                    <a:pt x="24704" y="21545"/>
                    <a:pt x="24801" y="21530"/>
                  </a:cubicBezTo>
                  <a:cubicBezTo>
                    <a:pt x="25575" y="21411"/>
                    <a:pt x="25551" y="20637"/>
                    <a:pt x="25551" y="20637"/>
                  </a:cubicBezTo>
                  <a:cubicBezTo>
                    <a:pt x="26325" y="20459"/>
                    <a:pt x="26146" y="19947"/>
                    <a:pt x="26146" y="19947"/>
                  </a:cubicBezTo>
                  <a:lnTo>
                    <a:pt x="26146" y="19947"/>
                  </a:lnTo>
                  <a:cubicBezTo>
                    <a:pt x="26266" y="19959"/>
                    <a:pt x="26382" y="19965"/>
                    <a:pt x="26494" y="19965"/>
                  </a:cubicBezTo>
                  <a:cubicBezTo>
                    <a:pt x="27534" y="19965"/>
                    <a:pt x="28261" y="19453"/>
                    <a:pt x="28658" y="19077"/>
                  </a:cubicBezTo>
                  <a:cubicBezTo>
                    <a:pt x="28730" y="19137"/>
                    <a:pt x="28789" y="19173"/>
                    <a:pt x="28873" y="19208"/>
                  </a:cubicBezTo>
                  <a:cubicBezTo>
                    <a:pt x="28942" y="19234"/>
                    <a:pt x="29038" y="19247"/>
                    <a:pt x="29151" y="19247"/>
                  </a:cubicBezTo>
                  <a:cubicBezTo>
                    <a:pt x="29872" y="19247"/>
                    <a:pt x="31277" y="18710"/>
                    <a:pt x="30742" y="17506"/>
                  </a:cubicBezTo>
                  <a:cubicBezTo>
                    <a:pt x="30742" y="17506"/>
                    <a:pt x="31754" y="17172"/>
                    <a:pt x="31409" y="16363"/>
                  </a:cubicBezTo>
                  <a:lnTo>
                    <a:pt x="31409" y="16363"/>
                  </a:lnTo>
                  <a:cubicBezTo>
                    <a:pt x="31409" y="16363"/>
                    <a:pt x="31409" y="16363"/>
                    <a:pt x="31410" y="16363"/>
                  </a:cubicBezTo>
                  <a:cubicBezTo>
                    <a:pt x="31447" y="16363"/>
                    <a:pt x="32336" y="16351"/>
                    <a:pt x="32278" y="15244"/>
                  </a:cubicBezTo>
                  <a:cubicBezTo>
                    <a:pt x="32278" y="15244"/>
                    <a:pt x="32635" y="15220"/>
                    <a:pt x="33028" y="15077"/>
                  </a:cubicBezTo>
                  <a:cubicBezTo>
                    <a:pt x="33288" y="15160"/>
                    <a:pt x="33583" y="15208"/>
                    <a:pt x="33909" y="15208"/>
                  </a:cubicBezTo>
                  <a:cubicBezTo>
                    <a:pt x="34002" y="15208"/>
                    <a:pt x="34097" y="15204"/>
                    <a:pt x="34195" y="15196"/>
                  </a:cubicBezTo>
                  <a:lnTo>
                    <a:pt x="34195" y="15196"/>
                  </a:lnTo>
                  <a:cubicBezTo>
                    <a:pt x="34195" y="15196"/>
                    <a:pt x="34028" y="15660"/>
                    <a:pt x="34731" y="15827"/>
                  </a:cubicBezTo>
                  <a:cubicBezTo>
                    <a:pt x="34731" y="15827"/>
                    <a:pt x="34719" y="16518"/>
                    <a:pt x="35421" y="16625"/>
                  </a:cubicBezTo>
                  <a:cubicBezTo>
                    <a:pt x="35514" y="16641"/>
                    <a:pt x="35607" y="16649"/>
                    <a:pt x="35698" y="16649"/>
                  </a:cubicBezTo>
                  <a:cubicBezTo>
                    <a:pt x="36285" y="16649"/>
                    <a:pt x="36777" y="16296"/>
                    <a:pt x="36386" y="15327"/>
                  </a:cubicBezTo>
                  <a:lnTo>
                    <a:pt x="36386" y="15327"/>
                  </a:lnTo>
                  <a:cubicBezTo>
                    <a:pt x="36386" y="15327"/>
                    <a:pt x="36765" y="15502"/>
                    <a:pt x="37111" y="15502"/>
                  </a:cubicBezTo>
                  <a:cubicBezTo>
                    <a:pt x="37351" y="15502"/>
                    <a:pt x="37575" y="15418"/>
                    <a:pt x="37648" y="15136"/>
                  </a:cubicBezTo>
                  <a:cubicBezTo>
                    <a:pt x="37648" y="15136"/>
                    <a:pt x="38043" y="15556"/>
                    <a:pt x="38525" y="15556"/>
                  </a:cubicBezTo>
                  <a:cubicBezTo>
                    <a:pt x="38634" y="15556"/>
                    <a:pt x="38748" y="15534"/>
                    <a:pt x="38862" y="15482"/>
                  </a:cubicBezTo>
                  <a:cubicBezTo>
                    <a:pt x="38862" y="15482"/>
                    <a:pt x="39065" y="15951"/>
                    <a:pt x="39591" y="15951"/>
                  </a:cubicBezTo>
                  <a:cubicBezTo>
                    <a:pt x="39663" y="15951"/>
                    <a:pt x="39742" y="15942"/>
                    <a:pt x="39826" y="15922"/>
                  </a:cubicBezTo>
                  <a:cubicBezTo>
                    <a:pt x="40529" y="15767"/>
                    <a:pt x="40696" y="15136"/>
                    <a:pt x="40469" y="14732"/>
                  </a:cubicBezTo>
                  <a:lnTo>
                    <a:pt x="40469" y="14732"/>
                  </a:lnTo>
                  <a:cubicBezTo>
                    <a:pt x="40469" y="14732"/>
                    <a:pt x="40616" y="14859"/>
                    <a:pt x="40816" y="14859"/>
                  </a:cubicBezTo>
                  <a:cubicBezTo>
                    <a:pt x="40972" y="14859"/>
                    <a:pt x="41161" y="14782"/>
                    <a:pt x="41339" y="14505"/>
                  </a:cubicBezTo>
                  <a:cubicBezTo>
                    <a:pt x="41339" y="14505"/>
                    <a:pt x="41386" y="15077"/>
                    <a:pt x="42136" y="15077"/>
                  </a:cubicBezTo>
                  <a:cubicBezTo>
                    <a:pt x="42874" y="15077"/>
                    <a:pt x="43791" y="14446"/>
                    <a:pt x="43279" y="13529"/>
                  </a:cubicBezTo>
                  <a:lnTo>
                    <a:pt x="43279" y="13529"/>
                  </a:lnTo>
                  <a:cubicBezTo>
                    <a:pt x="43279" y="13529"/>
                    <a:pt x="43468" y="13605"/>
                    <a:pt x="43677" y="13605"/>
                  </a:cubicBezTo>
                  <a:cubicBezTo>
                    <a:pt x="43882" y="13605"/>
                    <a:pt x="44108" y="13532"/>
                    <a:pt x="44196" y="13243"/>
                  </a:cubicBezTo>
                  <a:lnTo>
                    <a:pt x="44196" y="13243"/>
                  </a:lnTo>
                  <a:cubicBezTo>
                    <a:pt x="44196" y="13244"/>
                    <a:pt x="44160" y="13994"/>
                    <a:pt x="45006" y="14505"/>
                  </a:cubicBezTo>
                  <a:cubicBezTo>
                    <a:pt x="45006" y="14505"/>
                    <a:pt x="44220" y="15255"/>
                    <a:pt x="44446" y="16220"/>
                  </a:cubicBezTo>
                  <a:cubicBezTo>
                    <a:pt x="44684" y="17196"/>
                    <a:pt x="45863" y="17541"/>
                    <a:pt x="46315" y="17541"/>
                  </a:cubicBezTo>
                  <a:cubicBezTo>
                    <a:pt x="46315" y="17541"/>
                    <a:pt x="46375" y="18292"/>
                    <a:pt x="46839" y="18458"/>
                  </a:cubicBezTo>
                  <a:cubicBezTo>
                    <a:pt x="46904" y="18483"/>
                    <a:pt x="46994" y="18496"/>
                    <a:pt x="47099" y="18496"/>
                  </a:cubicBezTo>
                  <a:cubicBezTo>
                    <a:pt x="47757" y="18496"/>
                    <a:pt x="49024" y="18008"/>
                    <a:pt x="48542" y="16910"/>
                  </a:cubicBezTo>
                  <a:cubicBezTo>
                    <a:pt x="48542" y="16910"/>
                    <a:pt x="49459" y="16601"/>
                    <a:pt x="49149" y="15875"/>
                  </a:cubicBezTo>
                  <a:lnTo>
                    <a:pt x="49149" y="15875"/>
                  </a:lnTo>
                  <a:cubicBezTo>
                    <a:pt x="49149" y="15875"/>
                    <a:pt x="49149" y="15875"/>
                    <a:pt x="49150" y="15875"/>
                  </a:cubicBezTo>
                  <a:cubicBezTo>
                    <a:pt x="49187" y="15875"/>
                    <a:pt x="49993" y="15863"/>
                    <a:pt x="49935" y="14851"/>
                  </a:cubicBezTo>
                  <a:cubicBezTo>
                    <a:pt x="49935" y="14851"/>
                    <a:pt x="51709" y="14791"/>
                    <a:pt x="51483" y="13243"/>
                  </a:cubicBezTo>
                  <a:lnTo>
                    <a:pt x="51483" y="13243"/>
                  </a:lnTo>
                  <a:cubicBezTo>
                    <a:pt x="51483" y="13243"/>
                    <a:pt x="51549" y="13262"/>
                    <a:pt x="51643" y="13262"/>
                  </a:cubicBezTo>
                  <a:cubicBezTo>
                    <a:pt x="51850" y="13262"/>
                    <a:pt x="52188" y="13171"/>
                    <a:pt x="52221" y="12588"/>
                  </a:cubicBezTo>
                  <a:cubicBezTo>
                    <a:pt x="52221" y="12588"/>
                    <a:pt x="52470" y="12712"/>
                    <a:pt x="52762" y="12712"/>
                  </a:cubicBezTo>
                  <a:cubicBezTo>
                    <a:pt x="53104" y="12712"/>
                    <a:pt x="53504" y="12542"/>
                    <a:pt x="53626" y="11803"/>
                  </a:cubicBezTo>
                  <a:lnTo>
                    <a:pt x="53638" y="11803"/>
                  </a:lnTo>
                  <a:cubicBezTo>
                    <a:pt x="53638" y="11779"/>
                    <a:pt x="53638" y="11767"/>
                    <a:pt x="53638" y="11743"/>
                  </a:cubicBezTo>
                  <a:cubicBezTo>
                    <a:pt x="53638" y="11731"/>
                    <a:pt x="53638" y="11719"/>
                    <a:pt x="53650" y="11696"/>
                  </a:cubicBezTo>
                  <a:lnTo>
                    <a:pt x="53626" y="11696"/>
                  </a:lnTo>
                  <a:cubicBezTo>
                    <a:pt x="53491" y="10878"/>
                    <a:pt x="53053" y="10691"/>
                    <a:pt x="52679" y="10691"/>
                  </a:cubicBezTo>
                  <a:cubicBezTo>
                    <a:pt x="52361" y="10691"/>
                    <a:pt x="52090" y="10826"/>
                    <a:pt x="52090" y="10826"/>
                  </a:cubicBezTo>
                  <a:cubicBezTo>
                    <a:pt x="52048" y="10180"/>
                    <a:pt x="51666" y="10081"/>
                    <a:pt x="51438" y="10081"/>
                  </a:cubicBezTo>
                  <a:cubicBezTo>
                    <a:pt x="51339" y="10081"/>
                    <a:pt x="51268" y="10100"/>
                    <a:pt x="51268" y="10100"/>
                  </a:cubicBezTo>
                  <a:cubicBezTo>
                    <a:pt x="51518" y="8409"/>
                    <a:pt x="49566" y="8338"/>
                    <a:pt x="49566" y="8338"/>
                  </a:cubicBezTo>
                  <a:cubicBezTo>
                    <a:pt x="49625" y="7445"/>
                    <a:pt x="49054" y="7266"/>
                    <a:pt x="48816" y="7231"/>
                  </a:cubicBezTo>
                  <a:cubicBezTo>
                    <a:pt x="48792" y="7159"/>
                    <a:pt x="48780" y="7100"/>
                    <a:pt x="48768" y="7052"/>
                  </a:cubicBezTo>
                  <a:cubicBezTo>
                    <a:pt x="48911" y="6362"/>
                    <a:pt x="48042" y="6076"/>
                    <a:pt x="48042" y="6076"/>
                  </a:cubicBezTo>
                  <a:cubicBezTo>
                    <a:pt x="48567" y="4871"/>
                    <a:pt x="47160" y="4334"/>
                    <a:pt x="46446" y="4334"/>
                  </a:cubicBezTo>
                  <a:cubicBezTo>
                    <a:pt x="46335" y="4334"/>
                    <a:pt x="46240" y="4347"/>
                    <a:pt x="46172" y="4373"/>
                  </a:cubicBezTo>
                  <a:cubicBezTo>
                    <a:pt x="46113" y="4385"/>
                    <a:pt x="46065" y="4421"/>
                    <a:pt x="46030" y="4445"/>
                  </a:cubicBezTo>
                  <a:cubicBezTo>
                    <a:pt x="45518" y="4040"/>
                    <a:pt x="44779" y="4004"/>
                    <a:pt x="44779" y="4004"/>
                  </a:cubicBezTo>
                  <a:cubicBezTo>
                    <a:pt x="44838" y="2896"/>
                    <a:pt x="43960" y="2885"/>
                    <a:pt x="43923" y="2885"/>
                  </a:cubicBezTo>
                  <a:cubicBezTo>
                    <a:pt x="43923" y="2885"/>
                    <a:pt x="43922" y="2885"/>
                    <a:pt x="43922" y="2885"/>
                  </a:cubicBezTo>
                  <a:cubicBezTo>
                    <a:pt x="44256" y="2075"/>
                    <a:pt x="43255" y="1742"/>
                    <a:pt x="43255" y="1742"/>
                  </a:cubicBezTo>
                  <a:cubicBezTo>
                    <a:pt x="43781" y="537"/>
                    <a:pt x="42374" y="0"/>
                    <a:pt x="41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1"/>
          <p:cNvSpPr txBox="1">
            <a:spLocks noGrp="1"/>
          </p:cNvSpPr>
          <p:nvPr>
            <p:ph type="title" hasCustomPrompt="1"/>
          </p:nvPr>
        </p:nvSpPr>
        <p:spPr>
          <a:xfrm>
            <a:off x="1193400" y="2738701"/>
            <a:ext cx="6757200" cy="7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31"/>
          <p:cNvSpPr txBox="1">
            <a:spLocks noGrp="1"/>
          </p:cNvSpPr>
          <p:nvPr>
            <p:ph type="subTitle" idx="1"/>
          </p:nvPr>
        </p:nvSpPr>
        <p:spPr>
          <a:xfrm>
            <a:off x="1193400" y="3405575"/>
            <a:ext cx="67572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31"/>
          <p:cNvSpPr txBox="1">
            <a:spLocks noGrp="1"/>
          </p:cNvSpPr>
          <p:nvPr>
            <p:ph type="title" idx="2" hasCustomPrompt="1"/>
          </p:nvPr>
        </p:nvSpPr>
        <p:spPr>
          <a:xfrm>
            <a:off x="1193401" y="1347630"/>
            <a:ext cx="3378600" cy="7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93401" y="2014351"/>
            <a:ext cx="33786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4" hasCustomPrompt="1"/>
          </p:nvPr>
        </p:nvSpPr>
        <p:spPr>
          <a:xfrm>
            <a:off x="4571849" y="1347625"/>
            <a:ext cx="3378600" cy="7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5"/>
          </p:nvPr>
        </p:nvSpPr>
        <p:spPr>
          <a:xfrm>
            <a:off x="4571846" y="2014347"/>
            <a:ext cx="33786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81" name="Google Shape;481;p31"/>
          <p:cNvGrpSpPr/>
          <p:nvPr/>
        </p:nvGrpSpPr>
        <p:grpSpPr>
          <a:xfrm>
            <a:off x="-1465967" y="-529061"/>
            <a:ext cx="12449727" cy="7366926"/>
            <a:chOff x="-1465967" y="-529061"/>
            <a:chExt cx="12449727" cy="7366926"/>
          </a:xfrm>
        </p:grpSpPr>
        <p:grpSp>
          <p:nvGrpSpPr>
            <p:cNvPr id="482" name="Google Shape;482;p31"/>
            <p:cNvGrpSpPr/>
            <p:nvPr/>
          </p:nvGrpSpPr>
          <p:grpSpPr>
            <a:xfrm rot="2926393" flipH="1">
              <a:off x="6751825" y="1494377"/>
              <a:ext cx="2745871" cy="5196746"/>
              <a:chOff x="7570677" y="100950"/>
              <a:chExt cx="1486603" cy="4495984"/>
            </a:xfrm>
          </p:grpSpPr>
          <p:sp>
            <p:nvSpPr>
              <p:cNvPr id="483" name="Google Shape;483;p31"/>
              <p:cNvSpPr/>
              <p:nvPr/>
            </p:nvSpPr>
            <p:spPr>
              <a:xfrm>
                <a:off x="7570677" y="100950"/>
                <a:ext cx="1486603" cy="4477756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08335" extrusionOk="0">
                    <a:moveTo>
                      <a:pt x="6037" y="0"/>
                    </a:moveTo>
                    <a:cubicBezTo>
                      <a:pt x="6037" y="0"/>
                      <a:pt x="5871" y="6680"/>
                      <a:pt x="6121" y="13526"/>
                    </a:cubicBezTo>
                    <a:cubicBezTo>
                      <a:pt x="6323" y="18967"/>
                      <a:pt x="6133" y="38969"/>
                      <a:pt x="6037" y="46958"/>
                    </a:cubicBezTo>
                    <a:cubicBezTo>
                      <a:pt x="5275" y="61210"/>
                      <a:pt x="4442" y="84130"/>
                      <a:pt x="3858" y="89761"/>
                    </a:cubicBezTo>
                    <a:cubicBezTo>
                      <a:pt x="3120" y="96941"/>
                      <a:pt x="275" y="107704"/>
                      <a:pt x="1" y="108335"/>
                    </a:cubicBezTo>
                    <a:lnTo>
                      <a:pt x="3394" y="108335"/>
                    </a:lnTo>
                    <a:cubicBezTo>
                      <a:pt x="3394" y="108335"/>
                      <a:pt x="4311" y="98643"/>
                      <a:pt x="4835" y="95024"/>
                    </a:cubicBezTo>
                    <a:cubicBezTo>
                      <a:pt x="5359" y="91416"/>
                      <a:pt x="5585" y="84237"/>
                      <a:pt x="5609" y="79712"/>
                    </a:cubicBezTo>
                    <a:cubicBezTo>
                      <a:pt x="5621" y="75593"/>
                      <a:pt x="6716" y="54769"/>
                      <a:pt x="6859" y="48066"/>
                    </a:cubicBezTo>
                    <a:cubicBezTo>
                      <a:pt x="6883" y="47458"/>
                      <a:pt x="6895" y="46530"/>
                      <a:pt x="6918" y="45351"/>
                    </a:cubicBezTo>
                    <a:cubicBezTo>
                      <a:pt x="7395" y="37267"/>
                      <a:pt x="11598" y="131"/>
                      <a:pt x="11598" y="131"/>
                    </a:cubicBezTo>
                    <a:lnTo>
                      <a:pt x="11050" y="131"/>
                    </a:lnTo>
                    <a:cubicBezTo>
                      <a:pt x="11050" y="131"/>
                      <a:pt x="8228" y="22586"/>
                      <a:pt x="7002" y="34231"/>
                    </a:cubicBezTo>
                    <a:cubicBezTo>
                      <a:pt x="7061" y="19824"/>
                      <a:pt x="7049" y="0"/>
                      <a:pt x="7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7721796" y="106364"/>
                <a:ext cx="778422" cy="449056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108645" extrusionOk="0">
                    <a:moveTo>
                      <a:pt x="1132" y="0"/>
                    </a:moveTo>
                    <a:cubicBezTo>
                      <a:pt x="1132" y="0"/>
                      <a:pt x="1" y="31254"/>
                      <a:pt x="36" y="41077"/>
                    </a:cubicBezTo>
                    <a:cubicBezTo>
                      <a:pt x="72" y="50899"/>
                      <a:pt x="3310" y="82891"/>
                      <a:pt x="3191" y="90190"/>
                    </a:cubicBezTo>
                    <a:cubicBezTo>
                      <a:pt x="3072" y="97476"/>
                      <a:pt x="1513" y="105704"/>
                      <a:pt x="1120" y="106406"/>
                    </a:cubicBezTo>
                    <a:lnTo>
                      <a:pt x="5418" y="108644"/>
                    </a:lnTo>
                    <a:cubicBezTo>
                      <a:pt x="5418" y="108644"/>
                      <a:pt x="5418" y="98822"/>
                      <a:pt x="5751" y="95095"/>
                    </a:cubicBezTo>
                    <a:cubicBezTo>
                      <a:pt x="6073" y="91380"/>
                      <a:pt x="5287" y="84237"/>
                      <a:pt x="4584" y="79772"/>
                    </a:cubicBezTo>
                    <a:cubicBezTo>
                      <a:pt x="3894" y="75307"/>
                      <a:pt x="2156" y="50745"/>
                      <a:pt x="1370" y="46696"/>
                    </a:cubicBezTo>
                    <a:cubicBezTo>
                      <a:pt x="584" y="42648"/>
                      <a:pt x="2096" y="0"/>
                      <a:pt x="2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" name="Google Shape;485;p31"/>
            <p:cNvGrpSpPr/>
            <p:nvPr/>
          </p:nvGrpSpPr>
          <p:grpSpPr>
            <a:xfrm rot="538755">
              <a:off x="-974493" y="-340060"/>
              <a:ext cx="2934479" cy="6528460"/>
              <a:chOff x="2242687" y="418925"/>
              <a:chExt cx="1672157" cy="4490569"/>
            </a:xfrm>
          </p:grpSpPr>
          <p:sp>
            <p:nvSpPr>
              <p:cNvPr id="486" name="Google Shape;486;p31"/>
              <p:cNvSpPr/>
              <p:nvPr/>
            </p:nvSpPr>
            <p:spPr>
              <a:xfrm>
                <a:off x="2838646" y="418925"/>
                <a:ext cx="1076197" cy="4490569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08645" extrusionOk="0">
                    <a:moveTo>
                      <a:pt x="2262" y="0"/>
                    </a:moveTo>
                    <a:cubicBezTo>
                      <a:pt x="2262" y="0"/>
                      <a:pt x="0" y="31254"/>
                      <a:pt x="72" y="41077"/>
                    </a:cubicBezTo>
                    <a:cubicBezTo>
                      <a:pt x="155" y="50899"/>
                      <a:pt x="6632" y="82891"/>
                      <a:pt x="6394" y="90190"/>
                    </a:cubicBezTo>
                    <a:cubicBezTo>
                      <a:pt x="6156" y="97476"/>
                      <a:pt x="3036" y="105704"/>
                      <a:pt x="2251" y="106406"/>
                    </a:cubicBezTo>
                    <a:lnTo>
                      <a:pt x="10835" y="108644"/>
                    </a:lnTo>
                    <a:cubicBezTo>
                      <a:pt x="10835" y="108644"/>
                      <a:pt x="10847" y="98822"/>
                      <a:pt x="11490" y="95095"/>
                    </a:cubicBezTo>
                    <a:cubicBezTo>
                      <a:pt x="12133" y="91380"/>
                      <a:pt x="10585" y="84237"/>
                      <a:pt x="9180" y="79772"/>
                    </a:cubicBezTo>
                    <a:cubicBezTo>
                      <a:pt x="7775" y="75307"/>
                      <a:pt x="4322" y="50745"/>
                      <a:pt x="2751" y="46696"/>
                    </a:cubicBezTo>
                    <a:cubicBezTo>
                      <a:pt x="1191" y="42648"/>
                      <a:pt x="4203" y="0"/>
                      <a:pt x="4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2242687" y="972533"/>
                <a:ext cx="676696" cy="799743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9349" extrusionOk="0">
                    <a:moveTo>
                      <a:pt x="1" y="1"/>
                    </a:moveTo>
                    <a:lnTo>
                      <a:pt x="1" y="1334"/>
                    </a:lnTo>
                    <a:cubicBezTo>
                      <a:pt x="1" y="1334"/>
                      <a:pt x="3275" y="5061"/>
                      <a:pt x="4763" y="6549"/>
                    </a:cubicBezTo>
                    <a:cubicBezTo>
                      <a:pt x="6049" y="7835"/>
                      <a:pt x="10300" y="6585"/>
                      <a:pt x="12657" y="11454"/>
                    </a:cubicBezTo>
                    <a:cubicBezTo>
                      <a:pt x="14741" y="15776"/>
                      <a:pt x="16372" y="19348"/>
                      <a:pt x="16372" y="19348"/>
                    </a:cubicBezTo>
                    <a:lnTo>
                      <a:pt x="15931" y="14241"/>
                    </a:lnTo>
                    <a:cubicBezTo>
                      <a:pt x="15931" y="14241"/>
                      <a:pt x="13991" y="9669"/>
                      <a:pt x="11907" y="8037"/>
                    </a:cubicBezTo>
                    <a:cubicBezTo>
                      <a:pt x="9823" y="6394"/>
                      <a:pt x="5811" y="5799"/>
                      <a:pt x="4918" y="4763"/>
                    </a:cubicBezTo>
                    <a:cubicBezTo>
                      <a:pt x="4025" y="371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8" name="Google Shape;488;p31"/>
          <p:cNvSpPr/>
          <p:nvPr/>
        </p:nvSpPr>
        <p:spPr>
          <a:xfrm rot="4463633">
            <a:off x="7760708" y="3443234"/>
            <a:ext cx="2090162" cy="2403328"/>
          </a:xfrm>
          <a:custGeom>
            <a:avLst/>
            <a:gdLst/>
            <a:ahLst/>
            <a:cxnLst/>
            <a:rect l="l" t="t" r="r" b="b"/>
            <a:pathLst>
              <a:path w="19836" h="22808" extrusionOk="0">
                <a:moveTo>
                  <a:pt x="17631" y="1"/>
                </a:moveTo>
                <a:cubicBezTo>
                  <a:pt x="16259" y="1"/>
                  <a:pt x="14689" y="332"/>
                  <a:pt x="14323" y="1768"/>
                </a:cubicBezTo>
                <a:cubicBezTo>
                  <a:pt x="14323" y="1768"/>
                  <a:pt x="13822" y="1612"/>
                  <a:pt x="13223" y="1612"/>
                </a:cubicBezTo>
                <a:cubicBezTo>
                  <a:pt x="12319" y="1612"/>
                  <a:pt x="11194" y="1970"/>
                  <a:pt x="11252" y="3769"/>
                </a:cubicBezTo>
                <a:cubicBezTo>
                  <a:pt x="11252" y="3769"/>
                  <a:pt x="10618" y="3533"/>
                  <a:pt x="10030" y="3533"/>
                </a:cubicBezTo>
                <a:cubicBezTo>
                  <a:pt x="9504" y="3533"/>
                  <a:pt x="9015" y="3721"/>
                  <a:pt x="9049" y="4435"/>
                </a:cubicBezTo>
                <a:cubicBezTo>
                  <a:pt x="9049" y="4435"/>
                  <a:pt x="5096" y="4769"/>
                  <a:pt x="4429" y="7114"/>
                </a:cubicBezTo>
                <a:cubicBezTo>
                  <a:pt x="4429" y="7114"/>
                  <a:pt x="4107" y="6516"/>
                  <a:pt x="3345" y="6516"/>
                </a:cubicBezTo>
                <a:cubicBezTo>
                  <a:pt x="2964" y="6516"/>
                  <a:pt x="2473" y="6666"/>
                  <a:pt x="1858" y="7114"/>
                </a:cubicBezTo>
                <a:cubicBezTo>
                  <a:pt x="0" y="8448"/>
                  <a:pt x="95" y="11436"/>
                  <a:pt x="2596" y="12543"/>
                </a:cubicBezTo>
                <a:cubicBezTo>
                  <a:pt x="2596" y="12543"/>
                  <a:pt x="2810" y="14794"/>
                  <a:pt x="5096" y="14806"/>
                </a:cubicBezTo>
                <a:cubicBezTo>
                  <a:pt x="5096" y="14806"/>
                  <a:pt x="5037" y="17139"/>
                  <a:pt x="7323" y="17485"/>
                </a:cubicBezTo>
                <a:cubicBezTo>
                  <a:pt x="7323" y="17485"/>
                  <a:pt x="7811" y="18699"/>
                  <a:pt x="9049" y="19020"/>
                </a:cubicBezTo>
                <a:cubicBezTo>
                  <a:pt x="9165" y="19049"/>
                  <a:pt x="9280" y="19063"/>
                  <a:pt x="9393" y="19063"/>
                </a:cubicBezTo>
                <a:cubicBezTo>
                  <a:pt x="10489" y="19063"/>
                  <a:pt x="11418" y="17830"/>
                  <a:pt x="11418" y="17830"/>
                </a:cubicBezTo>
                <a:cubicBezTo>
                  <a:pt x="11418" y="17830"/>
                  <a:pt x="12156" y="19568"/>
                  <a:pt x="13204" y="20009"/>
                </a:cubicBezTo>
                <a:cubicBezTo>
                  <a:pt x="13204" y="20009"/>
                  <a:pt x="13157" y="22176"/>
                  <a:pt x="15490" y="22688"/>
                </a:cubicBezTo>
                <a:cubicBezTo>
                  <a:pt x="15885" y="22772"/>
                  <a:pt x="16271" y="22807"/>
                  <a:pt x="16640" y="22807"/>
                </a:cubicBezTo>
                <a:cubicBezTo>
                  <a:pt x="18448" y="22807"/>
                  <a:pt x="19836" y="21961"/>
                  <a:pt x="19836" y="21961"/>
                </a:cubicBezTo>
                <a:lnTo>
                  <a:pt x="19836" y="244"/>
                </a:lnTo>
                <a:cubicBezTo>
                  <a:pt x="19836" y="244"/>
                  <a:pt x="18806" y="1"/>
                  <a:pt x="176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33"/>
          <p:cNvGrpSpPr/>
          <p:nvPr/>
        </p:nvGrpSpPr>
        <p:grpSpPr>
          <a:xfrm>
            <a:off x="-121312" y="-93387"/>
            <a:ext cx="10133962" cy="5526013"/>
            <a:chOff x="-121312" y="-93387"/>
            <a:chExt cx="10133962" cy="5526013"/>
          </a:xfrm>
        </p:grpSpPr>
        <p:sp>
          <p:nvSpPr>
            <p:cNvPr id="510" name="Google Shape;510;p33"/>
            <p:cNvSpPr/>
            <p:nvPr/>
          </p:nvSpPr>
          <p:spPr>
            <a:xfrm flipH="1">
              <a:off x="7097986" y="-26887"/>
              <a:ext cx="2914664" cy="5273477"/>
            </a:xfrm>
            <a:custGeom>
              <a:avLst/>
              <a:gdLst/>
              <a:ahLst/>
              <a:cxnLst/>
              <a:rect l="l" t="t" r="r" b="b"/>
              <a:pathLst>
                <a:path w="11598" h="108335" extrusionOk="0">
                  <a:moveTo>
                    <a:pt x="4561" y="0"/>
                  </a:moveTo>
                  <a:cubicBezTo>
                    <a:pt x="4561" y="0"/>
                    <a:pt x="4537" y="19824"/>
                    <a:pt x="4597" y="34231"/>
                  </a:cubicBezTo>
                  <a:cubicBezTo>
                    <a:pt x="3370" y="22586"/>
                    <a:pt x="549" y="131"/>
                    <a:pt x="549" y="131"/>
                  </a:cubicBezTo>
                  <a:lnTo>
                    <a:pt x="1" y="131"/>
                  </a:lnTo>
                  <a:cubicBezTo>
                    <a:pt x="1" y="131"/>
                    <a:pt x="4204" y="37267"/>
                    <a:pt x="4680" y="45339"/>
                  </a:cubicBezTo>
                  <a:cubicBezTo>
                    <a:pt x="4704" y="46518"/>
                    <a:pt x="4716" y="47447"/>
                    <a:pt x="4740" y="48054"/>
                  </a:cubicBezTo>
                  <a:cubicBezTo>
                    <a:pt x="4883" y="54769"/>
                    <a:pt x="5978" y="75581"/>
                    <a:pt x="6002" y="79712"/>
                  </a:cubicBezTo>
                  <a:cubicBezTo>
                    <a:pt x="6014" y="84237"/>
                    <a:pt x="6252" y="91404"/>
                    <a:pt x="6776" y="95024"/>
                  </a:cubicBezTo>
                  <a:cubicBezTo>
                    <a:pt x="7299" y="98643"/>
                    <a:pt x="8204" y="108335"/>
                    <a:pt x="8204" y="108335"/>
                  </a:cubicBezTo>
                  <a:lnTo>
                    <a:pt x="11598" y="108335"/>
                  </a:lnTo>
                  <a:cubicBezTo>
                    <a:pt x="11324" y="107704"/>
                    <a:pt x="8478" y="96941"/>
                    <a:pt x="7740" y="89761"/>
                  </a:cubicBezTo>
                  <a:cubicBezTo>
                    <a:pt x="7157" y="84118"/>
                    <a:pt x="6323" y="61210"/>
                    <a:pt x="5561" y="46958"/>
                  </a:cubicBezTo>
                  <a:cubicBezTo>
                    <a:pt x="5466" y="38969"/>
                    <a:pt x="5287" y="18967"/>
                    <a:pt x="5478" y="13526"/>
                  </a:cubicBezTo>
                  <a:cubicBezTo>
                    <a:pt x="5740" y="6680"/>
                    <a:pt x="5561" y="0"/>
                    <a:pt x="5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 rot="300570" flipH="1">
              <a:off x="105528" y="-26798"/>
              <a:ext cx="1755742" cy="5273313"/>
            </a:xfrm>
            <a:custGeom>
              <a:avLst/>
              <a:gdLst/>
              <a:ahLst/>
              <a:cxnLst/>
              <a:rect l="l" t="t" r="r" b="b"/>
              <a:pathLst>
                <a:path w="4942" h="119194" extrusionOk="0">
                  <a:moveTo>
                    <a:pt x="3144" y="0"/>
                  </a:moveTo>
                  <a:cubicBezTo>
                    <a:pt x="3144" y="0"/>
                    <a:pt x="3608" y="28754"/>
                    <a:pt x="3608" y="35302"/>
                  </a:cubicBezTo>
                  <a:cubicBezTo>
                    <a:pt x="3608" y="41862"/>
                    <a:pt x="2680" y="57948"/>
                    <a:pt x="2310" y="68830"/>
                  </a:cubicBezTo>
                  <a:cubicBezTo>
                    <a:pt x="1941" y="79712"/>
                    <a:pt x="2263" y="97286"/>
                    <a:pt x="1620" y="102060"/>
                  </a:cubicBezTo>
                  <a:cubicBezTo>
                    <a:pt x="977" y="106823"/>
                    <a:pt x="739" y="113383"/>
                    <a:pt x="560" y="114871"/>
                  </a:cubicBezTo>
                  <a:cubicBezTo>
                    <a:pt x="370" y="116360"/>
                    <a:pt x="1" y="119193"/>
                    <a:pt x="1" y="119193"/>
                  </a:cubicBezTo>
                  <a:lnTo>
                    <a:pt x="2906" y="119193"/>
                  </a:lnTo>
                  <a:cubicBezTo>
                    <a:pt x="2906" y="119193"/>
                    <a:pt x="3882" y="104584"/>
                    <a:pt x="3692" y="91928"/>
                  </a:cubicBezTo>
                  <a:cubicBezTo>
                    <a:pt x="3513" y="79260"/>
                    <a:pt x="4299" y="54674"/>
                    <a:pt x="4620" y="49161"/>
                  </a:cubicBezTo>
                  <a:cubicBezTo>
                    <a:pt x="4942" y="43648"/>
                    <a:pt x="4763" y="30397"/>
                    <a:pt x="4620" y="26075"/>
                  </a:cubicBezTo>
                  <a:cubicBezTo>
                    <a:pt x="4489" y="21753"/>
                    <a:pt x="4204" y="0"/>
                    <a:pt x="4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3"/>
            <p:cNvGrpSpPr/>
            <p:nvPr/>
          </p:nvGrpSpPr>
          <p:grpSpPr>
            <a:xfrm flipH="1">
              <a:off x="8145777" y="-26875"/>
              <a:ext cx="959493" cy="5459501"/>
              <a:chOff x="6709482" y="100950"/>
              <a:chExt cx="773535" cy="4520577"/>
            </a:xfrm>
          </p:grpSpPr>
          <p:sp>
            <p:nvSpPr>
              <p:cNvPr id="513" name="Google Shape;513;p33"/>
              <p:cNvSpPr/>
              <p:nvPr/>
            </p:nvSpPr>
            <p:spPr>
              <a:xfrm>
                <a:off x="6735925" y="100950"/>
                <a:ext cx="747092" cy="4520577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9371" extrusionOk="0">
                    <a:moveTo>
                      <a:pt x="2227" y="0"/>
                    </a:moveTo>
                    <a:cubicBezTo>
                      <a:pt x="2227" y="0"/>
                      <a:pt x="1191" y="43375"/>
                      <a:pt x="1191" y="46827"/>
                    </a:cubicBezTo>
                    <a:cubicBezTo>
                      <a:pt x="1191" y="50280"/>
                      <a:pt x="1275" y="79308"/>
                      <a:pt x="1191" y="82582"/>
                    </a:cubicBezTo>
                    <a:cubicBezTo>
                      <a:pt x="1120" y="85856"/>
                      <a:pt x="560" y="97607"/>
                      <a:pt x="632" y="98500"/>
                    </a:cubicBezTo>
                    <a:cubicBezTo>
                      <a:pt x="715" y="99393"/>
                      <a:pt x="1" y="109371"/>
                      <a:pt x="1" y="109371"/>
                    </a:cubicBezTo>
                    <a:lnTo>
                      <a:pt x="8037" y="106692"/>
                    </a:lnTo>
                    <a:cubicBezTo>
                      <a:pt x="7954" y="105799"/>
                      <a:pt x="7323" y="102227"/>
                      <a:pt x="7002" y="99548"/>
                    </a:cubicBezTo>
                    <a:cubicBezTo>
                      <a:pt x="6680" y="96869"/>
                      <a:pt x="6525" y="93738"/>
                      <a:pt x="6287" y="91059"/>
                    </a:cubicBezTo>
                    <a:cubicBezTo>
                      <a:pt x="6049" y="88380"/>
                      <a:pt x="5097" y="45375"/>
                      <a:pt x="4858" y="42696"/>
                    </a:cubicBezTo>
                    <a:cubicBezTo>
                      <a:pt x="4620" y="40017"/>
                      <a:pt x="4692" y="28706"/>
                      <a:pt x="4858" y="24837"/>
                    </a:cubicBezTo>
                    <a:cubicBezTo>
                      <a:pt x="5013" y="20967"/>
                      <a:pt x="5335" y="19622"/>
                      <a:pt x="5251" y="17538"/>
                    </a:cubicBezTo>
                    <a:cubicBezTo>
                      <a:pt x="5168" y="15454"/>
                      <a:pt x="5406" y="0"/>
                      <a:pt x="5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709482" y="985447"/>
                <a:ext cx="190501" cy="289699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7009" extrusionOk="0">
                    <a:moveTo>
                      <a:pt x="996" y="0"/>
                    </a:moveTo>
                    <a:cubicBezTo>
                      <a:pt x="960" y="0"/>
                      <a:pt x="925" y="2"/>
                      <a:pt x="893" y="8"/>
                    </a:cubicBezTo>
                    <a:cubicBezTo>
                      <a:pt x="0" y="162"/>
                      <a:pt x="4013" y="1651"/>
                      <a:pt x="4608" y="7008"/>
                    </a:cubicBezTo>
                    <a:lnTo>
                      <a:pt x="4608" y="1794"/>
                    </a:lnTo>
                    <a:cubicBezTo>
                      <a:pt x="4608" y="1794"/>
                      <a:pt x="1984" y="0"/>
                      <a:pt x="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7188724" y="195925"/>
                <a:ext cx="176696" cy="310531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7513" extrusionOk="0">
                    <a:moveTo>
                      <a:pt x="3370" y="0"/>
                    </a:moveTo>
                    <a:cubicBezTo>
                      <a:pt x="2465" y="0"/>
                      <a:pt x="0" y="2369"/>
                      <a:pt x="0" y="2369"/>
                    </a:cubicBezTo>
                    <a:lnTo>
                      <a:pt x="845" y="7513"/>
                    </a:lnTo>
                    <a:cubicBezTo>
                      <a:pt x="560" y="2131"/>
                      <a:pt x="4274" y="0"/>
                      <a:pt x="3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6" name="Google Shape;516;p33"/>
          <p:cNvGrpSpPr/>
          <p:nvPr/>
        </p:nvGrpSpPr>
        <p:grpSpPr>
          <a:xfrm>
            <a:off x="-1445903" y="-1051157"/>
            <a:ext cx="11782059" cy="6290769"/>
            <a:chOff x="-1445903" y="-1051157"/>
            <a:chExt cx="11782059" cy="6290769"/>
          </a:xfrm>
        </p:grpSpPr>
        <p:sp>
          <p:nvSpPr>
            <p:cNvPr id="517" name="Google Shape;517;p33"/>
            <p:cNvSpPr/>
            <p:nvPr/>
          </p:nvSpPr>
          <p:spPr>
            <a:xfrm rot="10800000">
              <a:off x="6972046" y="4203915"/>
              <a:ext cx="3364110" cy="1035697"/>
            </a:xfrm>
            <a:custGeom>
              <a:avLst/>
              <a:gdLst/>
              <a:ahLst/>
              <a:cxnLst/>
              <a:rect l="l" t="t" r="r" b="b"/>
              <a:pathLst>
                <a:path w="35720" h="10997" extrusionOk="0">
                  <a:moveTo>
                    <a:pt x="1" y="0"/>
                  </a:moveTo>
                  <a:lnTo>
                    <a:pt x="1" y="3774"/>
                  </a:lnTo>
                  <a:cubicBezTo>
                    <a:pt x="1" y="3774"/>
                    <a:pt x="1296" y="5680"/>
                    <a:pt x="3746" y="5680"/>
                  </a:cubicBezTo>
                  <a:cubicBezTo>
                    <a:pt x="3902" y="5680"/>
                    <a:pt x="4063" y="5672"/>
                    <a:pt x="4228" y="5656"/>
                  </a:cubicBezTo>
                  <a:lnTo>
                    <a:pt x="4228" y="5656"/>
                  </a:lnTo>
                  <a:cubicBezTo>
                    <a:pt x="4228" y="5656"/>
                    <a:pt x="3966" y="6406"/>
                    <a:pt x="5109" y="6668"/>
                  </a:cubicBezTo>
                  <a:cubicBezTo>
                    <a:pt x="5109" y="6668"/>
                    <a:pt x="5085" y="7799"/>
                    <a:pt x="6204" y="7977"/>
                  </a:cubicBezTo>
                  <a:cubicBezTo>
                    <a:pt x="6351" y="8001"/>
                    <a:pt x="6498" y="8013"/>
                    <a:pt x="6642" y="8013"/>
                  </a:cubicBezTo>
                  <a:cubicBezTo>
                    <a:pt x="7609" y="8013"/>
                    <a:pt x="8418" y="7457"/>
                    <a:pt x="7776" y="5882"/>
                  </a:cubicBezTo>
                  <a:lnTo>
                    <a:pt x="7776" y="5882"/>
                  </a:lnTo>
                  <a:cubicBezTo>
                    <a:pt x="7776" y="5882"/>
                    <a:pt x="8380" y="6157"/>
                    <a:pt x="8937" y="6157"/>
                  </a:cubicBezTo>
                  <a:cubicBezTo>
                    <a:pt x="9327" y="6157"/>
                    <a:pt x="9694" y="6022"/>
                    <a:pt x="9812" y="5560"/>
                  </a:cubicBezTo>
                  <a:cubicBezTo>
                    <a:pt x="9812" y="5560"/>
                    <a:pt x="10460" y="6241"/>
                    <a:pt x="11242" y="6241"/>
                  </a:cubicBezTo>
                  <a:cubicBezTo>
                    <a:pt x="11419" y="6241"/>
                    <a:pt x="11603" y="6206"/>
                    <a:pt x="11788" y="6120"/>
                  </a:cubicBezTo>
                  <a:cubicBezTo>
                    <a:pt x="11788" y="6120"/>
                    <a:pt x="12112" y="6879"/>
                    <a:pt x="12972" y="6879"/>
                  </a:cubicBezTo>
                  <a:cubicBezTo>
                    <a:pt x="13088" y="6879"/>
                    <a:pt x="13213" y="6865"/>
                    <a:pt x="13348" y="6834"/>
                  </a:cubicBezTo>
                  <a:cubicBezTo>
                    <a:pt x="14479" y="6572"/>
                    <a:pt x="14765" y="5560"/>
                    <a:pt x="14396" y="4906"/>
                  </a:cubicBezTo>
                  <a:lnTo>
                    <a:pt x="14396" y="4906"/>
                  </a:lnTo>
                  <a:cubicBezTo>
                    <a:pt x="14396" y="4906"/>
                    <a:pt x="14632" y="5112"/>
                    <a:pt x="14953" y="5112"/>
                  </a:cubicBezTo>
                  <a:cubicBezTo>
                    <a:pt x="15204" y="5112"/>
                    <a:pt x="15506" y="4986"/>
                    <a:pt x="15789" y="4536"/>
                  </a:cubicBezTo>
                  <a:cubicBezTo>
                    <a:pt x="15789" y="4536"/>
                    <a:pt x="15884" y="5465"/>
                    <a:pt x="17086" y="5465"/>
                  </a:cubicBezTo>
                  <a:cubicBezTo>
                    <a:pt x="18289" y="5465"/>
                    <a:pt x="19777" y="4441"/>
                    <a:pt x="18944" y="2953"/>
                  </a:cubicBezTo>
                  <a:lnTo>
                    <a:pt x="18944" y="2953"/>
                  </a:lnTo>
                  <a:cubicBezTo>
                    <a:pt x="18944" y="2953"/>
                    <a:pt x="19249" y="3078"/>
                    <a:pt x="19587" y="3078"/>
                  </a:cubicBezTo>
                  <a:cubicBezTo>
                    <a:pt x="19917" y="3078"/>
                    <a:pt x="20279" y="2959"/>
                    <a:pt x="20420" y="2489"/>
                  </a:cubicBezTo>
                  <a:lnTo>
                    <a:pt x="20420" y="2489"/>
                  </a:lnTo>
                  <a:cubicBezTo>
                    <a:pt x="20420" y="2489"/>
                    <a:pt x="20361" y="3703"/>
                    <a:pt x="21742" y="4536"/>
                  </a:cubicBezTo>
                  <a:cubicBezTo>
                    <a:pt x="21742" y="4536"/>
                    <a:pt x="20468" y="5739"/>
                    <a:pt x="20837" y="7323"/>
                  </a:cubicBezTo>
                  <a:cubicBezTo>
                    <a:pt x="21206" y="8894"/>
                    <a:pt x="23123" y="9454"/>
                    <a:pt x="23861" y="9454"/>
                  </a:cubicBezTo>
                  <a:cubicBezTo>
                    <a:pt x="23861" y="9454"/>
                    <a:pt x="23956" y="10656"/>
                    <a:pt x="24706" y="10942"/>
                  </a:cubicBezTo>
                  <a:cubicBezTo>
                    <a:pt x="24806" y="10978"/>
                    <a:pt x="24943" y="10997"/>
                    <a:pt x="25105" y="10997"/>
                  </a:cubicBezTo>
                  <a:cubicBezTo>
                    <a:pt x="26161" y="10997"/>
                    <a:pt x="28243" y="10206"/>
                    <a:pt x="27469" y="8430"/>
                  </a:cubicBezTo>
                  <a:cubicBezTo>
                    <a:pt x="27469" y="8430"/>
                    <a:pt x="28957" y="7930"/>
                    <a:pt x="28457" y="6739"/>
                  </a:cubicBezTo>
                  <a:lnTo>
                    <a:pt x="28457" y="6739"/>
                  </a:lnTo>
                  <a:cubicBezTo>
                    <a:pt x="28457" y="6739"/>
                    <a:pt x="28458" y="6739"/>
                    <a:pt x="28460" y="6739"/>
                  </a:cubicBezTo>
                  <a:cubicBezTo>
                    <a:pt x="28531" y="6739"/>
                    <a:pt x="29811" y="6717"/>
                    <a:pt x="29719" y="5096"/>
                  </a:cubicBezTo>
                  <a:cubicBezTo>
                    <a:pt x="29719" y="5096"/>
                    <a:pt x="32600" y="4989"/>
                    <a:pt x="32231" y="2489"/>
                  </a:cubicBezTo>
                  <a:lnTo>
                    <a:pt x="32231" y="2489"/>
                  </a:lnTo>
                  <a:cubicBezTo>
                    <a:pt x="32231" y="2489"/>
                    <a:pt x="32334" y="2516"/>
                    <a:pt x="32480" y="2516"/>
                  </a:cubicBezTo>
                  <a:cubicBezTo>
                    <a:pt x="32812" y="2516"/>
                    <a:pt x="33367" y="2372"/>
                    <a:pt x="33434" y="1429"/>
                  </a:cubicBezTo>
                  <a:cubicBezTo>
                    <a:pt x="33434" y="1429"/>
                    <a:pt x="33836" y="1629"/>
                    <a:pt x="34306" y="1629"/>
                  </a:cubicBezTo>
                  <a:cubicBezTo>
                    <a:pt x="34880" y="1629"/>
                    <a:pt x="35556" y="1330"/>
                    <a:pt x="35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 rot="4721818" flipH="1">
              <a:off x="-1213526" y="-785145"/>
              <a:ext cx="2840653" cy="2803033"/>
            </a:xfrm>
            <a:custGeom>
              <a:avLst/>
              <a:gdLst/>
              <a:ahLst/>
              <a:cxnLst/>
              <a:rect l="l" t="t" r="r" b="b"/>
              <a:pathLst>
                <a:path w="38792" h="38087" extrusionOk="0">
                  <a:moveTo>
                    <a:pt x="19307" y="0"/>
                  </a:moveTo>
                  <a:cubicBezTo>
                    <a:pt x="18541" y="0"/>
                    <a:pt x="17698" y="498"/>
                    <a:pt x="17503" y="832"/>
                  </a:cubicBezTo>
                  <a:cubicBezTo>
                    <a:pt x="17181" y="1392"/>
                    <a:pt x="17753" y="2201"/>
                    <a:pt x="17753" y="2201"/>
                  </a:cubicBezTo>
                  <a:cubicBezTo>
                    <a:pt x="17277" y="2594"/>
                    <a:pt x="16360" y="3939"/>
                    <a:pt x="16943" y="5130"/>
                  </a:cubicBezTo>
                  <a:cubicBezTo>
                    <a:pt x="17217" y="5690"/>
                    <a:pt x="17681" y="6011"/>
                    <a:pt x="18086" y="6190"/>
                  </a:cubicBezTo>
                  <a:cubicBezTo>
                    <a:pt x="17765" y="6583"/>
                    <a:pt x="17396" y="7237"/>
                    <a:pt x="17372" y="7940"/>
                  </a:cubicBezTo>
                  <a:cubicBezTo>
                    <a:pt x="17191" y="7848"/>
                    <a:pt x="16986" y="7806"/>
                    <a:pt x="16776" y="7806"/>
                  </a:cubicBezTo>
                  <a:cubicBezTo>
                    <a:pt x="16335" y="7806"/>
                    <a:pt x="15869" y="7987"/>
                    <a:pt x="15538" y="8261"/>
                  </a:cubicBezTo>
                  <a:cubicBezTo>
                    <a:pt x="14764" y="8881"/>
                    <a:pt x="15193" y="9523"/>
                    <a:pt x="15193" y="9523"/>
                  </a:cubicBezTo>
                  <a:cubicBezTo>
                    <a:pt x="15040" y="9473"/>
                    <a:pt x="14909" y="9452"/>
                    <a:pt x="14796" y="9452"/>
                  </a:cubicBezTo>
                  <a:cubicBezTo>
                    <a:pt x="14213" y="9452"/>
                    <a:pt x="14121" y="10012"/>
                    <a:pt x="14121" y="10012"/>
                  </a:cubicBezTo>
                  <a:cubicBezTo>
                    <a:pt x="14042" y="9563"/>
                    <a:pt x="13638" y="9173"/>
                    <a:pt x="13086" y="9173"/>
                  </a:cubicBezTo>
                  <a:cubicBezTo>
                    <a:pt x="12891" y="9173"/>
                    <a:pt x="12678" y="9221"/>
                    <a:pt x="12455" y="9333"/>
                  </a:cubicBezTo>
                  <a:cubicBezTo>
                    <a:pt x="11597" y="9762"/>
                    <a:pt x="11835" y="10595"/>
                    <a:pt x="11835" y="10595"/>
                  </a:cubicBezTo>
                  <a:cubicBezTo>
                    <a:pt x="10966" y="10821"/>
                    <a:pt x="10883" y="11976"/>
                    <a:pt x="10883" y="11976"/>
                  </a:cubicBezTo>
                  <a:cubicBezTo>
                    <a:pt x="10754" y="11881"/>
                    <a:pt x="10628" y="11841"/>
                    <a:pt x="10507" y="11841"/>
                  </a:cubicBezTo>
                  <a:cubicBezTo>
                    <a:pt x="9902" y="11841"/>
                    <a:pt x="9430" y="12833"/>
                    <a:pt x="9430" y="12833"/>
                  </a:cubicBezTo>
                  <a:cubicBezTo>
                    <a:pt x="9181" y="12036"/>
                    <a:pt x="8789" y="11741"/>
                    <a:pt x="8383" y="11741"/>
                  </a:cubicBezTo>
                  <a:cubicBezTo>
                    <a:pt x="8012" y="11741"/>
                    <a:pt x="7630" y="11986"/>
                    <a:pt x="7335" y="12321"/>
                  </a:cubicBezTo>
                  <a:cubicBezTo>
                    <a:pt x="6716" y="13012"/>
                    <a:pt x="7323" y="13714"/>
                    <a:pt x="7323" y="13714"/>
                  </a:cubicBezTo>
                  <a:cubicBezTo>
                    <a:pt x="6740" y="14476"/>
                    <a:pt x="7299" y="14822"/>
                    <a:pt x="7299" y="14822"/>
                  </a:cubicBezTo>
                  <a:cubicBezTo>
                    <a:pt x="6061" y="15643"/>
                    <a:pt x="5716" y="16834"/>
                    <a:pt x="5620" y="17560"/>
                  </a:cubicBezTo>
                  <a:cubicBezTo>
                    <a:pt x="5597" y="17557"/>
                    <a:pt x="5572" y="17556"/>
                    <a:pt x="5547" y="17556"/>
                  </a:cubicBezTo>
                  <a:cubicBezTo>
                    <a:pt x="5472" y="17556"/>
                    <a:pt x="5394" y="17569"/>
                    <a:pt x="5323" y="17596"/>
                  </a:cubicBezTo>
                  <a:cubicBezTo>
                    <a:pt x="4704" y="17810"/>
                    <a:pt x="3239" y="19787"/>
                    <a:pt x="4882" y="20620"/>
                  </a:cubicBezTo>
                  <a:cubicBezTo>
                    <a:pt x="4882" y="20620"/>
                    <a:pt x="4204" y="21704"/>
                    <a:pt x="5132" y="22204"/>
                  </a:cubicBezTo>
                  <a:cubicBezTo>
                    <a:pt x="5132" y="22204"/>
                    <a:pt x="4263" y="22894"/>
                    <a:pt x="5192" y="23906"/>
                  </a:cubicBezTo>
                  <a:cubicBezTo>
                    <a:pt x="5192" y="23906"/>
                    <a:pt x="4858" y="24192"/>
                    <a:pt x="4608" y="24644"/>
                  </a:cubicBezTo>
                  <a:cubicBezTo>
                    <a:pt x="4215" y="24799"/>
                    <a:pt x="3811" y="25037"/>
                    <a:pt x="3430" y="25418"/>
                  </a:cubicBezTo>
                  <a:cubicBezTo>
                    <a:pt x="3430" y="25418"/>
                    <a:pt x="3317" y="25107"/>
                    <a:pt x="2933" y="25107"/>
                  </a:cubicBezTo>
                  <a:cubicBezTo>
                    <a:pt x="2803" y="25107"/>
                    <a:pt x="2641" y="25143"/>
                    <a:pt x="2441" y="25240"/>
                  </a:cubicBezTo>
                  <a:cubicBezTo>
                    <a:pt x="2441" y="25240"/>
                    <a:pt x="2144" y="24868"/>
                    <a:pt x="1687" y="24868"/>
                  </a:cubicBezTo>
                  <a:cubicBezTo>
                    <a:pt x="1537" y="24868"/>
                    <a:pt x="1370" y="24908"/>
                    <a:pt x="1191" y="25013"/>
                  </a:cubicBezTo>
                  <a:cubicBezTo>
                    <a:pt x="453" y="25442"/>
                    <a:pt x="1" y="26276"/>
                    <a:pt x="1275" y="26966"/>
                  </a:cubicBezTo>
                  <a:cubicBezTo>
                    <a:pt x="1275" y="26966"/>
                    <a:pt x="655" y="27133"/>
                    <a:pt x="358" y="27478"/>
                  </a:cubicBezTo>
                  <a:lnTo>
                    <a:pt x="9061" y="38087"/>
                  </a:lnTo>
                  <a:cubicBezTo>
                    <a:pt x="9502" y="38087"/>
                    <a:pt x="9978" y="37908"/>
                    <a:pt x="10311" y="37634"/>
                  </a:cubicBezTo>
                  <a:cubicBezTo>
                    <a:pt x="11073" y="37015"/>
                    <a:pt x="10645" y="36372"/>
                    <a:pt x="10645" y="36372"/>
                  </a:cubicBezTo>
                  <a:lnTo>
                    <a:pt x="10645" y="36372"/>
                  </a:lnTo>
                  <a:cubicBezTo>
                    <a:pt x="10798" y="36422"/>
                    <a:pt x="10929" y="36443"/>
                    <a:pt x="11043" y="36443"/>
                  </a:cubicBezTo>
                  <a:cubicBezTo>
                    <a:pt x="11628" y="36443"/>
                    <a:pt x="11728" y="35884"/>
                    <a:pt x="11728" y="35884"/>
                  </a:cubicBezTo>
                  <a:cubicBezTo>
                    <a:pt x="11799" y="36333"/>
                    <a:pt x="12207" y="36723"/>
                    <a:pt x="12762" y="36723"/>
                  </a:cubicBezTo>
                  <a:cubicBezTo>
                    <a:pt x="12958" y="36723"/>
                    <a:pt x="13172" y="36674"/>
                    <a:pt x="13395" y="36563"/>
                  </a:cubicBezTo>
                  <a:cubicBezTo>
                    <a:pt x="14241" y="36134"/>
                    <a:pt x="14002" y="35300"/>
                    <a:pt x="14002" y="35300"/>
                  </a:cubicBezTo>
                  <a:cubicBezTo>
                    <a:pt x="14872" y="35074"/>
                    <a:pt x="14955" y="33919"/>
                    <a:pt x="14955" y="33919"/>
                  </a:cubicBezTo>
                  <a:cubicBezTo>
                    <a:pt x="15083" y="34012"/>
                    <a:pt x="15208" y="34050"/>
                    <a:pt x="15328" y="34050"/>
                  </a:cubicBezTo>
                  <a:cubicBezTo>
                    <a:pt x="15938" y="34050"/>
                    <a:pt x="16419" y="33062"/>
                    <a:pt x="16419" y="33062"/>
                  </a:cubicBezTo>
                  <a:cubicBezTo>
                    <a:pt x="16668" y="33859"/>
                    <a:pt x="17058" y="34155"/>
                    <a:pt x="17461" y="34155"/>
                  </a:cubicBezTo>
                  <a:cubicBezTo>
                    <a:pt x="17828" y="34155"/>
                    <a:pt x="18208" y="33909"/>
                    <a:pt x="18503" y="33574"/>
                  </a:cubicBezTo>
                  <a:cubicBezTo>
                    <a:pt x="19122" y="32883"/>
                    <a:pt x="18527" y="32181"/>
                    <a:pt x="18527" y="32181"/>
                  </a:cubicBezTo>
                  <a:cubicBezTo>
                    <a:pt x="19110" y="31419"/>
                    <a:pt x="18551" y="31074"/>
                    <a:pt x="18551" y="31074"/>
                  </a:cubicBezTo>
                  <a:cubicBezTo>
                    <a:pt x="19789" y="30252"/>
                    <a:pt x="20134" y="29062"/>
                    <a:pt x="20229" y="28335"/>
                  </a:cubicBezTo>
                  <a:cubicBezTo>
                    <a:pt x="20253" y="28338"/>
                    <a:pt x="20277" y="28340"/>
                    <a:pt x="20301" y="28340"/>
                  </a:cubicBezTo>
                  <a:cubicBezTo>
                    <a:pt x="20372" y="28340"/>
                    <a:pt x="20444" y="28326"/>
                    <a:pt x="20515" y="28300"/>
                  </a:cubicBezTo>
                  <a:cubicBezTo>
                    <a:pt x="21134" y="28085"/>
                    <a:pt x="22599" y="26109"/>
                    <a:pt x="20968" y="25275"/>
                  </a:cubicBezTo>
                  <a:cubicBezTo>
                    <a:pt x="20968" y="25275"/>
                    <a:pt x="21646" y="24192"/>
                    <a:pt x="20718" y="23692"/>
                  </a:cubicBezTo>
                  <a:cubicBezTo>
                    <a:pt x="20718" y="23692"/>
                    <a:pt x="21587" y="23001"/>
                    <a:pt x="20658" y="21989"/>
                  </a:cubicBezTo>
                  <a:cubicBezTo>
                    <a:pt x="20658" y="21989"/>
                    <a:pt x="20979" y="21704"/>
                    <a:pt x="21241" y="21251"/>
                  </a:cubicBezTo>
                  <a:cubicBezTo>
                    <a:pt x="21634" y="21096"/>
                    <a:pt x="22039" y="20858"/>
                    <a:pt x="22408" y="20477"/>
                  </a:cubicBezTo>
                  <a:cubicBezTo>
                    <a:pt x="22408" y="20477"/>
                    <a:pt x="22519" y="20784"/>
                    <a:pt x="22895" y="20784"/>
                  </a:cubicBezTo>
                  <a:cubicBezTo>
                    <a:pt x="23027" y="20784"/>
                    <a:pt x="23192" y="20746"/>
                    <a:pt x="23396" y="20644"/>
                  </a:cubicBezTo>
                  <a:cubicBezTo>
                    <a:pt x="23396" y="20644"/>
                    <a:pt x="23696" y="21026"/>
                    <a:pt x="24162" y="21026"/>
                  </a:cubicBezTo>
                  <a:cubicBezTo>
                    <a:pt x="24312" y="21026"/>
                    <a:pt x="24479" y="20986"/>
                    <a:pt x="24658" y="20882"/>
                  </a:cubicBezTo>
                  <a:cubicBezTo>
                    <a:pt x="25385" y="20453"/>
                    <a:pt x="25849" y="19620"/>
                    <a:pt x="24563" y="18929"/>
                  </a:cubicBezTo>
                  <a:cubicBezTo>
                    <a:pt x="24563" y="18929"/>
                    <a:pt x="25956" y="18560"/>
                    <a:pt x="25587" y="17774"/>
                  </a:cubicBezTo>
                  <a:lnTo>
                    <a:pt x="25587" y="17774"/>
                  </a:lnTo>
                  <a:cubicBezTo>
                    <a:pt x="25587" y="17775"/>
                    <a:pt x="25659" y="17783"/>
                    <a:pt x="25772" y="17783"/>
                  </a:cubicBezTo>
                  <a:cubicBezTo>
                    <a:pt x="26089" y="17783"/>
                    <a:pt x="26728" y="17712"/>
                    <a:pt x="26992" y="17167"/>
                  </a:cubicBezTo>
                  <a:cubicBezTo>
                    <a:pt x="26992" y="17167"/>
                    <a:pt x="27180" y="17266"/>
                    <a:pt x="27435" y="17266"/>
                  </a:cubicBezTo>
                  <a:cubicBezTo>
                    <a:pt x="27673" y="17266"/>
                    <a:pt x="27971" y="17180"/>
                    <a:pt x="28230" y="16846"/>
                  </a:cubicBezTo>
                  <a:cubicBezTo>
                    <a:pt x="28766" y="16155"/>
                    <a:pt x="28445" y="15441"/>
                    <a:pt x="27921" y="15238"/>
                  </a:cubicBezTo>
                  <a:lnTo>
                    <a:pt x="27921" y="15238"/>
                  </a:lnTo>
                  <a:cubicBezTo>
                    <a:pt x="27921" y="15238"/>
                    <a:pt x="27923" y="15239"/>
                    <a:pt x="27926" y="15239"/>
                  </a:cubicBezTo>
                  <a:cubicBezTo>
                    <a:pt x="27992" y="15239"/>
                    <a:pt x="28654" y="15217"/>
                    <a:pt x="28552" y="14357"/>
                  </a:cubicBezTo>
                  <a:lnTo>
                    <a:pt x="28552" y="14357"/>
                  </a:lnTo>
                  <a:cubicBezTo>
                    <a:pt x="28552" y="14357"/>
                    <a:pt x="28750" y="14560"/>
                    <a:pt x="29071" y="14560"/>
                  </a:cubicBezTo>
                  <a:cubicBezTo>
                    <a:pt x="29255" y="14560"/>
                    <a:pt x="29479" y="14494"/>
                    <a:pt x="29731" y="14286"/>
                  </a:cubicBezTo>
                  <a:cubicBezTo>
                    <a:pt x="30433" y="13714"/>
                    <a:pt x="30802" y="12429"/>
                    <a:pt x="29623" y="11964"/>
                  </a:cubicBezTo>
                  <a:cubicBezTo>
                    <a:pt x="29623" y="11964"/>
                    <a:pt x="30528" y="11679"/>
                    <a:pt x="30254" y="11000"/>
                  </a:cubicBezTo>
                  <a:lnTo>
                    <a:pt x="30254" y="11000"/>
                  </a:lnTo>
                  <a:cubicBezTo>
                    <a:pt x="30255" y="11000"/>
                    <a:pt x="30684" y="11573"/>
                    <a:pt x="31629" y="11573"/>
                  </a:cubicBezTo>
                  <a:cubicBezTo>
                    <a:pt x="31739" y="11573"/>
                    <a:pt x="31856" y="11565"/>
                    <a:pt x="31981" y="11548"/>
                  </a:cubicBezTo>
                  <a:lnTo>
                    <a:pt x="31981" y="11548"/>
                  </a:lnTo>
                  <a:cubicBezTo>
                    <a:pt x="31981" y="11548"/>
                    <a:pt x="31814" y="12845"/>
                    <a:pt x="32779" y="13584"/>
                  </a:cubicBezTo>
                  <a:cubicBezTo>
                    <a:pt x="33114" y="13843"/>
                    <a:pt x="33500" y="13939"/>
                    <a:pt x="33879" y="13939"/>
                  </a:cubicBezTo>
                  <a:cubicBezTo>
                    <a:pt x="34578" y="13939"/>
                    <a:pt x="35251" y="13613"/>
                    <a:pt x="35529" y="13381"/>
                  </a:cubicBezTo>
                  <a:cubicBezTo>
                    <a:pt x="35529" y="13381"/>
                    <a:pt x="36001" y="13880"/>
                    <a:pt x="36501" y="13880"/>
                  </a:cubicBezTo>
                  <a:cubicBezTo>
                    <a:pt x="36574" y="13880"/>
                    <a:pt x="36647" y="13870"/>
                    <a:pt x="36720" y="13845"/>
                  </a:cubicBezTo>
                  <a:cubicBezTo>
                    <a:pt x="37279" y="13655"/>
                    <a:pt x="38613" y="11845"/>
                    <a:pt x="37124" y="11095"/>
                  </a:cubicBezTo>
                  <a:cubicBezTo>
                    <a:pt x="37124" y="11095"/>
                    <a:pt x="37743" y="10095"/>
                    <a:pt x="36886" y="9654"/>
                  </a:cubicBezTo>
                  <a:cubicBezTo>
                    <a:pt x="36886" y="9654"/>
                    <a:pt x="37684" y="9023"/>
                    <a:pt x="36839" y="8095"/>
                  </a:cubicBezTo>
                  <a:cubicBezTo>
                    <a:pt x="36839" y="8095"/>
                    <a:pt x="38446" y="6678"/>
                    <a:pt x="37053" y="5416"/>
                  </a:cubicBezTo>
                  <a:cubicBezTo>
                    <a:pt x="37053" y="5416"/>
                    <a:pt x="37839" y="5059"/>
                    <a:pt x="37255" y="4237"/>
                  </a:cubicBezTo>
                  <a:cubicBezTo>
                    <a:pt x="37255" y="4237"/>
                    <a:pt x="38791" y="3880"/>
                    <a:pt x="37958" y="2415"/>
                  </a:cubicBezTo>
                  <a:lnTo>
                    <a:pt x="37970" y="2404"/>
                  </a:lnTo>
                  <a:cubicBezTo>
                    <a:pt x="37958" y="2392"/>
                    <a:pt x="37934" y="2380"/>
                    <a:pt x="37922" y="2368"/>
                  </a:cubicBezTo>
                  <a:cubicBezTo>
                    <a:pt x="37910" y="2356"/>
                    <a:pt x="37898" y="2344"/>
                    <a:pt x="37886" y="2320"/>
                  </a:cubicBezTo>
                  <a:lnTo>
                    <a:pt x="37874" y="2332"/>
                  </a:lnTo>
                  <a:cubicBezTo>
                    <a:pt x="37486" y="1990"/>
                    <a:pt x="37150" y="1866"/>
                    <a:pt x="36867" y="1866"/>
                  </a:cubicBezTo>
                  <a:cubicBezTo>
                    <a:pt x="36138" y="1866"/>
                    <a:pt x="35767" y="2689"/>
                    <a:pt x="35767" y="2689"/>
                  </a:cubicBezTo>
                  <a:cubicBezTo>
                    <a:pt x="35505" y="2411"/>
                    <a:pt x="35269" y="2320"/>
                    <a:pt x="35071" y="2320"/>
                  </a:cubicBezTo>
                  <a:cubicBezTo>
                    <a:pt x="34693" y="2320"/>
                    <a:pt x="34457" y="2654"/>
                    <a:pt x="34457" y="2654"/>
                  </a:cubicBezTo>
                  <a:cubicBezTo>
                    <a:pt x="34051" y="1974"/>
                    <a:pt x="33525" y="1764"/>
                    <a:pt x="33030" y="1764"/>
                  </a:cubicBezTo>
                  <a:cubicBezTo>
                    <a:pt x="32233" y="1764"/>
                    <a:pt x="31516" y="2308"/>
                    <a:pt x="31516" y="2308"/>
                  </a:cubicBezTo>
                  <a:cubicBezTo>
                    <a:pt x="31163" y="1824"/>
                    <a:pt x="30803" y="1689"/>
                    <a:pt x="30508" y="1689"/>
                  </a:cubicBezTo>
                  <a:cubicBezTo>
                    <a:pt x="30267" y="1689"/>
                    <a:pt x="30069" y="1780"/>
                    <a:pt x="29957" y="1844"/>
                  </a:cubicBezTo>
                  <a:cubicBezTo>
                    <a:pt x="29897" y="1796"/>
                    <a:pt x="29838" y="1761"/>
                    <a:pt x="29778" y="1725"/>
                  </a:cubicBezTo>
                  <a:cubicBezTo>
                    <a:pt x="29583" y="1353"/>
                    <a:pt x="29230" y="1259"/>
                    <a:pt x="28924" y="1259"/>
                  </a:cubicBezTo>
                  <a:cubicBezTo>
                    <a:pt x="28612" y="1259"/>
                    <a:pt x="28349" y="1356"/>
                    <a:pt x="28349" y="1356"/>
                  </a:cubicBezTo>
                  <a:cubicBezTo>
                    <a:pt x="28147" y="626"/>
                    <a:pt x="27647" y="378"/>
                    <a:pt x="27106" y="378"/>
                  </a:cubicBezTo>
                  <a:cubicBezTo>
                    <a:pt x="26341" y="378"/>
                    <a:pt x="25497" y="873"/>
                    <a:pt x="25301" y="1201"/>
                  </a:cubicBezTo>
                  <a:cubicBezTo>
                    <a:pt x="25266" y="1261"/>
                    <a:pt x="25242" y="1320"/>
                    <a:pt x="25230" y="1392"/>
                  </a:cubicBezTo>
                  <a:cubicBezTo>
                    <a:pt x="24432" y="1392"/>
                    <a:pt x="23730" y="1927"/>
                    <a:pt x="23730" y="1927"/>
                  </a:cubicBezTo>
                  <a:cubicBezTo>
                    <a:pt x="23376" y="1444"/>
                    <a:pt x="23014" y="1308"/>
                    <a:pt x="22717" y="1308"/>
                  </a:cubicBezTo>
                  <a:cubicBezTo>
                    <a:pt x="22335" y="1308"/>
                    <a:pt x="22063" y="1534"/>
                    <a:pt x="22063" y="1534"/>
                  </a:cubicBezTo>
                  <a:cubicBezTo>
                    <a:pt x="21908" y="1007"/>
                    <a:pt x="21506" y="880"/>
                    <a:pt x="21158" y="880"/>
                  </a:cubicBezTo>
                  <a:cubicBezTo>
                    <a:pt x="20838" y="880"/>
                    <a:pt x="20563" y="987"/>
                    <a:pt x="20563" y="987"/>
                  </a:cubicBezTo>
                  <a:cubicBezTo>
                    <a:pt x="20355" y="251"/>
                    <a:pt x="19850" y="0"/>
                    <a:pt x="19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/>
          <p:nvPr/>
        </p:nvSpPr>
        <p:spPr>
          <a:xfrm rot="-8849168" flipH="1">
            <a:off x="3995372" y="-1670662"/>
            <a:ext cx="5738340" cy="2169989"/>
          </a:xfrm>
          <a:custGeom>
            <a:avLst/>
            <a:gdLst/>
            <a:ahLst/>
            <a:cxnLst/>
            <a:rect l="l" t="t" r="r" b="b"/>
            <a:pathLst>
              <a:path w="47626" h="17233" extrusionOk="0">
                <a:moveTo>
                  <a:pt x="14919" y="10914"/>
                </a:moveTo>
                <a:cubicBezTo>
                  <a:pt x="14919" y="10914"/>
                  <a:pt x="14979" y="10950"/>
                  <a:pt x="15074" y="10998"/>
                </a:cubicBezTo>
                <a:cubicBezTo>
                  <a:pt x="15050" y="11081"/>
                  <a:pt x="15026" y="11164"/>
                  <a:pt x="15026" y="11236"/>
                </a:cubicBezTo>
                <a:lnTo>
                  <a:pt x="14979" y="11236"/>
                </a:lnTo>
                <a:cubicBezTo>
                  <a:pt x="14967" y="11140"/>
                  <a:pt x="14955" y="11033"/>
                  <a:pt x="14919" y="10914"/>
                </a:cubicBezTo>
                <a:close/>
                <a:moveTo>
                  <a:pt x="6481" y="0"/>
                </a:moveTo>
                <a:cubicBezTo>
                  <a:pt x="5866" y="0"/>
                  <a:pt x="4948" y="313"/>
                  <a:pt x="5204" y="1234"/>
                </a:cubicBezTo>
                <a:cubicBezTo>
                  <a:pt x="5204" y="1234"/>
                  <a:pt x="4346" y="1389"/>
                  <a:pt x="4525" y="2080"/>
                </a:cubicBezTo>
                <a:cubicBezTo>
                  <a:pt x="4525" y="2080"/>
                  <a:pt x="4494" y="2075"/>
                  <a:pt x="4443" y="2075"/>
                </a:cubicBezTo>
                <a:cubicBezTo>
                  <a:pt x="4248" y="2075"/>
                  <a:pt x="3770" y="2150"/>
                  <a:pt x="3703" y="2877"/>
                </a:cubicBezTo>
                <a:cubicBezTo>
                  <a:pt x="3703" y="2877"/>
                  <a:pt x="3644" y="2871"/>
                  <a:pt x="3548" y="2871"/>
                </a:cubicBezTo>
                <a:cubicBezTo>
                  <a:pt x="3147" y="2871"/>
                  <a:pt x="2110" y="2980"/>
                  <a:pt x="2120" y="4104"/>
                </a:cubicBezTo>
                <a:cubicBezTo>
                  <a:pt x="2120" y="4104"/>
                  <a:pt x="2021" y="4062"/>
                  <a:pt x="1893" y="4062"/>
                </a:cubicBezTo>
                <a:cubicBezTo>
                  <a:pt x="1708" y="4062"/>
                  <a:pt x="1461" y="4150"/>
                  <a:pt x="1370" y="4580"/>
                </a:cubicBezTo>
                <a:cubicBezTo>
                  <a:pt x="1370" y="4580"/>
                  <a:pt x="1101" y="4394"/>
                  <a:pt x="791" y="4394"/>
                </a:cubicBezTo>
                <a:cubicBezTo>
                  <a:pt x="514" y="4394"/>
                  <a:pt x="204" y="4542"/>
                  <a:pt x="24" y="5104"/>
                </a:cubicBezTo>
                <a:lnTo>
                  <a:pt x="12" y="5104"/>
                </a:lnTo>
                <a:lnTo>
                  <a:pt x="12" y="5152"/>
                </a:lnTo>
                <a:cubicBezTo>
                  <a:pt x="1" y="5163"/>
                  <a:pt x="1" y="5175"/>
                  <a:pt x="1" y="5187"/>
                </a:cubicBezTo>
                <a:lnTo>
                  <a:pt x="12" y="5187"/>
                </a:lnTo>
                <a:cubicBezTo>
                  <a:pt x="28" y="6068"/>
                  <a:pt x="531" y="6227"/>
                  <a:pt x="895" y="6227"/>
                </a:cubicBezTo>
                <a:cubicBezTo>
                  <a:pt x="1101" y="6227"/>
                  <a:pt x="1263" y="6176"/>
                  <a:pt x="1263" y="6175"/>
                </a:cubicBezTo>
                <a:lnTo>
                  <a:pt x="1263" y="6175"/>
                </a:lnTo>
                <a:cubicBezTo>
                  <a:pt x="1203" y="6858"/>
                  <a:pt x="1679" y="6916"/>
                  <a:pt x="1841" y="6916"/>
                </a:cubicBezTo>
                <a:cubicBezTo>
                  <a:pt x="1874" y="6916"/>
                  <a:pt x="1894" y="6914"/>
                  <a:pt x="1894" y="6914"/>
                </a:cubicBezTo>
                <a:lnTo>
                  <a:pt x="1894" y="6914"/>
                </a:lnTo>
                <a:cubicBezTo>
                  <a:pt x="1453" y="8390"/>
                  <a:pt x="3168" y="8700"/>
                  <a:pt x="3168" y="8700"/>
                </a:cubicBezTo>
                <a:cubicBezTo>
                  <a:pt x="3013" y="9497"/>
                  <a:pt x="3489" y="9724"/>
                  <a:pt x="3703" y="9783"/>
                </a:cubicBezTo>
                <a:cubicBezTo>
                  <a:pt x="3703" y="9843"/>
                  <a:pt x="3703" y="9902"/>
                  <a:pt x="3715" y="9950"/>
                </a:cubicBezTo>
                <a:cubicBezTo>
                  <a:pt x="3501" y="10545"/>
                  <a:pt x="4227" y="10914"/>
                  <a:pt x="4227" y="10914"/>
                </a:cubicBezTo>
                <a:cubicBezTo>
                  <a:pt x="3550" y="11991"/>
                  <a:pt x="4975" y="12675"/>
                  <a:pt x="5557" y="12675"/>
                </a:cubicBezTo>
                <a:cubicBezTo>
                  <a:pt x="5598" y="12675"/>
                  <a:pt x="5636" y="12672"/>
                  <a:pt x="5668" y="12664"/>
                </a:cubicBezTo>
                <a:cubicBezTo>
                  <a:pt x="5716" y="12664"/>
                  <a:pt x="5763" y="12641"/>
                  <a:pt x="5811" y="12617"/>
                </a:cubicBezTo>
                <a:cubicBezTo>
                  <a:pt x="6204" y="13057"/>
                  <a:pt x="6859" y="13176"/>
                  <a:pt x="6859" y="13176"/>
                </a:cubicBezTo>
                <a:cubicBezTo>
                  <a:pt x="6656" y="14176"/>
                  <a:pt x="7466" y="14284"/>
                  <a:pt x="7466" y="14284"/>
                </a:cubicBezTo>
                <a:cubicBezTo>
                  <a:pt x="7061" y="14950"/>
                  <a:pt x="7918" y="15391"/>
                  <a:pt x="7918" y="15391"/>
                </a:cubicBezTo>
                <a:cubicBezTo>
                  <a:pt x="7236" y="16465"/>
                  <a:pt x="8687" y="17150"/>
                  <a:pt x="9260" y="17150"/>
                </a:cubicBezTo>
                <a:cubicBezTo>
                  <a:pt x="9297" y="17150"/>
                  <a:pt x="9330" y="17147"/>
                  <a:pt x="9359" y="17141"/>
                </a:cubicBezTo>
                <a:cubicBezTo>
                  <a:pt x="9835" y="17034"/>
                  <a:pt x="9990" y="16320"/>
                  <a:pt x="9990" y="16320"/>
                </a:cubicBezTo>
                <a:cubicBezTo>
                  <a:pt x="10049" y="16329"/>
                  <a:pt x="10122" y="16334"/>
                  <a:pt x="10204" y="16334"/>
                </a:cubicBezTo>
                <a:cubicBezTo>
                  <a:pt x="10744" y="16334"/>
                  <a:pt x="11692" y="16104"/>
                  <a:pt x="12002" y="15308"/>
                </a:cubicBezTo>
                <a:cubicBezTo>
                  <a:pt x="12169" y="14867"/>
                  <a:pt x="12121" y="14462"/>
                  <a:pt x="12014" y="14141"/>
                </a:cubicBezTo>
                <a:cubicBezTo>
                  <a:pt x="12395" y="14129"/>
                  <a:pt x="12943" y="13998"/>
                  <a:pt x="13336" y="13665"/>
                </a:cubicBezTo>
                <a:cubicBezTo>
                  <a:pt x="13455" y="14117"/>
                  <a:pt x="13955" y="14450"/>
                  <a:pt x="14431" y="14522"/>
                </a:cubicBezTo>
                <a:cubicBezTo>
                  <a:pt x="14494" y="14531"/>
                  <a:pt x="14553" y="14535"/>
                  <a:pt x="14608" y="14535"/>
                </a:cubicBezTo>
                <a:cubicBezTo>
                  <a:pt x="15179" y="14535"/>
                  <a:pt x="15288" y="14069"/>
                  <a:pt x="15288" y="14069"/>
                </a:cubicBezTo>
                <a:cubicBezTo>
                  <a:pt x="15441" y="14418"/>
                  <a:pt x="15650" y="14503"/>
                  <a:pt x="15818" y="14503"/>
                </a:cubicBezTo>
                <a:cubicBezTo>
                  <a:pt x="15977" y="14503"/>
                  <a:pt x="16098" y="14427"/>
                  <a:pt x="16098" y="14427"/>
                </a:cubicBezTo>
                <a:lnTo>
                  <a:pt x="16098" y="14427"/>
                </a:lnTo>
                <a:cubicBezTo>
                  <a:pt x="15824" y="14784"/>
                  <a:pt x="15895" y="15415"/>
                  <a:pt x="16562" y="15677"/>
                </a:cubicBezTo>
                <a:cubicBezTo>
                  <a:pt x="16686" y="15726"/>
                  <a:pt x="16799" y="15746"/>
                  <a:pt x="16901" y="15746"/>
                </a:cubicBezTo>
                <a:cubicBezTo>
                  <a:pt x="17336" y="15746"/>
                  <a:pt x="17562" y="15379"/>
                  <a:pt x="17562" y="15379"/>
                </a:cubicBezTo>
                <a:cubicBezTo>
                  <a:pt x="17706" y="15474"/>
                  <a:pt x="17857" y="15509"/>
                  <a:pt x="18002" y="15509"/>
                </a:cubicBezTo>
                <a:cubicBezTo>
                  <a:pt x="18425" y="15509"/>
                  <a:pt x="18801" y="15212"/>
                  <a:pt x="18801" y="15212"/>
                </a:cubicBezTo>
                <a:cubicBezTo>
                  <a:pt x="18837" y="15582"/>
                  <a:pt x="19155" y="15671"/>
                  <a:pt x="19452" y="15671"/>
                </a:cubicBezTo>
                <a:cubicBezTo>
                  <a:pt x="19730" y="15671"/>
                  <a:pt x="19991" y="15593"/>
                  <a:pt x="19991" y="15593"/>
                </a:cubicBezTo>
                <a:lnTo>
                  <a:pt x="19991" y="15593"/>
                </a:lnTo>
                <a:cubicBezTo>
                  <a:pt x="19396" y="16617"/>
                  <a:pt x="20063" y="16998"/>
                  <a:pt x="20753" y="16998"/>
                </a:cubicBezTo>
                <a:cubicBezTo>
                  <a:pt x="21444" y="16986"/>
                  <a:pt x="21539" y="16308"/>
                  <a:pt x="21539" y="16308"/>
                </a:cubicBezTo>
                <a:cubicBezTo>
                  <a:pt x="22241" y="16248"/>
                  <a:pt x="22146" y="15772"/>
                  <a:pt x="22146" y="15772"/>
                </a:cubicBezTo>
                <a:lnTo>
                  <a:pt x="22146" y="15772"/>
                </a:lnTo>
                <a:cubicBezTo>
                  <a:pt x="22392" y="15832"/>
                  <a:pt x="22625" y="15858"/>
                  <a:pt x="22843" y="15858"/>
                </a:cubicBezTo>
                <a:cubicBezTo>
                  <a:pt x="23579" y="15858"/>
                  <a:pt x="24152" y="15567"/>
                  <a:pt x="24492" y="15319"/>
                </a:cubicBezTo>
                <a:cubicBezTo>
                  <a:pt x="24539" y="15379"/>
                  <a:pt x="24599" y="15427"/>
                  <a:pt x="24658" y="15462"/>
                </a:cubicBezTo>
                <a:cubicBezTo>
                  <a:pt x="24759" y="15518"/>
                  <a:pt x="24935" y="15550"/>
                  <a:pt x="25142" y="15550"/>
                </a:cubicBezTo>
                <a:cubicBezTo>
                  <a:pt x="25820" y="15550"/>
                  <a:pt x="26825" y="15204"/>
                  <a:pt x="26552" y="14200"/>
                </a:cubicBezTo>
                <a:cubicBezTo>
                  <a:pt x="26552" y="14200"/>
                  <a:pt x="27492" y="14034"/>
                  <a:pt x="27290" y="13272"/>
                </a:cubicBezTo>
                <a:lnTo>
                  <a:pt x="27290" y="13272"/>
                </a:lnTo>
                <a:cubicBezTo>
                  <a:pt x="27290" y="13272"/>
                  <a:pt x="27324" y="13277"/>
                  <a:pt x="27380" y="13277"/>
                </a:cubicBezTo>
                <a:cubicBezTo>
                  <a:pt x="27596" y="13277"/>
                  <a:pt x="28128" y="13194"/>
                  <a:pt x="28195" y="12391"/>
                </a:cubicBezTo>
                <a:cubicBezTo>
                  <a:pt x="28195" y="12391"/>
                  <a:pt x="28266" y="12398"/>
                  <a:pt x="28378" y="12398"/>
                </a:cubicBezTo>
                <a:cubicBezTo>
                  <a:pt x="28510" y="12398"/>
                  <a:pt x="28698" y="12388"/>
                  <a:pt x="28897" y="12343"/>
                </a:cubicBezTo>
                <a:cubicBezTo>
                  <a:pt x="29171" y="12486"/>
                  <a:pt x="29516" y="12581"/>
                  <a:pt x="29909" y="12605"/>
                </a:cubicBezTo>
                <a:cubicBezTo>
                  <a:pt x="29909" y="12605"/>
                  <a:pt x="29707" y="12998"/>
                  <a:pt x="30314" y="13236"/>
                </a:cubicBezTo>
                <a:cubicBezTo>
                  <a:pt x="30314" y="13236"/>
                  <a:pt x="30207" y="13843"/>
                  <a:pt x="30814" y="14034"/>
                </a:cubicBezTo>
                <a:cubicBezTo>
                  <a:pt x="30950" y="14077"/>
                  <a:pt x="31091" y="14102"/>
                  <a:pt x="31224" y="14102"/>
                </a:cubicBezTo>
                <a:cubicBezTo>
                  <a:pt x="31675" y="14102"/>
                  <a:pt x="32040" y="13818"/>
                  <a:pt x="31838" y="13010"/>
                </a:cubicBezTo>
                <a:lnTo>
                  <a:pt x="31838" y="13010"/>
                </a:lnTo>
                <a:cubicBezTo>
                  <a:pt x="31838" y="13010"/>
                  <a:pt x="32229" y="13265"/>
                  <a:pt x="32567" y="13265"/>
                </a:cubicBezTo>
                <a:cubicBezTo>
                  <a:pt x="32739" y="13265"/>
                  <a:pt x="32896" y="13199"/>
                  <a:pt x="32981" y="12998"/>
                </a:cubicBezTo>
                <a:cubicBezTo>
                  <a:pt x="32981" y="12998"/>
                  <a:pt x="33335" y="13502"/>
                  <a:pt x="33822" y="13502"/>
                </a:cubicBezTo>
                <a:cubicBezTo>
                  <a:pt x="33885" y="13502"/>
                  <a:pt x="33950" y="13493"/>
                  <a:pt x="34017" y="13474"/>
                </a:cubicBezTo>
                <a:cubicBezTo>
                  <a:pt x="34017" y="13474"/>
                  <a:pt x="34159" y="13989"/>
                  <a:pt x="34738" y="13989"/>
                </a:cubicBezTo>
                <a:cubicBezTo>
                  <a:pt x="34763" y="13989"/>
                  <a:pt x="34788" y="13988"/>
                  <a:pt x="34814" y="13986"/>
                </a:cubicBezTo>
                <a:cubicBezTo>
                  <a:pt x="35457" y="13938"/>
                  <a:pt x="35696" y="13403"/>
                  <a:pt x="35541" y="13010"/>
                </a:cubicBezTo>
                <a:lnTo>
                  <a:pt x="35541" y="13010"/>
                </a:lnTo>
                <a:cubicBezTo>
                  <a:pt x="35541" y="13010"/>
                  <a:pt x="35680" y="13172"/>
                  <a:pt x="35892" y="13172"/>
                </a:cubicBezTo>
                <a:cubicBezTo>
                  <a:pt x="36020" y="13172"/>
                  <a:pt x="36173" y="13114"/>
                  <a:pt x="36338" y="12926"/>
                </a:cubicBezTo>
                <a:lnTo>
                  <a:pt x="36338" y="12926"/>
                </a:lnTo>
                <a:cubicBezTo>
                  <a:pt x="36338" y="12926"/>
                  <a:pt x="36315" y="13438"/>
                  <a:pt x="36969" y="13534"/>
                </a:cubicBezTo>
                <a:cubicBezTo>
                  <a:pt x="37029" y="13542"/>
                  <a:pt x="37091" y="13546"/>
                  <a:pt x="37153" y="13546"/>
                </a:cubicBezTo>
                <a:cubicBezTo>
                  <a:pt x="37786" y="13546"/>
                  <a:pt x="38499" y="13109"/>
                  <a:pt x="38196" y="12307"/>
                </a:cubicBezTo>
                <a:lnTo>
                  <a:pt x="38196" y="12307"/>
                </a:lnTo>
                <a:cubicBezTo>
                  <a:pt x="38196" y="12307"/>
                  <a:pt x="38412" y="12438"/>
                  <a:pt x="38636" y="12438"/>
                </a:cubicBezTo>
                <a:cubicBezTo>
                  <a:pt x="38789" y="12438"/>
                  <a:pt x="38945" y="12378"/>
                  <a:pt x="39041" y="12176"/>
                </a:cubicBezTo>
                <a:lnTo>
                  <a:pt x="39041" y="12176"/>
                </a:lnTo>
                <a:cubicBezTo>
                  <a:pt x="39041" y="12176"/>
                  <a:pt x="38910" y="12831"/>
                  <a:pt x="39601" y="13403"/>
                </a:cubicBezTo>
                <a:cubicBezTo>
                  <a:pt x="39601" y="13403"/>
                  <a:pt x="38803" y="13962"/>
                  <a:pt x="38874" y="14855"/>
                </a:cubicBezTo>
                <a:cubicBezTo>
                  <a:pt x="38958" y="15748"/>
                  <a:pt x="39958" y="16212"/>
                  <a:pt x="40363" y="16272"/>
                </a:cubicBezTo>
                <a:cubicBezTo>
                  <a:pt x="40363" y="16272"/>
                  <a:pt x="40315" y="16939"/>
                  <a:pt x="40708" y="17153"/>
                </a:cubicBezTo>
                <a:cubicBezTo>
                  <a:pt x="40797" y="17203"/>
                  <a:pt x="40956" y="17233"/>
                  <a:pt x="41143" y="17233"/>
                </a:cubicBezTo>
                <a:cubicBezTo>
                  <a:pt x="41756" y="17233"/>
                  <a:pt x="42669" y="16919"/>
                  <a:pt x="42423" y="15998"/>
                </a:cubicBezTo>
                <a:cubicBezTo>
                  <a:pt x="42423" y="15998"/>
                  <a:pt x="43268" y="15843"/>
                  <a:pt x="43101" y="15153"/>
                </a:cubicBezTo>
                <a:lnTo>
                  <a:pt x="43101" y="15153"/>
                </a:lnTo>
                <a:cubicBezTo>
                  <a:pt x="43101" y="15153"/>
                  <a:pt x="43133" y="15158"/>
                  <a:pt x="43183" y="15158"/>
                </a:cubicBezTo>
                <a:cubicBezTo>
                  <a:pt x="43378" y="15158"/>
                  <a:pt x="43857" y="15083"/>
                  <a:pt x="43923" y="14355"/>
                </a:cubicBezTo>
                <a:cubicBezTo>
                  <a:pt x="43923" y="14355"/>
                  <a:pt x="43988" y="14362"/>
                  <a:pt x="44092" y="14362"/>
                </a:cubicBezTo>
                <a:cubicBezTo>
                  <a:pt x="44500" y="14362"/>
                  <a:pt x="45506" y="14249"/>
                  <a:pt x="45506" y="13129"/>
                </a:cubicBezTo>
                <a:cubicBezTo>
                  <a:pt x="45506" y="13129"/>
                  <a:pt x="45607" y="13174"/>
                  <a:pt x="45736" y="13174"/>
                </a:cubicBezTo>
                <a:cubicBezTo>
                  <a:pt x="45919" y="13174"/>
                  <a:pt x="46159" y="13084"/>
                  <a:pt x="46256" y="12652"/>
                </a:cubicBezTo>
                <a:cubicBezTo>
                  <a:pt x="46256" y="12652"/>
                  <a:pt x="46526" y="12839"/>
                  <a:pt x="46836" y="12839"/>
                </a:cubicBezTo>
                <a:cubicBezTo>
                  <a:pt x="47113" y="12839"/>
                  <a:pt x="47422" y="12690"/>
                  <a:pt x="47602" y="12129"/>
                </a:cubicBezTo>
                <a:lnTo>
                  <a:pt x="47614" y="12129"/>
                </a:lnTo>
                <a:cubicBezTo>
                  <a:pt x="47614" y="12117"/>
                  <a:pt x="47614" y="12105"/>
                  <a:pt x="47614" y="12081"/>
                </a:cubicBezTo>
                <a:cubicBezTo>
                  <a:pt x="47626" y="12069"/>
                  <a:pt x="47626" y="12057"/>
                  <a:pt x="47626" y="12045"/>
                </a:cubicBezTo>
                <a:lnTo>
                  <a:pt x="47614" y="12045"/>
                </a:lnTo>
                <a:cubicBezTo>
                  <a:pt x="47598" y="11165"/>
                  <a:pt x="47095" y="11005"/>
                  <a:pt x="46731" y="11005"/>
                </a:cubicBezTo>
                <a:cubicBezTo>
                  <a:pt x="46525" y="11005"/>
                  <a:pt x="46364" y="11057"/>
                  <a:pt x="46364" y="11057"/>
                </a:cubicBezTo>
                <a:cubicBezTo>
                  <a:pt x="46413" y="10374"/>
                  <a:pt x="45944" y="10316"/>
                  <a:pt x="45785" y="10316"/>
                </a:cubicBezTo>
                <a:cubicBezTo>
                  <a:pt x="45752" y="10316"/>
                  <a:pt x="45732" y="10319"/>
                  <a:pt x="45732" y="10319"/>
                </a:cubicBezTo>
                <a:cubicBezTo>
                  <a:pt x="46173" y="8842"/>
                  <a:pt x="44459" y="8533"/>
                  <a:pt x="44459" y="8533"/>
                </a:cubicBezTo>
                <a:cubicBezTo>
                  <a:pt x="44613" y="7735"/>
                  <a:pt x="44137" y="7509"/>
                  <a:pt x="43923" y="7438"/>
                </a:cubicBezTo>
                <a:cubicBezTo>
                  <a:pt x="43923" y="7390"/>
                  <a:pt x="43911" y="7330"/>
                  <a:pt x="43911" y="7283"/>
                </a:cubicBezTo>
                <a:cubicBezTo>
                  <a:pt x="44125" y="6687"/>
                  <a:pt x="43399" y="6318"/>
                  <a:pt x="43399" y="6318"/>
                </a:cubicBezTo>
                <a:cubicBezTo>
                  <a:pt x="44065" y="5241"/>
                  <a:pt x="42649" y="4557"/>
                  <a:pt x="42069" y="4557"/>
                </a:cubicBezTo>
                <a:cubicBezTo>
                  <a:pt x="42028" y="4557"/>
                  <a:pt x="41990" y="4561"/>
                  <a:pt x="41958" y="4568"/>
                </a:cubicBezTo>
                <a:cubicBezTo>
                  <a:pt x="41899" y="4568"/>
                  <a:pt x="41863" y="4592"/>
                  <a:pt x="41815" y="4616"/>
                </a:cubicBezTo>
                <a:cubicBezTo>
                  <a:pt x="41411" y="4175"/>
                  <a:pt x="40768" y="4056"/>
                  <a:pt x="40768" y="4056"/>
                </a:cubicBezTo>
                <a:cubicBezTo>
                  <a:pt x="40970" y="3056"/>
                  <a:pt x="40148" y="2949"/>
                  <a:pt x="40148" y="2949"/>
                </a:cubicBezTo>
                <a:cubicBezTo>
                  <a:pt x="40553" y="2282"/>
                  <a:pt x="39708" y="1842"/>
                  <a:pt x="39708" y="1842"/>
                </a:cubicBezTo>
                <a:cubicBezTo>
                  <a:pt x="40390" y="768"/>
                  <a:pt x="38939" y="83"/>
                  <a:pt x="38366" y="83"/>
                </a:cubicBezTo>
                <a:cubicBezTo>
                  <a:pt x="38329" y="83"/>
                  <a:pt x="38296" y="86"/>
                  <a:pt x="38267" y="91"/>
                </a:cubicBezTo>
                <a:cubicBezTo>
                  <a:pt x="37791" y="199"/>
                  <a:pt x="37636" y="913"/>
                  <a:pt x="37636" y="913"/>
                </a:cubicBezTo>
                <a:cubicBezTo>
                  <a:pt x="37577" y="904"/>
                  <a:pt x="37504" y="898"/>
                  <a:pt x="37423" y="898"/>
                </a:cubicBezTo>
                <a:cubicBezTo>
                  <a:pt x="36882" y="898"/>
                  <a:pt x="35934" y="1129"/>
                  <a:pt x="35624" y="1925"/>
                </a:cubicBezTo>
                <a:cubicBezTo>
                  <a:pt x="35445" y="2366"/>
                  <a:pt x="35505" y="2770"/>
                  <a:pt x="35612" y="3092"/>
                </a:cubicBezTo>
                <a:cubicBezTo>
                  <a:pt x="35231" y="3104"/>
                  <a:pt x="34683" y="3235"/>
                  <a:pt x="34291" y="3568"/>
                </a:cubicBezTo>
                <a:cubicBezTo>
                  <a:pt x="34172" y="3116"/>
                  <a:pt x="33671" y="2782"/>
                  <a:pt x="33195" y="2711"/>
                </a:cubicBezTo>
                <a:cubicBezTo>
                  <a:pt x="33132" y="2701"/>
                  <a:pt x="33073" y="2697"/>
                  <a:pt x="33018" y="2697"/>
                </a:cubicBezTo>
                <a:cubicBezTo>
                  <a:pt x="32447" y="2697"/>
                  <a:pt x="32338" y="3163"/>
                  <a:pt x="32338" y="3163"/>
                </a:cubicBezTo>
                <a:cubicBezTo>
                  <a:pt x="32185" y="2815"/>
                  <a:pt x="31976" y="2730"/>
                  <a:pt x="31808" y="2730"/>
                </a:cubicBezTo>
                <a:cubicBezTo>
                  <a:pt x="31649" y="2730"/>
                  <a:pt x="31528" y="2806"/>
                  <a:pt x="31528" y="2806"/>
                </a:cubicBezTo>
                <a:cubicBezTo>
                  <a:pt x="31802" y="2449"/>
                  <a:pt x="31731" y="1818"/>
                  <a:pt x="31064" y="1556"/>
                </a:cubicBezTo>
                <a:cubicBezTo>
                  <a:pt x="30940" y="1506"/>
                  <a:pt x="30827" y="1486"/>
                  <a:pt x="30725" y="1486"/>
                </a:cubicBezTo>
                <a:cubicBezTo>
                  <a:pt x="30291" y="1486"/>
                  <a:pt x="30064" y="1854"/>
                  <a:pt x="30064" y="1854"/>
                </a:cubicBezTo>
                <a:cubicBezTo>
                  <a:pt x="29920" y="1759"/>
                  <a:pt x="29769" y="1724"/>
                  <a:pt x="29624" y="1724"/>
                </a:cubicBezTo>
                <a:cubicBezTo>
                  <a:pt x="29201" y="1724"/>
                  <a:pt x="28826" y="2020"/>
                  <a:pt x="28826" y="2020"/>
                </a:cubicBezTo>
                <a:cubicBezTo>
                  <a:pt x="28789" y="1651"/>
                  <a:pt x="28471" y="1562"/>
                  <a:pt x="28174" y="1562"/>
                </a:cubicBezTo>
                <a:cubicBezTo>
                  <a:pt x="27896" y="1562"/>
                  <a:pt x="27635" y="1639"/>
                  <a:pt x="27635" y="1639"/>
                </a:cubicBezTo>
                <a:cubicBezTo>
                  <a:pt x="28230" y="615"/>
                  <a:pt x="27564" y="234"/>
                  <a:pt x="26873" y="234"/>
                </a:cubicBezTo>
                <a:cubicBezTo>
                  <a:pt x="26182" y="246"/>
                  <a:pt x="26087" y="925"/>
                  <a:pt x="26087" y="925"/>
                </a:cubicBezTo>
                <a:cubicBezTo>
                  <a:pt x="25385" y="984"/>
                  <a:pt x="25480" y="1461"/>
                  <a:pt x="25480" y="1461"/>
                </a:cubicBezTo>
                <a:cubicBezTo>
                  <a:pt x="25231" y="1397"/>
                  <a:pt x="24994" y="1370"/>
                  <a:pt x="24773" y="1370"/>
                </a:cubicBezTo>
                <a:cubicBezTo>
                  <a:pt x="24042" y="1370"/>
                  <a:pt x="23472" y="1664"/>
                  <a:pt x="23134" y="1901"/>
                </a:cubicBezTo>
                <a:cubicBezTo>
                  <a:pt x="23087" y="1854"/>
                  <a:pt x="23027" y="1806"/>
                  <a:pt x="22968" y="1770"/>
                </a:cubicBezTo>
                <a:cubicBezTo>
                  <a:pt x="22866" y="1714"/>
                  <a:pt x="22687" y="1681"/>
                  <a:pt x="22476" y="1681"/>
                </a:cubicBezTo>
                <a:cubicBezTo>
                  <a:pt x="21798" y="1681"/>
                  <a:pt x="20802" y="2024"/>
                  <a:pt x="21075" y="3032"/>
                </a:cubicBezTo>
                <a:cubicBezTo>
                  <a:pt x="21075" y="3032"/>
                  <a:pt x="20134" y="3199"/>
                  <a:pt x="20336" y="3961"/>
                </a:cubicBezTo>
                <a:cubicBezTo>
                  <a:pt x="20336" y="3961"/>
                  <a:pt x="20302" y="3955"/>
                  <a:pt x="20246" y="3955"/>
                </a:cubicBezTo>
                <a:cubicBezTo>
                  <a:pt x="20029" y="3955"/>
                  <a:pt x="19495" y="4038"/>
                  <a:pt x="19420" y="4842"/>
                </a:cubicBezTo>
                <a:cubicBezTo>
                  <a:pt x="19420" y="4842"/>
                  <a:pt x="19351" y="4834"/>
                  <a:pt x="19241" y="4834"/>
                </a:cubicBezTo>
                <a:cubicBezTo>
                  <a:pt x="19113" y="4834"/>
                  <a:pt x="18928" y="4845"/>
                  <a:pt x="18729" y="4890"/>
                </a:cubicBezTo>
                <a:cubicBezTo>
                  <a:pt x="18443" y="4747"/>
                  <a:pt x="18110" y="4651"/>
                  <a:pt x="17717" y="4628"/>
                </a:cubicBezTo>
                <a:cubicBezTo>
                  <a:pt x="17717" y="4628"/>
                  <a:pt x="17919" y="4235"/>
                  <a:pt x="17312" y="3997"/>
                </a:cubicBezTo>
                <a:cubicBezTo>
                  <a:pt x="17312" y="3997"/>
                  <a:pt x="17419" y="3389"/>
                  <a:pt x="16812" y="3199"/>
                </a:cubicBezTo>
                <a:cubicBezTo>
                  <a:pt x="16676" y="3155"/>
                  <a:pt x="16535" y="3131"/>
                  <a:pt x="16402" y="3131"/>
                </a:cubicBezTo>
                <a:cubicBezTo>
                  <a:pt x="15951" y="3131"/>
                  <a:pt x="15586" y="3414"/>
                  <a:pt x="15788" y="4223"/>
                </a:cubicBezTo>
                <a:cubicBezTo>
                  <a:pt x="15788" y="4223"/>
                  <a:pt x="15397" y="3967"/>
                  <a:pt x="15060" y="3967"/>
                </a:cubicBezTo>
                <a:cubicBezTo>
                  <a:pt x="14888" y="3967"/>
                  <a:pt x="14730" y="4034"/>
                  <a:pt x="14645" y="4235"/>
                </a:cubicBezTo>
                <a:cubicBezTo>
                  <a:pt x="14645" y="4235"/>
                  <a:pt x="14291" y="3731"/>
                  <a:pt x="13805" y="3731"/>
                </a:cubicBezTo>
                <a:cubicBezTo>
                  <a:pt x="13742" y="3731"/>
                  <a:pt x="13676" y="3739"/>
                  <a:pt x="13609" y="3759"/>
                </a:cubicBezTo>
                <a:cubicBezTo>
                  <a:pt x="13609" y="3759"/>
                  <a:pt x="13467" y="3244"/>
                  <a:pt x="12888" y="3244"/>
                </a:cubicBezTo>
                <a:cubicBezTo>
                  <a:pt x="12863" y="3244"/>
                  <a:pt x="12838" y="3245"/>
                  <a:pt x="12812" y="3247"/>
                </a:cubicBezTo>
                <a:cubicBezTo>
                  <a:pt x="12169" y="3294"/>
                  <a:pt x="11931" y="3830"/>
                  <a:pt x="12085" y="4223"/>
                </a:cubicBezTo>
                <a:cubicBezTo>
                  <a:pt x="12085" y="4223"/>
                  <a:pt x="11946" y="4060"/>
                  <a:pt x="11734" y="4060"/>
                </a:cubicBezTo>
                <a:cubicBezTo>
                  <a:pt x="11606" y="4060"/>
                  <a:pt x="11453" y="4119"/>
                  <a:pt x="11288" y="4306"/>
                </a:cubicBezTo>
                <a:cubicBezTo>
                  <a:pt x="11288" y="4306"/>
                  <a:pt x="11312" y="3794"/>
                  <a:pt x="10657" y="3699"/>
                </a:cubicBezTo>
                <a:cubicBezTo>
                  <a:pt x="10597" y="3690"/>
                  <a:pt x="10535" y="3686"/>
                  <a:pt x="10473" y="3686"/>
                </a:cubicBezTo>
                <a:cubicBezTo>
                  <a:pt x="9840" y="3686"/>
                  <a:pt x="9127" y="4123"/>
                  <a:pt x="9430" y="4925"/>
                </a:cubicBezTo>
                <a:cubicBezTo>
                  <a:pt x="9430" y="4925"/>
                  <a:pt x="9215" y="4794"/>
                  <a:pt x="8990" y="4794"/>
                </a:cubicBezTo>
                <a:cubicBezTo>
                  <a:pt x="8838" y="4794"/>
                  <a:pt x="8681" y="4854"/>
                  <a:pt x="8585" y="5056"/>
                </a:cubicBezTo>
                <a:cubicBezTo>
                  <a:pt x="8585" y="5056"/>
                  <a:pt x="8716" y="4401"/>
                  <a:pt x="8025" y="3830"/>
                </a:cubicBezTo>
                <a:cubicBezTo>
                  <a:pt x="8025" y="3830"/>
                  <a:pt x="8823" y="3270"/>
                  <a:pt x="8740" y="2377"/>
                </a:cubicBezTo>
                <a:cubicBezTo>
                  <a:pt x="8668" y="1484"/>
                  <a:pt x="7668" y="1020"/>
                  <a:pt x="7263" y="961"/>
                </a:cubicBezTo>
                <a:cubicBezTo>
                  <a:pt x="7263" y="961"/>
                  <a:pt x="7311" y="294"/>
                  <a:pt x="6918" y="80"/>
                </a:cubicBezTo>
                <a:cubicBezTo>
                  <a:pt x="6829" y="29"/>
                  <a:pt x="6669" y="0"/>
                  <a:pt x="64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4"/>
          <p:cNvGrpSpPr/>
          <p:nvPr/>
        </p:nvGrpSpPr>
        <p:grpSpPr>
          <a:xfrm rot="-1712141" flipH="1">
            <a:off x="7859034" y="-417951"/>
            <a:ext cx="1922413" cy="4490693"/>
            <a:chOff x="2242687" y="418925"/>
            <a:chExt cx="1672157" cy="4490569"/>
          </a:xfrm>
        </p:grpSpPr>
        <p:sp>
          <p:nvSpPr>
            <p:cNvPr id="522" name="Google Shape;522;p34"/>
            <p:cNvSpPr/>
            <p:nvPr/>
          </p:nvSpPr>
          <p:spPr>
            <a:xfrm>
              <a:off x="2838646" y="418925"/>
              <a:ext cx="1076197" cy="4490569"/>
            </a:xfrm>
            <a:custGeom>
              <a:avLst/>
              <a:gdLst/>
              <a:ahLst/>
              <a:cxnLst/>
              <a:rect l="l" t="t" r="r" b="b"/>
              <a:pathLst>
                <a:path w="12133" h="108645" extrusionOk="0">
                  <a:moveTo>
                    <a:pt x="2262" y="0"/>
                  </a:moveTo>
                  <a:cubicBezTo>
                    <a:pt x="2262" y="0"/>
                    <a:pt x="0" y="31254"/>
                    <a:pt x="72" y="41077"/>
                  </a:cubicBezTo>
                  <a:cubicBezTo>
                    <a:pt x="155" y="50899"/>
                    <a:pt x="6632" y="82891"/>
                    <a:pt x="6394" y="90190"/>
                  </a:cubicBezTo>
                  <a:cubicBezTo>
                    <a:pt x="6156" y="97476"/>
                    <a:pt x="3036" y="105704"/>
                    <a:pt x="2251" y="106406"/>
                  </a:cubicBezTo>
                  <a:lnTo>
                    <a:pt x="10835" y="108644"/>
                  </a:lnTo>
                  <a:cubicBezTo>
                    <a:pt x="10835" y="108644"/>
                    <a:pt x="10847" y="98822"/>
                    <a:pt x="11490" y="95095"/>
                  </a:cubicBezTo>
                  <a:cubicBezTo>
                    <a:pt x="12133" y="91380"/>
                    <a:pt x="10585" y="84237"/>
                    <a:pt x="9180" y="79772"/>
                  </a:cubicBezTo>
                  <a:cubicBezTo>
                    <a:pt x="7775" y="75307"/>
                    <a:pt x="4322" y="50745"/>
                    <a:pt x="2751" y="46696"/>
                  </a:cubicBezTo>
                  <a:cubicBezTo>
                    <a:pt x="1191" y="42648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2995476" y="1937467"/>
              <a:ext cx="832189" cy="398735"/>
            </a:xfrm>
            <a:custGeom>
              <a:avLst/>
              <a:gdLst/>
              <a:ahLst/>
              <a:cxnLst/>
              <a:rect l="l" t="t" r="r" b="b"/>
              <a:pathLst>
                <a:path w="20134" h="9647" extrusionOk="0">
                  <a:moveTo>
                    <a:pt x="19482" y="1"/>
                  </a:moveTo>
                  <a:cubicBezTo>
                    <a:pt x="19023" y="1"/>
                    <a:pt x="18829" y="2329"/>
                    <a:pt x="16241" y="2896"/>
                  </a:cubicBezTo>
                  <a:cubicBezTo>
                    <a:pt x="13466" y="3491"/>
                    <a:pt x="8180" y="4110"/>
                    <a:pt x="6751" y="5575"/>
                  </a:cubicBezTo>
                  <a:cubicBezTo>
                    <a:pt x="5789" y="6569"/>
                    <a:pt x="4648" y="7445"/>
                    <a:pt x="2937" y="7445"/>
                  </a:cubicBezTo>
                  <a:cubicBezTo>
                    <a:pt x="2107" y="7445"/>
                    <a:pt x="1143" y="7239"/>
                    <a:pt x="0" y="6742"/>
                  </a:cubicBezTo>
                  <a:lnTo>
                    <a:pt x="0" y="6742"/>
                  </a:lnTo>
                  <a:lnTo>
                    <a:pt x="1643" y="9647"/>
                  </a:lnTo>
                  <a:cubicBezTo>
                    <a:pt x="1643" y="9647"/>
                    <a:pt x="3048" y="9480"/>
                    <a:pt x="4322" y="9385"/>
                  </a:cubicBezTo>
                  <a:cubicBezTo>
                    <a:pt x="5584" y="9278"/>
                    <a:pt x="5501" y="7266"/>
                    <a:pt x="8406" y="6039"/>
                  </a:cubicBezTo>
                  <a:cubicBezTo>
                    <a:pt x="11299" y="4825"/>
                    <a:pt x="14859" y="5289"/>
                    <a:pt x="17491" y="3872"/>
                  </a:cubicBezTo>
                  <a:cubicBezTo>
                    <a:pt x="20122" y="2467"/>
                    <a:pt x="20134" y="420"/>
                    <a:pt x="19586" y="39"/>
                  </a:cubicBezTo>
                  <a:cubicBezTo>
                    <a:pt x="19549" y="13"/>
                    <a:pt x="19515" y="1"/>
                    <a:pt x="19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2242687" y="972533"/>
              <a:ext cx="676696" cy="799743"/>
            </a:xfrm>
            <a:custGeom>
              <a:avLst/>
              <a:gdLst/>
              <a:ahLst/>
              <a:cxnLst/>
              <a:rect l="l" t="t" r="r" b="b"/>
              <a:pathLst>
                <a:path w="16372" h="19349" extrusionOk="0">
                  <a:moveTo>
                    <a:pt x="1" y="1"/>
                  </a:moveTo>
                  <a:lnTo>
                    <a:pt x="1" y="1334"/>
                  </a:lnTo>
                  <a:cubicBezTo>
                    <a:pt x="1" y="1334"/>
                    <a:pt x="3275" y="5061"/>
                    <a:pt x="4763" y="6549"/>
                  </a:cubicBezTo>
                  <a:cubicBezTo>
                    <a:pt x="6049" y="7835"/>
                    <a:pt x="10300" y="6585"/>
                    <a:pt x="12657" y="11454"/>
                  </a:cubicBezTo>
                  <a:cubicBezTo>
                    <a:pt x="14741" y="15776"/>
                    <a:pt x="16372" y="19348"/>
                    <a:pt x="16372" y="19348"/>
                  </a:cubicBezTo>
                  <a:lnTo>
                    <a:pt x="15931" y="14241"/>
                  </a:lnTo>
                  <a:cubicBezTo>
                    <a:pt x="15931" y="14241"/>
                    <a:pt x="13991" y="9669"/>
                    <a:pt x="11907" y="8037"/>
                  </a:cubicBezTo>
                  <a:cubicBezTo>
                    <a:pt x="9823" y="6394"/>
                    <a:pt x="5811" y="5799"/>
                    <a:pt x="4918" y="4763"/>
                  </a:cubicBezTo>
                  <a:cubicBezTo>
                    <a:pt x="4025" y="371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4"/>
          <p:cNvGrpSpPr/>
          <p:nvPr/>
        </p:nvGrpSpPr>
        <p:grpSpPr>
          <a:xfrm>
            <a:off x="-1187090" y="-908674"/>
            <a:ext cx="2591040" cy="7455580"/>
            <a:chOff x="-1187090" y="-908674"/>
            <a:chExt cx="2591040" cy="7455580"/>
          </a:xfrm>
        </p:grpSpPr>
        <p:sp>
          <p:nvSpPr>
            <p:cNvPr id="526" name="Google Shape;526;p34"/>
            <p:cNvSpPr/>
            <p:nvPr/>
          </p:nvSpPr>
          <p:spPr>
            <a:xfrm rot="753981" flipH="1">
              <a:off x="-669222" y="-803673"/>
              <a:ext cx="1507621" cy="4926596"/>
            </a:xfrm>
            <a:custGeom>
              <a:avLst/>
              <a:gdLst/>
              <a:ahLst/>
              <a:cxnLst/>
              <a:rect l="l" t="t" r="r" b="b"/>
              <a:pathLst>
                <a:path w="4942" h="119194" extrusionOk="0">
                  <a:moveTo>
                    <a:pt x="739" y="0"/>
                  </a:moveTo>
                  <a:cubicBezTo>
                    <a:pt x="739" y="0"/>
                    <a:pt x="465" y="21753"/>
                    <a:pt x="322" y="26075"/>
                  </a:cubicBezTo>
                  <a:cubicBezTo>
                    <a:pt x="179" y="30397"/>
                    <a:pt x="1" y="43660"/>
                    <a:pt x="322" y="49173"/>
                  </a:cubicBezTo>
                  <a:cubicBezTo>
                    <a:pt x="644" y="54686"/>
                    <a:pt x="1429" y="79272"/>
                    <a:pt x="1251" y="91928"/>
                  </a:cubicBezTo>
                  <a:cubicBezTo>
                    <a:pt x="1060" y="104596"/>
                    <a:pt x="2025" y="119194"/>
                    <a:pt x="2025" y="119194"/>
                  </a:cubicBezTo>
                  <a:lnTo>
                    <a:pt x="4942" y="119194"/>
                  </a:lnTo>
                  <a:cubicBezTo>
                    <a:pt x="4942" y="119194"/>
                    <a:pt x="4573" y="116372"/>
                    <a:pt x="4382" y="114883"/>
                  </a:cubicBezTo>
                  <a:cubicBezTo>
                    <a:pt x="4204" y="113395"/>
                    <a:pt x="3977" y="106835"/>
                    <a:pt x="3323" y="102072"/>
                  </a:cubicBezTo>
                  <a:cubicBezTo>
                    <a:pt x="2680" y="97298"/>
                    <a:pt x="3001" y="79712"/>
                    <a:pt x="2632" y="68842"/>
                  </a:cubicBezTo>
                  <a:cubicBezTo>
                    <a:pt x="2263" y="57960"/>
                    <a:pt x="1334" y="41874"/>
                    <a:pt x="1334" y="35314"/>
                  </a:cubicBezTo>
                  <a:cubicBezTo>
                    <a:pt x="1334" y="28766"/>
                    <a:pt x="1799" y="0"/>
                    <a:pt x="1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 rot="-865930" flipH="1">
              <a:off x="-335061" y="1949002"/>
              <a:ext cx="1194596" cy="4520349"/>
              <a:chOff x="6709482" y="100950"/>
              <a:chExt cx="773535" cy="4520577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6735925" y="100950"/>
                <a:ext cx="747092" cy="4520577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9371" extrusionOk="0">
                    <a:moveTo>
                      <a:pt x="2227" y="0"/>
                    </a:moveTo>
                    <a:cubicBezTo>
                      <a:pt x="2227" y="0"/>
                      <a:pt x="1191" y="43375"/>
                      <a:pt x="1191" y="46827"/>
                    </a:cubicBezTo>
                    <a:cubicBezTo>
                      <a:pt x="1191" y="50280"/>
                      <a:pt x="1275" y="79308"/>
                      <a:pt x="1191" y="82582"/>
                    </a:cubicBezTo>
                    <a:cubicBezTo>
                      <a:pt x="1120" y="85856"/>
                      <a:pt x="560" y="97607"/>
                      <a:pt x="632" y="98500"/>
                    </a:cubicBezTo>
                    <a:cubicBezTo>
                      <a:pt x="715" y="99393"/>
                      <a:pt x="1" y="109371"/>
                      <a:pt x="1" y="109371"/>
                    </a:cubicBezTo>
                    <a:lnTo>
                      <a:pt x="8037" y="106692"/>
                    </a:lnTo>
                    <a:cubicBezTo>
                      <a:pt x="7954" y="105799"/>
                      <a:pt x="7323" y="102227"/>
                      <a:pt x="7002" y="99548"/>
                    </a:cubicBezTo>
                    <a:cubicBezTo>
                      <a:pt x="6680" y="96869"/>
                      <a:pt x="6525" y="93738"/>
                      <a:pt x="6287" y="91059"/>
                    </a:cubicBezTo>
                    <a:cubicBezTo>
                      <a:pt x="6049" y="88380"/>
                      <a:pt x="5097" y="45375"/>
                      <a:pt x="4858" y="42696"/>
                    </a:cubicBezTo>
                    <a:cubicBezTo>
                      <a:pt x="4620" y="40017"/>
                      <a:pt x="4692" y="28706"/>
                      <a:pt x="4858" y="24837"/>
                    </a:cubicBezTo>
                    <a:cubicBezTo>
                      <a:pt x="5013" y="20967"/>
                      <a:pt x="5335" y="19622"/>
                      <a:pt x="5251" y="17538"/>
                    </a:cubicBezTo>
                    <a:cubicBezTo>
                      <a:pt x="5168" y="15454"/>
                      <a:pt x="5406" y="0"/>
                      <a:pt x="5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6709482" y="985447"/>
                <a:ext cx="190501" cy="289699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7009" extrusionOk="0">
                    <a:moveTo>
                      <a:pt x="996" y="0"/>
                    </a:moveTo>
                    <a:cubicBezTo>
                      <a:pt x="960" y="0"/>
                      <a:pt x="925" y="2"/>
                      <a:pt x="893" y="8"/>
                    </a:cubicBezTo>
                    <a:cubicBezTo>
                      <a:pt x="0" y="162"/>
                      <a:pt x="4013" y="1651"/>
                      <a:pt x="4608" y="7008"/>
                    </a:cubicBezTo>
                    <a:lnTo>
                      <a:pt x="4608" y="1794"/>
                    </a:lnTo>
                    <a:cubicBezTo>
                      <a:pt x="4608" y="1794"/>
                      <a:pt x="1984" y="0"/>
                      <a:pt x="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7188724" y="195925"/>
                <a:ext cx="176696" cy="310531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7513" extrusionOk="0">
                    <a:moveTo>
                      <a:pt x="3370" y="0"/>
                    </a:moveTo>
                    <a:cubicBezTo>
                      <a:pt x="2465" y="0"/>
                      <a:pt x="0" y="2369"/>
                      <a:pt x="0" y="2369"/>
                    </a:cubicBezTo>
                    <a:lnTo>
                      <a:pt x="845" y="7513"/>
                    </a:lnTo>
                    <a:cubicBezTo>
                      <a:pt x="560" y="2131"/>
                      <a:pt x="4274" y="0"/>
                      <a:pt x="3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1" name="Google Shape;531;p34"/>
          <p:cNvGrpSpPr/>
          <p:nvPr/>
        </p:nvGrpSpPr>
        <p:grpSpPr>
          <a:xfrm>
            <a:off x="-3273994" y="-839965"/>
            <a:ext cx="12993177" cy="6004137"/>
            <a:chOff x="-3273994" y="-839965"/>
            <a:chExt cx="12993177" cy="6004137"/>
          </a:xfrm>
        </p:grpSpPr>
        <p:sp>
          <p:nvSpPr>
            <p:cNvPr id="532" name="Google Shape;532;p34"/>
            <p:cNvSpPr/>
            <p:nvPr/>
          </p:nvSpPr>
          <p:spPr>
            <a:xfrm flipH="1">
              <a:off x="-3273994" y="-839965"/>
              <a:ext cx="5506756" cy="1992609"/>
            </a:xfrm>
            <a:custGeom>
              <a:avLst/>
              <a:gdLst/>
              <a:ahLst/>
              <a:cxnLst/>
              <a:rect l="l" t="t" r="r" b="b"/>
              <a:pathLst>
                <a:path w="47626" h="17233" extrusionOk="0">
                  <a:moveTo>
                    <a:pt x="14919" y="10914"/>
                  </a:moveTo>
                  <a:cubicBezTo>
                    <a:pt x="14919" y="10914"/>
                    <a:pt x="14979" y="10950"/>
                    <a:pt x="15074" y="10998"/>
                  </a:cubicBezTo>
                  <a:cubicBezTo>
                    <a:pt x="15050" y="11081"/>
                    <a:pt x="15026" y="11164"/>
                    <a:pt x="15026" y="11236"/>
                  </a:cubicBezTo>
                  <a:lnTo>
                    <a:pt x="14979" y="11236"/>
                  </a:lnTo>
                  <a:cubicBezTo>
                    <a:pt x="14967" y="11140"/>
                    <a:pt x="14955" y="11033"/>
                    <a:pt x="14919" y="10914"/>
                  </a:cubicBezTo>
                  <a:close/>
                  <a:moveTo>
                    <a:pt x="6481" y="0"/>
                  </a:moveTo>
                  <a:cubicBezTo>
                    <a:pt x="5866" y="0"/>
                    <a:pt x="4948" y="313"/>
                    <a:pt x="5204" y="1234"/>
                  </a:cubicBezTo>
                  <a:cubicBezTo>
                    <a:pt x="5204" y="1234"/>
                    <a:pt x="4346" y="1389"/>
                    <a:pt x="4525" y="2080"/>
                  </a:cubicBezTo>
                  <a:cubicBezTo>
                    <a:pt x="4525" y="2080"/>
                    <a:pt x="4494" y="2075"/>
                    <a:pt x="4443" y="2075"/>
                  </a:cubicBezTo>
                  <a:cubicBezTo>
                    <a:pt x="4248" y="2075"/>
                    <a:pt x="3770" y="2150"/>
                    <a:pt x="3703" y="2877"/>
                  </a:cubicBezTo>
                  <a:cubicBezTo>
                    <a:pt x="3703" y="2877"/>
                    <a:pt x="3644" y="2871"/>
                    <a:pt x="3548" y="2871"/>
                  </a:cubicBezTo>
                  <a:cubicBezTo>
                    <a:pt x="3147" y="2871"/>
                    <a:pt x="2110" y="2980"/>
                    <a:pt x="2120" y="4104"/>
                  </a:cubicBezTo>
                  <a:cubicBezTo>
                    <a:pt x="2120" y="4104"/>
                    <a:pt x="2021" y="4062"/>
                    <a:pt x="1893" y="4062"/>
                  </a:cubicBezTo>
                  <a:cubicBezTo>
                    <a:pt x="1708" y="4062"/>
                    <a:pt x="1461" y="4150"/>
                    <a:pt x="1370" y="4580"/>
                  </a:cubicBezTo>
                  <a:cubicBezTo>
                    <a:pt x="1370" y="4580"/>
                    <a:pt x="1101" y="4394"/>
                    <a:pt x="791" y="4394"/>
                  </a:cubicBezTo>
                  <a:cubicBezTo>
                    <a:pt x="514" y="4394"/>
                    <a:pt x="204" y="4542"/>
                    <a:pt x="24" y="5104"/>
                  </a:cubicBezTo>
                  <a:lnTo>
                    <a:pt x="12" y="5104"/>
                  </a:lnTo>
                  <a:lnTo>
                    <a:pt x="12" y="5152"/>
                  </a:lnTo>
                  <a:cubicBezTo>
                    <a:pt x="1" y="5163"/>
                    <a:pt x="1" y="5175"/>
                    <a:pt x="1" y="5187"/>
                  </a:cubicBezTo>
                  <a:lnTo>
                    <a:pt x="12" y="5187"/>
                  </a:lnTo>
                  <a:cubicBezTo>
                    <a:pt x="28" y="6068"/>
                    <a:pt x="531" y="6227"/>
                    <a:pt x="895" y="6227"/>
                  </a:cubicBezTo>
                  <a:cubicBezTo>
                    <a:pt x="1101" y="6227"/>
                    <a:pt x="1263" y="6176"/>
                    <a:pt x="1263" y="6175"/>
                  </a:cubicBezTo>
                  <a:lnTo>
                    <a:pt x="1263" y="6175"/>
                  </a:lnTo>
                  <a:cubicBezTo>
                    <a:pt x="1203" y="6858"/>
                    <a:pt x="1679" y="6916"/>
                    <a:pt x="1841" y="6916"/>
                  </a:cubicBezTo>
                  <a:cubicBezTo>
                    <a:pt x="1874" y="6916"/>
                    <a:pt x="1894" y="6914"/>
                    <a:pt x="1894" y="6914"/>
                  </a:cubicBezTo>
                  <a:lnTo>
                    <a:pt x="1894" y="6914"/>
                  </a:lnTo>
                  <a:cubicBezTo>
                    <a:pt x="1453" y="8390"/>
                    <a:pt x="3168" y="8700"/>
                    <a:pt x="3168" y="8700"/>
                  </a:cubicBezTo>
                  <a:cubicBezTo>
                    <a:pt x="3013" y="9497"/>
                    <a:pt x="3489" y="9724"/>
                    <a:pt x="3703" y="9783"/>
                  </a:cubicBezTo>
                  <a:cubicBezTo>
                    <a:pt x="3703" y="9843"/>
                    <a:pt x="3703" y="9902"/>
                    <a:pt x="3715" y="9950"/>
                  </a:cubicBezTo>
                  <a:cubicBezTo>
                    <a:pt x="3501" y="10545"/>
                    <a:pt x="4227" y="10914"/>
                    <a:pt x="4227" y="10914"/>
                  </a:cubicBezTo>
                  <a:cubicBezTo>
                    <a:pt x="3550" y="11991"/>
                    <a:pt x="4975" y="12675"/>
                    <a:pt x="5557" y="12675"/>
                  </a:cubicBezTo>
                  <a:cubicBezTo>
                    <a:pt x="5598" y="12675"/>
                    <a:pt x="5636" y="12672"/>
                    <a:pt x="5668" y="12664"/>
                  </a:cubicBezTo>
                  <a:cubicBezTo>
                    <a:pt x="5716" y="12664"/>
                    <a:pt x="5763" y="12641"/>
                    <a:pt x="5811" y="12617"/>
                  </a:cubicBezTo>
                  <a:cubicBezTo>
                    <a:pt x="6204" y="13057"/>
                    <a:pt x="6859" y="13176"/>
                    <a:pt x="6859" y="13176"/>
                  </a:cubicBezTo>
                  <a:cubicBezTo>
                    <a:pt x="6656" y="14176"/>
                    <a:pt x="7466" y="14284"/>
                    <a:pt x="7466" y="14284"/>
                  </a:cubicBezTo>
                  <a:cubicBezTo>
                    <a:pt x="7061" y="14950"/>
                    <a:pt x="7918" y="15391"/>
                    <a:pt x="7918" y="15391"/>
                  </a:cubicBezTo>
                  <a:cubicBezTo>
                    <a:pt x="7236" y="16465"/>
                    <a:pt x="8687" y="17150"/>
                    <a:pt x="9260" y="17150"/>
                  </a:cubicBezTo>
                  <a:cubicBezTo>
                    <a:pt x="9297" y="17150"/>
                    <a:pt x="9330" y="17147"/>
                    <a:pt x="9359" y="17141"/>
                  </a:cubicBezTo>
                  <a:cubicBezTo>
                    <a:pt x="9835" y="17034"/>
                    <a:pt x="9990" y="16320"/>
                    <a:pt x="9990" y="16320"/>
                  </a:cubicBezTo>
                  <a:cubicBezTo>
                    <a:pt x="10049" y="16329"/>
                    <a:pt x="10122" y="16334"/>
                    <a:pt x="10204" y="16334"/>
                  </a:cubicBezTo>
                  <a:cubicBezTo>
                    <a:pt x="10744" y="16334"/>
                    <a:pt x="11692" y="16104"/>
                    <a:pt x="12002" y="15308"/>
                  </a:cubicBezTo>
                  <a:cubicBezTo>
                    <a:pt x="12169" y="14867"/>
                    <a:pt x="12121" y="14462"/>
                    <a:pt x="12014" y="14141"/>
                  </a:cubicBezTo>
                  <a:cubicBezTo>
                    <a:pt x="12395" y="14129"/>
                    <a:pt x="12943" y="13998"/>
                    <a:pt x="13336" y="13665"/>
                  </a:cubicBezTo>
                  <a:cubicBezTo>
                    <a:pt x="13455" y="14117"/>
                    <a:pt x="13955" y="14450"/>
                    <a:pt x="14431" y="14522"/>
                  </a:cubicBezTo>
                  <a:cubicBezTo>
                    <a:pt x="14494" y="14531"/>
                    <a:pt x="14553" y="14535"/>
                    <a:pt x="14608" y="14535"/>
                  </a:cubicBezTo>
                  <a:cubicBezTo>
                    <a:pt x="15179" y="14535"/>
                    <a:pt x="15288" y="14069"/>
                    <a:pt x="15288" y="14069"/>
                  </a:cubicBezTo>
                  <a:cubicBezTo>
                    <a:pt x="15441" y="14418"/>
                    <a:pt x="15650" y="14503"/>
                    <a:pt x="15818" y="14503"/>
                  </a:cubicBezTo>
                  <a:cubicBezTo>
                    <a:pt x="15977" y="14503"/>
                    <a:pt x="16098" y="14427"/>
                    <a:pt x="16098" y="14427"/>
                  </a:cubicBezTo>
                  <a:lnTo>
                    <a:pt x="16098" y="14427"/>
                  </a:lnTo>
                  <a:cubicBezTo>
                    <a:pt x="15824" y="14784"/>
                    <a:pt x="15895" y="15415"/>
                    <a:pt x="16562" y="15677"/>
                  </a:cubicBezTo>
                  <a:cubicBezTo>
                    <a:pt x="16686" y="15726"/>
                    <a:pt x="16799" y="15746"/>
                    <a:pt x="16901" y="15746"/>
                  </a:cubicBezTo>
                  <a:cubicBezTo>
                    <a:pt x="17336" y="15746"/>
                    <a:pt x="17562" y="15379"/>
                    <a:pt x="17562" y="15379"/>
                  </a:cubicBezTo>
                  <a:cubicBezTo>
                    <a:pt x="17706" y="15474"/>
                    <a:pt x="17857" y="15509"/>
                    <a:pt x="18002" y="15509"/>
                  </a:cubicBezTo>
                  <a:cubicBezTo>
                    <a:pt x="18425" y="15509"/>
                    <a:pt x="18801" y="15212"/>
                    <a:pt x="18801" y="15212"/>
                  </a:cubicBezTo>
                  <a:cubicBezTo>
                    <a:pt x="18837" y="15582"/>
                    <a:pt x="19155" y="15671"/>
                    <a:pt x="19452" y="15671"/>
                  </a:cubicBezTo>
                  <a:cubicBezTo>
                    <a:pt x="19730" y="15671"/>
                    <a:pt x="19991" y="15593"/>
                    <a:pt x="19991" y="15593"/>
                  </a:cubicBezTo>
                  <a:lnTo>
                    <a:pt x="19991" y="15593"/>
                  </a:lnTo>
                  <a:cubicBezTo>
                    <a:pt x="19396" y="16617"/>
                    <a:pt x="20063" y="16998"/>
                    <a:pt x="20753" y="16998"/>
                  </a:cubicBezTo>
                  <a:cubicBezTo>
                    <a:pt x="21444" y="16986"/>
                    <a:pt x="21539" y="16308"/>
                    <a:pt x="21539" y="16308"/>
                  </a:cubicBezTo>
                  <a:cubicBezTo>
                    <a:pt x="22241" y="16248"/>
                    <a:pt x="22146" y="15772"/>
                    <a:pt x="22146" y="15772"/>
                  </a:cubicBezTo>
                  <a:lnTo>
                    <a:pt x="22146" y="15772"/>
                  </a:lnTo>
                  <a:cubicBezTo>
                    <a:pt x="22392" y="15832"/>
                    <a:pt x="22625" y="15858"/>
                    <a:pt x="22843" y="15858"/>
                  </a:cubicBezTo>
                  <a:cubicBezTo>
                    <a:pt x="23579" y="15858"/>
                    <a:pt x="24152" y="15567"/>
                    <a:pt x="24492" y="15319"/>
                  </a:cubicBezTo>
                  <a:cubicBezTo>
                    <a:pt x="24539" y="15379"/>
                    <a:pt x="24599" y="15427"/>
                    <a:pt x="24658" y="15462"/>
                  </a:cubicBezTo>
                  <a:cubicBezTo>
                    <a:pt x="24759" y="15518"/>
                    <a:pt x="24935" y="15550"/>
                    <a:pt x="25142" y="15550"/>
                  </a:cubicBezTo>
                  <a:cubicBezTo>
                    <a:pt x="25820" y="15550"/>
                    <a:pt x="26825" y="15204"/>
                    <a:pt x="26552" y="14200"/>
                  </a:cubicBezTo>
                  <a:cubicBezTo>
                    <a:pt x="26552" y="14200"/>
                    <a:pt x="27492" y="14034"/>
                    <a:pt x="27290" y="13272"/>
                  </a:cubicBezTo>
                  <a:lnTo>
                    <a:pt x="27290" y="13272"/>
                  </a:lnTo>
                  <a:cubicBezTo>
                    <a:pt x="27290" y="13272"/>
                    <a:pt x="27324" y="13277"/>
                    <a:pt x="27380" y="13277"/>
                  </a:cubicBezTo>
                  <a:cubicBezTo>
                    <a:pt x="27596" y="13277"/>
                    <a:pt x="28128" y="13194"/>
                    <a:pt x="28195" y="12391"/>
                  </a:cubicBezTo>
                  <a:cubicBezTo>
                    <a:pt x="28195" y="12391"/>
                    <a:pt x="28266" y="12398"/>
                    <a:pt x="28378" y="12398"/>
                  </a:cubicBezTo>
                  <a:cubicBezTo>
                    <a:pt x="28510" y="12398"/>
                    <a:pt x="28698" y="12388"/>
                    <a:pt x="28897" y="12343"/>
                  </a:cubicBezTo>
                  <a:cubicBezTo>
                    <a:pt x="29171" y="12486"/>
                    <a:pt x="29516" y="12581"/>
                    <a:pt x="29909" y="12605"/>
                  </a:cubicBezTo>
                  <a:cubicBezTo>
                    <a:pt x="29909" y="12605"/>
                    <a:pt x="29707" y="12998"/>
                    <a:pt x="30314" y="13236"/>
                  </a:cubicBezTo>
                  <a:cubicBezTo>
                    <a:pt x="30314" y="13236"/>
                    <a:pt x="30207" y="13843"/>
                    <a:pt x="30814" y="14034"/>
                  </a:cubicBezTo>
                  <a:cubicBezTo>
                    <a:pt x="30950" y="14077"/>
                    <a:pt x="31091" y="14102"/>
                    <a:pt x="31224" y="14102"/>
                  </a:cubicBezTo>
                  <a:cubicBezTo>
                    <a:pt x="31675" y="14102"/>
                    <a:pt x="32040" y="13818"/>
                    <a:pt x="31838" y="13010"/>
                  </a:cubicBezTo>
                  <a:lnTo>
                    <a:pt x="31838" y="13010"/>
                  </a:lnTo>
                  <a:cubicBezTo>
                    <a:pt x="31838" y="13010"/>
                    <a:pt x="32229" y="13265"/>
                    <a:pt x="32567" y="13265"/>
                  </a:cubicBezTo>
                  <a:cubicBezTo>
                    <a:pt x="32739" y="13265"/>
                    <a:pt x="32896" y="13199"/>
                    <a:pt x="32981" y="12998"/>
                  </a:cubicBezTo>
                  <a:cubicBezTo>
                    <a:pt x="32981" y="12998"/>
                    <a:pt x="33335" y="13502"/>
                    <a:pt x="33822" y="13502"/>
                  </a:cubicBezTo>
                  <a:cubicBezTo>
                    <a:pt x="33885" y="13502"/>
                    <a:pt x="33950" y="13493"/>
                    <a:pt x="34017" y="13474"/>
                  </a:cubicBezTo>
                  <a:cubicBezTo>
                    <a:pt x="34017" y="13474"/>
                    <a:pt x="34159" y="13989"/>
                    <a:pt x="34738" y="13989"/>
                  </a:cubicBezTo>
                  <a:cubicBezTo>
                    <a:pt x="34763" y="13989"/>
                    <a:pt x="34788" y="13988"/>
                    <a:pt x="34814" y="13986"/>
                  </a:cubicBezTo>
                  <a:cubicBezTo>
                    <a:pt x="35457" y="13938"/>
                    <a:pt x="35696" y="13403"/>
                    <a:pt x="35541" y="13010"/>
                  </a:cubicBezTo>
                  <a:lnTo>
                    <a:pt x="35541" y="13010"/>
                  </a:lnTo>
                  <a:cubicBezTo>
                    <a:pt x="35541" y="13010"/>
                    <a:pt x="35680" y="13172"/>
                    <a:pt x="35892" y="13172"/>
                  </a:cubicBezTo>
                  <a:cubicBezTo>
                    <a:pt x="36020" y="13172"/>
                    <a:pt x="36173" y="13114"/>
                    <a:pt x="36338" y="12926"/>
                  </a:cubicBezTo>
                  <a:lnTo>
                    <a:pt x="36338" y="12926"/>
                  </a:lnTo>
                  <a:cubicBezTo>
                    <a:pt x="36338" y="12926"/>
                    <a:pt x="36315" y="13438"/>
                    <a:pt x="36969" y="13534"/>
                  </a:cubicBezTo>
                  <a:cubicBezTo>
                    <a:pt x="37029" y="13542"/>
                    <a:pt x="37091" y="13546"/>
                    <a:pt x="37153" y="13546"/>
                  </a:cubicBezTo>
                  <a:cubicBezTo>
                    <a:pt x="37786" y="13546"/>
                    <a:pt x="38499" y="13109"/>
                    <a:pt x="38196" y="12307"/>
                  </a:cubicBezTo>
                  <a:lnTo>
                    <a:pt x="38196" y="12307"/>
                  </a:lnTo>
                  <a:cubicBezTo>
                    <a:pt x="38196" y="12307"/>
                    <a:pt x="38412" y="12438"/>
                    <a:pt x="38636" y="12438"/>
                  </a:cubicBezTo>
                  <a:cubicBezTo>
                    <a:pt x="38789" y="12438"/>
                    <a:pt x="38945" y="12378"/>
                    <a:pt x="39041" y="12176"/>
                  </a:cubicBezTo>
                  <a:lnTo>
                    <a:pt x="39041" y="12176"/>
                  </a:lnTo>
                  <a:cubicBezTo>
                    <a:pt x="39041" y="12176"/>
                    <a:pt x="38910" y="12831"/>
                    <a:pt x="39601" y="13403"/>
                  </a:cubicBezTo>
                  <a:cubicBezTo>
                    <a:pt x="39601" y="13403"/>
                    <a:pt x="38803" y="13962"/>
                    <a:pt x="38874" y="14855"/>
                  </a:cubicBezTo>
                  <a:cubicBezTo>
                    <a:pt x="38958" y="15748"/>
                    <a:pt x="39958" y="16212"/>
                    <a:pt x="40363" y="16272"/>
                  </a:cubicBezTo>
                  <a:cubicBezTo>
                    <a:pt x="40363" y="16272"/>
                    <a:pt x="40315" y="16939"/>
                    <a:pt x="40708" y="17153"/>
                  </a:cubicBezTo>
                  <a:cubicBezTo>
                    <a:pt x="40797" y="17203"/>
                    <a:pt x="40956" y="17233"/>
                    <a:pt x="41143" y="17233"/>
                  </a:cubicBezTo>
                  <a:cubicBezTo>
                    <a:pt x="41756" y="17233"/>
                    <a:pt x="42669" y="16919"/>
                    <a:pt x="42423" y="15998"/>
                  </a:cubicBezTo>
                  <a:cubicBezTo>
                    <a:pt x="42423" y="15998"/>
                    <a:pt x="43268" y="15843"/>
                    <a:pt x="43101" y="15153"/>
                  </a:cubicBezTo>
                  <a:lnTo>
                    <a:pt x="43101" y="15153"/>
                  </a:lnTo>
                  <a:cubicBezTo>
                    <a:pt x="43101" y="15153"/>
                    <a:pt x="43133" y="15158"/>
                    <a:pt x="43183" y="15158"/>
                  </a:cubicBezTo>
                  <a:cubicBezTo>
                    <a:pt x="43378" y="15158"/>
                    <a:pt x="43857" y="15083"/>
                    <a:pt x="43923" y="14355"/>
                  </a:cubicBezTo>
                  <a:cubicBezTo>
                    <a:pt x="43923" y="14355"/>
                    <a:pt x="43988" y="14362"/>
                    <a:pt x="44092" y="14362"/>
                  </a:cubicBezTo>
                  <a:cubicBezTo>
                    <a:pt x="44500" y="14362"/>
                    <a:pt x="45506" y="14249"/>
                    <a:pt x="45506" y="13129"/>
                  </a:cubicBezTo>
                  <a:cubicBezTo>
                    <a:pt x="45506" y="13129"/>
                    <a:pt x="45607" y="13174"/>
                    <a:pt x="45736" y="13174"/>
                  </a:cubicBezTo>
                  <a:cubicBezTo>
                    <a:pt x="45919" y="13174"/>
                    <a:pt x="46159" y="13084"/>
                    <a:pt x="46256" y="12652"/>
                  </a:cubicBezTo>
                  <a:cubicBezTo>
                    <a:pt x="46256" y="12652"/>
                    <a:pt x="46526" y="12839"/>
                    <a:pt x="46836" y="12839"/>
                  </a:cubicBezTo>
                  <a:cubicBezTo>
                    <a:pt x="47113" y="12839"/>
                    <a:pt x="47422" y="12690"/>
                    <a:pt x="47602" y="12129"/>
                  </a:cubicBezTo>
                  <a:lnTo>
                    <a:pt x="47614" y="12129"/>
                  </a:lnTo>
                  <a:cubicBezTo>
                    <a:pt x="47614" y="12117"/>
                    <a:pt x="47614" y="12105"/>
                    <a:pt x="47614" y="12081"/>
                  </a:cubicBezTo>
                  <a:cubicBezTo>
                    <a:pt x="47626" y="12069"/>
                    <a:pt x="47626" y="12057"/>
                    <a:pt x="47626" y="12045"/>
                  </a:cubicBezTo>
                  <a:lnTo>
                    <a:pt x="47614" y="12045"/>
                  </a:lnTo>
                  <a:cubicBezTo>
                    <a:pt x="47598" y="11165"/>
                    <a:pt x="47095" y="11005"/>
                    <a:pt x="46731" y="11005"/>
                  </a:cubicBezTo>
                  <a:cubicBezTo>
                    <a:pt x="46525" y="11005"/>
                    <a:pt x="46364" y="11057"/>
                    <a:pt x="46364" y="11057"/>
                  </a:cubicBezTo>
                  <a:cubicBezTo>
                    <a:pt x="46413" y="10374"/>
                    <a:pt x="45944" y="10316"/>
                    <a:pt x="45785" y="10316"/>
                  </a:cubicBezTo>
                  <a:cubicBezTo>
                    <a:pt x="45752" y="10316"/>
                    <a:pt x="45732" y="10319"/>
                    <a:pt x="45732" y="10319"/>
                  </a:cubicBezTo>
                  <a:cubicBezTo>
                    <a:pt x="46173" y="8842"/>
                    <a:pt x="44459" y="8533"/>
                    <a:pt x="44459" y="8533"/>
                  </a:cubicBezTo>
                  <a:cubicBezTo>
                    <a:pt x="44613" y="7735"/>
                    <a:pt x="44137" y="7509"/>
                    <a:pt x="43923" y="7438"/>
                  </a:cubicBezTo>
                  <a:cubicBezTo>
                    <a:pt x="43923" y="7390"/>
                    <a:pt x="43911" y="7330"/>
                    <a:pt x="43911" y="7283"/>
                  </a:cubicBezTo>
                  <a:cubicBezTo>
                    <a:pt x="44125" y="6687"/>
                    <a:pt x="43399" y="6318"/>
                    <a:pt x="43399" y="6318"/>
                  </a:cubicBezTo>
                  <a:cubicBezTo>
                    <a:pt x="44065" y="5241"/>
                    <a:pt x="42649" y="4557"/>
                    <a:pt x="42069" y="4557"/>
                  </a:cubicBezTo>
                  <a:cubicBezTo>
                    <a:pt x="42028" y="4557"/>
                    <a:pt x="41990" y="4561"/>
                    <a:pt x="41958" y="4568"/>
                  </a:cubicBezTo>
                  <a:cubicBezTo>
                    <a:pt x="41899" y="4568"/>
                    <a:pt x="41863" y="4592"/>
                    <a:pt x="41815" y="4616"/>
                  </a:cubicBezTo>
                  <a:cubicBezTo>
                    <a:pt x="41411" y="4175"/>
                    <a:pt x="40768" y="4056"/>
                    <a:pt x="40768" y="4056"/>
                  </a:cubicBezTo>
                  <a:cubicBezTo>
                    <a:pt x="40970" y="3056"/>
                    <a:pt x="40148" y="2949"/>
                    <a:pt x="40148" y="2949"/>
                  </a:cubicBezTo>
                  <a:cubicBezTo>
                    <a:pt x="40553" y="2282"/>
                    <a:pt x="39708" y="1842"/>
                    <a:pt x="39708" y="1842"/>
                  </a:cubicBezTo>
                  <a:cubicBezTo>
                    <a:pt x="40390" y="768"/>
                    <a:pt x="38939" y="83"/>
                    <a:pt x="38366" y="83"/>
                  </a:cubicBezTo>
                  <a:cubicBezTo>
                    <a:pt x="38329" y="83"/>
                    <a:pt x="38296" y="86"/>
                    <a:pt x="38267" y="91"/>
                  </a:cubicBezTo>
                  <a:cubicBezTo>
                    <a:pt x="37791" y="199"/>
                    <a:pt x="37636" y="913"/>
                    <a:pt x="37636" y="913"/>
                  </a:cubicBezTo>
                  <a:cubicBezTo>
                    <a:pt x="37577" y="904"/>
                    <a:pt x="37504" y="898"/>
                    <a:pt x="37423" y="898"/>
                  </a:cubicBezTo>
                  <a:cubicBezTo>
                    <a:pt x="36882" y="898"/>
                    <a:pt x="35934" y="1129"/>
                    <a:pt x="35624" y="1925"/>
                  </a:cubicBezTo>
                  <a:cubicBezTo>
                    <a:pt x="35445" y="2366"/>
                    <a:pt x="35505" y="2770"/>
                    <a:pt x="35612" y="3092"/>
                  </a:cubicBezTo>
                  <a:cubicBezTo>
                    <a:pt x="35231" y="3104"/>
                    <a:pt x="34683" y="3235"/>
                    <a:pt x="34291" y="3568"/>
                  </a:cubicBezTo>
                  <a:cubicBezTo>
                    <a:pt x="34172" y="3116"/>
                    <a:pt x="33671" y="2782"/>
                    <a:pt x="33195" y="2711"/>
                  </a:cubicBezTo>
                  <a:cubicBezTo>
                    <a:pt x="33132" y="2701"/>
                    <a:pt x="33073" y="2697"/>
                    <a:pt x="33018" y="2697"/>
                  </a:cubicBezTo>
                  <a:cubicBezTo>
                    <a:pt x="32447" y="2697"/>
                    <a:pt x="32338" y="3163"/>
                    <a:pt x="32338" y="3163"/>
                  </a:cubicBezTo>
                  <a:cubicBezTo>
                    <a:pt x="32185" y="2815"/>
                    <a:pt x="31976" y="2730"/>
                    <a:pt x="31808" y="2730"/>
                  </a:cubicBezTo>
                  <a:cubicBezTo>
                    <a:pt x="31649" y="2730"/>
                    <a:pt x="31528" y="2806"/>
                    <a:pt x="31528" y="2806"/>
                  </a:cubicBezTo>
                  <a:cubicBezTo>
                    <a:pt x="31802" y="2449"/>
                    <a:pt x="31731" y="1818"/>
                    <a:pt x="31064" y="1556"/>
                  </a:cubicBezTo>
                  <a:cubicBezTo>
                    <a:pt x="30940" y="1506"/>
                    <a:pt x="30827" y="1486"/>
                    <a:pt x="30725" y="1486"/>
                  </a:cubicBezTo>
                  <a:cubicBezTo>
                    <a:pt x="30291" y="1486"/>
                    <a:pt x="30064" y="1854"/>
                    <a:pt x="30064" y="1854"/>
                  </a:cubicBezTo>
                  <a:cubicBezTo>
                    <a:pt x="29920" y="1759"/>
                    <a:pt x="29769" y="1724"/>
                    <a:pt x="29624" y="1724"/>
                  </a:cubicBezTo>
                  <a:cubicBezTo>
                    <a:pt x="29201" y="1724"/>
                    <a:pt x="28826" y="2020"/>
                    <a:pt x="28826" y="2020"/>
                  </a:cubicBezTo>
                  <a:cubicBezTo>
                    <a:pt x="28789" y="1651"/>
                    <a:pt x="28471" y="1562"/>
                    <a:pt x="28174" y="1562"/>
                  </a:cubicBezTo>
                  <a:cubicBezTo>
                    <a:pt x="27896" y="1562"/>
                    <a:pt x="27635" y="1639"/>
                    <a:pt x="27635" y="1639"/>
                  </a:cubicBezTo>
                  <a:cubicBezTo>
                    <a:pt x="28230" y="615"/>
                    <a:pt x="27564" y="234"/>
                    <a:pt x="26873" y="234"/>
                  </a:cubicBezTo>
                  <a:cubicBezTo>
                    <a:pt x="26182" y="246"/>
                    <a:pt x="26087" y="925"/>
                    <a:pt x="26087" y="925"/>
                  </a:cubicBezTo>
                  <a:cubicBezTo>
                    <a:pt x="25385" y="984"/>
                    <a:pt x="25480" y="1461"/>
                    <a:pt x="25480" y="1461"/>
                  </a:cubicBezTo>
                  <a:cubicBezTo>
                    <a:pt x="25231" y="1397"/>
                    <a:pt x="24994" y="1370"/>
                    <a:pt x="24773" y="1370"/>
                  </a:cubicBezTo>
                  <a:cubicBezTo>
                    <a:pt x="24042" y="1370"/>
                    <a:pt x="23472" y="1664"/>
                    <a:pt x="23134" y="1901"/>
                  </a:cubicBezTo>
                  <a:cubicBezTo>
                    <a:pt x="23087" y="1854"/>
                    <a:pt x="23027" y="1806"/>
                    <a:pt x="22968" y="1770"/>
                  </a:cubicBezTo>
                  <a:cubicBezTo>
                    <a:pt x="22866" y="1714"/>
                    <a:pt x="22687" y="1681"/>
                    <a:pt x="22476" y="1681"/>
                  </a:cubicBezTo>
                  <a:cubicBezTo>
                    <a:pt x="21798" y="1681"/>
                    <a:pt x="20802" y="2024"/>
                    <a:pt x="21075" y="3032"/>
                  </a:cubicBezTo>
                  <a:cubicBezTo>
                    <a:pt x="21075" y="3032"/>
                    <a:pt x="20134" y="3199"/>
                    <a:pt x="20336" y="3961"/>
                  </a:cubicBezTo>
                  <a:cubicBezTo>
                    <a:pt x="20336" y="3961"/>
                    <a:pt x="20302" y="3955"/>
                    <a:pt x="20246" y="3955"/>
                  </a:cubicBezTo>
                  <a:cubicBezTo>
                    <a:pt x="20029" y="3955"/>
                    <a:pt x="19495" y="4038"/>
                    <a:pt x="19420" y="4842"/>
                  </a:cubicBezTo>
                  <a:cubicBezTo>
                    <a:pt x="19420" y="4842"/>
                    <a:pt x="19351" y="4834"/>
                    <a:pt x="19241" y="4834"/>
                  </a:cubicBezTo>
                  <a:cubicBezTo>
                    <a:pt x="19113" y="4834"/>
                    <a:pt x="18928" y="4845"/>
                    <a:pt x="18729" y="4890"/>
                  </a:cubicBezTo>
                  <a:cubicBezTo>
                    <a:pt x="18443" y="4747"/>
                    <a:pt x="18110" y="4651"/>
                    <a:pt x="17717" y="4628"/>
                  </a:cubicBezTo>
                  <a:cubicBezTo>
                    <a:pt x="17717" y="4628"/>
                    <a:pt x="17919" y="4235"/>
                    <a:pt x="17312" y="3997"/>
                  </a:cubicBezTo>
                  <a:cubicBezTo>
                    <a:pt x="17312" y="3997"/>
                    <a:pt x="17419" y="3389"/>
                    <a:pt x="16812" y="3199"/>
                  </a:cubicBezTo>
                  <a:cubicBezTo>
                    <a:pt x="16676" y="3155"/>
                    <a:pt x="16535" y="3131"/>
                    <a:pt x="16402" y="3131"/>
                  </a:cubicBezTo>
                  <a:cubicBezTo>
                    <a:pt x="15951" y="3131"/>
                    <a:pt x="15586" y="3414"/>
                    <a:pt x="15788" y="4223"/>
                  </a:cubicBezTo>
                  <a:cubicBezTo>
                    <a:pt x="15788" y="4223"/>
                    <a:pt x="15397" y="3967"/>
                    <a:pt x="15060" y="3967"/>
                  </a:cubicBezTo>
                  <a:cubicBezTo>
                    <a:pt x="14888" y="3967"/>
                    <a:pt x="14730" y="4034"/>
                    <a:pt x="14645" y="4235"/>
                  </a:cubicBezTo>
                  <a:cubicBezTo>
                    <a:pt x="14645" y="4235"/>
                    <a:pt x="14291" y="3731"/>
                    <a:pt x="13805" y="3731"/>
                  </a:cubicBezTo>
                  <a:cubicBezTo>
                    <a:pt x="13742" y="3731"/>
                    <a:pt x="13676" y="3739"/>
                    <a:pt x="13609" y="3759"/>
                  </a:cubicBezTo>
                  <a:cubicBezTo>
                    <a:pt x="13609" y="3759"/>
                    <a:pt x="13467" y="3244"/>
                    <a:pt x="12888" y="3244"/>
                  </a:cubicBezTo>
                  <a:cubicBezTo>
                    <a:pt x="12863" y="3244"/>
                    <a:pt x="12838" y="3245"/>
                    <a:pt x="12812" y="3247"/>
                  </a:cubicBezTo>
                  <a:cubicBezTo>
                    <a:pt x="12169" y="3294"/>
                    <a:pt x="11931" y="3830"/>
                    <a:pt x="12085" y="4223"/>
                  </a:cubicBezTo>
                  <a:cubicBezTo>
                    <a:pt x="12085" y="4223"/>
                    <a:pt x="11946" y="4060"/>
                    <a:pt x="11734" y="4060"/>
                  </a:cubicBezTo>
                  <a:cubicBezTo>
                    <a:pt x="11606" y="4060"/>
                    <a:pt x="11453" y="4119"/>
                    <a:pt x="11288" y="4306"/>
                  </a:cubicBezTo>
                  <a:cubicBezTo>
                    <a:pt x="11288" y="4306"/>
                    <a:pt x="11312" y="3794"/>
                    <a:pt x="10657" y="3699"/>
                  </a:cubicBezTo>
                  <a:cubicBezTo>
                    <a:pt x="10597" y="3690"/>
                    <a:pt x="10535" y="3686"/>
                    <a:pt x="10473" y="3686"/>
                  </a:cubicBezTo>
                  <a:cubicBezTo>
                    <a:pt x="9840" y="3686"/>
                    <a:pt x="9127" y="4123"/>
                    <a:pt x="9430" y="4925"/>
                  </a:cubicBezTo>
                  <a:cubicBezTo>
                    <a:pt x="9430" y="4925"/>
                    <a:pt x="9215" y="4794"/>
                    <a:pt x="8990" y="4794"/>
                  </a:cubicBezTo>
                  <a:cubicBezTo>
                    <a:pt x="8838" y="4794"/>
                    <a:pt x="8681" y="4854"/>
                    <a:pt x="8585" y="5056"/>
                  </a:cubicBezTo>
                  <a:cubicBezTo>
                    <a:pt x="8585" y="5056"/>
                    <a:pt x="8716" y="4401"/>
                    <a:pt x="8025" y="3830"/>
                  </a:cubicBezTo>
                  <a:cubicBezTo>
                    <a:pt x="8025" y="3830"/>
                    <a:pt x="8823" y="3270"/>
                    <a:pt x="8740" y="2377"/>
                  </a:cubicBezTo>
                  <a:cubicBezTo>
                    <a:pt x="8668" y="1484"/>
                    <a:pt x="7668" y="1020"/>
                    <a:pt x="7263" y="961"/>
                  </a:cubicBezTo>
                  <a:cubicBezTo>
                    <a:pt x="7263" y="961"/>
                    <a:pt x="7311" y="294"/>
                    <a:pt x="6918" y="80"/>
                  </a:cubicBezTo>
                  <a:cubicBezTo>
                    <a:pt x="6829" y="29"/>
                    <a:pt x="6669" y="0"/>
                    <a:pt x="6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 rot="10800000">
              <a:off x="6903019" y="4297142"/>
              <a:ext cx="2816165" cy="867031"/>
            </a:xfrm>
            <a:custGeom>
              <a:avLst/>
              <a:gdLst/>
              <a:ahLst/>
              <a:cxnLst/>
              <a:rect l="l" t="t" r="r" b="b"/>
              <a:pathLst>
                <a:path w="35720" h="10997" extrusionOk="0">
                  <a:moveTo>
                    <a:pt x="1" y="0"/>
                  </a:moveTo>
                  <a:lnTo>
                    <a:pt x="1" y="3774"/>
                  </a:lnTo>
                  <a:cubicBezTo>
                    <a:pt x="1" y="3774"/>
                    <a:pt x="1296" y="5680"/>
                    <a:pt x="3746" y="5680"/>
                  </a:cubicBezTo>
                  <a:cubicBezTo>
                    <a:pt x="3902" y="5680"/>
                    <a:pt x="4063" y="5672"/>
                    <a:pt x="4228" y="5656"/>
                  </a:cubicBezTo>
                  <a:lnTo>
                    <a:pt x="4228" y="5656"/>
                  </a:lnTo>
                  <a:cubicBezTo>
                    <a:pt x="4228" y="5656"/>
                    <a:pt x="3966" y="6406"/>
                    <a:pt x="5109" y="6668"/>
                  </a:cubicBezTo>
                  <a:cubicBezTo>
                    <a:pt x="5109" y="6668"/>
                    <a:pt x="5085" y="7799"/>
                    <a:pt x="6204" y="7977"/>
                  </a:cubicBezTo>
                  <a:cubicBezTo>
                    <a:pt x="6351" y="8001"/>
                    <a:pt x="6498" y="8013"/>
                    <a:pt x="6642" y="8013"/>
                  </a:cubicBezTo>
                  <a:cubicBezTo>
                    <a:pt x="7609" y="8013"/>
                    <a:pt x="8418" y="7457"/>
                    <a:pt x="7776" y="5882"/>
                  </a:cubicBezTo>
                  <a:lnTo>
                    <a:pt x="7776" y="5882"/>
                  </a:lnTo>
                  <a:cubicBezTo>
                    <a:pt x="7776" y="5882"/>
                    <a:pt x="8380" y="6157"/>
                    <a:pt x="8937" y="6157"/>
                  </a:cubicBezTo>
                  <a:cubicBezTo>
                    <a:pt x="9327" y="6157"/>
                    <a:pt x="9694" y="6022"/>
                    <a:pt x="9812" y="5560"/>
                  </a:cubicBezTo>
                  <a:cubicBezTo>
                    <a:pt x="9812" y="5560"/>
                    <a:pt x="10460" y="6241"/>
                    <a:pt x="11242" y="6241"/>
                  </a:cubicBezTo>
                  <a:cubicBezTo>
                    <a:pt x="11419" y="6241"/>
                    <a:pt x="11603" y="6206"/>
                    <a:pt x="11788" y="6120"/>
                  </a:cubicBezTo>
                  <a:cubicBezTo>
                    <a:pt x="11788" y="6120"/>
                    <a:pt x="12112" y="6879"/>
                    <a:pt x="12972" y="6879"/>
                  </a:cubicBezTo>
                  <a:cubicBezTo>
                    <a:pt x="13088" y="6879"/>
                    <a:pt x="13213" y="6865"/>
                    <a:pt x="13348" y="6834"/>
                  </a:cubicBezTo>
                  <a:cubicBezTo>
                    <a:pt x="14479" y="6572"/>
                    <a:pt x="14765" y="5560"/>
                    <a:pt x="14396" y="4906"/>
                  </a:cubicBezTo>
                  <a:lnTo>
                    <a:pt x="14396" y="4906"/>
                  </a:lnTo>
                  <a:cubicBezTo>
                    <a:pt x="14396" y="4906"/>
                    <a:pt x="14632" y="5112"/>
                    <a:pt x="14953" y="5112"/>
                  </a:cubicBezTo>
                  <a:cubicBezTo>
                    <a:pt x="15204" y="5112"/>
                    <a:pt x="15506" y="4986"/>
                    <a:pt x="15789" y="4536"/>
                  </a:cubicBezTo>
                  <a:cubicBezTo>
                    <a:pt x="15789" y="4536"/>
                    <a:pt x="15884" y="5465"/>
                    <a:pt x="17086" y="5465"/>
                  </a:cubicBezTo>
                  <a:cubicBezTo>
                    <a:pt x="18289" y="5465"/>
                    <a:pt x="19777" y="4441"/>
                    <a:pt x="18944" y="2953"/>
                  </a:cubicBezTo>
                  <a:lnTo>
                    <a:pt x="18944" y="2953"/>
                  </a:lnTo>
                  <a:cubicBezTo>
                    <a:pt x="18944" y="2953"/>
                    <a:pt x="19249" y="3078"/>
                    <a:pt x="19587" y="3078"/>
                  </a:cubicBezTo>
                  <a:cubicBezTo>
                    <a:pt x="19917" y="3078"/>
                    <a:pt x="20279" y="2959"/>
                    <a:pt x="20420" y="2489"/>
                  </a:cubicBezTo>
                  <a:lnTo>
                    <a:pt x="20420" y="2489"/>
                  </a:lnTo>
                  <a:cubicBezTo>
                    <a:pt x="20420" y="2489"/>
                    <a:pt x="20361" y="3703"/>
                    <a:pt x="21742" y="4536"/>
                  </a:cubicBezTo>
                  <a:cubicBezTo>
                    <a:pt x="21742" y="4536"/>
                    <a:pt x="20468" y="5739"/>
                    <a:pt x="20837" y="7323"/>
                  </a:cubicBezTo>
                  <a:cubicBezTo>
                    <a:pt x="21206" y="8894"/>
                    <a:pt x="23123" y="9454"/>
                    <a:pt x="23861" y="9454"/>
                  </a:cubicBezTo>
                  <a:cubicBezTo>
                    <a:pt x="23861" y="9454"/>
                    <a:pt x="23956" y="10656"/>
                    <a:pt x="24706" y="10942"/>
                  </a:cubicBezTo>
                  <a:cubicBezTo>
                    <a:pt x="24806" y="10978"/>
                    <a:pt x="24943" y="10997"/>
                    <a:pt x="25105" y="10997"/>
                  </a:cubicBezTo>
                  <a:cubicBezTo>
                    <a:pt x="26161" y="10997"/>
                    <a:pt x="28243" y="10206"/>
                    <a:pt x="27469" y="8430"/>
                  </a:cubicBezTo>
                  <a:cubicBezTo>
                    <a:pt x="27469" y="8430"/>
                    <a:pt x="28957" y="7930"/>
                    <a:pt x="28457" y="6739"/>
                  </a:cubicBezTo>
                  <a:lnTo>
                    <a:pt x="28457" y="6739"/>
                  </a:lnTo>
                  <a:cubicBezTo>
                    <a:pt x="28457" y="6739"/>
                    <a:pt x="28458" y="6739"/>
                    <a:pt x="28460" y="6739"/>
                  </a:cubicBezTo>
                  <a:cubicBezTo>
                    <a:pt x="28531" y="6739"/>
                    <a:pt x="29811" y="6717"/>
                    <a:pt x="29719" y="5096"/>
                  </a:cubicBezTo>
                  <a:cubicBezTo>
                    <a:pt x="29719" y="5096"/>
                    <a:pt x="32600" y="4989"/>
                    <a:pt x="32231" y="2489"/>
                  </a:cubicBezTo>
                  <a:lnTo>
                    <a:pt x="32231" y="2489"/>
                  </a:lnTo>
                  <a:cubicBezTo>
                    <a:pt x="32231" y="2489"/>
                    <a:pt x="32334" y="2516"/>
                    <a:pt x="32480" y="2516"/>
                  </a:cubicBezTo>
                  <a:cubicBezTo>
                    <a:pt x="32812" y="2516"/>
                    <a:pt x="33367" y="2372"/>
                    <a:pt x="33434" y="1429"/>
                  </a:cubicBezTo>
                  <a:cubicBezTo>
                    <a:pt x="33434" y="1429"/>
                    <a:pt x="33836" y="1629"/>
                    <a:pt x="34306" y="1629"/>
                  </a:cubicBezTo>
                  <a:cubicBezTo>
                    <a:pt x="34880" y="1629"/>
                    <a:pt x="35556" y="1330"/>
                    <a:pt x="35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andstander"/>
              <a:buNone/>
              <a:defRPr sz="3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●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○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■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●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○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■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●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○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■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1" r:id="rId6"/>
    <p:sldLayoutId id="2147483677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ctrTitle"/>
          </p:nvPr>
        </p:nvSpPr>
        <p:spPr>
          <a:xfrm>
            <a:off x="3809757" y="1918174"/>
            <a:ext cx="4185300" cy="16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dirty="0"/>
              <a:t>Reforestation</a:t>
            </a:r>
            <a:br>
              <a:rPr lang="en" dirty="0"/>
            </a:br>
            <a:r>
              <a:rPr lang="en" dirty="0"/>
              <a:t>and Afforestation</a:t>
            </a:r>
            <a:endParaRPr dirty="0"/>
          </a:p>
        </p:txBody>
      </p:sp>
      <p:pic>
        <p:nvPicPr>
          <p:cNvPr id="546" name="Google Shape;546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665" t="3841" r="12313" b="4474"/>
          <a:stretch/>
        </p:blipFill>
        <p:spPr>
          <a:xfrm flipH="1">
            <a:off x="775213" y="1200150"/>
            <a:ext cx="2743200" cy="2743200"/>
          </a:xfrm>
          <a:prstGeom prst="roundRect">
            <a:avLst>
              <a:gd name="adj" fmla="val 50000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4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 flipH="1">
            <a:off x="5385313" y="1200150"/>
            <a:ext cx="2743200" cy="2743200"/>
          </a:xfrm>
          <a:prstGeom prst="roundRect">
            <a:avLst>
              <a:gd name="adj" fmla="val 16667"/>
            </a:avLst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B2508D-8612-8C17-A333-5AB0CA1C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56" y="2571750"/>
            <a:ext cx="4210200" cy="835200"/>
          </a:xfrm>
        </p:spPr>
        <p:txBody>
          <a:bodyPr/>
          <a:lstStyle/>
          <a:p>
            <a:r>
              <a:rPr lang="en-IN" sz="3200" dirty="0"/>
              <a:t>Let’s hear what is Naruto and Boruto…..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A3F260-6A26-1D67-5D0E-77FB4930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320" y="890229"/>
            <a:ext cx="2381250" cy="428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E4670D-ABE1-E0CF-E311-EF1D515CA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19" y="1045351"/>
            <a:ext cx="1621926" cy="3976007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7E27561-A7B8-589F-A2AA-4615148A3265}"/>
              </a:ext>
            </a:extLst>
          </p:cNvPr>
          <p:cNvSpPr/>
          <p:nvPr/>
        </p:nvSpPr>
        <p:spPr>
          <a:xfrm>
            <a:off x="1730316" y="66963"/>
            <a:ext cx="2124353" cy="1454410"/>
          </a:xfrm>
          <a:prstGeom prst="wedgeEllipseCallout">
            <a:avLst>
              <a:gd name="adj1" fmla="val -39261"/>
              <a:gd name="adj2" fmla="val 6854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What’s the difference between reforestation and afforestation?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4BDC6CD-259E-F848-AB44-24B5BCF969E6}"/>
              </a:ext>
            </a:extLst>
          </p:cNvPr>
          <p:cNvSpPr/>
          <p:nvPr/>
        </p:nvSpPr>
        <p:spPr>
          <a:xfrm>
            <a:off x="3988676" y="122142"/>
            <a:ext cx="2487078" cy="1938152"/>
          </a:xfrm>
          <a:prstGeom prst="wedgeRoundRectCallout">
            <a:avLst>
              <a:gd name="adj1" fmla="val 47829"/>
              <a:gd name="adj2" fmla="val 6317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Reforestation is replanting trees in areas that were deforested, while afforestation is planting trees in places that were never forested before.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7AD3EC-AE6A-9B88-01DD-134305EE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979392"/>
            <a:ext cx="2026546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368B7-644F-96FC-DC65-D206DBFE8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446" y="1167493"/>
            <a:ext cx="1380329" cy="3976007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635962D-B5A3-C9AD-AF06-587C7B30E85E}"/>
              </a:ext>
            </a:extLst>
          </p:cNvPr>
          <p:cNvSpPr/>
          <p:nvPr/>
        </p:nvSpPr>
        <p:spPr>
          <a:xfrm>
            <a:off x="2790497" y="102476"/>
            <a:ext cx="1781504" cy="1487327"/>
          </a:xfrm>
          <a:prstGeom prst="wedgeEllipseCallout">
            <a:avLst>
              <a:gd name="adj1" fmla="val -39261"/>
              <a:gd name="adj2" fmla="val 6854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Got it! How does that help with climate change?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6658E58-23A7-C4CB-12E8-253EC2EC9AEF}"/>
              </a:ext>
            </a:extLst>
          </p:cNvPr>
          <p:cNvSpPr/>
          <p:nvPr/>
        </p:nvSpPr>
        <p:spPr>
          <a:xfrm>
            <a:off x="4871545" y="102476"/>
            <a:ext cx="2386962" cy="1412214"/>
          </a:xfrm>
          <a:prstGeom prst="wedgeRoundRectCallout">
            <a:avLst>
              <a:gd name="adj1" fmla="val 47829"/>
              <a:gd name="adj2" fmla="val 6317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Both practices restore ecosystems and increase carbon sequestration, which helps absorb CO2 from the atmosphere.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E3D5CC-93C3-852C-5016-8D03C872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23" y="857250"/>
            <a:ext cx="2381250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98582-7296-0A73-5777-5E9A417D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19" y="1045351"/>
            <a:ext cx="1621926" cy="3976007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0F129BE-8282-86E4-EAA6-388C2D90DE61}"/>
              </a:ext>
            </a:extLst>
          </p:cNvPr>
          <p:cNvSpPr/>
          <p:nvPr/>
        </p:nvSpPr>
        <p:spPr>
          <a:xfrm>
            <a:off x="1724629" y="0"/>
            <a:ext cx="2482768" cy="1479959"/>
          </a:xfrm>
          <a:prstGeom prst="wedgeEllipseCallout">
            <a:avLst>
              <a:gd name="adj1" fmla="val -39261"/>
              <a:gd name="adj2" fmla="val 6854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That sounds effective! So, planting trees can really combat climate change?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578E0E-AA13-29D3-0764-7DFFE1C0E79E}"/>
              </a:ext>
            </a:extLst>
          </p:cNvPr>
          <p:cNvSpPr/>
          <p:nvPr/>
        </p:nvSpPr>
        <p:spPr>
          <a:xfrm>
            <a:off x="4363656" y="127322"/>
            <a:ext cx="2112098" cy="1265226"/>
          </a:xfrm>
          <a:prstGeom prst="wedgeRoundRectCallout">
            <a:avLst>
              <a:gd name="adj1" fmla="val 47829"/>
              <a:gd name="adj2" fmla="val 6317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Absolutely! It also supports biodiversity and improves air quality. It’s a win-win!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 flipH="1">
            <a:off x="792576" y="1141400"/>
            <a:ext cx="2860800" cy="2860800"/>
          </a:xfrm>
          <a:prstGeom prst="roundRect">
            <a:avLst>
              <a:gd name="adj" fmla="val 16667"/>
            </a:avLst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35617BA0-A7EF-8DA9-8360-FDE06D62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44" y="3167000"/>
            <a:ext cx="4210200" cy="835200"/>
          </a:xfrm>
        </p:spPr>
        <p:txBody>
          <a:bodyPr/>
          <a:lstStyle/>
          <a:p>
            <a:r>
              <a:rPr lang="en-US" sz="1800" dirty="0"/>
              <a:t>Restoring ecosystems through reforestation and afforestation is a powerful testament to our commitment to healing the planet. As we nurture our forests, we not only sequester carbon but also cultivate hope, biodiversity, and a legacy of environmental stewardship for generations to come….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l About Sequoia Tree by Slidesgo">
  <a:themeElements>
    <a:clrScheme name="Simple Light">
      <a:dk1>
        <a:srgbClr val="615046"/>
      </a:dk1>
      <a:lt1>
        <a:srgbClr val="F0EAD2"/>
      </a:lt1>
      <a:dk2>
        <a:srgbClr val="ADC178"/>
      </a:dk2>
      <a:lt2>
        <a:srgbClr val="89A570"/>
      </a:lt2>
      <a:accent1>
        <a:srgbClr val="A984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150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151</Words>
  <Application>Microsoft Office PowerPoint</Application>
  <PresentationFormat>On-screen Show (16:9)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Grandstander</vt:lpstr>
      <vt:lpstr>Fredoka</vt:lpstr>
      <vt:lpstr>Arial</vt:lpstr>
      <vt:lpstr>All About Sequoia Tree by Slidesgo</vt:lpstr>
      <vt:lpstr>Reforestation and Afforestation</vt:lpstr>
      <vt:lpstr>Let’s hear what is Naruto and Boruto…..</vt:lpstr>
      <vt:lpstr>PowerPoint Presentation</vt:lpstr>
      <vt:lpstr>PowerPoint Presentation</vt:lpstr>
      <vt:lpstr>PowerPoint Presentation</vt:lpstr>
      <vt:lpstr>Restoring ecosystems through reforestation and afforestation is a powerful testament to our commitment to healing the planet. As we nurture our forests, we not only sequester carbon but also cultivate hope, biodiversity, and a legacy of environmental stewardship for generations to come….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Angela Mary Anil</dc:creator>
  <cp:lastModifiedBy>Angela Mary Anil</cp:lastModifiedBy>
  <cp:revision>3</cp:revision>
  <dcterms:modified xsi:type="dcterms:W3CDTF">2024-10-05T23:54:50Z</dcterms:modified>
</cp:coreProperties>
</file>